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6" r:id="rId11"/>
    <p:sldId id="268" r:id="rId12"/>
    <p:sldId id="265" r:id="rId13"/>
    <p:sldId id="267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9" r:id="rId23"/>
    <p:sldId id="278" r:id="rId24"/>
    <p:sldId id="277" r:id="rId25"/>
    <p:sldId id="280" r:id="rId26"/>
    <p:sldId id="281" r:id="rId27"/>
    <p:sldId id="282" r:id="rId28"/>
    <p:sldId id="283" r:id="rId29"/>
    <p:sldId id="284" r:id="rId30"/>
    <p:sldId id="285" r:id="rId3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Welcome Slides" id="{A0AA3277-16F0-490B-B608-812398EB62A7}">
          <p14:sldIdLst>
            <p14:sldId id="256"/>
          </p14:sldIdLst>
        </p14:section>
        <p14:section name="About Us" id="{37EEEB19-FD29-431D-B7E8-950ED23CC03A}">
          <p14:sldIdLst>
            <p14:sldId id="257"/>
            <p14:sldId id="258"/>
            <p14:sldId id="259"/>
            <p14:sldId id="260"/>
          </p14:sldIdLst>
        </p14:section>
        <p14:section name="Learn Path" id="{9BDD760F-4C72-4256-9806-72E7E5A7B3C0}">
          <p14:sldIdLst>
            <p14:sldId id="261"/>
            <p14:sldId id="262"/>
            <p14:sldId id="263"/>
            <p14:sldId id="264"/>
          </p14:sldIdLst>
        </p14:section>
        <p14:section name="Our Team" id="{8F4DCF2A-7AC1-40CA-9335-15418650A965}">
          <p14:sldIdLst>
            <p14:sldId id="266"/>
            <p14:sldId id="268"/>
            <p14:sldId id="265"/>
            <p14:sldId id="267"/>
          </p14:sldIdLst>
        </p14:section>
        <p14:section name="Pricing Tables" id="{9990E24B-F520-4D59-BFA8-CD4BA9478527}">
          <p14:sldIdLst>
            <p14:sldId id="269"/>
          </p14:sldIdLst>
        </p14:section>
        <p14:section name="Our Product" id="{043F09C6-7C5E-4798-804F-1202DB82BFFB}">
          <p14:sldIdLst>
            <p14:sldId id="270"/>
            <p14:sldId id="271"/>
            <p14:sldId id="272"/>
            <p14:sldId id="273"/>
            <p14:sldId id="274"/>
            <p14:sldId id="275"/>
          </p14:sldIdLst>
        </p14:section>
        <p14:section name="Break Slides" id="{BB774175-1D06-4D15-B44A-38BF5399E837}">
          <p14:sldIdLst>
            <p14:sldId id="276"/>
          </p14:sldIdLst>
        </p14:section>
        <p14:section name="Mockup Devices" id="{07C84DD7-8049-4458-BCF4-56ED2EB2B5E5}">
          <p14:sldIdLst>
            <p14:sldId id="279"/>
            <p14:sldId id="278"/>
            <p14:sldId id="277"/>
            <p14:sldId id="280"/>
          </p14:sldIdLst>
        </p14:section>
        <p14:section name="Infographic" id="{637E80E5-7399-4762-BF5F-72BF7EDF586F}">
          <p14:sldIdLst>
            <p14:sldId id="281"/>
            <p14:sldId id="282"/>
            <p14:sldId id="283"/>
          </p14:sldIdLst>
        </p14:section>
        <p14:section name="Contact Us" id="{79CD70A2-0054-4EA1-AD16-CED703CF087F}">
          <p14:sldIdLst>
            <p14:sldId id="284"/>
          </p14:sldIdLst>
        </p14:section>
        <p14:section name="Ending Slides" id="{D3F857A1-88BB-44CC-9AF5-5AD05269E2B7}">
          <p14:sldIdLst>
            <p14:sldId id="285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E88E5"/>
    <a:srgbClr val="32201E"/>
    <a:srgbClr val="A43627"/>
    <a:srgbClr val="CD5A24"/>
    <a:srgbClr val="F58C3B"/>
    <a:srgbClr val="9CBDA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245" autoAdjust="0"/>
    <p:restoredTop sz="94660"/>
  </p:normalViewPr>
  <p:slideViewPr>
    <p:cSldViewPr snapToGrid="0">
      <p:cViewPr>
        <p:scale>
          <a:sx n="50" d="100"/>
          <a:sy n="50" d="100"/>
        </p:scale>
        <p:origin x="1734" y="5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-144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38A6AB1A-545B-4B5C-B4A9-609BA535D37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962276" y="1030705"/>
            <a:ext cx="3787928" cy="4796590"/>
          </a:xfrm>
          <a:custGeom>
            <a:avLst/>
            <a:gdLst>
              <a:gd name="connsiteX0" fmla="*/ 0 w 3787928"/>
              <a:gd name="connsiteY0" fmla="*/ 0 h 4796590"/>
              <a:gd name="connsiteX1" fmla="*/ 3787928 w 3787928"/>
              <a:gd name="connsiteY1" fmla="*/ 0 h 4796590"/>
              <a:gd name="connsiteX2" fmla="*/ 3787928 w 3787928"/>
              <a:gd name="connsiteY2" fmla="*/ 4796590 h 4796590"/>
              <a:gd name="connsiteX3" fmla="*/ 0 w 3787928"/>
              <a:gd name="connsiteY3" fmla="*/ 4796590 h 47965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87928" h="4796590">
                <a:moveTo>
                  <a:pt x="0" y="0"/>
                </a:moveTo>
                <a:lnTo>
                  <a:pt x="3787928" y="0"/>
                </a:lnTo>
                <a:lnTo>
                  <a:pt x="3787928" y="4796590"/>
                </a:lnTo>
                <a:lnTo>
                  <a:pt x="0" y="4796590"/>
                </a:lnTo>
                <a:close/>
              </a:path>
            </a:pathLst>
          </a:custGeom>
          <a:pattFill prst="pct10">
            <a:fgClr>
              <a:schemeClr val="accent1"/>
            </a:fgClr>
            <a:bgClr>
              <a:schemeClr val="bg1"/>
            </a:bgClr>
          </a:pattFill>
          <a:ln>
            <a:noFill/>
          </a:ln>
        </p:spPr>
        <p:txBody>
          <a:bodyPr wrap="square">
            <a:noAutofit/>
          </a:bodyPr>
          <a:lstStyle>
            <a:lvl1pPr>
              <a:defRPr sz="1100"/>
            </a:lvl1pPr>
          </a:lstStyle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779281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1F83CD15-2B7F-46DC-9563-E58C2D69659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-1" y="657725"/>
            <a:ext cx="5616541" cy="2967791"/>
          </a:xfrm>
          <a:custGeom>
            <a:avLst/>
            <a:gdLst>
              <a:gd name="connsiteX0" fmla="*/ 0 w 5616541"/>
              <a:gd name="connsiteY0" fmla="*/ 0 h 2967791"/>
              <a:gd name="connsiteX1" fmla="*/ 5616541 w 5616541"/>
              <a:gd name="connsiteY1" fmla="*/ 0 h 2967791"/>
              <a:gd name="connsiteX2" fmla="*/ 5616541 w 5616541"/>
              <a:gd name="connsiteY2" fmla="*/ 2967791 h 2967791"/>
              <a:gd name="connsiteX3" fmla="*/ 0 w 5616541"/>
              <a:gd name="connsiteY3" fmla="*/ 2967791 h 29677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616541" h="2967791">
                <a:moveTo>
                  <a:pt x="0" y="0"/>
                </a:moveTo>
                <a:lnTo>
                  <a:pt x="5616541" y="0"/>
                </a:lnTo>
                <a:lnTo>
                  <a:pt x="5616541" y="2967791"/>
                </a:lnTo>
                <a:lnTo>
                  <a:pt x="0" y="2967791"/>
                </a:lnTo>
                <a:close/>
              </a:path>
            </a:pathLst>
          </a:custGeom>
          <a:pattFill prst="pct10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sz="1100"/>
            </a:lvl1pPr>
          </a:lstStyle>
          <a:p>
            <a:endParaRPr lang="id-ID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C7EF14DC-E1DD-4268-911E-D56108752C0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910814" y="3890208"/>
            <a:ext cx="3705726" cy="2967791"/>
          </a:xfrm>
          <a:custGeom>
            <a:avLst/>
            <a:gdLst>
              <a:gd name="connsiteX0" fmla="*/ 0 w 3705726"/>
              <a:gd name="connsiteY0" fmla="*/ 0 h 2967791"/>
              <a:gd name="connsiteX1" fmla="*/ 3705726 w 3705726"/>
              <a:gd name="connsiteY1" fmla="*/ 0 h 2967791"/>
              <a:gd name="connsiteX2" fmla="*/ 3705726 w 3705726"/>
              <a:gd name="connsiteY2" fmla="*/ 2967791 h 2967791"/>
              <a:gd name="connsiteX3" fmla="*/ 0 w 3705726"/>
              <a:gd name="connsiteY3" fmla="*/ 2967791 h 29677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05726" h="2967791">
                <a:moveTo>
                  <a:pt x="0" y="0"/>
                </a:moveTo>
                <a:lnTo>
                  <a:pt x="3705726" y="0"/>
                </a:lnTo>
                <a:lnTo>
                  <a:pt x="3705726" y="2967791"/>
                </a:lnTo>
                <a:lnTo>
                  <a:pt x="0" y="2967791"/>
                </a:lnTo>
                <a:close/>
              </a:path>
            </a:pathLst>
          </a:custGeom>
          <a:pattFill prst="pct10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sz="1100"/>
            </a:lvl1pPr>
          </a:lstStyle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8335226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0DFDD328-70F3-42E2-BC5A-E8E8380817D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136106" y="822158"/>
            <a:ext cx="2606843" cy="2606843"/>
          </a:xfrm>
          <a:custGeom>
            <a:avLst/>
            <a:gdLst>
              <a:gd name="connsiteX0" fmla="*/ 0 w 2606843"/>
              <a:gd name="connsiteY0" fmla="*/ 0 h 2606843"/>
              <a:gd name="connsiteX1" fmla="*/ 2606843 w 2606843"/>
              <a:gd name="connsiteY1" fmla="*/ 0 h 2606843"/>
              <a:gd name="connsiteX2" fmla="*/ 2606843 w 2606843"/>
              <a:gd name="connsiteY2" fmla="*/ 2606843 h 2606843"/>
              <a:gd name="connsiteX3" fmla="*/ 0 w 2606843"/>
              <a:gd name="connsiteY3" fmla="*/ 2606843 h 26068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06843" h="2606843">
                <a:moveTo>
                  <a:pt x="0" y="0"/>
                </a:moveTo>
                <a:lnTo>
                  <a:pt x="2606843" y="0"/>
                </a:lnTo>
                <a:lnTo>
                  <a:pt x="2606843" y="2606843"/>
                </a:lnTo>
                <a:lnTo>
                  <a:pt x="0" y="2606843"/>
                </a:lnTo>
                <a:close/>
              </a:path>
            </a:pathLst>
          </a:custGeom>
          <a:pattFill prst="pct10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sz="1100"/>
            </a:lvl1pPr>
          </a:lstStyle>
          <a:p>
            <a:endParaRPr lang="id-ID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C5F3F136-1DE7-4885-8678-658BB1F9485E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8742949" y="3429001"/>
            <a:ext cx="2606843" cy="2606843"/>
          </a:xfrm>
          <a:custGeom>
            <a:avLst/>
            <a:gdLst>
              <a:gd name="connsiteX0" fmla="*/ 0 w 2606843"/>
              <a:gd name="connsiteY0" fmla="*/ 0 h 2606843"/>
              <a:gd name="connsiteX1" fmla="*/ 2606843 w 2606843"/>
              <a:gd name="connsiteY1" fmla="*/ 0 h 2606843"/>
              <a:gd name="connsiteX2" fmla="*/ 2606843 w 2606843"/>
              <a:gd name="connsiteY2" fmla="*/ 2606843 h 2606843"/>
              <a:gd name="connsiteX3" fmla="*/ 0 w 2606843"/>
              <a:gd name="connsiteY3" fmla="*/ 2606843 h 26068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06843" h="2606843">
                <a:moveTo>
                  <a:pt x="0" y="0"/>
                </a:moveTo>
                <a:lnTo>
                  <a:pt x="2606843" y="0"/>
                </a:lnTo>
                <a:lnTo>
                  <a:pt x="2606843" y="2606843"/>
                </a:lnTo>
                <a:lnTo>
                  <a:pt x="0" y="2606843"/>
                </a:lnTo>
                <a:close/>
              </a:path>
            </a:pathLst>
          </a:custGeom>
          <a:pattFill prst="pct10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sz="1100"/>
            </a:lvl1pPr>
          </a:lstStyle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70727758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1ABC48C9-DCE1-4DC4-AEC6-57F5F2236637}"/>
              </a:ext>
            </a:extLst>
          </p:cNvPr>
          <p:cNvSpPr/>
          <p:nvPr userDrawn="1"/>
        </p:nvSpPr>
        <p:spPr>
          <a:xfrm>
            <a:off x="0" y="0"/>
            <a:ext cx="4283242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DC186095-2726-4B96-93CD-41277D6CFE2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491916" y="0"/>
            <a:ext cx="4146885" cy="5309937"/>
          </a:xfrm>
          <a:custGeom>
            <a:avLst/>
            <a:gdLst>
              <a:gd name="connsiteX0" fmla="*/ 0 w 4146885"/>
              <a:gd name="connsiteY0" fmla="*/ 0 h 5309937"/>
              <a:gd name="connsiteX1" fmla="*/ 4146885 w 4146885"/>
              <a:gd name="connsiteY1" fmla="*/ 0 h 5309937"/>
              <a:gd name="connsiteX2" fmla="*/ 4146885 w 4146885"/>
              <a:gd name="connsiteY2" fmla="*/ 5309937 h 5309937"/>
              <a:gd name="connsiteX3" fmla="*/ 0 w 4146885"/>
              <a:gd name="connsiteY3" fmla="*/ 5309937 h 53099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146885" h="5309937">
                <a:moveTo>
                  <a:pt x="0" y="0"/>
                </a:moveTo>
                <a:lnTo>
                  <a:pt x="4146885" y="0"/>
                </a:lnTo>
                <a:lnTo>
                  <a:pt x="4146885" y="5309937"/>
                </a:lnTo>
                <a:lnTo>
                  <a:pt x="0" y="5309937"/>
                </a:lnTo>
                <a:close/>
              </a:path>
            </a:pathLst>
          </a:custGeom>
          <a:pattFill prst="pct10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sz="1100"/>
            </a:lvl1pPr>
          </a:lstStyle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413447760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9BEB0E1E-D041-4F7B-80C0-B312CA71E76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978316" y="689810"/>
            <a:ext cx="3689684" cy="5486400"/>
          </a:xfrm>
          <a:custGeom>
            <a:avLst/>
            <a:gdLst>
              <a:gd name="connsiteX0" fmla="*/ 0 w 3689684"/>
              <a:gd name="connsiteY0" fmla="*/ 0 h 5486400"/>
              <a:gd name="connsiteX1" fmla="*/ 3689684 w 3689684"/>
              <a:gd name="connsiteY1" fmla="*/ 0 h 5486400"/>
              <a:gd name="connsiteX2" fmla="*/ 3689684 w 3689684"/>
              <a:gd name="connsiteY2" fmla="*/ 5486400 h 5486400"/>
              <a:gd name="connsiteX3" fmla="*/ 0 w 3689684"/>
              <a:gd name="connsiteY3" fmla="*/ 5486400 h 5486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89684" h="5486400">
                <a:moveTo>
                  <a:pt x="0" y="0"/>
                </a:moveTo>
                <a:lnTo>
                  <a:pt x="3689684" y="0"/>
                </a:lnTo>
                <a:lnTo>
                  <a:pt x="3689684" y="5486400"/>
                </a:lnTo>
                <a:lnTo>
                  <a:pt x="0" y="5486400"/>
                </a:lnTo>
                <a:close/>
              </a:path>
            </a:pathLst>
          </a:custGeom>
          <a:pattFill prst="pct10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sz="1100"/>
            </a:lvl1pPr>
          </a:lstStyle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67372271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EA4D361C-EE4D-4BC5-ABD4-8C71A70C32D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09601" y="689810"/>
            <a:ext cx="2448311" cy="5454315"/>
          </a:xfrm>
          <a:custGeom>
            <a:avLst/>
            <a:gdLst>
              <a:gd name="connsiteX0" fmla="*/ 0 w 2448311"/>
              <a:gd name="connsiteY0" fmla="*/ 0 h 5454315"/>
              <a:gd name="connsiteX1" fmla="*/ 2448311 w 2448311"/>
              <a:gd name="connsiteY1" fmla="*/ 0 h 5454315"/>
              <a:gd name="connsiteX2" fmla="*/ 2448311 w 2448311"/>
              <a:gd name="connsiteY2" fmla="*/ 5454315 h 5454315"/>
              <a:gd name="connsiteX3" fmla="*/ 0 w 2448311"/>
              <a:gd name="connsiteY3" fmla="*/ 5454315 h 54543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48311" h="5454315">
                <a:moveTo>
                  <a:pt x="0" y="0"/>
                </a:moveTo>
                <a:lnTo>
                  <a:pt x="2448311" y="0"/>
                </a:lnTo>
                <a:lnTo>
                  <a:pt x="2448311" y="5454315"/>
                </a:lnTo>
                <a:lnTo>
                  <a:pt x="0" y="5454315"/>
                </a:lnTo>
                <a:close/>
              </a:path>
            </a:pathLst>
          </a:custGeom>
          <a:pattFill prst="pct10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sz="1100"/>
            </a:lvl1pPr>
          </a:lstStyle>
          <a:p>
            <a:endParaRPr lang="id-ID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E5394893-CD01-4E06-8F26-CB26BEFCC13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228587" y="689810"/>
            <a:ext cx="2448311" cy="5454315"/>
          </a:xfrm>
          <a:custGeom>
            <a:avLst/>
            <a:gdLst>
              <a:gd name="connsiteX0" fmla="*/ 0 w 2448311"/>
              <a:gd name="connsiteY0" fmla="*/ 0 h 5454315"/>
              <a:gd name="connsiteX1" fmla="*/ 2448311 w 2448311"/>
              <a:gd name="connsiteY1" fmla="*/ 0 h 5454315"/>
              <a:gd name="connsiteX2" fmla="*/ 2448311 w 2448311"/>
              <a:gd name="connsiteY2" fmla="*/ 5454315 h 5454315"/>
              <a:gd name="connsiteX3" fmla="*/ 0 w 2448311"/>
              <a:gd name="connsiteY3" fmla="*/ 5454315 h 54543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48311" h="5454315">
                <a:moveTo>
                  <a:pt x="0" y="0"/>
                </a:moveTo>
                <a:lnTo>
                  <a:pt x="2448311" y="0"/>
                </a:lnTo>
                <a:lnTo>
                  <a:pt x="2448311" y="5454315"/>
                </a:lnTo>
                <a:lnTo>
                  <a:pt x="0" y="5454315"/>
                </a:lnTo>
                <a:close/>
              </a:path>
            </a:pathLst>
          </a:custGeom>
          <a:pattFill prst="pct10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sz="1100"/>
            </a:lvl1pPr>
          </a:lstStyle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97425541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B6076671-59B6-4213-B4BA-7A1EABB7FFA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01578" y="2310062"/>
            <a:ext cx="2534740" cy="3593431"/>
          </a:xfrm>
          <a:custGeom>
            <a:avLst/>
            <a:gdLst>
              <a:gd name="connsiteX0" fmla="*/ 0 w 2534740"/>
              <a:gd name="connsiteY0" fmla="*/ 0 h 3593431"/>
              <a:gd name="connsiteX1" fmla="*/ 2534740 w 2534740"/>
              <a:gd name="connsiteY1" fmla="*/ 0 h 3593431"/>
              <a:gd name="connsiteX2" fmla="*/ 2534740 w 2534740"/>
              <a:gd name="connsiteY2" fmla="*/ 3593431 h 3593431"/>
              <a:gd name="connsiteX3" fmla="*/ 0 w 2534740"/>
              <a:gd name="connsiteY3" fmla="*/ 3593431 h 35934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4740" h="3593431">
                <a:moveTo>
                  <a:pt x="0" y="0"/>
                </a:moveTo>
                <a:lnTo>
                  <a:pt x="2534740" y="0"/>
                </a:lnTo>
                <a:lnTo>
                  <a:pt x="2534740" y="3593431"/>
                </a:lnTo>
                <a:lnTo>
                  <a:pt x="0" y="3593431"/>
                </a:lnTo>
                <a:close/>
              </a:path>
            </a:pathLst>
          </a:custGeom>
          <a:pattFill prst="pct10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sz="1100"/>
            </a:lvl1pPr>
          </a:lstStyle>
          <a:p>
            <a:endParaRPr lang="id-ID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1AA1A1FB-C36C-4B67-A152-CD050AF3FDD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419613" y="2310062"/>
            <a:ext cx="2534740" cy="3593431"/>
          </a:xfrm>
          <a:custGeom>
            <a:avLst/>
            <a:gdLst>
              <a:gd name="connsiteX0" fmla="*/ 0 w 2534740"/>
              <a:gd name="connsiteY0" fmla="*/ 0 h 3593431"/>
              <a:gd name="connsiteX1" fmla="*/ 2534740 w 2534740"/>
              <a:gd name="connsiteY1" fmla="*/ 0 h 3593431"/>
              <a:gd name="connsiteX2" fmla="*/ 2534740 w 2534740"/>
              <a:gd name="connsiteY2" fmla="*/ 3593431 h 3593431"/>
              <a:gd name="connsiteX3" fmla="*/ 0 w 2534740"/>
              <a:gd name="connsiteY3" fmla="*/ 3593431 h 35934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4740" h="3593431">
                <a:moveTo>
                  <a:pt x="0" y="0"/>
                </a:moveTo>
                <a:lnTo>
                  <a:pt x="2534740" y="0"/>
                </a:lnTo>
                <a:lnTo>
                  <a:pt x="2534740" y="3593431"/>
                </a:lnTo>
                <a:lnTo>
                  <a:pt x="0" y="3593431"/>
                </a:lnTo>
                <a:close/>
              </a:path>
            </a:pathLst>
          </a:custGeom>
          <a:pattFill prst="pct10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sz="1100"/>
            </a:lvl1pPr>
          </a:lstStyle>
          <a:p>
            <a:endParaRPr lang="id-ID"/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60D39040-F1B2-442B-BD58-2E8CD9DE848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237647" y="2310062"/>
            <a:ext cx="2534740" cy="3593431"/>
          </a:xfrm>
          <a:custGeom>
            <a:avLst/>
            <a:gdLst>
              <a:gd name="connsiteX0" fmla="*/ 0 w 2534740"/>
              <a:gd name="connsiteY0" fmla="*/ 0 h 3593431"/>
              <a:gd name="connsiteX1" fmla="*/ 2534740 w 2534740"/>
              <a:gd name="connsiteY1" fmla="*/ 0 h 3593431"/>
              <a:gd name="connsiteX2" fmla="*/ 2534740 w 2534740"/>
              <a:gd name="connsiteY2" fmla="*/ 3593431 h 3593431"/>
              <a:gd name="connsiteX3" fmla="*/ 0 w 2534740"/>
              <a:gd name="connsiteY3" fmla="*/ 3593431 h 35934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4740" h="3593431">
                <a:moveTo>
                  <a:pt x="0" y="0"/>
                </a:moveTo>
                <a:lnTo>
                  <a:pt x="2534740" y="0"/>
                </a:lnTo>
                <a:lnTo>
                  <a:pt x="2534740" y="3593431"/>
                </a:lnTo>
                <a:lnTo>
                  <a:pt x="0" y="3593431"/>
                </a:lnTo>
                <a:close/>
              </a:path>
            </a:pathLst>
          </a:custGeom>
          <a:pattFill prst="pct10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sz="1100"/>
            </a:lvl1pPr>
          </a:lstStyle>
          <a:p>
            <a:endParaRPr lang="id-ID"/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CBE1BF61-694D-468E-B516-DEE8EDCF462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9055680" y="2310062"/>
            <a:ext cx="2534740" cy="3593431"/>
          </a:xfrm>
          <a:custGeom>
            <a:avLst/>
            <a:gdLst>
              <a:gd name="connsiteX0" fmla="*/ 0 w 2534740"/>
              <a:gd name="connsiteY0" fmla="*/ 0 h 3593431"/>
              <a:gd name="connsiteX1" fmla="*/ 2534740 w 2534740"/>
              <a:gd name="connsiteY1" fmla="*/ 0 h 3593431"/>
              <a:gd name="connsiteX2" fmla="*/ 2534740 w 2534740"/>
              <a:gd name="connsiteY2" fmla="*/ 3593431 h 3593431"/>
              <a:gd name="connsiteX3" fmla="*/ 0 w 2534740"/>
              <a:gd name="connsiteY3" fmla="*/ 3593431 h 35934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4740" h="3593431">
                <a:moveTo>
                  <a:pt x="0" y="0"/>
                </a:moveTo>
                <a:lnTo>
                  <a:pt x="2534740" y="0"/>
                </a:lnTo>
                <a:lnTo>
                  <a:pt x="2534740" y="3593431"/>
                </a:lnTo>
                <a:lnTo>
                  <a:pt x="0" y="3593431"/>
                </a:lnTo>
                <a:close/>
              </a:path>
            </a:pathLst>
          </a:custGeom>
          <a:pattFill prst="pct10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sz="1100"/>
            </a:lvl1pPr>
          </a:lstStyle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48584926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B394B21F-7F92-4791-9D6B-28E09BE941C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3477309" y="753979"/>
            <a:ext cx="2618691" cy="5454316"/>
          </a:xfrm>
          <a:custGeom>
            <a:avLst/>
            <a:gdLst>
              <a:gd name="connsiteX0" fmla="*/ 0 w 2618691"/>
              <a:gd name="connsiteY0" fmla="*/ 0 h 5454316"/>
              <a:gd name="connsiteX1" fmla="*/ 2618691 w 2618691"/>
              <a:gd name="connsiteY1" fmla="*/ 0 h 5454316"/>
              <a:gd name="connsiteX2" fmla="*/ 2618691 w 2618691"/>
              <a:gd name="connsiteY2" fmla="*/ 5454316 h 5454316"/>
              <a:gd name="connsiteX3" fmla="*/ 0 w 2618691"/>
              <a:gd name="connsiteY3" fmla="*/ 5454316 h 54543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18691" h="5454316">
                <a:moveTo>
                  <a:pt x="0" y="0"/>
                </a:moveTo>
                <a:lnTo>
                  <a:pt x="2618691" y="0"/>
                </a:lnTo>
                <a:lnTo>
                  <a:pt x="2618691" y="5454316"/>
                </a:lnTo>
                <a:lnTo>
                  <a:pt x="0" y="5454316"/>
                </a:lnTo>
                <a:close/>
              </a:path>
            </a:pathLst>
          </a:custGeom>
          <a:pattFill prst="pct10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sz="1100"/>
            </a:lvl1pPr>
          </a:lstStyle>
          <a:p>
            <a:endParaRPr lang="id-ID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E3C26E25-DE7E-49AF-90E9-003B59173C6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77516" y="2518610"/>
            <a:ext cx="2618691" cy="3689684"/>
          </a:xfrm>
          <a:custGeom>
            <a:avLst/>
            <a:gdLst>
              <a:gd name="connsiteX0" fmla="*/ 0 w 2618691"/>
              <a:gd name="connsiteY0" fmla="*/ 0 h 3689684"/>
              <a:gd name="connsiteX1" fmla="*/ 2618691 w 2618691"/>
              <a:gd name="connsiteY1" fmla="*/ 0 h 3689684"/>
              <a:gd name="connsiteX2" fmla="*/ 2618691 w 2618691"/>
              <a:gd name="connsiteY2" fmla="*/ 3689684 h 3689684"/>
              <a:gd name="connsiteX3" fmla="*/ 0 w 2618691"/>
              <a:gd name="connsiteY3" fmla="*/ 3689684 h 36896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18691" h="3689684">
                <a:moveTo>
                  <a:pt x="0" y="0"/>
                </a:moveTo>
                <a:lnTo>
                  <a:pt x="2618691" y="0"/>
                </a:lnTo>
                <a:lnTo>
                  <a:pt x="2618691" y="3689684"/>
                </a:lnTo>
                <a:lnTo>
                  <a:pt x="0" y="3689684"/>
                </a:lnTo>
                <a:close/>
              </a:path>
            </a:pathLst>
          </a:custGeom>
          <a:pattFill prst="pct10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sz="1100"/>
            </a:lvl1pPr>
          </a:lstStyle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76026843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5F791E0A-C9A7-45C1-BBF1-B1487D97EB8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-1" y="976628"/>
            <a:ext cx="12192000" cy="3142787"/>
          </a:xfrm>
          <a:custGeom>
            <a:avLst/>
            <a:gdLst>
              <a:gd name="connsiteX0" fmla="*/ 0 w 12192000"/>
              <a:gd name="connsiteY0" fmla="*/ 0 h 3142787"/>
              <a:gd name="connsiteX1" fmla="*/ 12192000 w 12192000"/>
              <a:gd name="connsiteY1" fmla="*/ 0 h 3142787"/>
              <a:gd name="connsiteX2" fmla="*/ 12192000 w 12192000"/>
              <a:gd name="connsiteY2" fmla="*/ 3142787 h 3142787"/>
              <a:gd name="connsiteX3" fmla="*/ 0 w 12192000"/>
              <a:gd name="connsiteY3" fmla="*/ 3142787 h 31427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3142787">
                <a:moveTo>
                  <a:pt x="0" y="0"/>
                </a:moveTo>
                <a:lnTo>
                  <a:pt x="12192000" y="0"/>
                </a:lnTo>
                <a:lnTo>
                  <a:pt x="12192000" y="3142787"/>
                </a:lnTo>
                <a:lnTo>
                  <a:pt x="0" y="3142787"/>
                </a:lnTo>
                <a:close/>
              </a:path>
            </a:pathLst>
          </a:custGeom>
          <a:pattFill prst="pct10">
            <a:fgClr>
              <a:schemeClr val="accent1"/>
            </a:fgClr>
            <a:bgClr>
              <a:schemeClr val="bg1"/>
            </a:bgClr>
          </a:pattFill>
          <a:ln>
            <a:noFill/>
          </a:ln>
        </p:spPr>
        <p:txBody>
          <a:bodyPr wrap="square">
            <a:noAutofit/>
          </a:bodyPr>
          <a:lstStyle>
            <a:lvl1pPr>
              <a:defRPr sz="1100"/>
            </a:lvl1pPr>
          </a:lstStyle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404145180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3353F177-C992-4F34-8943-A093E89B185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6593305" cy="6858000"/>
          </a:xfrm>
          <a:custGeom>
            <a:avLst/>
            <a:gdLst>
              <a:gd name="connsiteX0" fmla="*/ 0 w 6593305"/>
              <a:gd name="connsiteY0" fmla="*/ 0 h 6858000"/>
              <a:gd name="connsiteX1" fmla="*/ 1427747 w 6593305"/>
              <a:gd name="connsiteY1" fmla="*/ 0 h 6858000"/>
              <a:gd name="connsiteX2" fmla="*/ 3513221 w 6593305"/>
              <a:gd name="connsiteY2" fmla="*/ 0 h 6858000"/>
              <a:gd name="connsiteX3" fmla="*/ 5021179 w 6593305"/>
              <a:gd name="connsiteY3" fmla="*/ 0 h 6858000"/>
              <a:gd name="connsiteX4" fmla="*/ 6593305 w 6593305"/>
              <a:gd name="connsiteY4" fmla="*/ 0 h 6858000"/>
              <a:gd name="connsiteX5" fmla="*/ 5021179 w 6593305"/>
              <a:gd name="connsiteY5" fmla="*/ 6858000 h 6858000"/>
              <a:gd name="connsiteX6" fmla="*/ 3513221 w 6593305"/>
              <a:gd name="connsiteY6" fmla="*/ 6858000 h 6858000"/>
              <a:gd name="connsiteX7" fmla="*/ 1427747 w 6593305"/>
              <a:gd name="connsiteY7" fmla="*/ 6858000 h 6858000"/>
              <a:gd name="connsiteX8" fmla="*/ 0 w 6593305"/>
              <a:gd name="connsiteY8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593305" h="6858000">
                <a:moveTo>
                  <a:pt x="0" y="0"/>
                </a:moveTo>
                <a:lnTo>
                  <a:pt x="1427747" y="0"/>
                </a:lnTo>
                <a:lnTo>
                  <a:pt x="3513221" y="0"/>
                </a:lnTo>
                <a:lnTo>
                  <a:pt x="5021179" y="0"/>
                </a:lnTo>
                <a:lnTo>
                  <a:pt x="6593305" y="0"/>
                </a:lnTo>
                <a:lnTo>
                  <a:pt x="5021179" y="6858000"/>
                </a:lnTo>
                <a:lnTo>
                  <a:pt x="3513221" y="6858000"/>
                </a:lnTo>
                <a:lnTo>
                  <a:pt x="1427747" y="6858000"/>
                </a:lnTo>
                <a:lnTo>
                  <a:pt x="0" y="6858000"/>
                </a:lnTo>
                <a:close/>
              </a:path>
            </a:pathLst>
          </a:custGeom>
          <a:pattFill prst="pct10">
            <a:fgClr>
              <a:schemeClr val="accent1"/>
            </a:fgClr>
            <a:bgClr>
              <a:schemeClr val="bg1"/>
            </a:bgClr>
          </a:pattFill>
          <a:ln>
            <a:noFill/>
          </a:ln>
        </p:spPr>
        <p:txBody>
          <a:bodyPr wrap="square">
            <a:noAutofit/>
          </a:bodyPr>
          <a:lstStyle>
            <a:lvl1pPr>
              <a:defRPr sz="1100"/>
            </a:lvl1pPr>
          </a:lstStyle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89482506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9C2FE7FE-571A-4403-825A-ED6F3A28A73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638928" y="0"/>
            <a:ext cx="9553072" cy="6858000"/>
          </a:xfrm>
          <a:custGeom>
            <a:avLst/>
            <a:gdLst>
              <a:gd name="connsiteX0" fmla="*/ 0 w 9553072"/>
              <a:gd name="connsiteY0" fmla="*/ 0 h 6858000"/>
              <a:gd name="connsiteX1" fmla="*/ 1572126 w 9553072"/>
              <a:gd name="connsiteY1" fmla="*/ 0 h 6858000"/>
              <a:gd name="connsiteX2" fmla="*/ 1668379 w 9553072"/>
              <a:gd name="connsiteY2" fmla="*/ 0 h 6858000"/>
              <a:gd name="connsiteX3" fmla="*/ 5165558 w 9553072"/>
              <a:gd name="connsiteY3" fmla="*/ 0 h 6858000"/>
              <a:gd name="connsiteX4" fmla="*/ 6184230 w 9553072"/>
              <a:gd name="connsiteY4" fmla="*/ 0 h 6858000"/>
              <a:gd name="connsiteX5" fmla="*/ 8678779 w 9553072"/>
              <a:gd name="connsiteY5" fmla="*/ 0 h 6858000"/>
              <a:gd name="connsiteX6" fmla="*/ 9553072 w 9553072"/>
              <a:gd name="connsiteY6" fmla="*/ 0 h 6858000"/>
              <a:gd name="connsiteX7" fmla="*/ 9553072 w 9553072"/>
              <a:gd name="connsiteY7" fmla="*/ 6858000 h 6858000"/>
              <a:gd name="connsiteX8" fmla="*/ 8678779 w 9553072"/>
              <a:gd name="connsiteY8" fmla="*/ 6858000 h 6858000"/>
              <a:gd name="connsiteX9" fmla="*/ 6184230 w 9553072"/>
              <a:gd name="connsiteY9" fmla="*/ 6858000 h 6858000"/>
              <a:gd name="connsiteX10" fmla="*/ 5165558 w 9553072"/>
              <a:gd name="connsiteY10" fmla="*/ 6858000 h 6858000"/>
              <a:gd name="connsiteX11" fmla="*/ 1668379 w 9553072"/>
              <a:gd name="connsiteY11" fmla="*/ 6858000 h 6858000"/>
              <a:gd name="connsiteX12" fmla="*/ 1572126 w 9553072"/>
              <a:gd name="connsiteY12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9553072" h="6858000">
                <a:moveTo>
                  <a:pt x="0" y="0"/>
                </a:moveTo>
                <a:lnTo>
                  <a:pt x="1572126" y="0"/>
                </a:lnTo>
                <a:lnTo>
                  <a:pt x="1668379" y="0"/>
                </a:lnTo>
                <a:lnTo>
                  <a:pt x="5165558" y="0"/>
                </a:lnTo>
                <a:lnTo>
                  <a:pt x="6184230" y="0"/>
                </a:lnTo>
                <a:lnTo>
                  <a:pt x="8678779" y="0"/>
                </a:lnTo>
                <a:lnTo>
                  <a:pt x="9553072" y="0"/>
                </a:lnTo>
                <a:lnTo>
                  <a:pt x="9553072" y="6858000"/>
                </a:lnTo>
                <a:lnTo>
                  <a:pt x="8678779" y="6858000"/>
                </a:lnTo>
                <a:lnTo>
                  <a:pt x="6184230" y="6858000"/>
                </a:lnTo>
                <a:lnTo>
                  <a:pt x="5165558" y="6858000"/>
                </a:lnTo>
                <a:lnTo>
                  <a:pt x="1668379" y="6858000"/>
                </a:lnTo>
                <a:lnTo>
                  <a:pt x="1572126" y="6858000"/>
                </a:lnTo>
                <a:close/>
              </a:path>
            </a:pathLst>
          </a:custGeom>
          <a:pattFill prst="pct10">
            <a:fgClr>
              <a:schemeClr val="accent1"/>
            </a:fgClr>
            <a:bgClr>
              <a:schemeClr val="bg1"/>
            </a:bgClr>
          </a:pattFill>
          <a:ln>
            <a:noFill/>
          </a:ln>
        </p:spPr>
        <p:txBody>
          <a:bodyPr wrap="square">
            <a:noAutofit/>
          </a:bodyPr>
          <a:lstStyle>
            <a:lvl1pPr>
              <a:defRPr sz="1100"/>
            </a:lvl1pPr>
          </a:lstStyle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0952855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F21C455D-CEF3-4860-8B43-74183AC8C3F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475874" y="1513405"/>
            <a:ext cx="3698516" cy="4120976"/>
          </a:xfrm>
          <a:custGeom>
            <a:avLst/>
            <a:gdLst>
              <a:gd name="connsiteX0" fmla="*/ 0 w 2727154"/>
              <a:gd name="connsiteY0" fmla="*/ 0 h 4120976"/>
              <a:gd name="connsiteX1" fmla="*/ 2727154 w 2727154"/>
              <a:gd name="connsiteY1" fmla="*/ 0 h 4120976"/>
              <a:gd name="connsiteX2" fmla="*/ 2727154 w 2727154"/>
              <a:gd name="connsiteY2" fmla="*/ 4120976 h 4120976"/>
              <a:gd name="connsiteX3" fmla="*/ 0 w 2727154"/>
              <a:gd name="connsiteY3" fmla="*/ 4120976 h 41209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27154" h="4120976">
                <a:moveTo>
                  <a:pt x="0" y="0"/>
                </a:moveTo>
                <a:lnTo>
                  <a:pt x="2727154" y="0"/>
                </a:lnTo>
                <a:lnTo>
                  <a:pt x="2727154" y="4120976"/>
                </a:lnTo>
                <a:lnTo>
                  <a:pt x="0" y="4120976"/>
                </a:lnTo>
                <a:close/>
              </a:path>
            </a:pathLst>
          </a:custGeom>
          <a:pattFill prst="pct10">
            <a:fgClr>
              <a:schemeClr val="accent1"/>
            </a:fgClr>
            <a:bgClr>
              <a:schemeClr val="bg1"/>
            </a:bgClr>
          </a:pattFill>
          <a:ln>
            <a:noFill/>
          </a:ln>
        </p:spPr>
        <p:txBody>
          <a:bodyPr wrap="square">
            <a:noAutofit/>
          </a:bodyPr>
          <a:lstStyle>
            <a:lvl1pPr>
              <a:defRPr sz="1100"/>
            </a:lvl1pPr>
          </a:lstStyle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21108690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0AA62454-C89D-4C83-8A17-3625FA03BFE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615047" y="769948"/>
            <a:ext cx="5661005" cy="5661005"/>
          </a:xfrm>
          <a:prstGeom prst="rect">
            <a:avLst/>
          </a:prstGeom>
        </p:spPr>
      </p:pic>
      <p:sp>
        <p:nvSpPr>
          <p:cNvPr id="6" name="Freeform: Shape 5">
            <a:extLst>
              <a:ext uri="{FF2B5EF4-FFF2-40B4-BE49-F238E27FC236}">
                <a16:creationId xmlns:a16="http://schemas.microsoft.com/office/drawing/2014/main" id="{5794A68B-C6FE-4F01-81B4-D29323D53ED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747248" y="1100174"/>
            <a:ext cx="3522404" cy="4984829"/>
          </a:xfrm>
          <a:custGeom>
            <a:avLst/>
            <a:gdLst>
              <a:gd name="connsiteX0" fmla="*/ 131069 w 3522404"/>
              <a:gd name="connsiteY0" fmla="*/ 0 h 4984829"/>
              <a:gd name="connsiteX1" fmla="*/ 3391335 w 3522404"/>
              <a:gd name="connsiteY1" fmla="*/ 0 h 4984829"/>
              <a:gd name="connsiteX2" fmla="*/ 3522404 w 3522404"/>
              <a:gd name="connsiteY2" fmla="*/ 131069 h 4984829"/>
              <a:gd name="connsiteX3" fmla="*/ 3522404 w 3522404"/>
              <a:gd name="connsiteY3" fmla="*/ 4853761 h 4984829"/>
              <a:gd name="connsiteX4" fmla="*/ 3391335 w 3522404"/>
              <a:gd name="connsiteY4" fmla="*/ 4984829 h 4984829"/>
              <a:gd name="connsiteX5" fmla="*/ 131069 w 3522404"/>
              <a:gd name="connsiteY5" fmla="*/ 4984829 h 4984829"/>
              <a:gd name="connsiteX6" fmla="*/ 0 w 3522404"/>
              <a:gd name="connsiteY6" fmla="*/ 4853761 h 4984829"/>
              <a:gd name="connsiteX7" fmla="*/ 0 w 3522404"/>
              <a:gd name="connsiteY7" fmla="*/ 131069 h 4984829"/>
              <a:gd name="connsiteX8" fmla="*/ 131069 w 3522404"/>
              <a:gd name="connsiteY8" fmla="*/ 0 h 49848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522404" h="4984829">
                <a:moveTo>
                  <a:pt x="131069" y="0"/>
                </a:moveTo>
                <a:lnTo>
                  <a:pt x="3391335" y="0"/>
                </a:lnTo>
                <a:cubicBezTo>
                  <a:pt x="3463723" y="0"/>
                  <a:pt x="3522404" y="58681"/>
                  <a:pt x="3522404" y="131069"/>
                </a:cubicBezTo>
                <a:lnTo>
                  <a:pt x="3522404" y="4853761"/>
                </a:lnTo>
                <a:cubicBezTo>
                  <a:pt x="3522404" y="4926148"/>
                  <a:pt x="3463723" y="4984829"/>
                  <a:pt x="3391335" y="4984829"/>
                </a:cubicBezTo>
                <a:lnTo>
                  <a:pt x="131069" y="4984829"/>
                </a:lnTo>
                <a:cubicBezTo>
                  <a:pt x="58682" y="4984829"/>
                  <a:pt x="0" y="4926148"/>
                  <a:pt x="0" y="4853761"/>
                </a:cubicBezTo>
                <a:lnTo>
                  <a:pt x="0" y="131069"/>
                </a:lnTo>
                <a:cubicBezTo>
                  <a:pt x="0" y="58681"/>
                  <a:pt x="58682" y="0"/>
                  <a:pt x="131069" y="0"/>
                </a:cubicBezTo>
                <a:close/>
              </a:path>
            </a:pathLst>
          </a:custGeom>
          <a:pattFill prst="pct10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sz="1100"/>
            </a:lvl1pPr>
          </a:lstStyle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51869377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18427BCE-9D95-4266-9891-916702EF7D5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38800" y="1045233"/>
            <a:ext cx="8349287" cy="5041978"/>
          </a:xfrm>
          <a:prstGeom prst="rect">
            <a:avLst/>
          </a:prstGeom>
        </p:spPr>
      </p:pic>
      <p:sp>
        <p:nvSpPr>
          <p:cNvPr id="6" name="Freeform: Shape 5">
            <a:extLst>
              <a:ext uri="{FF2B5EF4-FFF2-40B4-BE49-F238E27FC236}">
                <a16:creationId xmlns:a16="http://schemas.microsoft.com/office/drawing/2014/main" id="{53CF060D-7B7B-4F93-950B-7563B7BDDCC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657294" y="1287739"/>
            <a:ext cx="5534707" cy="4090110"/>
          </a:xfrm>
          <a:custGeom>
            <a:avLst/>
            <a:gdLst>
              <a:gd name="connsiteX0" fmla="*/ 0 w 5534707"/>
              <a:gd name="connsiteY0" fmla="*/ 0 h 4090110"/>
              <a:gd name="connsiteX1" fmla="*/ 5534707 w 5534707"/>
              <a:gd name="connsiteY1" fmla="*/ 0 h 4090110"/>
              <a:gd name="connsiteX2" fmla="*/ 5534707 w 5534707"/>
              <a:gd name="connsiteY2" fmla="*/ 4090110 h 4090110"/>
              <a:gd name="connsiteX3" fmla="*/ 0 w 5534707"/>
              <a:gd name="connsiteY3" fmla="*/ 4090110 h 40901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534707" h="4090110">
                <a:moveTo>
                  <a:pt x="0" y="0"/>
                </a:moveTo>
                <a:lnTo>
                  <a:pt x="5534707" y="0"/>
                </a:lnTo>
                <a:lnTo>
                  <a:pt x="5534707" y="4090110"/>
                </a:lnTo>
                <a:lnTo>
                  <a:pt x="0" y="4090110"/>
                </a:lnTo>
                <a:close/>
              </a:path>
            </a:pathLst>
          </a:custGeom>
          <a:pattFill prst="pct10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sz="1100"/>
            </a:lvl1pPr>
          </a:lstStyle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28572336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29FEAF37-CCD3-4CBB-A274-815C1BDC356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9454" y="407377"/>
            <a:ext cx="6043246" cy="6043246"/>
          </a:xfrm>
          <a:prstGeom prst="rect">
            <a:avLst/>
          </a:prstGeom>
        </p:spPr>
      </p:pic>
      <p:sp>
        <p:nvSpPr>
          <p:cNvPr id="6" name="Freeform: Shape 5">
            <a:extLst>
              <a:ext uri="{FF2B5EF4-FFF2-40B4-BE49-F238E27FC236}">
                <a16:creationId xmlns:a16="http://schemas.microsoft.com/office/drawing/2014/main" id="{D690D2B6-643A-4004-9EB4-3C2845E6737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541654" y="790781"/>
            <a:ext cx="2452016" cy="5254318"/>
          </a:xfrm>
          <a:custGeom>
            <a:avLst/>
            <a:gdLst>
              <a:gd name="connsiteX0" fmla="*/ 298067 w 2452016"/>
              <a:gd name="connsiteY0" fmla="*/ 0 h 5254318"/>
              <a:gd name="connsiteX1" fmla="*/ 2153949 w 2452016"/>
              <a:gd name="connsiteY1" fmla="*/ 0 h 5254318"/>
              <a:gd name="connsiteX2" fmla="*/ 2452016 w 2452016"/>
              <a:gd name="connsiteY2" fmla="*/ 298067 h 5254318"/>
              <a:gd name="connsiteX3" fmla="*/ 2452016 w 2452016"/>
              <a:gd name="connsiteY3" fmla="*/ 4956252 h 5254318"/>
              <a:gd name="connsiteX4" fmla="*/ 2153949 w 2452016"/>
              <a:gd name="connsiteY4" fmla="*/ 5254318 h 5254318"/>
              <a:gd name="connsiteX5" fmla="*/ 298067 w 2452016"/>
              <a:gd name="connsiteY5" fmla="*/ 5254318 h 5254318"/>
              <a:gd name="connsiteX6" fmla="*/ 0 w 2452016"/>
              <a:gd name="connsiteY6" fmla="*/ 4956252 h 5254318"/>
              <a:gd name="connsiteX7" fmla="*/ 0 w 2452016"/>
              <a:gd name="connsiteY7" fmla="*/ 298067 h 5254318"/>
              <a:gd name="connsiteX8" fmla="*/ 298067 w 2452016"/>
              <a:gd name="connsiteY8" fmla="*/ 0 h 52543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452016" h="5254318">
                <a:moveTo>
                  <a:pt x="298067" y="0"/>
                </a:moveTo>
                <a:lnTo>
                  <a:pt x="2153949" y="0"/>
                </a:lnTo>
                <a:cubicBezTo>
                  <a:pt x="2318567" y="0"/>
                  <a:pt x="2452016" y="133450"/>
                  <a:pt x="2452016" y="298067"/>
                </a:cubicBezTo>
                <a:lnTo>
                  <a:pt x="2452016" y="4956252"/>
                </a:lnTo>
                <a:cubicBezTo>
                  <a:pt x="2452016" y="5120870"/>
                  <a:pt x="2318567" y="5254318"/>
                  <a:pt x="2153949" y="5254318"/>
                </a:cubicBezTo>
                <a:lnTo>
                  <a:pt x="298067" y="5254318"/>
                </a:lnTo>
                <a:cubicBezTo>
                  <a:pt x="133449" y="5254318"/>
                  <a:pt x="0" y="5120870"/>
                  <a:pt x="0" y="4956252"/>
                </a:cubicBezTo>
                <a:lnTo>
                  <a:pt x="0" y="298067"/>
                </a:lnTo>
                <a:cubicBezTo>
                  <a:pt x="0" y="133450"/>
                  <a:pt x="133449" y="0"/>
                  <a:pt x="298067" y="0"/>
                </a:cubicBezTo>
                <a:close/>
              </a:path>
            </a:pathLst>
          </a:custGeom>
          <a:pattFill prst="pct10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sz="1100"/>
            </a:lvl1pPr>
          </a:lstStyle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70668033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F4BB36FC-4B75-4010-A3BD-A3682F966CF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91020" y="1173746"/>
            <a:ext cx="5363307" cy="5363307"/>
          </a:xfrm>
          <a:prstGeom prst="rect">
            <a:avLst/>
          </a:prstGeom>
        </p:spPr>
      </p:pic>
      <p:sp>
        <p:nvSpPr>
          <p:cNvPr id="6" name="Freeform: Shape 5">
            <a:extLst>
              <a:ext uri="{FF2B5EF4-FFF2-40B4-BE49-F238E27FC236}">
                <a16:creationId xmlns:a16="http://schemas.microsoft.com/office/drawing/2014/main" id="{3FFA0160-FF0D-45E4-B7A6-CADB1771A53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105957" y="1895630"/>
            <a:ext cx="4149479" cy="2422311"/>
          </a:xfrm>
          <a:custGeom>
            <a:avLst/>
            <a:gdLst>
              <a:gd name="connsiteX0" fmla="*/ 0 w 4149479"/>
              <a:gd name="connsiteY0" fmla="*/ 0 h 2422311"/>
              <a:gd name="connsiteX1" fmla="*/ 4149479 w 4149479"/>
              <a:gd name="connsiteY1" fmla="*/ 0 h 2422311"/>
              <a:gd name="connsiteX2" fmla="*/ 4149479 w 4149479"/>
              <a:gd name="connsiteY2" fmla="*/ 2422311 h 2422311"/>
              <a:gd name="connsiteX3" fmla="*/ 0 w 4149479"/>
              <a:gd name="connsiteY3" fmla="*/ 2422311 h 24223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149479" h="2422311">
                <a:moveTo>
                  <a:pt x="0" y="0"/>
                </a:moveTo>
                <a:lnTo>
                  <a:pt x="4149479" y="0"/>
                </a:lnTo>
                <a:lnTo>
                  <a:pt x="4149479" y="2422311"/>
                </a:lnTo>
                <a:lnTo>
                  <a:pt x="0" y="2422311"/>
                </a:lnTo>
                <a:close/>
              </a:path>
            </a:pathLst>
          </a:custGeom>
          <a:pattFill prst="pct10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sz="1100"/>
            </a:lvl1pPr>
          </a:lstStyle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40450823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4">
            <a:extLst>
              <a:ext uri="{FF2B5EF4-FFF2-40B4-BE49-F238E27FC236}">
                <a16:creationId xmlns:a16="http://schemas.microsoft.com/office/drawing/2014/main" id="{393DB965-257F-45DF-8E1B-A6396325BDC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 flipH="1">
            <a:off x="5598695" y="0"/>
            <a:ext cx="6593305" cy="6858000"/>
          </a:xfrm>
          <a:custGeom>
            <a:avLst/>
            <a:gdLst>
              <a:gd name="connsiteX0" fmla="*/ 0 w 6593305"/>
              <a:gd name="connsiteY0" fmla="*/ 0 h 6858000"/>
              <a:gd name="connsiteX1" fmla="*/ 1427747 w 6593305"/>
              <a:gd name="connsiteY1" fmla="*/ 0 h 6858000"/>
              <a:gd name="connsiteX2" fmla="*/ 3513221 w 6593305"/>
              <a:gd name="connsiteY2" fmla="*/ 0 h 6858000"/>
              <a:gd name="connsiteX3" fmla="*/ 5021179 w 6593305"/>
              <a:gd name="connsiteY3" fmla="*/ 0 h 6858000"/>
              <a:gd name="connsiteX4" fmla="*/ 6593305 w 6593305"/>
              <a:gd name="connsiteY4" fmla="*/ 0 h 6858000"/>
              <a:gd name="connsiteX5" fmla="*/ 5021179 w 6593305"/>
              <a:gd name="connsiteY5" fmla="*/ 6858000 h 6858000"/>
              <a:gd name="connsiteX6" fmla="*/ 3513221 w 6593305"/>
              <a:gd name="connsiteY6" fmla="*/ 6858000 h 6858000"/>
              <a:gd name="connsiteX7" fmla="*/ 1427747 w 6593305"/>
              <a:gd name="connsiteY7" fmla="*/ 6858000 h 6858000"/>
              <a:gd name="connsiteX8" fmla="*/ 0 w 6593305"/>
              <a:gd name="connsiteY8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593305" h="6858000">
                <a:moveTo>
                  <a:pt x="0" y="0"/>
                </a:moveTo>
                <a:lnTo>
                  <a:pt x="1427747" y="0"/>
                </a:lnTo>
                <a:lnTo>
                  <a:pt x="3513221" y="0"/>
                </a:lnTo>
                <a:lnTo>
                  <a:pt x="5021179" y="0"/>
                </a:lnTo>
                <a:lnTo>
                  <a:pt x="6593305" y="0"/>
                </a:lnTo>
                <a:lnTo>
                  <a:pt x="5021179" y="6858000"/>
                </a:lnTo>
                <a:lnTo>
                  <a:pt x="3513221" y="6858000"/>
                </a:lnTo>
                <a:lnTo>
                  <a:pt x="1427747" y="6858000"/>
                </a:lnTo>
                <a:lnTo>
                  <a:pt x="0" y="6858000"/>
                </a:lnTo>
                <a:close/>
              </a:path>
            </a:pathLst>
          </a:custGeom>
          <a:pattFill prst="pct10">
            <a:fgClr>
              <a:schemeClr val="accent1"/>
            </a:fgClr>
            <a:bgClr>
              <a:schemeClr val="bg1"/>
            </a:bgClr>
          </a:pattFill>
          <a:ln>
            <a:noFill/>
          </a:ln>
        </p:spPr>
        <p:txBody>
          <a:bodyPr wrap="square">
            <a:noAutofit/>
          </a:bodyPr>
          <a:lstStyle>
            <a:lvl1pPr>
              <a:defRPr sz="1100"/>
            </a:lvl1pPr>
          </a:lstStyle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20350562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9C6829B5-1E4C-4610-8280-FEF0FD6A0E57}"/>
              </a:ext>
            </a:extLst>
          </p:cNvPr>
          <p:cNvSpPr/>
          <p:nvPr userDrawn="1"/>
        </p:nvSpPr>
        <p:spPr>
          <a:xfrm>
            <a:off x="6096000" y="1543050"/>
            <a:ext cx="4648200" cy="53149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1391BF44-29B4-42D5-BAE0-3C9D1133788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979575" y="0"/>
            <a:ext cx="4648200" cy="5314950"/>
          </a:xfrm>
          <a:custGeom>
            <a:avLst/>
            <a:gdLst>
              <a:gd name="connsiteX0" fmla="*/ 0 w 4648200"/>
              <a:gd name="connsiteY0" fmla="*/ 0 h 5314950"/>
              <a:gd name="connsiteX1" fmla="*/ 4648200 w 4648200"/>
              <a:gd name="connsiteY1" fmla="*/ 0 h 5314950"/>
              <a:gd name="connsiteX2" fmla="*/ 4648200 w 4648200"/>
              <a:gd name="connsiteY2" fmla="*/ 5314950 h 5314950"/>
              <a:gd name="connsiteX3" fmla="*/ 0 w 4648200"/>
              <a:gd name="connsiteY3" fmla="*/ 5314950 h 53149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48200" h="5314950">
                <a:moveTo>
                  <a:pt x="0" y="0"/>
                </a:moveTo>
                <a:lnTo>
                  <a:pt x="4648200" y="0"/>
                </a:lnTo>
                <a:lnTo>
                  <a:pt x="4648200" y="5314950"/>
                </a:lnTo>
                <a:lnTo>
                  <a:pt x="0" y="5314950"/>
                </a:lnTo>
                <a:close/>
              </a:path>
            </a:pathLst>
          </a:custGeom>
          <a:pattFill prst="pct10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sz="1100"/>
            </a:lvl1pPr>
          </a:lstStyle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77155975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9C6829B5-1E4C-4610-8280-FEF0FD6A0E57}"/>
              </a:ext>
            </a:extLst>
          </p:cNvPr>
          <p:cNvSpPr/>
          <p:nvPr userDrawn="1"/>
        </p:nvSpPr>
        <p:spPr>
          <a:xfrm>
            <a:off x="6096000" y="1543050"/>
            <a:ext cx="4648200" cy="53149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1391BF44-29B4-42D5-BAE0-3C9D1133788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979575" y="0"/>
            <a:ext cx="4648200" cy="5314950"/>
          </a:xfrm>
          <a:custGeom>
            <a:avLst/>
            <a:gdLst>
              <a:gd name="connsiteX0" fmla="*/ 0 w 4648200"/>
              <a:gd name="connsiteY0" fmla="*/ 0 h 5314950"/>
              <a:gd name="connsiteX1" fmla="*/ 4648200 w 4648200"/>
              <a:gd name="connsiteY1" fmla="*/ 0 h 5314950"/>
              <a:gd name="connsiteX2" fmla="*/ 4648200 w 4648200"/>
              <a:gd name="connsiteY2" fmla="*/ 5314950 h 5314950"/>
              <a:gd name="connsiteX3" fmla="*/ 0 w 4648200"/>
              <a:gd name="connsiteY3" fmla="*/ 5314950 h 53149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48200" h="5314950">
                <a:moveTo>
                  <a:pt x="0" y="0"/>
                </a:moveTo>
                <a:lnTo>
                  <a:pt x="4648200" y="0"/>
                </a:lnTo>
                <a:lnTo>
                  <a:pt x="4648200" y="5314950"/>
                </a:lnTo>
                <a:lnTo>
                  <a:pt x="0" y="5314950"/>
                </a:lnTo>
                <a:close/>
              </a:path>
            </a:pathLst>
          </a:custGeom>
          <a:pattFill prst="pct10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sz="1100"/>
            </a:lvl1pPr>
          </a:lstStyle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36203408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066235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F48D0A9E-0571-4DB6-82C6-0AE3EDC2B01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026442" y="1620253"/>
            <a:ext cx="3698708" cy="3966751"/>
          </a:xfrm>
          <a:custGeom>
            <a:avLst/>
            <a:gdLst>
              <a:gd name="connsiteX0" fmla="*/ 0 w 3698708"/>
              <a:gd name="connsiteY0" fmla="*/ 0 h 3966751"/>
              <a:gd name="connsiteX1" fmla="*/ 3698708 w 3698708"/>
              <a:gd name="connsiteY1" fmla="*/ 0 h 3966751"/>
              <a:gd name="connsiteX2" fmla="*/ 3698708 w 3698708"/>
              <a:gd name="connsiteY2" fmla="*/ 3966751 h 3966751"/>
              <a:gd name="connsiteX3" fmla="*/ 0 w 3698708"/>
              <a:gd name="connsiteY3" fmla="*/ 3966751 h 39667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98708" h="3966751">
                <a:moveTo>
                  <a:pt x="0" y="0"/>
                </a:moveTo>
                <a:lnTo>
                  <a:pt x="3698708" y="0"/>
                </a:lnTo>
                <a:lnTo>
                  <a:pt x="3698708" y="3966751"/>
                </a:lnTo>
                <a:lnTo>
                  <a:pt x="0" y="3966751"/>
                </a:lnTo>
                <a:close/>
              </a:path>
            </a:pathLst>
          </a:custGeom>
          <a:pattFill prst="pct10">
            <a:fgClr>
              <a:schemeClr val="accent1"/>
            </a:fgClr>
            <a:bgClr>
              <a:schemeClr val="bg1"/>
            </a:bgClr>
          </a:pattFill>
          <a:ln>
            <a:noFill/>
          </a:ln>
        </p:spPr>
        <p:txBody>
          <a:bodyPr wrap="square">
            <a:noAutofit/>
          </a:bodyPr>
          <a:lstStyle>
            <a:lvl1pPr>
              <a:defRPr sz="1100"/>
            </a:lvl1pPr>
          </a:lstStyle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6063978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DCD67416-C631-4A48-BB7E-0627FDF4E1F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518385" y="1484227"/>
            <a:ext cx="2780898" cy="4219076"/>
          </a:xfrm>
          <a:custGeom>
            <a:avLst/>
            <a:gdLst>
              <a:gd name="connsiteX0" fmla="*/ 0 w 2780898"/>
              <a:gd name="connsiteY0" fmla="*/ 0 h 3761540"/>
              <a:gd name="connsiteX1" fmla="*/ 2780898 w 2780898"/>
              <a:gd name="connsiteY1" fmla="*/ 0 h 3761540"/>
              <a:gd name="connsiteX2" fmla="*/ 2780898 w 2780898"/>
              <a:gd name="connsiteY2" fmla="*/ 3761540 h 3761540"/>
              <a:gd name="connsiteX3" fmla="*/ 0 w 2780898"/>
              <a:gd name="connsiteY3" fmla="*/ 3761540 h 37615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80898" h="3761540">
                <a:moveTo>
                  <a:pt x="0" y="0"/>
                </a:moveTo>
                <a:lnTo>
                  <a:pt x="2780898" y="0"/>
                </a:lnTo>
                <a:lnTo>
                  <a:pt x="2780898" y="3761540"/>
                </a:lnTo>
                <a:lnTo>
                  <a:pt x="0" y="3761540"/>
                </a:lnTo>
                <a:close/>
              </a:path>
            </a:pathLst>
          </a:custGeom>
          <a:pattFill prst="pct10">
            <a:fgClr>
              <a:schemeClr val="accent1"/>
            </a:fgClr>
            <a:bgClr>
              <a:schemeClr val="bg1"/>
            </a:bgClr>
          </a:pattFill>
          <a:ln>
            <a:noFill/>
          </a:ln>
        </p:spPr>
        <p:txBody>
          <a:bodyPr wrap="square">
            <a:noAutofit/>
          </a:bodyPr>
          <a:lstStyle>
            <a:lvl1pPr>
              <a:defRPr sz="1100"/>
            </a:lvl1pPr>
          </a:lstStyle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17309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E78D1EE7-84AA-4CF0-8BF4-64F0BEF27AC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978317" y="-1"/>
            <a:ext cx="5213684" cy="6858000"/>
          </a:xfrm>
          <a:custGeom>
            <a:avLst/>
            <a:gdLst>
              <a:gd name="connsiteX0" fmla="*/ 0 w 5213684"/>
              <a:gd name="connsiteY0" fmla="*/ 0 h 6858000"/>
              <a:gd name="connsiteX1" fmla="*/ 5213684 w 5213684"/>
              <a:gd name="connsiteY1" fmla="*/ 0 h 6858000"/>
              <a:gd name="connsiteX2" fmla="*/ 5213684 w 5213684"/>
              <a:gd name="connsiteY2" fmla="*/ 6858000 h 6858000"/>
              <a:gd name="connsiteX3" fmla="*/ 0 w 5213684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13684" h="6858000">
                <a:moveTo>
                  <a:pt x="0" y="0"/>
                </a:moveTo>
                <a:lnTo>
                  <a:pt x="5213684" y="0"/>
                </a:lnTo>
                <a:lnTo>
                  <a:pt x="5213684" y="6858000"/>
                </a:lnTo>
                <a:lnTo>
                  <a:pt x="0" y="6858000"/>
                </a:lnTo>
                <a:close/>
              </a:path>
            </a:pathLst>
          </a:custGeom>
          <a:pattFill prst="pct10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sz="1100"/>
            </a:lvl1pPr>
          </a:lstStyle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6928791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BFD0FF4A-CAC5-4613-9A47-C4E2051F0CC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4315326" cy="6858000"/>
          </a:xfrm>
          <a:custGeom>
            <a:avLst/>
            <a:gdLst>
              <a:gd name="connsiteX0" fmla="*/ 0 w 4315326"/>
              <a:gd name="connsiteY0" fmla="*/ 0 h 6858000"/>
              <a:gd name="connsiteX1" fmla="*/ 4315326 w 4315326"/>
              <a:gd name="connsiteY1" fmla="*/ 0 h 6858000"/>
              <a:gd name="connsiteX2" fmla="*/ 4315326 w 4315326"/>
              <a:gd name="connsiteY2" fmla="*/ 6858000 h 6858000"/>
              <a:gd name="connsiteX3" fmla="*/ 0 w 4315326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315326" h="6858000">
                <a:moveTo>
                  <a:pt x="0" y="0"/>
                </a:moveTo>
                <a:lnTo>
                  <a:pt x="4315326" y="0"/>
                </a:lnTo>
                <a:lnTo>
                  <a:pt x="4315326" y="6858000"/>
                </a:lnTo>
                <a:lnTo>
                  <a:pt x="0" y="6858000"/>
                </a:lnTo>
                <a:close/>
              </a:path>
            </a:pathLst>
          </a:custGeom>
          <a:pattFill prst="pct10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sz="1100"/>
            </a:lvl1pPr>
          </a:lstStyle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02434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A0B29873-7636-472F-B133-35DC9514CB3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890461" y="-1"/>
            <a:ext cx="6301539" cy="6858000"/>
          </a:xfrm>
          <a:custGeom>
            <a:avLst/>
            <a:gdLst>
              <a:gd name="connsiteX0" fmla="*/ 0 w 6301539"/>
              <a:gd name="connsiteY0" fmla="*/ 0 h 6858000"/>
              <a:gd name="connsiteX1" fmla="*/ 1572126 w 6301539"/>
              <a:gd name="connsiteY1" fmla="*/ 0 h 6858000"/>
              <a:gd name="connsiteX2" fmla="*/ 3895223 w 6301539"/>
              <a:gd name="connsiteY2" fmla="*/ 0 h 6858000"/>
              <a:gd name="connsiteX3" fmla="*/ 5165558 w 6301539"/>
              <a:gd name="connsiteY3" fmla="*/ 0 h 6858000"/>
              <a:gd name="connsiteX4" fmla="*/ 6301539 w 6301539"/>
              <a:gd name="connsiteY4" fmla="*/ 0 h 6858000"/>
              <a:gd name="connsiteX5" fmla="*/ 6301539 w 6301539"/>
              <a:gd name="connsiteY5" fmla="*/ 6858000 h 6858000"/>
              <a:gd name="connsiteX6" fmla="*/ 5165558 w 6301539"/>
              <a:gd name="connsiteY6" fmla="*/ 6858000 h 6858000"/>
              <a:gd name="connsiteX7" fmla="*/ 3895223 w 6301539"/>
              <a:gd name="connsiteY7" fmla="*/ 6858000 h 6858000"/>
              <a:gd name="connsiteX8" fmla="*/ 1572126 w 6301539"/>
              <a:gd name="connsiteY8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301539" h="6858000">
                <a:moveTo>
                  <a:pt x="0" y="0"/>
                </a:moveTo>
                <a:lnTo>
                  <a:pt x="1572126" y="0"/>
                </a:lnTo>
                <a:lnTo>
                  <a:pt x="3895223" y="0"/>
                </a:lnTo>
                <a:lnTo>
                  <a:pt x="5165558" y="0"/>
                </a:lnTo>
                <a:lnTo>
                  <a:pt x="6301539" y="0"/>
                </a:lnTo>
                <a:lnTo>
                  <a:pt x="6301539" y="6858000"/>
                </a:lnTo>
                <a:lnTo>
                  <a:pt x="5165558" y="6858000"/>
                </a:lnTo>
                <a:lnTo>
                  <a:pt x="3895223" y="6858000"/>
                </a:lnTo>
                <a:lnTo>
                  <a:pt x="1572126" y="6858000"/>
                </a:lnTo>
                <a:close/>
              </a:path>
            </a:pathLst>
          </a:custGeom>
          <a:pattFill prst="pct10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sz="1100"/>
            </a:lvl1pPr>
          </a:lstStyle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5909419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0E865D93-BB6E-4333-BCD6-A1FBCA4EB6AA}"/>
              </a:ext>
            </a:extLst>
          </p:cNvPr>
          <p:cNvSpPr/>
          <p:nvPr userDrawn="1"/>
        </p:nvSpPr>
        <p:spPr>
          <a:xfrm>
            <a:off x="0" y="0"/>
            <a:ext cx="343301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6611DACC-D0EF-406F-9F47-CA9E7F5CD5B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540042" y="1299411"/>
            <a:ext cx="4348883" cy="5558589"/>
          </a:xfrm>
          <a:custGeom>
            <a:avLst/>
            <a:gdLst>
              <a:gd name="connsiteX0" fmla="*/ 0 w 4348883"/>
              <a:gd name="connsiteY0" fmla="*/ 0 h 5558589"/>
              <a:gd name="connsiteX1" fmla="*/ 4348883 w 4348883"/>
              <a:gd name="connsiteY1" fmla="*/ 0 h 5558589"/>
              <a:gd name="connsiteX2" fmla="*/ 4348883 w 4348883"/>
              <a:gd name="connsiteY2" fmla="*/ 5558589 h 5558589"/>
              <a:gd name="connsiteX3" fmla="*/ 0 w 4348883"/>
              <a:gd name="connsiteY3" fmla="*/ 5558589 h 55585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348883" h="5558589">
                <a:moveTo>
                  <a:pt x="0" y="0"/>
                </a:moveTo>
                <a:lnTo>
                  <a:pt x="4348883" y="0"/>
                </a:lnTo>
                <a:lnTo>
                  <a:pt x="4348883" y="5558589"/>
                </a:lnTo>
                <a:lnTo>
                  <a:pt x="0" y="5558589"/>
                </a:lnTo>
                <a:close/>
              </a:path>
            </a:pathLst>
          </a:custGeom>
          <a:pattFill prst="pct10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sz="1100"/>
            </a:lvl1pPr>
          </a:lstStyle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7991675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622077B1-13C9-4167-B8F3-DC6B3AB1665C}"/>
              </a:ext>
            </a:extLst>
          </p:cNvPr>
          <p:cNvSpPr/>
          <p:nvPr userDrawn="1"/>
        </p:nvSpPr>
        <p:spPr>
          <a:xfrm>
            <a:off x="1114926" y="2053387"/>
            <a:ext cx="3056921" cy="4122824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90500" sx="102000" sy="1020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494880BE-8DA4-49E9-81EB-D83D0ABEAD55}"/>
              </a:ext>
            </a:extLst>
          </p:cNvPr>
          <p:cNvSpPr/>
          <p:nvPr userDrawn="1"/>
        </p:nvSpPr>
        <p:spPr>
          <a:xfrm>
            <a:off x="4567540" y="2053387"/>
            <a:ext cx="3056921" cy="4122824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90500" sx="102000" sy="1020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1D84752B-DBAA-44AE-911B-900FC9D77518}"/>
              </a:ext>
            </a:extLst>
          </p:cNvPr>
          <p:cNvSpPr/>
          <p:nvPr userDrawn="1"/>
        </p:nvSpPr>
        <p:spPr>
          <a:xfrm>
            <a:off x="8020153" y="2053387"/>
            <a:ext cx="3056921" cy="4122824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90500" sx="102000" sy="1020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FD41D6C9-352D-4D79-8CCB-868CAC6297D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634963" y="2420577"/>
            <a:ext cx="2016846" cy="2016846"/>
          </a:xfrm>
          <a:custGeom>
            <a:avLst/>
            <a:gdLst>
              <a:gd name="connsiteX0" fmla="*/ 1008423 w 2016846"/>
              <a:gd name="connsiteY0" fmla="*/ 0 h 2016846"/>
              <a:gd name="connsiteX1" fmla="*/ 2016846 w 2016846"/>
              <a:gd name="connsiteY1" fmla="*/ 1008423 h 2016846"/>
              <a:gd name="connsiteX2" fmla="*/ 1008423 w 2016846"/>
              <a:gd name="connsiteY2" fmla="*/ 2016846 h 2016846"/>
              <a:gd name="connsiteX3" fmla="*/ 0 w 2016846"/>
              <a:gd name="connsiteY3" fmla="*/ 1008423 h 2016846"/>
              <a:gd name="connsiteX4" fmla="*/ 1008423 w 2016846"/>
              <a:gd name="connsiteY4" fmla="*/ 0 h 20168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16846" h="2016846">
                <a:moveTo>
                  <a:pt x="1008423" y="0"/>
                </a:moveTo>
                <a:cubicBezTo>
                  <a:pt x="1565360" y="0"/>
                  <a:pt x="2016846" y="451486"/>
                  <a:pt x="2016846" y="1008423"/>
                </a:cubicBezTo>
                <a:cubicBezTo>
                  <a:pt x="2016846" y="1565360"/>
                  <a:pt x="1565360" y="2016846"/>
                  <a:pt x="1008423" y="2016846"/>
                </a:cubicBezTo>
                <a:cubicBezTo>
                  <a:pt x="451486" y="2016846"/>
                  <a:pt x="0" y="1565360"/>
                  <a:pt x="0" y="1008423"/>
                </a:cubicBezTo>
                <a:cubicBezTo>
                  <a:pt x="0" y="451486"/>
                  <a:pt x="451486" y="0"/>
                  <a:pt x="1008423" y="0"/>
                </a:cubicBezTo>
                <a:close/>
              </a:path>
            </a:pathLst>
          </a:custGeom>
          <a:pattFill prst="pct10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sz="1100"/>
            </a:lvl1pPr>
          </a:lstStyle>
          <a:p>
            <a:endParaRPr lang="id-ID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11C1F045-895A-4938-BA15-3F3503761D4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087577" y="2420576"/>
            <a:ext cx="2016846" cy="2016846"/>
          </a:xfrm>
          <a:custGeom>
            <a:avLst/>
            <a:gdLst>
              <a:gd name="connsiteX0" fmla="*/ 1008423 w 2016846"/>
              <a:gd name="connsiteY0" fmla="*/ 0 h 2016846"/>
              <a:gd name="connsiteX1" fmla="*/ 2016846 w 2016846"/>
              <a:gd name="connsiteY1" fmla="*/ 1008423 h 2016846"/>
              <a:gd name="connsiteX2" fmla="*/ 1008423 w 2016846"/>
              <a:gd name="connsiteY2" fmla="*/ 2016846 h 2016846"/>
              <a:gd name="connsiteX3" fmla="*/ 0 w 2016846"/>
              <a:gd name="connsiteY3" fmla="*/ 1008423 h 2016846"/>
              <a:gd name="connsiteX4" fmla="*/ 1008423 w 2016846"/>
              <a:gd name="connsiteY4" fmla="*/ 0 h 20168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16846" h="2016846">
                <a:moveTo>
                  <a:pt x="1008423" y="0"/>
                </a:moveTo>
                <a:cubicBezTo>
                  <a:pt x="1565360" y="0"/>
                  <a:pt x="2016846" y="451486"/>
                  <a:pt x="2016846" y="1008423"/>
                </a:cubicBezTo>
                <a:cubicBezTo>
                  <a:pt x="2016846" y="1565360"/>
                  <a:pt x="1565360" y="2016846"/>
                  <a:pt x="1008423" y="2016846"/>
                </a:cubicBezTo>
                <a:cubicBezTo>
                  <a:pt x="451486" y="2016846"/>
                  <a:pt x="0" y="1565360"/>
                  <a:pt x="0" y="1008423"/>
                </a:cubicBezTo>
                <a:cubicBezTo>
                  <a:pt x="0" y="451486"/>
                  <a:pt x="451486" y="0"/>
                  <a:pt x="1008423" y="0"/>
                </a:cubicBezTo>
                <a:close/>
              </a:path>
            </a:pathLst>
          </a:custGeom>
          <a:pattFill prst="pct10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sz="1100"/>
            </a:lvl1pPr>
          </a:lstStyle>
          <a:p>
            <a:endParaRPr lang="id-ID"/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A46D2522-7E93-4190-967F-F98FC2C41480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8540189" y="2420576"/>
            <a:ext cx="2016846" cy="2016846"/>
          </a:xfrm>
          <a:custGeom>
            <a:avLst/>
            <a:gdLst>
              <a:gd name="connsiteX0" fmla="*/ 1008423 w 2016846"/>
              <a:gd name="connsiteY0" fmla="*/ 0 h 2016846"/>
              <a:gd name="connsiteX1" fmla="*/ 2016846 w 2016846"/>
              <a:gd name="connsiteY1" fmla="*/ 1008423 h 2016846"/>
              <a:gd name="connsiteX2" fmla="*/ 1008423 w 2016846"/>
              <a:gd name="connsiteY2" fmla="*/ 2016846 h 2016846"/>
              <a:gd name="connsiteX3" fmla="*/ 0 w 2016846"/>
              <a:gd name="connsiteY3" fmla="*/ 1008423 h 2016846"/>
              <a:gd name="connsiteX4" fmla="*/ 1008423 w 2016846"/>
              <a:gd name="connsiteY4" fmla="*/ 0 h 20168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16846" h="2016846">
                <a:moveTo>
                  <a:pt x="1008423" y="0"/>
                </a:moveTo>
                <a:cubicBezTo>
                  <a:pt x="1565360" y="0"/>
                  <a:pt x="2016846" y="451486"/>
                  <a:pt x="2016846" y="1008423"/>
                </a:cubicBezTo>
                <a:cubicBezTo>
                  <a:pt x="2016846" y="1565360"/>
                  <a:pt x="1565360" y="2016846"/>
                  <a:pt x="1008423" y="2016846"/>
                </a:cubicBezTo>
                <a:cubicBezTo>
                  <a:pt x="451486" y="2016846"/>
                  <a:pt x="0" y="1565360"/>
                  <a:pt x="0" y="1008423"/>
                </a:cubicBezTo>
                <a:cubicBezTo>
                  <a:pt x="0" y="451486"/>
                  <a:pt x="451486" y="0"/>
                  <a:pt x="1008423" y="0"/>
                </a:cubicBezTo>
                <a:close/>
              </a:path>
            </a:pathLst>
          </a:custGeom>
          <a:pattFill prst="pct10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sz="1100"/>
            </a:lvl1pPr>
          </a:lstStyle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0511664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622605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  <p:sldLayoutId id="2147483690" r:id="rId13"/>
    <p:sldLayoutId id="2147483691" r:id="rId14"/>
    <p:sldLayoutId id="2147483692" r:id="rId15"/>
    <p:sldLayoutId id="2147483693" r:id="rId16"/>
    <p:sldLayoutId id="2147483694" r:id="rId17"/>
    <p:sldLayoutId id="2147483695" r:id="rId18"/>
    <p:sldLayoutId id="2147483696" r:id="rId19"/>
    <p:sldLayoutId id="2147483697" r:id="rId20"/>
    <p:sldLayoutId id="2147483698" r:id="rId21"/>
    <p:sldLayoutId id="2147483699" r:id="rId22"/>
    <p:sldLayoutId id="2147483700" r:id="rId23"/>
    <p:sldLayoutId id="2147483701" r:id="rId24"/>
    <p:sldLayoutId id="2147483708" r:id="rId25"/>
    <p:sldLayoutId id="2147483709" r:id="rId26"/>
    <p:sldLayoutId id="2147483707" r:id="rId2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C439CBF3-2F7A-4963-973D-3FD97B3F7E0E}"/>
              </a:ext>
            </a:extLst>
          </p:cNvPr>
          <p:cNvSpPr txBox="1"/>
          <p:nvPr/>
        </p:nvSpPr>
        <p:spPr>
          <a:xfrm>
            <a:off x="529390" y="481263"/>
            <a:ext cx="8835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400" dirty="0">
                <a:solidFill>
                  <a:schemeClr val="accent1"/>
                </a:solidFill>
                <a:latin typeface="+mj-lt"/>
              </a:rPr>
              <a:t>i</a:t>
            </a:r>
            <a:r>
              <a:rPr lang="id-ID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Course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F8DD5ED-2983-40B4-97A6-DC788E6DF0B1}"/>
              </a:ext>
            </a:extLst>
          </p:cNvPr>
          <p:cNvSpPr txBox="1"/>
          <p:nvPr/>
        </p:nvSpPr>
        <p:spPr>
          <a:xfrm>
            <a:off x="1403695" y="1720075"/>
            <a:ext cx="433035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7200" dirty="0">
                <a:solidFill>
                  <a:schemeClr val="accent2"/>
                </a:solidFill>
                <a:latin typeface="Montserrat Black" panose="00000A00000000000000" pitchFamily="2" charset="0"/>
              </a:rPr>
              <a:t>i</a:t>
            </a:r>
            <a:r>
              <a:rPr lang="id-ID" sz="7200" dirty="0">
                <a:solidFill>
                  <a:schemeClr val="tx1">
                    <a:lumMod val="75000"/>
                    <a:lumOff val="25000"/>
                  </a:schemeClr>
                </a:solidFill>
                <a:latin typeface="Montserrat Black" panose="00000A00000000000000" pitchFamily="2" charset="0"/>
              </a:rPr>
              <a:t>Course</a:t>
            </a:r>
            <a:endParaRPr lang="id-ID" sz="7200" dirty="0">
              <a:solidFill>
                <a:schemeClr val="accent1"/>
              </a:solidFill>
              <a:latin typeface="Montserrat Black" panose="00000A00000000000000" pitchFamily="2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21AF586-91D6-4C76-BEB7-F89B4120443D}"/>
              </a:ext>
            </a:extLst>
          </p:cNvPr>
          <p:cNvSpPr/>
          <p:nvPr/>
        </p:nvSpPr>
        <p:spPr>
          <a:xfrm>
            <a:off x="1432015" y="2630953"/>
            <a:ext cx="3200400" cy="5027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2000" b="1" dirty="0">
                <a:solidFill>
                  <a:schemeClr val="bg1">
                    <a:lumMod val="65000"/>
                  </a:schemeClr>
                </a:solidFill>
              </a:rPr>
              <a:t>Online Learning Agency</a:t>
            </a:r>
          </a:p>
        </p:txBody>
      </p:sp>
      <p:grpSp>
        <p:nvGrpSpPr>
          <p:cNvPr id="7" name="Google Shape;23;p3">
            <a:extLst>
              <a:ext uri="{FF2B5EF4-FFF2-40B4-BE49-F238E27FC236}">
                <a16:creationId xmlns:a16="http://schemas.microsoft.com/office/drawing/2014/main" id="{8312FB13-3A31-414A-8A33-11CBFC1C4437}"/>
              </a:ext>
            </a:extLst>
          </p:cNvPr>
          <p:cNvGrpSpPr/>
          <p:nvPr/>
        </p:nvGrpSpPr>
        <p:grpSpPr>
          <a:xfrm>
            <a:off x="1540965" y="4811679"/>
            <a:ext cx="243401" cy="129509"/>
            <a:chOff x="5350807" y="577645"/>
            <a:chExt cx="250722" cy="152481"/>
          </a:xfrm>
          <a:solidFill>
            <a:schemeClr val="accent1"/>
          </a:solidFill>
        </p:grpSpPr>
        <p:sp>
          <p:nvSpPr>
            <p:cNvPr id="8" name="Google Shape;24;p3">
              <a:extLst>
                <a:ext uri="{FF2B5EF4-FFF2-40B4-BE49-F238E27FC236}">
                  <a16:creationId xmlns:a16="http://schemas.microsoft.com/office/drawing/2014/main" id="{D1739C79-02B9-402C-98CB-01FD06B4DD01}"/>
                </a:ext>
              </a:extLst>
            </p:cNvPr>
            <p:cNvSpPr/>
            <p:nvPr/>
          </p:nvSpPr>
          <p:spPr>
            <a:xfrm>
              <a:off x="5350807" y="588714"/>
              <a:ext cx="85024" cy="130685"/>
            </a:xfrm>
            <a:custGeom>
              <a:avLst/>
              <a:gdLst/>
              <a:ahLst/>
              <a:cxnLst/>
              <a:rect l="l" t="t" r="r" b="b"/>
              <a:pathLst>
                <a:path w="85024" h="130685" extrusionOk="0">
                  <a:moveTo>
                    <a:pt x="0" y="0"/>
                  </a:moveTo>
                  <a:lnTo>
                    <a:pt x="0" y="130685"/>
                  </a:lnTo>
                  <a:lnTo>
                    <a:pt x="85025" y="5667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tx1">
                    <a:lumMod val="50000"/>
                    <a:lumOff val="50000"/>
                  </a:schemeClr>
                </a:solidFill>
                <a:ea typeface="Raleway"/>
                <a:cs typeface="Raleway"/>
                <a:sym typeface="Raleway"/>
              </a:endParaRPr>
            </a:p>
          </p:txBody>
        </p:sp>
        <p:sp>
          <p:nvSpPr>
            <p:cNvPr id="9" name="Google Shape;25;p3">
              <a:extLst>
                <a:ext uri="{FF2B5EF4-FFF2-40B4-BE49-F238E27FC236}">
                  <a16:creationId xmlns:a16="http://schemas.microsoft.com/office/drawing/2014/main" id="{EFB324EF-B377-4BB4-AC63-E2200AE3BB39}"/>
                </a:ext>
              </a:extLst>
            </p:cNvPr>
            <p:cNvSpPr/>
            <p:nvPr/>
          </p:nvSpPr>
          <p:spPr>
            <a:xfrm>
              <a:off x="5360882" y="653840"/>
              <a:ext cx="230572" cy="76286"/>
            </a:xfrm>
            <a:custGeom>
              <a:avLst/>
              <a:gdLst/>
              <a:ahLst/>
              <a:cxnLst/>
              <a:rect l="l" t="t" r="r" b="b"/>
              <a:pathLst>
                <a:path w="230572" h="76286" extrusionOk="0">
                  <a:moveTo>
                    <a:pt x="142981" y="36"/>
                  </a:moveTo>
                  <a:lnTo>
                    <a:pt x="120017" y="15278"/>
                  </a:lnTo>
                  <a:cubicBezTo>
                    <a:pt x="118580" y="16231"/>
                    <a:pt x="116933" y="16709"/>
                    <a:pt x="115288" y="16709"/>
                  </a:cubicBezTo>
                  <a:cubicBezTo>
                    <a:pt x="113639" y="16709"/>
                    <a:pt x="111992" y="16231"/>
                    <a:pt x="110554" y="15276"/>
                  </a:cubicBezTo>
                  <a:lnTo>
                    <a:pt x="87636" y="0"/>
                  </a:lnTo>
                  <a:lnTo>
                    <a:pt x="0" y="76287"/>
                  </a:lnTo>
                  <a:lnTo>
                    <a:pt x="230573" y="7628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tx1">
                    <a:lumMod val="50000"/>
                    <a:lumOff val="50000"/>
                  </a:schemeClr>
                </a:solidFill>
                <a:ea typeface="Raleway"/>
                <a:cs typeface="Raleway"/>
                <a:sym typeface="Raleway"/>
              </a:endParaRPr>
            </a:p>
          </p:txBody>
        </p:sp>
        <p:sp>
          <p:nvSpPr>
            <p:cNvPr id="10" name="Google Shape;26;p3">
              <a:extLst>
                <a:ext uri="{FF2B5EF4-FFF2-40B4-BE49-F238E27FC236}">
                  <a16:creationId xmlns:a16="http://schemas.microsoft.com/office/drawing/2014/main" id="{01BA2104-A8E2-406C-933A-8553A7B3BD94}"/>
                </a:ext>
              </a:extLst>
            </p:cNvPr>
            <p:cNvSpPr/>
            <p:nvPr/>
          </p:nvSpPr>
          <p:spPr>
            <a:xfrm>
              <a:off x="5516572" y="589057"/>
              <a:ext cx="84957" cy="130342"/>
            </a:xfrm>
            <a:custGeom>
              <a:avLst/>
              <a:gdLst/>
              <a:ahLst/>
              <a:cxnLst/>
              <a:rect l="l" t="t" r="r" b="b"/>
              <a:pathLst>
                <a:path w="84957" h="130342" extrusionOk="0">
                  <a:moveTo>
                    <a:pt x="84958" y="130343"/>
                  </a:moveTo>
                  <a:lnTo>
                    <a:pt x="84958" y="0"/>
                  </a:lnTo>
                  <a:lnTo>
                    <a:pt x="0" y="5638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tx1">
                    <a:lumMod val="50000"/>
                    <a:lumOff val="50000"/>
                  </a:schemeClr>
                </a:solidFill>
                <a:ea typeface="Raleway"/>
                <a:cs typeface="Raleway"/>
                <a:sym typeface="Raleway"/>
              </a:endParaRPr>
            </a:p>
          </p:txBody>
        </p:sp>
        <p:sp>
          <p:nvSpPr>
            <p:cNvPr id="11" name="Google Shape;27;p3">
              <a:extLst>
                <a:ext uri="{FF2B5EF4-FFF2-40B4-BE49-F238E27FC236}">
                  <a16:creationId xmlns:a16="http://schemas.microsoft.com/office/drawing/2014/main" id="{3BA44D57-1070-405E-8781-0839F9F8D751}"/>
                </a:ext>
              </a:extLst>
            </p:cNvPr>
            <p:cNvSpPr/>
            <p:nvPr/>
          </p:nvSpPr>
          <p:spPr>
            <a:xfrm>
              <a:off x="5360715" y="577645"/>
              <a:ext cx="231414" cy="76956"/>
            </a:xfrm>
            <a:custGeom>
              <a:avLst/>
              <a:gdLst/>
              <a:ahLst/>
              <a:cxnLst/>
              <a:rect l="l" t="t" r="r" b="b"/>
              <a:pathLst>
                <a:path w="231414" h="76956" extrusionOk="0">
                  <a:moveTo>
                    <a:pt x="0" y="0"/>
                  </a:moveTo>
                  <a:lnTo>
                    <a:pt x="115461" y="76956"/>
                  </a:lnTo>
                  <a:lnTo>
                    <a:pt x="231415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tx1">
                    <a:lumMod val="50000"/>
                    <a:lumOff val="50000"/>
                  </a:schemeClr>
                </a:solidFill>
                <a:ea typeface="Raleway"/>
                <a:cs typeface="Raleway"/>
                <a:sym typeface="Raleway"/>
              </a:endParaRPr>
            </a:p>
          </p:txBody>
        </p:sp>
      </p:grpSp>
      <p:sp>
        <p:nvSpPr>
          <p:cNvPr id="12" name="Google Shape;28;p3">
            <a:extLst>
              <a:ext uri="{FF2B5EF4-FFF2-40B4-BE49-F238E27FC236}">
                <a16:creationId xmlns:a16="http://schemas.microsoft.com/office/drawing/2014/main" id="{1114A1B4-816B-4C1D-B35B-F28B9977B49A}"/>
              </a:ext>
            </a:extLst>
          </p:cNvPr>
          <p:cNvSpPr/>
          <p:nvPr/>
        </p:nvSpPr>
        <p:spPr>
          <a:xfrm>
            <a:off x="1893743" y="4721824"/>
            <a:ext cx="2429907" cy="30649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  <a:ea typeface="Raleway"/>
                <a:cs typeface="Raleway"/>
                <a:sym typeface="Raleway"/>
              </a:rPr>
              <a:t>office@icourse.com</a:t>
            </a:r>
            <a:endParaRPr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3" name="Google Shape;30;p3">
            <a:extLst>
              <a:ext uri="{FF2B5EF4-FFF2-40B4-BE49-F238E27FC236}">
                <a16:creationId xmlns:a16="http://schemas.microsoft.com/office/drawing/2014/main" id="{6BE9835A-DC76-4C8E-9B2B-55FC03DAD349}"/>
              </a:ext>
            </a:extLst>
          </p:cNvPr>
          <p:cNvSpPr/>
          <p:nvPr/>
        </p:nvSpPr>
        <p:spPr>
          <a:xfrm>
            <a:off x="1540965" y="5206295"/>
            <a:ext cx="243402" cy="175812"/>
          </a:xfrm>
          <a:custGeom>
            <a:avLst/>
            <a:gdLst/>
            <a:ahLst/>
            <a:cxnLst/>
            <a:rect l="l" t="t" r="r" b="b"/>
            <a:pathLst>
              <a:path w="250723" h="206997" extrusionOk="0">
                <a:moveTo>
                  <a:pt x="247217" y="23792"/>
                </a:moveTo>
                <a:cubicBezTo>
                  <a:pt x="246241" y="22817"/>
                  <a:pt x="245082" y="22029"/>
                  <a:pt x="243817" y="21449"/>
                </a:cubicBezTo>
                <a:cubicBezTo>
                  <a:pt x="244665" y="19653"/>
                  <a:pt x="245426" y="17821"/>
                  <a:pt x="246098" y="15952"/>
                </a:cubicBezTo>
                <a:cubicBezTo>
                  <a:pt x="247863" y="11388"/>
                  <a:pt x="246941" y="6691"/>
                  <a:pt x="243611" y="3361"/>
                </a:cubicBezTo>
                <a:cubicBezTo>
                  <a:pt x="240212" y="-36"/>
                  <a:pt x="234886" y="-964"/>
                  <a:pt x="230565" y="1064"/>
                </a:cubicBezTo>
                <a:cubicBezTo>
                  <a:pt x="221330" y="5022"/>
                  <a:pt x="212429" y="8765"/>
                  <a:pt x="205042" y="11183"/>
                </a:cubicBezTo>
                <a:cubicBezTo>
                  <a:pt x="196430" y="6561"/>
                  <a:pt x="182191" y="8"/>
                  <a:pt x="170712" y="8"/>
                </a:cubicBezTo>
                <a:lnTo>
                  <a:pt x="170608" y="8"/>
                </a:lnTo>
                <a:cubicBezTo>
                  <a:pt x="154875" y="230"/>
                  <a:pt x="140129" y="6730"/>
                  <a:pt x="129086" y="18310"/>
                </a:cubicBezTo>
                <a:cubicBezTo>
                  <a:pt x="119805" y="28041"/>
                  <a:pt x="114054" y="40408"/>
                  <a:pt x="112507" y="53712"/>
                </a:cubicBezTo>
                <a:cubicBezTo>
                  <a:pt x="77848" y="46095"/>
                  <a:pt x="57801" y="34962"/>
                  <a:pt x="35420" y="11499"/>
                </a:cubicBezTo>
                <a:lnTo>
                  <a:pt x="32589" y="8664"/>
                </a:lnTo>
                <a:cubicBezTo>
                  <a:pt x="30625" y="6697"/>
                  <a:pt x="27817" y="5791"/>
                  <a:pt x="25070" y="6234"/>
                </a:cubicBezTo>
                <a:cubicBezTo>
                  <a:pt x="22327" y="6678"/>
                  <a:pt x="19947" y="8426"/>
                  <a:pt x="18700" y="10915"/>
                </a:cubicBezTo>
                <a:lnTo>
                  <a:pt x="17145" y="14027"/>
                </a:lnTo>
                <a:cubicBezTo>
                  <a:pt x="10423" y="26909"/>
                  <a:pt x="8311" y="40123"/>
                  <a:pt x="10871" y="53306"/>
                </a:cubicBezTo>
                <a:cubicBezTo>
                  <a:pt x="11793" y="58063"/>
                  <a:pt x="13348" y="62794"/>
                  <a:pt x="15486" y="67400"/>
                </a:cubicBezTo>
                <a:cubicBezTo>
                  <a:pt x="13503" y="67446"/>
                  <a:pt x="11527" y="67985"/>
                  <a:pt x="9708" y="69030"/>
                </a:cubicBezTo>
                <a:cubicBezTo>
                  <a:pt x="5371" y="71375"/>
                  <a:pt x="3005" y="76817"/>
                  <a:pt x="4063" y="82110"/>
                </a:cubicBezTo>
                <a:lnTo>
                  <a:pt x="4130" y="82441"/>
                </a:lnTo>
                <a:lnTo>
                  <a:pt x="4227" y="82766"/>
                </a:lnTo>
                <a:cubicBezTo>
                  <a:pt x="7345" y="93231"/>
                  <a:pt x="12908" y="103127"/>
                  <a:pt x="20441" y="111824"/>
                </a:cubicBezTo>
                <a:cubicBezTo>
                  <a:pt x="19159" y="112232"/>
                  <a:pt x="17948" y="112840"/>
                  <a:pt x="16877" y="113645"/>
                </a:cubicBezTo>
                <a:cubicBezTo>
                  <a:pt x="12535" y="116901"/>
                  <a:pt x="10909" y="122366"/>
                  <a:pt x="12793" y="127294"/>
                </a:cubicBezTo>
                <a:cubicBezTo>
                  <a:pt x="18396" y="143094"/>
                  <a:pt x="27813" y="154009"/>
                  <a:pt x="41369" y="160316"/>
                </a:cubicBezTo>
                <a:cubicBezTo>
                  <a:pt x="32871" y="162791"/>
                  <a:pt x="23505" y="164067"/>
                  <a:pt x="12801" y="164252"/>
                </a:cubicBezTo>
                <a:cubicBezTo>
                  <a:pt x="7600" y="164283"/>
                  <a:pt x="2800" y="167581"/>
                  <a:pt x="842" y="172479"/>
                </a:cubicBezTo>
                <a:lnTo>
                  <a:pt x="694" y="172883"/>
                </a:lnTo>
                <a:cubicBezTo>
                  <a:pt x="-920" y="177723"/>
                  <a:pt x="312" y="182654"/>
                  <a:pt x="4070" y="186417"/>
                </a:cubicBezTo>
                <a:lnTo>
                  <a:pt x="4350" y="186696"/>
                </a:lnTo>
                <a:lnTo>
                  <a:pt x="4658" y="186943"/>
                </a:lnTo>
                <a:cubicBezTo>
                  <a:pt x="20479" y="199688"/>
                  <a:pt x="53554" y="206997"/>
                  <a:pt x="95400" y="206997"/>
                </a:cubicBezTo>
                <a:cubicBezTo>
                  <a:pt x="169199" y="206997"/>
                  <a:pt x="229412" y="142459"/>
                  <a:pt x="230913" y="62501"/>
                </a:cubicBezTo>
                <a:cubicBezTo>
                  <a:pt x="239906" y="56671"/>
                  <a:pt x="246702" y="47382"/>
                  <a:pt x="250243" y="35977"/>
                </a:cubicBezTo>
                <a:lnTo>
                  <a:pt x="250354" y="35578"/>
                </a:lnTo>
                <a:cubicBezTo>
                  <a:pt x="251404" y="31373"/>
                  <a:pt x="250172" y="26748"/>
                  <a:pt x="247217" y="2379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tx1">
                  <a:lumMod val="50000"/>
                  <a:lumOff val="50000"/>
                </a:schemeClr>
              </a:solidFill>
              <a:ea typeface="Raleway"/>
              <a:cs typeface="Raleway"/>
              <a:sym typeface="Raleway"/>
            </a:endParaRPr>
          </a:p>
        </p:txBody>
      </p:sp>
      <p:sp>
        <p:nvSpPr>
          <p:cNvPr id="14" name="Google Shape;31;p3">
            <a:extLst>
              <a:ext uri="{FF2B5EF4-FFF2-40B4-BE49-F238E27FC236}">
                <a16:creationId xmlns:a16="http://schemas.microsoft.com/office/drawing/2014/main" id="{7A4F5F76-6FC1-49B5-93F7-6AB142C4C831}"/>
              </a:ext>
            </a:extLst>
          </p:cNvPr>
          <p:cNvSpPr/>
          <p:nvPr/>
        </p:nvSpPr>
        <p:spPr>
          <a:xfrm>
            <a:off x="1882418" y="5134948"/>
            <a:ext cx="1442334" cy="3077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  <a:ea typeface="Raleway"/>
                <a:cs typeface="Raleway"/>
                <a:sym typeface="Raleway"/>
              </a:rPr>
              <a:t>@icourse</a:t>
            </a:r>
            <a:endParaRPr sz="1400" dirty="0">
              <a:solidFill>
                <a:schemeClr val="tx1">
                  <a:lumMod val="50000"/>
                  <a:lumOff val="50000"/>
                </a:schemeClr>
              </a:solidFill>
              <a:ea typeface="Raleway"/>
              <a:cs typeface="Raleway"/>
              <a:sym typeface="Raleway"/>
            </a:endParaRPr>
          </a:p>
        </p:txBody>
      </p:sp>
      <p:sp>
        <p:nvSpPr>
          <p:cNvPr id="15" name="Google Shape;21;p3">
            <a:extLst>
              <a:ext uri="{FF2B5EF4-FFF2-40B4-BE49-F238E27FC236}">
                <a16:creationId xmlns:a16="http://schemas.microsoft.com/office/drawing/2014/main" id="{233777DD-139C-4679-9120-E81037D1D7B6}"/>
              </a:ext>
            </a:extLst>
          </p:cNvPr>
          <p:cNvSpPr/>
          <p:nvPr/>
        </p:nvSpPr>
        <p:spPr>
          <a:xfrm>
            <a:off x="1891796" y="4308700"/>
            <a:ext cx="2250568" cy="30649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  <a:ea typeface="Raleway"/>
                <a:cs typeface="Raleway"/>
                <a:sym typeface="Raleway"/>
              </a:rPr>
              <a:t>www.icourse.com</a:t>
            </a:r>
            <a:endParaRPr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grpSp>
        <p:nvGrpSpPr>
          <p:cNvPr id="16" name="Graphic 6">
            <a:extLst>
              <a:ext uri="{FF2B5EF4-FFF2-40B4-BE49-F238E27FC236}">
                <a16:creationId xmlns:a16="http://schemas.microsoft.com/office/drawing/2014/main" id="{94464E16-3B1D-4F78-A5C0-A03892EB6214}"/>
              </a:ext>
            </a:extLst>
          </p:cNvPr>
          <p:cNvGrpSpPr/>
          <p:nvPr/>
        </p:nvGrpSpPr>
        <p:grpSpPr>
          <a:xfrm>
            <a:off x="1540965" y="4333886"/>
            <a:ext cx="250723" cy="250233"/>
            <a:chOff x="1242962" y="2883563"/>
            <a:chExt cx="250723" cy="250233"/>
          </a:xfrm>
          <a:solidFill>
            <a:schemeClr val="accent1"/>
          </a:solidFill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A44FC899-C7BD-4DEC-B3E9-C2C13FFE8776}"/>
                </a:ext>
              </a:extLst>
            </p:cNvPr>
            <p:cNvSpPr/>
            <p:nvPr/>
          </p:nvSpPr>
          <p:spPr>
            <a:xfrm>
              <a:off x="1317420" y="2964132"/>
              <a:ext cx="43548" cy="37604"/>
            </a:xfrm>
            <a:custGeom>
              <a:avLst/>
              <a:gdLst>
                <a:gd name="connsiteX0" fmla="*/ 43548 w 43548"/>
                <a:gd name="connsiteY0" fmla="*/ 37605 h 37604"/>
                <a:gd name="connsiteX1" fmla="*/ 43548 w 43548"/>
                <a:gd name="connsiteY1" fmla="*/ 0 h 37604"/>
                <a:gd name="connsiteX2" fmla="*/ 7303 w 43548"/>
                <a:gd name="connsiteY2" fmla="*/ 0 h 37604"/>
                <a:gd name="connsiteX3" fmla="*/ 0 w 43548"/>
                <a:gd name="connsiteY3" fmla="*/ 37605 h 376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3548" h="37604">
                  <a:moveTo>
                    <a:pt x="43548" y="37605"/>
                  </a:moveTo>
                  <a:lnTo>
                    <a:pt x="43548" y="0"/>
                  </a:lnTo>
                  <a:lnTo>
                    <a:pt x="7303" y="0"/>
                  </a:lnTo>
                  <a:cubicBezTo>
                    <a:pt x="3120" y="12602"/>
                    <a:pt x="675" y="25166"/>
                    <a:pt x="0" y="37605"/>
                  </a:cubicBezTo>
                  <a:close/>
                </a:path>
              </a:pathLst>
            </a:custGeom>
            <a:grpFill/>
            <a:ln w="48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D687EC6E-8789-46DB-BF9E-58AE129BD780}"/>
                </a:ext>
              </a:extLst>
            </p:cNvPr>
            <p:cNvSpPr/>
            <p:nvPr/>
          </p:nvSpPr>
          <p:spPr>
            <a:xfrm>
              <a:off x="1330395" y="2900618"/>
              <a:ext cx="30573" cy="48804"/>
            </a:xfrm>
            <a:custGeom>
              <a:avLst/>
              <a:gdLst>
                <a:gd name="connsiteX0" fmla="*/ 0 w 30573"/>
                <a:gd name="connsiteY0" fmla="*/ 48805 h 48804"/>
                <a:gd name="connsiteX1" fmla="*/ 30573 w 30573"/>
                <a:gd name="connsiteY1" fmla="*/ 48805 h 48804"/>
                <a:gd name="connsiteX2" fmla="*/ 30573 w 30573"/>
                <a:gd name="connsiteY2" fmla="*/ 0 h 48804"/>
                <a:gd name="connsiteX3" fmla="*/ 7386 w 30573"/>
                <a:gd name="connsiteY3" fmla="*/ 33816 h 48804"/>
                <a:gd name="connsiteX4" fmla="*/ 0 w 30573"/>
                <a:gd name="connsiteY4" fmla="*/ 48805 h 48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573" h="48804">
                  <a:moveTo>
                    <a:pt x="0" y="48805"/>
                  </a:moveTo>
                  <a:lnTo>
                    <a:pt x="30573" y="48805"/>
                  </a:lnTo>
                  <a:lnTo>
                    <a:pt x="30573" y="0"/>
                  </a:lnTo>
                  <a:cubicBezTo>
                    <a:pt x="21659" y="10630"/>
                    <a:pt x="13866" y="21985"/>
                    <a:pt x="7386" y="33816"/>
                  </a:cubicBezTo>
                  <a:cubicBezTo>
                    <a:pt x="4652" y="38808"/>
                    <a:pt x="2192" y="43806"/>
                    <a:pt x="0" y="48805"/>
                  </a:cubicBezTo>
                  <a:close/>
                </a:path>
              </a:pathLst>
            </a:custGeom>
            <a:grpFill/>
            <a:ln w="48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AC2547DD-726C-4229-8FCD-57919D09590C}"/>
                </a:ext>
              </a:extLst>
            </p:cNvPr>
            <p:cNvSpPr/>
            <p:nvPr/>
          </p:nvSpPr>
          <p:spPr>
            <a:xfrm>
              <a:off x="1242992" y="3016445"/>
              <a:ext cx="66231" cy="37092"/>
            </a:xfrm>
            <a:custGeom>
              <a:avLst/>
              <a:gdLst>
                <a:gd name="connsiteX0" fmla="*/ 59729 w 66231"/>
                <a:gd name="connsiteY0" fmla="*/ 0 h 37092"/>
                <a:gd name="connsiteX1" fmla="*/ 0 w 66231"/>
                <a:gd name="connsiteY1" fmla="*/ 0 h 37092"/>
                <a:gd name="connsiteX2" fmla="*/ 7921 w 66231"/>
                <a:gd name="connsiteY2" fmla="*/ 37092 h 37092"/>
                <a:gd name="connsiteX3" fmla="*/ 66231 w 66231"/>
                <a:gd name="connsiteY3" fmla="*/ 37092 h 37092"/>
                <a:gd name="connsiteX4" fmla="*/ 59729 w 66231"/>
                <a:gd name="connsiteY4" fmla="*/ 0 h 370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231" h="37092">
                  <a:moveTo>
                    <a:pt x="59729" y="0"/>
                  </a:moveTo>
                  <a:lnTo>
                    <a:pt x="0" y="0"/>
                  </a:lnTo>
                  <a:cubicBezTo>
                    <a:pt x="761" y="12843"/>
                    <a:pt x="3445" y="25319"/>
                    <a:pt x="7921" y="37092"/>
                  </a:cubicBezTo>
                  <a:lnTo>
                    <a:pt x="66231" y="37092"/>
                  </a:lnTo>
                  <a:cubicBezTo>
                    <a:pt x="62809" y="25577"/>
                    <a:pt x="60412" y="13134"/>
                    <a:pt x="59729" y="0"/>
                  </a:cubicBezTo>
                  <a:close/>
                </a:path>
              </a:pathLst>
            </a:custGeom>
            <a:grpFill/>
            <a:ln w="48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4EE1B2C7-EA00-4B76-9C0B-7D86BBF3AE40}"/>
                </a:ext>
              </a:extLst>
            </p:cNvPr>
            <p:cNvSpPr/>
            <p:nvPr/>
          </p:nvSpPr>
          <p:spPr>
            <a:xfrm>
              <a:off x="1429582" y="3016445"/>
              <a:ext cx="64071" cy="37092"/>
            </a:xfrm>
            <a:custGeom>
              <a:avLst/>
              <a:gdLst>
                <a:gd name="connsiteX0" fmla="*/ 0 w 64071"/>
                <a:gd name="connsiteY0" fmla="*/ 37092 h 37092"/>
                <a:gd name="connsiteX1" fmla="*/ 56150 w 64071"/>
                <a:gd name="connsiteY1" fmla="*/ 37092 h 37092"/>
                <a:gd name="connsiteX2" fmla="*/ 64071 w 64071"/>
                <a:gd name="connsiteY2" fmla="*/ 0 h 37092"/>
                <a:gd name="connsiteX3" fmla="*/ 5939 w 64071"/>
                <a:gd name="connsiteY3" fmla="*/ 0 h 37092"/>
                <a:gd name="connsiteX4" fmla="*/ 0 w 64071"/>
                <a:gd name="connsiteY4" fmla="*/ 37092 h 370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4071" h="37092">
                  <a:moveTo>
                    <a:pt x="0" y="37092"/>
                  </a:moveTo>
                  <a:lnTo>
                    <a:pt x="56150" y="37092"/>
                  </a:lnTo>
                  <a:cubicBezTo>
                    <a:pt x="60626" y="25319"/>
                    <a:pt x="63310" y="12843"/>
                    <a:pt x="64071" y="0"/>
                  </a:cubicBezTo>
                  <a:lnTo>
                    <a:pt x="5939" y="0"/>
                  </a:lnTo>
                  <a:cubicBezTo>
                    <a:pt x="5513" y="12307"/>
                    <a:pt x="3523" y="24695"/>
                    <a:pt x="0" y="37092"/>
                  </a:cubicBezTo>
                  <a:close/>
                </a:path>
              </a:pathLst>
            </a:custGeom>
            <a:grpFill/>
            <a:ln w="48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9421F964-A3F0-4111-B5F7-11B819C40E3C}"/>
                </a:ext>
              </a:extLst>
            </p:cNvPr>
            <p:cNvSpPr/>
            <p:nvPr/>
          </p:nvSpPr>
          <p:spPr>
            <a:xfrm>
              <a:off x="1375678" y="2964132"/>
              <a:ext cx="44864" cy="37604"/>
            </a:xfrm>
            <a:custGeom>
              <a:avLst/>
              <a:gdLst>
                <a:gd name="connsiteX0" fmla="*/ 44864 w 44864"/>
                <a:gd name="connsiteY0" fmla="*/ 37605 h 37604"/>
                <a:gd name="connsiteX1" fmla="*/ 36937 w 44864"/>
                <a:gd name="connsiteY1" fmla="*/ 0 h 37604"/>
                <a:gd name="connsiteX2" fmla="*/ 0 w 44864"/>
                <a:gd name="connsiteY2" fmla="*/ 0 h 37604"/>
                <a:gd name="connsiteX3" fmla="*/ 0 w 44864"/>
                <a:gd name="connsiteY3" fmla="*/ 37605 h 376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4864" h="37604">
                  <a:moveTo>
                    <a:pt x="44864" y="37605"/>
                  </a:moveTo>
                  <a:cubicBezTo>
                    <a:pt x="43956" y="25168"/>
                    <a:pt x="41306" y="12604"/>
                    <a:pt x="36937" y="0"/>
                  </a:cubicBezTo>
                  <a:lnTo>
                    <a:pt x="0" y="0"/>
                  </a:lnTo>
                  <a:lnTo>
                    <a:pt x="0" y="37605"/>
                  </a:lnTo>
                  <a:close/>
                </a:path>
              </a:pathLst>
            </a:custGeom>
            <a:grpFill/>
            <a:ln w="48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942ED6FD-0CB6-42BF-B2A4-4F51B858902F}"/>
                </a:ext>
              </a:extLst>
            </p:cNvPr>
            <p:cNvSpPr/>
            <p:nvPr/>
          </p:nvSpPr>
          <p:spPr>
            <a:xfrm>
              <a:off x="1242962" y="2964132"/>
              <a:ext cx="66332" cy="37604"/>
            </a:xfrm>
            <a:custGeom>
              <a:avLst/>
              <a:gdLst>
                <a:gd name="connsiteX0" fmla="*/ 66332 w 66332"/>
                <a:gd name="connsiteY0" fmla="*/ 0 h 37604"/>
                <a:gd name="connsiteX1" fmla="*/ 7961 w 66332"/>
                <a:gd name="connsiteY1" fmla="*/ 0 h 37604"/>
                <a:gd name="connsiteX2" fmla="*/ 0 w 66332"/>
                <a:gd name="connsiteY2" fmla="*/ 37605 h 37604"/>
                <a:gd name="connsiteX3" fmla="*/ 59731 w 66332"/>
                <a:gd name="connsiteY3" fmla="*/ 37605 h 37604"/>
                <a:gd name="connsiteX4" fmla="*/ 66332 w 66332"/>
                <a:gd name="connsiteY4" fmla="*/ 0 h 376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332" h="37604">
                  <a:moveTo>
                    <a:pt x="66332" y="0"/>
                  </a:moveTo>
                  <a:lnTo>
                    <a:pt x="7961" y="0"/>
                  </a:lnTo>
                  <a:cubicBezTo>
                    <a:pt x="3422" y="11931"/>
                    <a:pt x="723" y="24580"/>
                    <a:pt x="0" y="37605"/>
                  </a:cubicBezTo>
                  <a:lnTo>
                    <a:pt x="59731" y="37605"/>
                  </a:lnTo>
                  <a:cubicBezTo>
                    <a:pt x="60339" y="25124"/>
                    <a:pt x="62547" y="12566"/>
                    <a:pt x="66332" y="0"/>
                  </a:cubicBezTo>
                  <a:close/>
                </a:path>
              </a:pathLst>
            </a:custGeom>
            <a:grpFill/>
            <a:ln w="48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96358F45-EFBA-4666-9471-2F79D44491B8}"/>
                </a:ext>
              </a:extLst>
            </p:cNvPr>
            <p:cNvSpPr/>
            <p:nvPr/>
          </p:nvSpPr>
          <p:spPr>
            <a:xfrm>
              <a:off x="1317448" y="3016445"/>
              <a:ext cx="43519" cy="37092"/>
            </a:xfrm>
            <a:custGeom>
              <a:avLst/>
              <a:gdLst>
                <a:gd name="connsiteX0" fmla="*/ 43520 w 43519"/>
                <a:gd name="connsiteY0" fmla="*/ 0 h 37092"/>
                <a:gd name="connsiteX1" fmla="*/ 0 w 43519"/>
                <a:gd name="connsiteY1" fmla="*/ 0 h 37092"/>
                <a:gd name="connsiteX2" fmla="*/ 7189 w 43519"/>
                <a:gd name="connsiteY2" fmla="*/ 37092 h 37092"/>
                <a:gd name="connsiteX3" fmla="*/ 43520 w 43519"/>
                <a:gd name="connsiteY3" fmla="*/ 37092 h 370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3519" h="37092">
                  <a:moveTo>
                    <a:pt x="43520" y="0"/>
                  </a:moveTo>
                  <a:lnTo>
                    <a:pt x="0" y="0"/>
                  </a:lnTo>
                  <a:cubicBezTo>
                    <a:pt x="706" y="12263"/>
                    <a:pt x="3108" y="24655"/>
                    <a:pt x="7189" y="37092"/>
                  </a:cubicBezTo>
                  <a:lnTo>
                    <a:pt x="43520" y="37092"/>
                  </a:lnTo>
                  <a:close/>
                </a:path>
              </a:pathLst>
            </a:custGeom>
            <a:grpFill/>
            <a:ln w="48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5B4BC5EB-44A7-4D0E-99A0-594949FD315E}"/>
                </a:ext>
              </a:extLst>
            </p:cNvPr>
            <p:cNvSpPr/>
            <p:nvPr/>
          </p:nvSpPr>
          <p:spPr>
            <a:xfrm>
              <a:off x="1375678" y="2900868"/>
              <a:ext cx="31064" cy="48554"/>
            </a:xfrm>
            <a:custGeom>
              <a:avLst/>
              <a:gdLst>
                <a:gd name="connsiteX0" fmla="*/ 0 w 31064"/>
                <a:gd name="connsiteY0" fmla="*/ 0 h 48554"/>
                <a:gd name="connsiteX1" fmla="*/ 0 w 31064"/>
                <a:gd name="connsiteY1" fmla="*/ 48554 h 48554"/>
                <a:gd name="connsiteX2" fmla="*/ 31065 w 31064"/>
                <a:gd name="connsiteY2" fmla="*/ 48554 h 48554"/>
                <a:gd name="connsiteX3" fmla="*/ 24401 w 31064"/>
                <a:gd name="connsiteY3" fmla="*/ 35200 h 48554"/>
                <a:gd name="connsiteX4" fmla="*/ 0 w 31064"/>
                <a:gd name="connsiteY4" fmla="*/ 0 h 485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064" h="48554">
                  <a:moveTo>
                    <a:pt x="0" y="0"/>
                  </a:moveTo>
                  <a:lnTo>
                    <a:pt x="0" y="48554"/>
                  </a:lnTo>
                  <a:lnTo>
                    <a:pt x="31065" y="48554"/>
                  </a:lnTo>
                  <a:cubicBezTo>
                    <a:pt x="29055" y="44103"/>
                    <a:pt x="26836" y="39650"/>
                    <a:pt x="24401" y="35200"/>
                  </a:cubicBezTo>
                  <a:cubicBezTo>
                    <a:pt x="14785" y="17623"/>
                    <a:pt x="4549" y="5163"/>
                    <a:pt x="0" y="0"/>
                  </a:cubicBezTo>
                  <a:close/>
                </a:path>
              </a:pathLst>
            </a:custGeom>
            <a:grpFill/>
            <a:ln w="48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1FBCEE30-0142-4882-9FB6-3DB4F2CE9464}"/>
                </a:ext>
              </a:extLst>
            </p:cNvPr>
            <p:cNvSpPr/>
            <p:nvPr/>
          </p:nvSpPr>
          <p:spPr>
            <a:xfrm>
              <a:off x="1379861" y="2883807"/>
              <a:ext cx="99139" cy="65615"/>
            </a:xfrm>
            <a:custGeom>
              <a:avLst/>
              <a:gdLst>
                <a:gd name="connsiteX0" fmla="*/ 5157 w 99139"/>
                <a:gd name="connsiteY0" fmla="*/ 5448 h 65615"/>
                <a:gd name="connsiteX1" fmla="*/ 42925 w 99139"/>
                <a:gd name="connsiteY1" fmla="*/ 65615 h 65615"/>
                <a:gd name="connsiteX2" fmla="*/ 99140 w 99139"/>
                <a:gd name="connsiteY2" fmla="*/ 65615 h 65615"/>
                <a:gd name="connsiteX3" fmla="*/ 77251 w 99139"/>
                <a:gd name="connsiteY3" fmla="*/ 36251 h 65615"/>
                <a:gd name="connsiteX4" fmla="*/ 0 w 99139"/>
                <a:gd name="connsiteY4" fmla="*/ 0 h 65615"/>
                <a:gd name="connsiteX5" fmla="*/ 5157 w 99139"/>
                <a:gd name="connsiteY5" fmla="*/ 5448 h 656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9139" h="65615">
                  <a:moveTo>
                    <a:pt x="5157" y="5448"/>
                  </a:moveTo>
                  <a:cubicBezTo>
                    <a:pt x="10567" y="11338"/>
                    <a:pt x="29795" y="33599"/>
                    <a:pt x="42925" y="65615"/>
                  </a:cubicBezTo>
                  <a:lnTo>
                    <a:pt x="99140" y="65615"/>
                  </a:lnTo>
                  <a:cubicBezTo>
                    <a:pt x="93394" y="54947"/>
                    <a:pt x="86060" y="45057"/>
                    <a:pt x="77251" y="36251"/>
                  </a:cubicBezTo>
                  <a:cubicBezTo>
                    <a:pt x="56275" y="15274"/>
                    <a:pt x="29185" y="2642"/>
                    <a:pt x="0" y="0"/>
                  </a:cubicBezTo>
                  <a:cubicBezTo>
                    <a:pt x="2799" y="2952"/>
                    <a:pt x="4931" y="5201"/>
                    <a:pt x="5157" y="5448"/>
                  </a:cubicBezTo>
                  <a:close/>
                </a:path>
              </a:pathLst>
            </a:custGeom>
            <a:grpFill/>
            <a:ln w="48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D8CA208A-C6AD-4315-A3D5-8F3183263D77}"/>
                </a:ext>
              </a:extLst>
            </p:cNvPr>
            <p:cNvSpPr/>
            <p:nvPr/>
          </p:nvSpPr>
          <p:spPr>
            <a:xfrm>
              <a:off x="1257633" y="3068247"/>
              <a:ext cx="98120" cy="65546"/>
            </a:xfrm>
            <a:custGeom>
              <a:avLst/>
              <a:gdLst>
                <a:gd name="connsiteX0" fmla="*/ 95473 w 98120"/>
                <a:gd name="connsiteY0" fmla="*/ 62744 h 65546"/>
                <a:gd name="connsiteX1" fmla="*/ 56671 w 98120"/>
                <a:gd name="connsiteY1" fmla="*/ 0 h 65546"/>
                <a:gd name="connsiteX2" fmla="*/ 0 w 98120"/>
                <a:gd name="connsiteY2" fmla="*/ 0 h 65546"/>
                <a:gd name="connsiteX3" fmla="*/ 21900 w 98120"/>
                <a:gd name="connsiteY3" fmla="*/ 29387 h 65546"/>
                <a:gd name="connsiteX4" fmla="*/ 98120 w 98120"/>
                <a:gd name="connsiteY4" fmla="*/ 65546 h 65546"/>
                <a:gd name="connsiteX5" fmla="*/ 95473 w 98120"/>
                <a:gd name="connsiteY5" fmla="*/ 62744 h 655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8120" h="65546">
                  <a:moveTo>
                    <a:pt x="95473" y="62744"/>
                  </a:moveTo>
                  <a:cubicBezTo>
                    <a:pt x="89918" y="56697"/>
                    <a:pt x="69800" y="33397"/>
                    <a:pt x="56671" y="0"/>
                  </a:cubicBezTo>
                  <a:lnTo>
                    <a:pt x="0" y="0"/>
                  </a:lnTo>
                  <a:cubicBezTo>
                    <a:pt x="5746" y="10676"/>
                    <a:pt x="13086" y="20573"/>
                    <a:pt x="21900" y="29387"/>
                  </a:cubicBezTo>
                  <a:cubicBezTo>
                    <a:pt x="42630" y="50115"/>
                    <a:pt x="69330" y="62704"/>
                    <a:pt x="98120" y="65546"/>
                  </a:cubicBezTo>
                  <a:cubicBezTo>
                    <a:pt x="96634" y="63978"/>
                    <a:pt x="95624" y="62908"/>
                    <a:pt x="95473" y="62744"/>
                  </a:cubicBezTo>
                  <a:close/>
                </a:path>
              </a:pathLst>
            </a:custGeom>
            <a:grpFill/>
            <a:ln w="48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D414E835-A329-42C7-A14D-A7AEAC9C17AB}"/>
                </a:ext>
              </a:extLst>
            </p:cNvPr>
            <p:cNvSpPr/>
            <p:nvPr/>
          </p:nvSpPr>
          <p:spPr>
            <a:xfrm>
              <a:off x="1257645" y="2883876"/>
              <a:ext cx="98348" cy="65546"/>
            </a:xfrm>
            <a:custGeom>
              <a:avLst/>
              <a:gdLst>
                <a:gd name="connsiteX0" fmla="*/ 56801 w 98348"/>
                <a:gd name="connsiteY0" fmla="*/ 65546 h 65546"/>
                <a:gd name="connsiteX1" fmla="*/ 67235 w 98348"/>
                <a:gd name="connsiteY1" fmla="*/ 43491 h 65546"/>
                <a:gd name="connsiteX2" fmla="*/ 95127 w 98348"/>
                <a:gd name="connsiteY2" fmla="*/ 3692 h 65546"/>
                <a:gd name="connsiteX3" fmla="*/ 95446 w 98348"/>
                <a:gd name="connsiteY3" fmla="*/ 3326 h 65546"/>
                <a:gd name="connsiteX4" fmla="*/ 98348 w 98348"/>
                <a:gd name="connsiteY4" fmla="*/ 0 h 65546"/>
                <a:gd name="connsiteX5" fmla="*/ 21891 w 98348"/>
                <a:gd name="connsiteY5" fmla="*/ 36182 h 65546"/>
                <a:gd name="connsiteX6" fmla="*/ 0 w 98348"/>
                <a:gd name="connsiteY6" fmla="*/ 65546 h 655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8348" h="65546">
                  <a:moveTo>
                    <a:pt x="56801" y="65546"/>
                  </a:moveTo>
                  <a:cubicBezTo>
                    <a:pt x="59743" y="58182"/>
                    <a:pt x="63218" y="50825"/>
                    <a:pt x="67235" y="43491"/>
                  </a:cubicBezTo>
                  <a:cubicBezTo>
                    <a:pt x="74917" y="29470"/>
                    <a:pt x="84300" y="16078"/>
                    <a:pt x="95127" y="3692"/>
                  </a:cubicBezTo>
                  <a:lnTo>
                    <a:pt x="95446" y="3326"/>
                  </a:lnTo>
                  <a:cubicBezTo>
                    <a:pt x="96481" y="2139"/>
                    <a:pt x="97445" y="1033"/>
                    <a:pt x="98348" y="0"/>
                  </a:cubicBezTo>
                  <a:cubicBezTo>
                    <a:pt x="69464" y="2797"/>
                    <a:pt x="42676" y="15397"/>
                    <a:pt x="21891" y="36182"/>
                  </a:cubicBezTo>
                  <a:cubicBezTo>
                    <a:pt x="13082" y="44991"/>
                    <a:pt x="5746" y="54880"/>
                    <a:pt x="0" y="65546"/>
                  </a:cubicBezTo>
                  <a:close/>
                </a:path>
              </a:pathLst>
            </a:custGeom>
            <a:grpFill/>
            <a:ln w="48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2D0FCBF4-967E-427E-A6CA-231B4EBFC05F}"/>
                </a:ext>
              </a:extLst>
            </p:cNvPr>
            <p:cNvSpPr/>
            <p:nvPr/>
          </p:nvSpPr>
          <p:spPr>
            <a:xfrm>
              <a:off x="1384774" y="3068247"/>
              <a:ext cx="94239" cy="65094"/>
            </a:xfrm>
            <a:custGeom>
              <a:avLst/>
              <a:gdLst>
                <a:gd name="connsiteX0" fmla="*/ 39910 w 94239"/>
                <a:gd name="connsiteY0" fmla="*/ 0 h 65094"/>
                <a:gd name="connsiteX1" fmla="*/ 28469 w 94239"/>
                <a:gd name="connsiteY1" fmla="*/ 24632 h 65094"/>
                <a:gd name="connsiteX2" fmla="*/ 580 w 94239"/>
                <a:gd name="connsiteY2" fmla="*/ 64431 h 65094"/>
                <a:gd name="connsiteX3" fmla="*/ 258 w 94239"/>
                <a:gd name="connsiteY3" fmla="*/ 64798 h 65094"/>
                <a:gd name="connsiteX4" fmla="*/ 0 w 94239"/>
                <a:gd name="connsiteY4" fmla="*/ 65095 h 65094"/>
                <a:gd name="connsiteX5" fmla="*/ 72339 w 94239"/>
                <a:gd name="connsiteY5" fmla="*/ 29387 h 65094"/>
                <a:gd name="connsiteX6" fmla="*/ 94239 w 94239"/>
                <a:gd name="connsiteY6" fmla="*/ 0 h 650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4239" h="65094">
                  <a:moveTo>
                    <a:pt x="39910" y="0"/>
                  </a:moveTo>
                  <a:cubicBezTo>
                    <a:pt x="36767" y="8225"/>
                    <a:pt x="32955" y="16445"/>
                    <a:pt x="28469" y="24632"/>
                  </a:cubicBezTo>
                  <a:cubicBezTo>
                    <a:pt x="20789" y="38655"/>
                    <a:pt x="11406" y="52045"/>
                    <a:pt x="580" y="64431"/>
                  </a:cubicBezTo>
                  <a:lnTo>
                    <a:pt x="258" y="64798"/>
                  </a:lnTo>
                  <a:cubicBezTo>
                    <a:pt x="170" y="64900"/>
                    <a:pt x="88" y="64995"/>
                    <a:pt x="0" y="65095"/>
                  </a:cubicBezTo>
                  <a:cubicBezTo>
                    <a:pt x="27304" y="61544"/>
                    <a:pt x="52544" y="49180"/>
                    <a:pt x="72339" y="29387"/>
                  </a:cubicBezTo>
                  <a:cubicBezTo>
                    <a:pt x="81153" y="20573"/>
                    <a:pt x="88493" y="10676"/>
                    <a:pt x="94239" y="0"/>
                  </a:cubicBezTo>
                  <a:close/>
                </a:path>
              </a:pathLst>
            </a:custGeom>
            <a:grpFill/>
            <a:ln w="48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8716E580-D750-4266-9580-326B97F21256}"/>
                </a:ext>
              </a:extLst>
            </p:cNvPr>
            <p:cNvSpPr/>
            <p:nvPr/>
          </p:nvSpPr>
          <p:spPr>
            <a:xfrm>
              <a:off x="1375678" y="3068247"/>
              <a:ext cx="33157" cy="53125"/>
            </a:xfrm>
            <a:custGeom>
              <a:avLst/>
              <a:gdLst>
                <a:gd name="connsiteX0" fmla="*/ 33158 w 33157"/>
                <a:gd name="connsiteY0" fmla="*/ 0 h 53125"/>
                <a:gd name="connsiteX1" fmla="*/ 0 w 33157"/>
                <a:gd name="connsiteY1" fmla="*/ 0 h 53125"/>
                <a:gd name="connsiteX2" fmla="*/ 0 w 33157"/>
                <a:gd name="connsiteY2" fmla="*/ 53126 h 53125"/>
                <a:gd name="connsiteX3" fmla="*/ 24664 w 33157"/>
                <a:gd name="connsiteY3" fmla="*/ 17566 h 53125"/>
                <a:gd name="connsiteX4" fmla="*/ 33158 w 33157"/>
                <a:gd name="connsiteY4" fmla="*/ 0 h 53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157" h="53125">
                  <a:moveTo>
                    <a:pt x="33158" y="0"/>
                  </a:moveTo>
                  <a:lnTo>
                    <a:pt x="0" y="0"/>
                  </a:lnTo>
                  <a:lnTo>
                    <a:pt x="0" y="53126"/>
                  </a:lnTo>
                  <a:cubicBezTo>
                    <a:pt x="9536" y="41999"/>
                    <a:pt x="17828" y="30045"/>
                    <a:pt x="24664" y="17566"/>
                  </a:cubicBezTo>
                  <a:cubicBezTo>
                    <a:pt x="27870" y="11714"/>
                    <a:pt x="30698" y="5857"/>
                    <a:pt x="33158" y="0"/>
                  </a:cubicBezTo>
                  <a:close/>
                </a:path>
              </a:pathLst>
            </a:custGeom>
            <a:grpFill/>
            <a:ln w="48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4E68C182-5CC9-44A2-8D0A-60C5DF339D7B}"/>
                </a:ext>
              </a:extLst>
            </p:cNvPr>
            <p:cNvSpPr/>
            <p:nvPr/>
          </p:nvSpPr>
          <p:spPr>
            <a:xfrm>
              <a:off x="1428111" y="2964132"/>
              <a:ext cx="65573" cy="37604"/>
            </a:xfrm>
            <a:custGeom>
              <a:avLst/>
              <a:gdLst>
                <a:gd name="connsiteX0" fmla="*/ 0 w 65573"/>
                <a:gd name="connsiteY0" fmla="*/ 0 h 37604"/>
                <a:gd name="connsiteX1" fmla="*/ 7171 w 65573"/>
                <a:gd name="connsiteY1" fmla="*/ 37605 h 37604"/>
                <a:gd name="connsiteX2" fmla="*/ 65573 w 65573"/>
                <a:gd name="connsiteY2" fmla="*/ 37605 h 37604"/>
                <a:gd name="connsiteX3" fmla="*/ 57612 w 65573"/>
                <a:gd name="connsiteY3" fmla="*/ 0 h 376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5573" h="37604">
                  <a:moveTo>
                    <a:pt x="0" y="0"/>
                  </a:moveTo>
                  <a:cubicBezTo>
                    <a:pt x="3654" y="11632"/>
                    <a:pt x="6289" y="24251"/>
                    <a:pt x="7171" y="37605"/>
                  </a:cubicBezTo>
                  <a:lnTo>
                    <a:pt x="65573" y="37605"/>
                  </a:lnTo>
                  <a:cubicBezTo>
                    <a:pt x="64850" y="24580"/>
                    <a:pt x="62151" y="11931"/>
                    <a:pt x="57612" y="0"/>
                  </a:cubicBezTo>
                  <a:close/>
                </a:path>
              </a:pathLst>
            </a:custGeom>
            <a:grpFill/>
            <a:ln w="48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BD6BE8FC-E9A1-4603-A6DB-2D6883F334AF}"/>
                </a:ext>
              </a:extLst>
            </p:cNvPr>
            <p:cNvSpPr/>
            <p:nvPr/>
          </p:nvSpPr>
          <p:spPr>
            <a:xfrm>
              <a:off x="1330240" y="3068247"/>
              <a:ext cx="30728" cy="49424"/>
            </a:xfrm>
            <a:custGeom>
              <a:avLst/>
              <a:gdLst>
                <a:gd name="connsiteX0" fmla="*/ 30728 w 30728"/>
                <a:gd name="connsiteY0" fmla="*/ 49425 h 49424"/>
                <a:gd name="connsiteX1" fmla="*/ 30728 w 30728"/>
                <a:gd name="connsiteY1" fmla="*/ 0 h 49424"/>
                <a:gd name="connsiteX2" fmla="*/ 0 w 30728"/>
                <a:gd name="connsiteY2" fmla="*/ 0 h 49424"/>
                <a:gd name="connsiteX3" fmla="*/ 7804 w 30728"/>
                <a:gd name="connsiteY3" fmla="*/ 15932 h 49424"/>
                <a:gd name="connsiteX4" fmla="*/ 30728 w 30728"/>
                <a:gd name="connsiteY4" fmla="*/ 49425 h 494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728" h="49424">
                  <a:moveTo>
                    <a:pt x="30728" y="49425"/>
                  </a:moveTo>
                  <a:lnTo>
                    <a:pt x="30728" y="0"/>
                  </a:lnTo>
                  <a:lnTo>
                    <a:pt x="0" y="0"/>
                  </a:lnTo>
                  <a:cubicBezTo>
                    <a:pt x="2301" y="5310"/>
                    <a:pt x="4901" y="10624"/>
                    <a:pt x="7804" y="15932"/>
                  </a:cubicBezTo>
                  <a:cubicBezTo>
                    <a:pt x="16491" y="31805"/>
                    <a:pt x="25678" y="43504"/>
                    <a:pt x="30728" y="49425"/>
                  </a:cubicBezTo>
                  <a:close/>
                </a:path>
              </a:pathLst>
            </a:custGeom>
            <a:grpFill/>
            <a:ln w="48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C2B34F78-F3CD-48EE-9847-FE5DD8EEE927}"/>
                </a:ext>
              </a:extLst>
            </p:cNvPr>
            <p:cNvSpPr/>
            <p:nvPr/>
          </p:nvSpPr>
          <p:spPr>
            <a:xfrm>
              <a:off x="1375678" y="3016445"/>
              <a:ext cx="45120" cy="37092"/>
            </a:xfrm>
            <a:custGeom>
              <a:avLst/>
              <a:gdLst>
                <a:gd name="connsiteX0" fmla="*/ 0 w 45120"/>
                <a:gd name="connsiteY0" fmla="*/ 0 h 37092"/>
                <a:gd name="connsiteX1" fmla="*/ 0 w 45120"/>
                <a:gd name="connsiteY1" fmla="*/ 37092 h 37092"/>
                <a:gd name="connsiteX2" fmla="*/ 38554 w 45120"/>
                <a:gd name="connsiteY2" fmla="*/ 37092 h 37092"/>
                <a:gd name="connsiteX3" fmla="*/ 45121 w 45120"/>
                <a:gd name="connsiteY3" fmla="*/ 0 h 370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5120" h="37092">
                  <a:moveTo>
                    <a:pt x="0" y="0"/>
                  </a:moveTo>
                  <a:lnTo>
                    <a:pt x="0" y="37092"/>
                  </a:lnTo>
                  <a:lnTo>
                    <a:pt x="38554" y="37092"/>
                  </a:lnTo>
                  <a:cubicBezTo>
                    <a:pt x="42450" y="24659"/>
                    <a:pt x="44648" y="12265"/>
                    <a:pt x="45121" y="0"/>
                  </a:cubicBezTo>
                  <a:close/>
                </a:path>
              </a:pathLst>
            </a:custGeom>
            <a:grpFill/>
            <a:ln w="48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37" name="Picture Placeholder 36">
            <a:extLst>
              <a:ext uri="{FF2B5EF4-FFF2-40B4-BE49-F238E27FC236}">
                <a16:creationId xmlns:a16="http://schemas.microsoft.com/office/drawing/2014/main" id="{80D63CE0-4091-431B-A56A-C0466135B66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45162925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791E1A4E-1131-4557-8E3B-B1D16D0E9EBB}"/>
              </a:ext>
            </a:extLst>
          </p:cNvPr>
          <p:cNvSpPr txBox="1"/>
          <p:nvPr/>
        </p:nvSpPr>
        <p:spPr>
          <a:xfrm>
            <a:off x="529390" y="481263"/>
            <a:ext cx="8835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400" dirty="0">
                <a:solidFill>
                  <a:schemeClr val="accent1"/>
                </a:solidFill>
                <a:latin typeface="+mj-lt"/>
              </a:rPr>
              <a:t>i</a:t>
            </a:r>
            <a:r>
              <a:rPr lang="id-ID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Course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FE57418-24AE-4A4E-9B95-9163CA0E794A}"/>
              </a:ext>
            </a:extLst>
          </p:cNvPr>
          <p:cNvSpPr txBox="1"/>
          <p:nvPr/>
        </p:nvSpPr>
        <p:spPr>
          <a:xfrm>
            <a:off x="3336760" y="789040"/>
            <a:ext cx="551848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36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Popular </a:t>
            </a:r>
            <a:r>
              <a:rPr lang="id-ID" sz="3600" dirty="0">
                <a:solidFill>
                  <a:schemeClr val="accent1"/>
                </a:solidFill>
                <a:latin typeface="+mj-lt"/>
              </a:rPr>
              <a:t>Mentors.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259826BD-CCF1-465B-9E7E-C62ACFC5B344}"/>
              </a:ext>
            </a:extLst>
          </p:cNvPr>
          <p:cNvSpPr/>
          <p:nvPr/>
        </p:nvSpPr>
        <p:spPr>
          <a:xfrm>
            <a:off x="4495800" y="1281751"/>
            <a:ext cx="3200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b="1" dirty="0">
                <a:solidFill>
                  <a:schemeClr val="bg1">
                    <a:lumMod val="75000"/>
                  </a:schemeClr>
                </a:solidFill>
              </a:rPr>
              <a:t>Discover the best Mentors &amp; institutions</a:t>
            </a:r>
            <a:endParaRPr lang="id-ID" sz="1200" b="1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D7CEEE81-ADC1-4A46-8DEF-7284DD8D31FD}"/>
              </a:ext>
            </a:extLst>
          </p:cNvPr>
          <p:cNvSpPr/>
          <p:nvPr/>
        </p:nvSpPr>
        <p:spPr>
          <a:xfrm>
            <a:off x="1250750" y="5197586"/>
            <a:ext cx="2785274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dolor sit amet, consec tetur adipiscing elit proin sed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98787E96-C796-4385-BC6B-82B0F9D00226}"/>
              </a:ext>
            </a:extLst>
          </p:cNvPr>
          <p:cNvSpPr/>
          <p:nvPr/>
        </p:nvSpPr>
        <p:spPr>
          <a:xfrm>
            <a:off x="1740899" y="4604813"/>
            <a:ext cx="18049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Makani Hyugo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9B3E7193-EABE-4F06-82DB-060245822EE8}"/>
              </a:ext>
            </a:extLst>
          </p:cNvPr>
          <p:cNvSpPr/>
          <p:nvPr/>
        </p:nvSpPr>
        <p:spPr>
          <a:xfrm>
            <a:off x="1572812" y="4904953"/>
            <a:ext cx="214114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2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The UI/UX Mentor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FC47C5F7-A163-4F09-A302-AE0C43884090}"/>
              </a:ext>
            </a:extLst>
          </p:cNvPr>
          <p:cNvSpPr/>
          <p:nvPr/>
        </p:nvSpPr>
        <p:spPr>
          <a:xfrm>
            <a:off x="4703363" y="5197586"/>
            <a:ext cx="2785274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dolor sit amet, consec tetur adipiscing elit proin sed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8647C996-214D-420D-81FB-8C48CCEFF0DD}"/>
              </a:ext>
            </a:extLst>
          </p:cNvPr>
          <p:cNvSpPr/>
          <p:nvPr/>
        </p:nvSpPr>
        <p:spPr>
          <a:xfrm>
            <a:off x="5193512" y="4604813"/>
            <a:ext cx="18049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Haikal Jason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DB86CE27-434B-4DFD-A88B-74192233893C}"/>
              </a:ext>
            </a:extLst>
          </p:cNvPr>
          <p:cNvSpPr/>
          <p:nvPr/>
        </p:nvSpPr>
        <p:spPr>
          <a:xfrm>
            <a:off x="5025425" y="4904953"/>
            <a:ext cx="214114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2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The Web Developer Mentor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D8ACD2C8-C86E-49CD-BAF0-679F6767BBE5}"/>
              </a:ext>
            </a:extLst>
          </p:cNvPr>
          <p:cNvSpPr/>
          <p:nvPr/>
        </p:nvSpPr>
        <p:spPr>
          <a:xfrm>
            <a:off x="8155978" y="5197586"/>
            <a:ext cx="2785274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dolor sit amet, consec tetur adipiscing elit proin sed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EEF2102F-C8E8-443D-8261-9B25D2ED90C3}"/>
              </a:ext>
            </a:extLst>
          </p:cNvPr>
          <p:cNvSpPr/>
          <p:nvPr/>
        </p:nvSpPr>
        <p:spPr>
          <a:xfrm>
            <a:off x="8646127" y="4604813"/>
            <a:ext cx="18049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Michael Kaka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78127F82-C87A-47F7-A2D3-697BAD83B531}"/>
              </a:ext>
            </a:extLst>
          </p:cNvPr>
          <p:cNvSpPr/>
          <p:nvPr/>
        </p:nvSpPr>
        <p:spPr>
          <a:xfrm>
            <a:off x="8478040" y="4904953"/>
            <a:ext cx="214114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2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The Trigonometry Mentor</a:t>
            </a: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3BAD33CE-0297-47F2-BFCA-BF3CB47EE172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FB34A5E7-0EAD-433B-AA18-B9CC9FDDE85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22" name="Picture Placeholder 21">
            <a:extLst>
              <a:ext uri="{FF2B5EF4-FFF2-40B4-BE49-F238E27FC236}">
                <a16:creationId xmlns:a16="http://schemas.microsoft.com/office/drawing/2014/main" id="{25060329-09AF-4D51-A4B6-705966A8D65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52808706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2A6AD2-9C64-4ED3-BBBE-D94A58050088}"/>
              </a:ext>
            </a:extLst>
          </p:cNvPr>
          <p:cNvSpPr txBox="1"/>
          <p:nvPr/>
        </p:nvSpPr>
        <p:spPr>
          <a:xfrm>
            <a:off x="10793083" y="481263"/>
            <a:ext cx="8835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id-ID" sz="1400" dirty="0">
                <a:solidFill>
                  <a:schemeClr val="accent1"/>
                </a:solidFill>
                <a:latin typeface="+mj-lt"/>
              </a:rPr>
              <a:t>i</a:t>
            </a:r>
            <a:r>
              <a:rPr lang="id-ID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Course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D5ECFB8-6751-44AD-AC3E-CF4DECD65116}"/>
              </a:ext>
            </a:extLst>
          </p:cNvPr>
          <p:cNvSpPr/>
          <p:nvPr/>
        </p:nvSpPr>
        <p:spPr>
          <a:xfrm>
            <a:off x="6096000" y="3829049"/>
            <a:ext cx="4704960" cy="61555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dolor sit amet, consectetur adipiscing elit.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id-ID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Proin sed libero in magna ultrices gravida sit ametat diam.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id-ID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Suspen disse plac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FEB6D5E-6544-4F0D-B4BC-223AE8AE80AA}"/>
              </a:ext>
            </a:extLst>
          </p:cNvPr>
          <p:cNvSpPr/>
          <p:nvPr/>
        </p:nvSpPr>
        <p:spPr>
          <a:xfrm>
            <a:off x="6188699" y="4977792"/>
            <a:ext cx="4023360" cy="9144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628B37C-D0BB-43E0-80ED-438DFB14F63A}"/>
              </a:ext>
            </a:extLst>
          </p:cNvPr>
          <p:cNvSpPr/>
          <p:nvPr/>
        </p:nvSpPr>
        <p:spPr>
          <a:xfrm>
            <a:off x="6188700" y="4977792"/>
            <a:ext cx="3566160" cy="9144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8296B55-2990-4A2B-9DE7-1B86F980EB1D}"/>
              </a:ext>
            </a:extLst>
          </p:cNvPr>
          <p:cNvSpPr txBox="1"/>
          <p:nvPr/>
        </p:nvSpPr>
        <p:spPr>
          <a:xfrm flipH="1">
            <a:off x="10439459" y="4858305"/>
            <a:ext cx="457200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en-ID" sz="1200" dirty="0">
                <a:solidFill>
                  <a:schemeClr val="tx1">
                    <a:lumMod val="50000"/>
                    <a:lumOff val="50000"/>
                  </a:schemeClr>
                </a:solidFill>
                <a:ea typeface="Lato Medium" panose="020F0502020204030203" pitchFamily="34" charset="0"/>
                <a:cs typeface="Lato Medium" panose="020F0502020204030203" pitchFamily="34" charset="0"/>
              </a:rPr>
              <a:t>90%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  <a:ea typeface="Lato Medium" panose="020F0502020204030203" pitchFamily="34" charset="0"/>
              <a:cs typeface="Lato Medium" panose="020F0502020204030203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EAA98A1-1ABA-4A52-A7FF-6C08B8B8B5EA}"/>
              </a:ext>
            </a:extLst>
          </p:cNvPr>
          <p:cNvSpPr txBox="1"/>
          <p:nvPr/>
        </p:nvSpPr>
        <p:spPr>
          <a:xfrm flipH="1">
            <a:off x="6192512" y="4654321"/>
            <a:ext cx="1923242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id-ID" sz="1200" i="1" dirty="0">
                <a:solidFill>
                  <a:schemeClr val="tx1">
                    <a:lumMod val="50000"/>
                    <a:lumOff val="50000"/>
                  </a:schemeClr>
                </a:solidFill>
                <a:ea typeface="Lato Medium" panose="020F0502020204030203" pitchFamily="34" charset="0"/>
                <a:cs typeface="Lato Medium" panose="020F0502020204030203" pitchFamily="34" charset="0"/>
              </a:rPr>
              <a:t>Type Your Skill Here</a:t>
            </a:r>
            <a:endParaRPr lang="en-US" sz="1200" i="1" dirty="0">
              <a:solidFill>
                <a:schemeClr val="tx1">
                  <a:lumMod val="50000"/>
                  <a:lumOff val="50000"/>
                </a:schemeClr>
              </a:solidFill>
              <a:ea typeface="Lato Medium" panose="020F0502020204030203" pitchFamily="34" charset="0"/>
              <a:cs typeface="Lato Medium" panose="020F0502020204030203" pitchFamily="34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6BC2C43-21FD-4D5F-85DB-73A8FA71477F}"/>
              </a:ext>
            </a:extLst>
          </p:cNvPr>
          <p:cNvSpPr/>
          <p:nvPr/>
        </p:nvSpPr>
        <p:spPr>
          <a:xfrm>
            <a:off x="6188699" y="5556333"/>
            <a:ext cx="4023360" cy="9144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CD490882-E5B2-47B3-98CB-7BD4672371BE}"/>
              </a:ext>
            </a:extLst>
          </p:cNvPr>
          <p:cNvSpPr/>
          <p:nvPr/>
        </p:nvSpPr>
        <p:spPr>
          <a:xfrm>
            <a:off x="6188700" y="5556333"/>
            <a:ext cx="3291840" cy="9144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462B6A8-757A-43B1-8033-2CDCCCD4230E}"/>
              </a:ext>
            </a:extLst>
          </p:cNvPr>
          <p:cNvSpPr txBox="1"/>
          <p:nvPr/>
        </p:nvSpPr>
        <p:spPr>
          <a:xfrm flipH="1">
            <a:off x="10439459" y="5436846"/>
            <a:ext cx="457200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id-ID" sz="1200" dirty="0">
                <a:solidFill>
                  <a:schemeClr val="tx1">
                    <a:lumMod val="50000"/>
                    <a:lumOff val="50000"/>
                  </a:schemeClr>
                </a:solidFill>
                <a:ea typeface="Lato Medium" panose="020F0502020204030203" pitchFamily="34" charset="0"/>
                <a:cs typeface="Lato Medium" panose="020F0502020204030203" pitchFamily="34" charset="0"/>
              </a:rPr>
              <a:t>80</a:t>
            </a:r>
            <a:r>
              <a:rPr lang="en-ID" sz="1200" dirty="0">
                <a:solidFill>
                  <a:schemeClr val="tx1">
                    <a:lumMod val="50000"/>
                    <a:lumOff val="50000"/>
                  </a:schemeClr>
                </a:solidFill>
                <a:ea typeface="Lato Medium" panose="020F0502020204030203" pitchFamily="34" charset="0"/>
                <a:cs typeface="Lato Medium" panose="020F0502020204030203" pitchFamily="34" charset="0"/>
              </a:rPr>
              <a:t>%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  <a:ea typeface="Lato Medium" panose="020F0502020204030203" pitchFamily="34" charset="0"/>
              <a:cs typeface="Lato Medium" panose="020F0502020204030203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B657AEA-A961-4139-B368-770FECF7944D}"/>
              </a:ext>
            </a:extLst>
          </p:cNvPr>
          <p:cNvSpPr txBox="1"/>
          <p:nvPr/>
        </p:nvSpPr>
        <p:spPr>
          <a:xfrm flipH="1">
            <a:off x="6192512" y="5232862"/>
            <a:ext cx="1923242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id-ID" sz="1200" i="1" dirty="0">
                <a:solidFill>
                  <a:schemeClr val="tx1">
                    <a:lumMod val="50000"/>
                    <a:lumOff val="50000"/>
                  </a:schemeClr>
                </a:solidFill>
                <a:ea typeface="Lato Medium" panose="020F0502020204030203" pitchFamily="34" charset="0"/>
                <a:cs typeface="Lato Medium" panose="020F0502020204030203" pitchFamily="34" charset="0"/>
              </a:rPr>
              <a:t>Type Your Skill Here</a:t>
            </a:r>
            <a:endParaRPr lang="en-US" sz="1200" i="1" dirty="0">
              <a:solidFill>
                <a:schemeClr val="tx1">
                  <a:lumMod val="50000"/>
                  <a:lumOff val="50000"/>
                </a:schemeClr>
              </a:solidFill>
              <a:ea typeface="Lato Medium" panose="020F0502020204030203" pitchFamily="34" charset="0"/>
              <a:cs typeface="Lato Medium" panose="020F0502020204030203" pitchFamily="34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D3F121C1-433C-4C43-8E75-E0F52A34DA9C}"/>
              </a:ext>
            </a:extLst>
          </p:cNvPr>
          <p:cNvSpPr/>
          <p:nvPr/>
        </p:nvSpPr>
        <p:spPr>
          <a:xfrm>
            <a:off x="6096000" y="3244282"/>
            <a:ext cx="18049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Haikal Hyugo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F54FE88D-24B7-4588-BE86-44746790F4AC}"/>
              </a:ext>
            </a:extLst>
          </p:cNvPr>
          <p:cNvSpPr/>
          <p:nvPr/>
        </p:nvSpPr>
        <p:spPr>
          <a:xfrm>
            <a:off x="6096000" y="3544422"/>
            <a:ext cx="214114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2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The UI/UX Mentor Of iCourse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E66435D-D3F5-4F44-BF1B-109EF05FE5D8}"/>
              </a:ext>
            </a:extLst>
          </p:cNvPr>
          <p:cNvSpPr txBox="1"/>
          <p:nvPr/>
        </p:nvSpPr>
        <p:spPr>
          <a:xfrm>
            <a:off x="6096000" y="1484228"/>
            <a:ext cx="356616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36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Meet Our </a:t>
            </a:r>
            <a:r>
              <a:rPr lang="id-ID" sz="3600" dirty="0">
                <a:solidFill>
                  <a:schemeClr val="accent1"/>
                </a:solidFill>
                <a:latin typeface="+mj-lt"/>
              </a:rPr>
              <a:t>UI/UX Mentor.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8F8718B6-47D8-4F98-8DB6-C1D81F465813}"/>
              </a:ext>
            </a:extLst>
          </p:cNvPr>
          <p:cNvSpPr/>
          <p:nvPr/>
        </p:nvSpPr>
        <p:spPr>
          <a:xfrm>
            <a:off x="6096000" y="2526900"/>
            <a:ext cx="3200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b="1" dirty="0">
                <a:solidFill>
                  <a:schemeClr val="bg1">
                    <a:lumMod val="75000"/>
                  </a:schemeClr>
                </a:solidFill>
              </a:rPr>
              <a:t>Discover the best Mentors &amp; institutions</a:t>
            </a:r>
            <a:endParaRPr lang="id-ID" sz="1200" b="1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30" name="Picture Placeholder 29">
            <a:extLst>
              <a:ext uri="{FF2B5EF4-FFF2-40B4-BE49-F238E27FC236}">
                <a16:creationId xmlns:a16="http://schemas.microsoft.com/office/drawing/2014/main" id="{1AB71D31-A12B-45A4-92A5-C32C517858A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2" name="Picture Placeholder 31">
            <a:extLst>
              <a:ext uri="{FF2B5EF4-FFF2-40B4-BE49-F238E27FC236}">
                <a16:creationId xmlns:a16="http://schemas.microsoft.com/office/drawing/2014/main" id="{0D3BE96B-E8BB-4FE0-809B-120234B8CA7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232930930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16AD68A2-204E-4561-8FFB-3086F6C9F697}"/>
              </a:ext>
            </a:extLst>
          </p:cNvPr>
          <p:cNvSpPr txBox="1"/>
          <p:nvPr/>
        </p:nvSpPr>
        <p:spPr>
          <a:xfrm>
            <a:off x="529390" y="481263"/>
            <a:ext cx="8835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400" dirty="0">
                <a:solidFill>
                  <a:schemeClr val="accent1"/>
                </a:solidFill>
                <a:latin typeface="+mj-lt"/>
              </a:rPr>
              <a:t>i</a:t>
            </a:r>
            <a:r>
              <a:rPr lang="id-ID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Course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B6175649-AE17-4B5F-BF07-29841B5754FF}"/>
              </a:ext>
            </a:extLst>
          </p:cNvPr>
          <p:cNvSpPr/>
          <p:nvPr/>
        </p:nvSpPr>
        <p:spPr>
          <a:xfrm>
            <a:off x="8742949" y="822158"/>
            <a:ext cx="2606843" cy="260684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2F79FD2E-0A39-4681-B553-9F43648D7F82}"/>
              </a:ext>
            </a:extLst>
          </p:cNvPr>
          <p:cNvSpPr/>
          <p:nvPr/>
        </p:nvSpPr>
        <p:spPr>
          <a:xfrm>
            <a:off x="6136107" y="3429001"/>
            <a:ext cx="2606843" cy="260684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2D88AD9-0FB0-48D3-AB01-2CC32644983E}"/>
              </a:ext>
            </a:extLst>
          </p:cNvPr>
          <p:cNvSpPr txBox="1"/>
          <p:nvPr/>
        </p:nvSpPr>
        <p:spPr>
          <a:xfrm>
            <a:off x="1417303" y="1484228"/>
            <a:ext cx="411995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36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Web Developer </a:t>
            </a:r>
            <a:r>
              <a:rPr lang="id-ID" sz="3600" dirty="0">
                <a:solidFill>
                  <a:schemeClr val="accent1"/>
                </a:solidFill>
                <a:latin typeface="+mj-lt"/>
              </a:rPr>
              <a:t>Mentors Here.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7FC40AA1-97CF-4C0D-96D2-79E57A18D9B7}"/>
              </a:ext>
            </a:extLst>
          </p:cNvPr>
          <p:cNvSpPr/>
          <p:nvPr/>
        </p:nvSpPr>
        <p:spPr>
          <a:xfrm>
            <a:off x="1412965" y="3280953"/>
            <a:ext cx="4348883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dolor sit amet, consectetur adipiscing elit.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id-ID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Proin sed libero in magna ultrices gravida sit ametat diam.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id-ID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Suspen disse placerat gravida magna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id-ID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vel fermentum iosla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F48EDD1B-0D9B-4E64-B7BE-337D5795DBD5}"/>
              </a:ext>
            </a:extLst>
          </p:cNvPr>
          <p:cNvSpPr/>
          <p:nvPr/>
        </p:nvSpPr>
        <p:spPr>
          <a:xfrm>
            <a:off x="1412965" y="4294668"/>
            <a:ext cx="4348883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dolor sit amet, consectetur adipiscing elit.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id-ID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Proin sed libero in magna ultrices gravida sit ametat diam.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id-ID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Suspen disse placerat gravida magna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id-ID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vel fermentum iosla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01D0ABE2-C847-4C8D-9289-ADB8ABDF6ABD}"/>
              </a:ext>
            </a:extLst>
          </p:cNvPr>
          <p:cNvSpPr/>
          <p:nvPr/>
        </p:nvSpPr>
        <p:spPr>
          <a:xfrm>
            <a:off x="1417303" y="2526900"/>
            <a:ext cx="3200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b="1" dirty="0">
                <a:solidFill>
                  <a:schemeClr val="bg1">
                    <a:lumMod val="75000"/>
                  </a:schemeClr>
                </a:solidFill>
              </a:rPr>
              <a:t>Discover the best Mentors &amp; institutions</a:t>
            </a:r>
            <a:endParaRPr lang="id-ID" sz="1200" b="1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507CCE90-41F7-4B75-AD1F-8CC8DE3771DB}"/>
              </a:ext>
            </a:extLst>
          </p:cNvPr>
          <p:cNvSpPr/>
          <p:nvPr/>
        </p:nvSpPr>
        <p:spPr>
          <a:xfrm>
            <a:off x="1412966" y="5459482"/>
            <a:ext cx="2937176" cy="3795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4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EASY WITH OUR COURSE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9B3F6FE7-35C1-42C4-98B2-33E4F46BCBC9}"/>
              </a:ext>
            </a:extLst>
          </p:cNvPr>
          <p:cNvSpPr/>
          <p:nvPr/>
        </p:nvSpPr>
        <p:spPr>
          <a:xfrm>
            <a:off x="1412965" y="5725475"/>
            <a:ext cx="252494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iCourse Bring You Smarters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B6098D5E-B324-4446-AAEA-32D14DD9447B}"/>
              </a:ext>
            </a:extLst>
          </p:cNvPr>
          <p:cNvSpPr/>
          <p:nvPr/>
        </p:nvSpPr>
        <p:spPr>
          <a:xfrm>
            <a:off x="8975795" y="2310575"/>
            <a:ext cx="2141150" cy="61555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200" dirty="0">
                <a:solidFill>
                  <a:schemeClr val="bg1"/>
                </a:solidFill>
              </a:rPr>
              <a:t>Lorem ipsum dolor sit amet, cons ec tetur adipisci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B69ECB68-3A50-43DE-8784-80250CC262C2}"/>
              </a:ext>
            </a:extLst>
          </p:cNvPr>
          <p:cNvSpPr/>
          <p:nvPr/>
        </p:nvSpPr>
        <p:spPr>
          <a:xfrm>
            <a:off x="9143883" y="1725808"/>
            <a:ext cx="18049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b="1" dirty="0">
                <a:solidFill>
                  <a:schemeClr val="bg1"/>
                </a:solidFill>
              </a:rPr>
              <a:t>Janson Kyle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6C2E1240-DF78-413F-BA2E-627FA53A87D5}"/>
              </a:ext>
            </a:extLst>
          </p:cNvPr>
          <p:cNvSpPr/>
          <p:nvPr/>
        </p:nvSpPr>
        <p:spPr>
          <a:xfrm>
            <a:off x="8975796" y="2025948"/>
            <a:ext cx="214114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200" i="1" dirty="0">
                <a:solidFill>
                  <a:schemeClr val="bg1"/>
                </a:solidFill>
              </a:rPr>
              <a:t>Senior Web Developer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A1E0E91F-280F-426F-9F68-F5F1BD5092FF}"/>
              </a:ext>
            </a:extLst>
          </p:cNvPr>
          <p:cNvSpPr/>
          <p:nvPr/>
        </p:nvSpPr>
        <p:spPr>
          <a:xfrm>
            <a:off x="6368953" y="4917418"/>
            <a:ext cx="2141150" cy="61555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200" dirty="0">
                <a:solidFill>
                  <a:schemeClr val="bg1"/>
                </a:solidFill>
              </a:rPr>
              <a:t>Lorem ipsum dolor sit amet, cons ec tetur adipisci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7EA0AEE1-2DBD-4DBB-AAEC-526E0D743D03}"/>
              </a:ext>
            </a:extLst>
          </p:cNvPr>
          <p:cNvSpPr/>
          <p:nvPr/>
        </p:nvSpPr>
        <p:spPr>
          <a:xfrm>
            <a:off x="6537041" y="4332651"/>
            <a:ext cx="18049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b="1" dirty="0">
                <a:solidFill>
                  <a:schemeClr val="bg1"/>
                </a:solidFill>
              </a:rPr>
              <a:t>Mario Lalea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D64A0B95-3DB9-4852-B824-C0BB66E523BB}"/>
              </a:ext>
            </a:extLst>
          </p:cNvPr>
          <p:cNvSpPr/>
          <p:nvPr/>
        </p:nvSpPr>
        <p:spPr>
          <a:xfrm>
            <a:off x="6368954" y="4632791"/>
            <a:ext cx="214114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200" i="1" dirty="0">
                <a:solidFill>
                  <a:schemeClr val="bg1"/>
                </a:solidFill>
              </a:rPr>
              <a:t>Senior Web Developer</a:t>
            </a:r>
          </a:p>
        </p:txBody>
      </p:sp>
      <p:grpSp>
        <p:nvGrpSpPr>
          <p:cNvPr id="19" name="Group 25">
            <a:extLst>
              <a:ext uri="{FF2B5EF4-FFF2-40B4-BE49-F238E27FC236}">
                <a16:creationId xmlns:a16="http://schemas.microsoft.com/office/drawing/2014/main" id="{42926F65-E121-40B2-A8FC-C11A69C16C7E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7280746" y="3899351"/>
            <a:ext cx="317561" cy="376052"/>
            <a:chOff x="3256" y="1652"/>
            <a:chExt cx="1151" cy="1363"/>
          </a:xfrm>
          <a:solidFill>
            <a:schemeClr val="bg1"/>
          </a:solidFill>
        </p:grpSpPr>
        <p:sp>
          <p:nvSpPr>
            <p:cNvPr id="23" name="Freeform 27">
              <a:extLst>
                <a:ext uri="{FF2B5EF4-FFF2-40B4-BE49-F238E27FC236}">
                  <a16:creationId xmlns:a16="http://schemas.microsoft.com/office/drawing/2014/main" id="{303E7F58-30E3-431A-8C94-86606C390C63}"/>
                </a:ext>
              </a:extLst>
            </p:cNvPr>
            <p:cNvSpPr>
              <a:spLocks/>
            </p:cNvSpPr>
            <p:nvPr/>
          </p:nvSpPr>
          <p:spPr bwMode="auto">
            <a:xfrm>
              <a:off x="3527" y="1652"/>
              <a:ext cx="608" cy="808"/>
            </a:xfrm>
            <a:custGeom>
              <a:avLst/>
              <a:gdLst>
                <a:gd name="T0" fmla="*/ 1033 w 1824"/>
                <a:gd name="T1" fmla="*/ 7 h 2426"/>
                <a:gd name="T2" fmla="*/ 1180 w 1824"/>
                <a:gd name="T3" fmla="*/ 42 h 2426"/>
                <a:gd name="T4" fmla="*/ 1297 w 1824"/>
                <a:gd name="T5" fmla="*/ 96 h 2426"/>
                <a:gd name="T6" fmla="*/ 1404 w 1824"/>
                <a:gd name="T7" fmla="*/ 171 h 2426"/>
                <a:gd name="T8" fmla="*/ 1471 w 1824"/>
                <a:gd name="T9" fmla="*/ 239 h 2426"/>
                <a:gd name="T10" fmla="*/ 1506 w 1824"/>
                <a:gd name="T11" fmla="*/ 285 h 2426"/>
                <a:gd name="T12" fmla="*/ 1514 w 1824"/>
                <a:gd name="T13" fmla="*/ 296 h 2426"/>
                <a:gd name="T14" fmla="*/ 1532 w 1824"/>
                <a:gd name="T15" fmla="*/ 300 h 2426"/>
                <a:gd name="T16" fmla="*/ 1570 w 1824"/>
                <a:gd name="T17" fmla="*/ 313 h 2426"/>
                <a:gd name="T18" fmla="*/ 1616 w 1824"/>
                <a:gd name="T19" fmla="*/ 340 h 2426"/>
                <a:gd name="T20" fmla="*/ 1667 w 1824"/>
                <a:gd name="T21" fmla="*/ 388 h 2426"/>
                <a:gd name="T22" fmla="*/ 1713 w 1824"/>
                <a:gd name="T23" fmla="*/ 462 h 2426"/>
                <a:gd name="T24" fmla="*/ 1750 w 1824"/>
                <a:gd name="T25" fmla="*/ 567 h 2426"/>
                <a:gd name="T26" fmla="*/ 1770 w 1824"/>
                <a:gd name="T27" fmla="*/ 709 h 2426"/>
                <a:gd name="T28" fmla="*/ 1766 w 1824"/>
                <a:gd name="T29" fmla="*/ 893 h 2426"/>
                <a:gd name="T30" fmla="*/ 1734 w 1824"/>
                <a:gd name="T31" fmla="*/ 1099 h 2426"/>
                <a:gd name="T32" fmla="*/ 1743 w 1824"/>
                <a:gd name="T33" fmla="*/ 1157 h 2426"/>
                <a:gd name="T34" fmla="*/ 1781 w 1824"/>
                <a:gd name="T35" fmla="*/ 1170 h 2426"/>
                <a:gd name="T36" fmla="*/ 1810 w 1824"/>
                <a:gd name="T37" fmla="*/ 1206 h 2426"/>
                <a:gd name="T38" fmla="*/ 1824 w 1824"/>
                <a:gd name="T39" fmla="*/ 1272 h 2426"/>
                <a:gd name="T40" fmla="*/ 1815 w 1824"/>
                <a:gd name="T41" fmla="*/ 1377 h 2426"/>
                <a:gd name="T42" fmla="*/ 1775 w 1824"/>
                <a:gd name="T43" fmla="*/ 1527 h 2426"/>
                <a:gd name="T44" fmla="*/ 1725 w 1824"/>
                <a:gd name="T45" fmla="*/ 1650 h 2426"/>
                <a:gd name="T46" fmla="*/ 1680 w 1824"/>
                <a:gd name="T47" fmla="*/ 1715 h 2426"/>
                <a:gd name="T48" fmla="*/ 1641 w 1824"/>
                <a:gd name="T49" fmla="*/ 1735 h 2426"/>
                <a:gd name="T50" fmla="*/ 1594 w 1824"/>
                <a:gd name="T51" fmla="*/ 1896 h 2426"/>
                <a:gd name="T52" fmla="*/ 1510 w 1824"/>
                <a:gd name="T53" fmla="*/ 2060 h 2426"/>
                <a:gd name="T54" fmla="*/ 1386 w 1824"/>
                <a:gd name="T55" fmla="*/ 2212 h 2426"/>
                <a:gd name="T56" fmla="*/ 1230 w 1824"/>
                <a:gd name="T57" fmla="*/ 2334 h 2426"/>
                <a:gd name="T58" fmla="*/ 1043 w 1824"/>
                <a:gd name="T59" fmla="*/ 2411 h 2426"/>
                <a:gd name="T60" fmla="*/ 845 w 1824"/>
                <a:gd name="T61" fmla="*/ 2422 h 2426"/>
                <a:gd name="T62" fmla="*/ 652 w 1824"/>
                <a:gd name="T63" fmla="*/ 2367 h 2426"/>
                <a:gd name="T64" fmla="*/ 482 w 1824"/>
                <a:gd name="T65" fmla="*/ 2258 h 2426"/>
                <a:gd name="T66" fmla="*/ 348 w 1824"/>
                <a:gd name="T67" fmla="*/ 2114 h 2426"/>
                <a:gd name="T68" fmla="*/ 252 w 1824"/>
                <a:gd name="T69" fmla="*/ 1952 h 2426"/>
                <a:gd name="T70" fmla="*/ 193 w 1824"/>
                <a:gd name="T71" fmla="*/ 1787 h 2426"/>
                <a:gd name="T72" fmla="*/ 157 w 1824"/>
                <a:gd name="T73" fmla="*/ 1725 h 2426"/>
                <a:gd name="T74" fmla="*/ 114 w 1824"/>
                <a:gd name="T75" fmla="*/ 1677 h 2426"/>
                <a:gd name="T76" fmla="*/ 66 w 1824"/>
                <a:gd name="T77" fmla="*/ 1575 h 2426"/>
                <a:gd name="T78" fmla="*/ 19 w 1824"/>
                <a:gd name="T79" fmla="*/ 1420 h 2426"/>
                <a:gd name="T80" fmla="*/ 0 w 1824"/>
                <a:gd name="T81" fmla="*/ 1302 h 2426"/>
                <a:gd name="T82" fmla="*/ 8 w 1824"/>
                <a:gd name="T83" fmla="*/ 1225 h 2426"/>
                <a:gd name="T84" fmla="*/ 32 w 1824"/>
                <a:gd name="T85" fmla="*/ 1180 h 2426"/>
                <a:gd name="T86" fmla="*/ 68 w 1824"/>
                <a:gd name="T87" fmla="*/ 1159 h 2426"/>
                <a:gd name="T88" fmla="*/ 109 w 1824"/>
                <a:gd name="T89" fmla="*/ 1157 h 2426"/>
                <a:gd name="T90" fmla="*/ 66 w 1824"/>
                <a:gd name="T91" fmla="*/ 978 h 2426"/>
                <a:gd name="T92" fmla="*/ 56 w 1824"/>
                <a:gd name="T93" fmla="*/ 792 h 2426"/>
                <a:gd name="T94" fmla="*/ 94 w 1824"/>
                <a:gd name="T95" fmla="*/ 610 h 2426"/>
                <a:gd name="T96" fmla="*/ 177 w 1824"/>
                <a:gd name="T97" fmla="*/ 438 h 2426"/>
                <a:gd name="T98" fmla="*/ 291 w 1824"/>
                <a:gd name="T99" fmla="*/ 299 h 2426"/>
                <a:gd name="T100" fmla="*/ 436 w 1824"/>
                <a:gd name="T101" fmla="*/ 171 h 2426"/>
                <a:gd name="T102" fmla="*/ 581 w 1824"/>
                <a:gd name="T103" fmla="*/ 80 h 2426"/>
                <a:gd name="T104" fmla="*/ 738 w 1824"/>
                <a:gd name="T105" fmla="*/ 20 h 2426"/>
                <a:gd name="T106" fmla="*/ 918 w 1824"/>
                <a:gd name="T107" fmla="*/ 0 h 2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824" h="2426">
                  <a:moveTo>
                    <a:pt x="918" y="0"/>
                  </a:moveTo>
                  <a:lnTo>
                    <a:pt x="977" y="2"/>
                  </a:lnTo>
                  <a:lnTo>
                    <a:pt x="1033" y="7"/>
                  </a:lnTo>
                  <a:lnTo>
                    <a:pt x="1085" y="15"/>
                  </a:lnTo>
                  <a:lnTo>
                    <a:pt x="1134" y="28"/>
                  </a:lnTo>
                  <a:lnTo>
                    <a:pt x="1180" y="42"/>
                  </a:lnTo>
                  <a:lnTo>
                    <a:pt x="1222" y="58"/>
                  </a:lnTo>
                  <a:lnTo>
                    <a:pt x="1261" y="76"/>
                  </a:lnTo>
                  <a:lnTo>
                    <a:pt x="1297" y="96"/>
                  </a:lnTo>
                  <a:lnTo>
                    <a:pt x="1337" y="121"/>
                  </a:lnTo>
                  <a:lnTo>
                    <a:pt x="1373" y="146"/>
                  </a:lnTo>
                  <a:lnTo>
                    <a:pt x="1404" y="171"/>
                  </a:lnTo>
                  <a:lnTo>
                    <a:pt x="1430" y="194"/>
                  </a:lnTo>
                  <a:lnTo>
                    <a:pt x="1452" y="218"/>
                  </a:lnTo>
                  <a:lnTo>
                    <a:pt x="1471" y="239"/>
                  </a:lnTo>
                  <a:lnTo>
                    <a:pt x="1486" y="258"/>
                  </a:lnTo>
                  <a:lnTo>
                    <a:pt x="1497" y="274"/>
                  </a:lnTo>
                  <a:lnTo>
                    <a:pt x="1506" y="285"/>
                  </a:lnTo>
                  <a:lnTo>
                    <a:pt x="1510" y="293"/>
                  </a:lnTo>
                  <a:lnTo>
                    <a:pt x="1512" y="296"/>
                  </a:lnTo>
                  <a:lnTo>
                    <a:pt x="1514" y="296"/>
                  </a:lnTo>
                  <a:lnTo>
                    <a:pt x="1517" y="296"/>
                  </a:lnTo>
                  <a:lnTo>
                    <a:pt x="1523" y="298"/>
                  </a:lnTo>
                  <a:lnTo>
                    <a:pt x="1532" y="300"/>
                  </a:lnTo>
                  <a:lnTo>
                    <a:pt x="1543" y="303"/>
                  </a:lnTo>
                  <a:lnTo>
                    <a:pt x="1556" y="306"/>
                  </a:lnTo>
                  <a:lnTo>
                    <a:pt x="1570" y="313"/>
                  </a:lnTo>
                  <a:lnTo>
                    <a:pt x="1583" y="320"/>
                  </a:lnTo>
                  <a:lnTo>
                    <a:pt x="1599" y="329"/>
                  </a:lnTo>
                  <a:lnTo>
                    <a:pt x="1616" y="340"/>
                  </a:lnTo>
                  <a:lnTo>
                    <a:pt x="1633" y="354"/>
                  </a:lnTo>
                  <a:lnTo>
                    <a:pt x="1649" y="370"/>
                  </a:lnTo>
                  <a:lnTo>
                    <a:pt x="1667" y="388"/>
                  </a:lnTo>
                  <a:lnTo>
                    <a:pt x="1683" y="409"/>
                  </a:lnTo>
                  <a:lnTo>
                    <a:pt x="1698" y="434"/>
                  </a:lnTo>
                  <a:lnTo>
                    <a:pt x="1713" y="462"/>
                  </a:lnTo>
                  <a:lnTo>
                    <a:pt x="1726" y="493"/>
                  </a:lnTo>
                  <a:lnTo>
                    <a:pt x="1739" y="528"/>
                  </a:lnTo>
                  <a:lnTo>
                    <a:pt x="1750" y="567"/>
                  </a:lnTo>
                  <a:lnTo>
                    <a:pt x="1759" y="610"/>
                  </a:lnTo>
                  <a:lnTo>
                    <a:pt x="1766" y="657"/>
                  </a:lnTo>
                  <a:lnTo>
                    <a:pt x="1770" y="709"/>
                  </a:lnTo>
                  <a:lnTo>
                    <a:pt x="1771" y="765"/>
                  </a:lnTo>
                  <a:lnTo>
                    <a:pt x="1770" y="826"/>
                  </a:lnTo>
                  <a:lnTo>
                    <a:pt x="1766" y="893"/>
                  </a:lnTo>
                  <a:lnTo>
                    <a:pt x="1759" y="965"/>
                  </a:lnTo>
                  <a:lnTo>
                    <a:pt x="1748" y="1042"/>
                  </a:lnTo>
                  <a:lnTo>
                    <a:pt x="1734" y="1099"/>
                  </a:lnTo>
                  <a:lnTo>
                    <a:pt x="1716" y="1157"/>
                  </a:lnTo>
                  <a:lnTo>
                    <a:pt x="1730" y="1157"/>
                  </a:lnTo>
                  <a:lnTo>
                    <a:pt x="1743" y="1157"/>
                  </a:lnTo>
                  <a:lnTo>
                    <a:pt x="1756" y="1159"/>
                  </a:lnTo>
                  <a:lnTo>
                    <a:pt x="1769" y="1164"/>
                  </a:lnTo>
                  <a:lnTo>
                    <a:pt x="1781" y="1170"/>
                  </a:lnTo>
                  <a:lnTo>
                    <a:pt x="1792" y="1180"/>
                  </a:lnTo>
                  <a:lnTo>
                    <a:pt x="1802" y="1191"/>
                  </a:lnTo>
                  <a:lnTo>
                    <a:pt x="1810" y="1206"/>
                  </a:lnTo>
                  <a:lnTo>
                    <a:pt x="1817" y="1225"/>
                  </a:lnTo>
                  <a:lnTo>
                    <a:pt x="1821" y="1247"/>
                  </a:lnTo>
                  <a:lnTo>
                    <a:pt x="1824" y="1272"/>
                  </a:lnTo>
                  <a:lnTo>
                    <a:pt x="1824" y="1302"/>
                  </a:lnTo>
                  <a:lnTo>
                    <a:pt x="1821" y="1337"/>
                  </a:lnTo>
                  <a:lnTo>
                    <a:pt x="1815" y="1377"/>
                  </a:lnTo>
                  <a:lnTo>
                    <a:pt x="1805" y="1420"/>
                  </a:lnTo>
                  <a:lnTo>
                    <a:pt x="1792" y="1470"/>
                  </a:lnTo>
                  <a:lnTo>
                    <a:pt x="1775" y="1527"/>
                  </a:lnTo>
                  <a:lnTo>
                    <a:pt x="1758" y="1575"/>
                  </a:lnTo>
                  <a:lnTo>
                    <a:pt x="1741" y="1617"/>
                  </a:lnTo>
                  <a:lnTo>
                    <a:pt x="1725" y="1650"/>
                  </a:lnTo>
                  <a:lnTo>
                    <a:pt x="1710" y="1677"/>
                  </a:lnTo>
                  <a:lnTo>
                    <a:pt x="1695" y="1699"/>
                  </a:lnTo>
                  <a:lnTo>
                    <a:pt x="1680" y="1715"/>
                  </a:lnTo>
                  <a:lnTo>
                    <a:pt x="1667" y="1725"/>
                  </a:lnTo>
                  <a:lnTo>
                    <a:pt x="1653" y="1732"/>
                  </a:lnTo>
                  <a:lnTo>
                    <a:pt x="1641" y="1735"/>
                  </a:lnTo>
                  <a:lnTo>
                    <a:pt x="1629" y="1787"/>
                  </a:lnTo>
                  <a:lnTo>
                    <a:pt x="1614" y="1842"/>
                  </a:lnTo>
                  <a:lnTo>
                    <a:pt x="1594" y="1896"/>
                  </a:lnTo>
                  <a:lnTo>
                    <a:pt x="1571" y="1951"/>
                  </a:lnTo>
                  <a:lnTo>
                    <a:pt x="1542" y="2006"/>
                  </a:lnTo>
                  <a:lnTo>
                    <a:pt x="1510" y="2060"/>
                  </a:lnTo>
                  <a:lnTo>
                    <a:pt x="1472" y="2113"/>
                  </a:lnTo>
                  <a:lnTo>
                    <a:pt x="1431" y="2163"/>
                  </a:lnTo>
                  <a:lnTo>
                    <a:pt x="1386" y="2212"/>
                  </a:lnTo>
                  <a:lnTo>
                    <a:pt x="1338" y="2257"/>
                  </a:lnTo>
                  <a:lnTo>
                    <a:pt x="1286" y="2298"/>
                  </a:lnTo>
                  <a:lnTo>
                    <a:pt x="1230" y="2334"/>
                  </a:lnTo>
                  <a:lnTo>
                    <a:pt x="1170" y="2366"/>
                  </a:lnTo>
                  <a:lnTo>
                    <a:pt x="1106" y="2392"/>
                  </a:lnTo>
                  <a:lnTo>
                    <a:pt x="1043" y="2411"/>
                  </a:lnTo>
                  <a:lnTo>
                    <a:pt x="977" y="2422"/>
                  </a:lnTo>
                  <a:lnTo>
                    <a:pt x="911" y="2426"/>
                  </a:lnTo>
                  <a:lnTo>
                    <a:pt x="845" y="2422"/>
                  </a:lnTo>
                  <a:lnTo>
                    <a:pt x="780" y="2412"/>
                  </a:lnTo>
                  <a:lnTo>
                    <a:pt x="715" y="2393"/>
                  </a:lnTo>
                  <a:lnTo>
                    <a:pt x="652" y="2367"/>
                  </a:lnTo>
                  <a:lnTo>
                    <a:pt x="591" y="2335"/>
                  </a:lnTo>
                  <a:lnTo>
                    <a:pt x="535" y="2299"/>
                  </a:lnTo>
                  <a:lnTo>
                    <a:pt x="482" y="2258"/>
                  </a:lnTo>
                  <a:lnTo>
                    <a:pt x="434" y="2213"/>
                  </a:lnTo>
                  <a:lnTo>
                    <a:pt x="389" y="2165"/>
                  </a:lnTo>
                  <a:lnTo>
                    <a:pt x="348" y="2114"/>
                  </a:lnTo>
                  <a:lnTo>
                    <a:pt x="312" y="2062"/>
                  </a:lnTo>
                  <a:lnTo>
                    <a:pt x="279" y="2007"/>
                  </a:lnTo>
                  <a:lnTo>
                    <a:pt x="252" y="1952"/>
                  </a:lnTo>
                  <a:lnTo>
                    <a:pt x="228" y="1896"/>
                  </a:lnTo>
                  <a:lnTo>
                    <a:pt x="208" y="1842"/>
                  </a:lnTo>
                  <a:lnTo>
                    <a:pt x="193" y="1787"/>
                  </a:lnTo>
                  <a:lnTo>
                    <a:pt x="184" y="1735"/>
                  </a:lnTo>
                  <a:lnTo>
                    <a:pt x="171" y="1732"/>
                  </a:lnTo>
                  <a:lnTo>
                    <a:pt x="157" y="1725"/>
                  </a:lnTo>
                  <a:lnTo>
                    <a:pt x="144" y="1715"/>
                  </a:lnTo>
                  <a:lnTo>
                    <a:pt x="129" y="1699"/>
                  </a:lnTo>
                  <a:lnTo>
                    <a:pt x="114" y="1677"/>
                  </a:lnTo>
                  <a:lnTo>
                    <a:pt x="98" y="1650"/>
                  </a:lnTo>
                  <a:lnTo>
                    <a:pt x="83" y="1617"/>
                  </a:lnTo>
                  <a:lnTo>
                    <a:pt x="66" y="1575"/>
                  </a:lnTo>
                  <a:lnTo>
                    <a:pt x="49" y="1527"/>
                  </a:lnTo>
                  <a:lnTo>
                    <a:pt x="33" y="1470"/>
                  </a:lnTo>
                  <a:lnTo>
                    <a:pt x="19" y="1420"/>
                  </a:lnTo>
                  <a:lnTo>
                    <a:pt x="10" y="1377"/>
                  </a:lnTo>
                  <a:lnTo>
                    <a:pt x="4" y="1337"/>
                  </a:lnTo>
                  <a:lnTo>
                    <a:pt x="0" y="1302"/>
                  </a:lnTo>
                  <a:lnTo>
                    <a:pt x="0" y="1272"/>
                  </a:lnTo>
                  <a:lnTo>
                    <a:pt x="3" y="1247"/>
                  </a:lnTo>
                  <a:lnTo>
                    <a:pt x="8" y="1225"/>
                  </a:lnTo>
                  <a:lnTo>
                    <a:pt x="14" y="1206"/>
                  </a:lnTo>
                  <a:lnTo>
                    <a:pt x="23" y="1191"/>
                  </a:lnTo>
                  <a:lnTo>
                    <a:pt x="32" y="1180"/>
                  </a:lnTo>
                  <a:lnTo>
                    <a:pt x="43" y="1170"/>
                  </a:lnTo>
                  <a:lnTo>
                    <a:pt x="55" y="1164"/>
                  </a:lnTo>
                  <a:lnTo>
                    <a:pt x="68" y="1159"/>
                  </a:lnTo>
                  <a:lnTo>
                    <a:pt x="81" y="1157"/>
                  </a:lnTo>
                  <a:lnTo>
                    <a:pt x="95" y="1157"/>
                  </a:lnTo>
                  <a:lnTo>
                    <a:pt x="109" y="1157"/>
                  </a:lnTo>
                  <a:lnTo>
                    <a:pt x="90" y="1099"/>
                  </a:lnTo>
                  <a:lnTo>
                    <a:pt x="78" y="1042"/>
                  </a:lnTo>
                  <a:lnTo>
                    <a:pt x="66" y="978"/>
                  </a:lnTo>
                  <a:lnTo>
                    <a:pt x="59" y="914"/>
                  </a:lnTo>
                  <a:lnTo>
                    <a:pt x="55" y="853"/>
                  </a:lnTo>
                  <a:lnTo>
                    <a:pt x="56" y="792"/>
                  </a:lnTo>
                  <a:lnTo>
                    <a:pt x="64" y="733"/>
                  </a:lnTo>
                  <a:lnTo>
                    <a:pt x="75" y="674"/>
                  </a:lnTo>
                  <a:lnTo>
                    <a:pt x="94" y="610"/>
                  </a:lnTo>
                  <a:lnTo>
                    <a:pt x="118" y="549"/>
                  </a:lnTo>
                  <a:lnTo>
                    <a:pt x="145" y="492"/>
                  </a:lnTo>
                  <a:lnTo>
                    <a:pt x="177" y="438"/>
                  </a:lnTo>
                  <a:lnTo>
                    <a:pt x="212" y="388"/>
                  </a:lnTo>
                  <a:lnTo>
                    <a:pt x="251" y="342"/>
                  </a:lnTo>
                  <a:lnTo>
                    <a:pt x="291" y="299"/>
                  </a:lnTo>
                  <a:lnTo>
                    <a:pt x="335" y="253"/>
                  </a:lnTo>
                  <a:lnTo>
                    <a:pt x="385" y="211"/>
                  </a:lnTo>
                  <a:lnTo>
                    <a:pt x="436" y="171"/>
                  </a:lnTo>
                  <a:lnTo>
                    <a:pt x="489" y="135"/>
                  </a:lnTo>
                  <a:lnTo>
                    <a:pt x="533" y="106"/>
                  </a:lnTo>
                  <a:lnTo>
                    <a:pt x="581" y="80"/>
                  </a:lnTo>
                  <a:lnTo>
                    <a:pt x="631" y="56"/>
                  </a:lnTo>
                  <a:lnTo>
                    <a:pt x="682" y="37"/>
                  </a:lnTo>
                  <a:lnTo>
                    <a:pt x="738" y="20"/>
                  </a:lnTo>
                  <a:lnTo>
                    <a:pt x="796" y="9"/>
                  </a:lnTo>
                  <a:lnTo>
                    <a:pt x="857" y="3"/>
                  </a:lnTo>
                  <a:lnTo>
                    <a:pt x="91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28">
              <a:extLst>
                <a:ext uri="{FF2B5EF4-FFF2-40B4-BE49-F238E27FC236}">
                  <a16:creationId xmlns:a16="http://schemas.microsoft.com/office/drawing/2014/main" id="{C473B05A-391F-44F1-9B52-A013A0FF5871}"/>
                </a:ext>
              </a:extLst>
            </p:cNvPr>
            <p:cNvSpPr>
              <a:spLocks/>
            </p:cNvSpPr>
            <p:nvPr/>
          </p:nvSpPr>
          <p:spPr bwMode="auto">
            <a:xfrm>
              <a:off x="3256" y="2426"/>
              <a:ext cx="1151" cy="589"/>
            </a:xfrm>
            <a:custGeom>
              <a:avLst/>
              <a:gdLst>
                <a:gd name="T0" fmla="*/ 1441 w 3453"/>
                <a:gd name="T1" fmla="*/ 1028 h 1766"/>
                <a:gd name="T2" fmla="*/ 1565 w 3453"/>
                <a:gd name="T3" fmla="*/ 656 h 1766"/>
                <a:gd name="T4" fmla="*/ 1498 w 3453"/>
                <a:gd name="T5" fmla="*/ 501 h 1766"/>
                <a:gd name="T6" fmla="*/ 1494 w 3453"/>
                <a:gd name="T7" fmla="*/ 393 h 1766"/>
                <a:gd name="T8" fmla="*/ 1535 w 3453"/>
                <a:gd name="T9" fmla="*/ 324 h 1766"/>
                <a:gd name="T10" fmla="*/ 1600 w 3453"/>
                <a:gd name="T11" fmla="*/ 286 h 1766"/>
                <a:gd name="T12" fmla="*/ 1667 w 3453"/>
                <a:gd name="T13" fmla="*/ 268 h 1766"/>
                <a:gd name="T14" fmla="*/ 1716 w 3453"/>
                <a:gd name="T15" fmla="*/ 265 h 1766"/>
                <a:gd name="T16" fmla="*/ 1737 w 3453"/>
                <a:gd name="T17" fmla="*/ 265 h 1766"/>
                <a:gd name="T18" fmla="*/ 1786 w 3453"/>
                <a:gd name="T19" fmla="*/ 268 h 1766"/>
                <a:gd name="T20" fmla="*/ 1853 w 3453"/>
                <a:gd name="T21" fmla="*/ 286 h 1766"/>
                <a:gd name="T22" fmla="*/ 1918 w 3453"/>
                <a:gd name="T23" fmla="*/ 324 h 1766"/>
                <a:gd name="T24" fmla="*/ 1959 w 3453"/>
                <a:gd name="T25" fmla="*/ 393 h 1766"/>
                <a:gd name="T26" fmla="*/ 1955 w 3453"/>
                <a:gd name="T27" fmla="*/ 501 h 1766"/>
                <a:gd name="T28" fmla="*/ 1888 w 3453"/>
                <a:gd name="T29" fmla="*/ 656 h 1766"/>
                <a:gd name="T30" fmla="*/ 2012 w 3453"/>
                <a:gd name="T31" fmla="*/ 1028 h 1766"/>
                <a:gd name="T32" fmla="*/ 2342 w 3453"/>
                <a:gd name="T33" fmla="*/ 2 h 1766"/>
                <a:gd name="T34" fmla="*/ 2402 w 3453"/>
                <a:gd name="T35" fmla="*/ 41 h 1766"/>
                <a:gd name="T36" fmla="*/ 2529 w 3453"/>
                <a:gd name="T37" fmla="*/ 115 h 1766"/>
                <a:gd name="T38" fmla="*/ 2712 w 3453"/>
                <a:gd name="T39" fmla="*/ 207 h 1766"/>
                <a:gd name="T40" fmla="*/ 2936 w 3453"/>
                <a:gd name="T41" fmla="*/ 299 h 1766"/>
                <a:gd name="T42" fmla="*/ 3173 w 3453"/>
                <a:gd name="T43" fmla="*/ 373 h 1766"/>
                <a:gd name="T44" fmla="*/ 3321 w 3453"/>
                <a:gd name="T45" fmla="*/ 473 h 1766"/>
                <a:gd name="T46" fmla="*/ 3407 w 3453"/>
                <a:gd name="T47" fmla="*/ 619 h 1766"/>
                <a:gd name="T48" fmla="*/ 3446 w 3453"/>
                <a:gd name="T49" fmla="*/ 781 h 1766"/>
                <a:gd name="T50" fmla="*/ 3453 w 3453"/>
                <a:gd name="T51" fmla="*/ 932 h 1766"/>
                <a:gd name="T52" fmla="*/ 3450 w 3453"/>
                <a:gd name="T53" fmla="*/ 1013 h 1766"/>
                <a:gd name="T54" fmla="*/ 3441 w 3453"/>
                <a:gd name="T55" fmla="*/ 1117 h 1766"/>
                <a:gd name="T56" fmla="*/ 3426 w 3453"/>
                <a:gd name="T57" fmla="*/ 1263 h 1766"/>
                <a:gd name="T58" fmla="*/ 3410 w 3453"/>
                <a:gd name="T59" fmla="*/ 1357 h 1766"/>
                <a:gd name="T60" fmla="*/ 3345 w 3453"/>
                <a:gd name="T61" fmla="*/ 1396 h 1766"/>
                <a:gd name="T62" fmla="*/ 3194 w 3453"/>
                <a:gd name="T63" fmla="*/ 1469 h 1766"/>
                <a:gd name="T64" fmla="*/ 2965 w 3453"/>
                <a:gd name="T65" fmla="*/ 1561 h 1766"/>
                <a:gd name="T66" fmla="*/ 2661 w 3453"/>
                <a:gd name="T67" fmla="*/ 1652 h 1766"/>
                <a:gd name="T68" fmla="*/ 2286 w 3453"/>
                <a:gd name="T69" fmla="*/ 1727 h 1766"/>
                <a:gd name="T70" fmla="*/ 1846 w 3453"/>
                <a:gd name="T71" fmla="*/ 1764 h 1766"/>
                <a:gd name="T72" fmla="*/ 1377 w 3453"/>
                <a:gd name="T73" fmla="*/ 1750 h 1766"/>
                <a:gd name="T74" fmla="*/ 969 w 3453"/>
                <a:gd name="T75" fmla="*/ 1693 h 1766"/>
                <a:gd name="T76" fmla="*/ 629 w 3453"/>
                <a:gd name="T77" fmla="*/ 1607 h 1766"/>
                <a:gd name="T78" fmla="*/ 361 w 3453"/>
                <a:gd name="T79" fmla="*/ 1514 h 1766"/>
                <a:gd name="T80" fmla="*/ 172 w 3453"/>
                <a:gd name="T81" fmla="*/ 1429 h 1766"/>
                <a:gd name="T82" fmla="*/ 64 w 3453"/>
                <a:gd name="T83" fmla="*/ 1371 h 1766"/>
                <a:gd name="T84" fmla="*/ 35 w 3453"/>
                <a:gd name="T85" fmla="*/ 1329 h 1766"/>
                <a:gd name="T86" fmla="*/ 19 w 3453"/>
                <a:gd name="T87" fmla="*/ 1189 h 1766"/>
                <a:gd name="T88" fmla="*/ 6 w 3453"/>
                <a:gd name="T89" fmla="*/ 1055 h 1766"/>
                <a:gd name="T90" fmla="*/ 2 w 3453"/>
                <a:gd name="T91" fmla="*/ 997 h 1766"/>
                <a:gd name="T92" fmla="*/ 1 w 3453"/>
                <a:gd name="T93" fmla="*/ 859 h 1766"/>
                <a:gd name="T94" fmla="*/ 22 w 3453"/>
                <a:gd name="T95" fmla="*/ 698 h 1766"/>
                <a:gd name="T96" fmla="*/ 82 w 3453"/>
                <a:gd name="T97" fmla="*/ 542 h 1766"/>
                <a:gd name="T98" fmla="*/ 197 w 3453"/>
                <a:gd name="T99" fmla="*/ 416 h 1766"/>
                <a:gd name="T100" fmla="*/ 392 w 3453"/>
                <a:gd name="T101" fmla="*/ 340 h 1766"/>
                <a:gd name="T102" fmla="*/ 634 w 3453"/>
                <a:gd name="T103" fmla="*/ 255 h 1766"/>
                <a:gd name="T104" fmla="*/ 839 w 3453"/>
                <a:gd name="T105" fmla="*/ 160 h 1766"/>
                <a:gd name="T106" fmla="*/ 995 w 3453"/>
                <a:gd name="T107" fmla="*/ 74 h 1766"/>
                <a:gd name="T108" fmla="*/ 1091 w 3453"/>
                <a:gd name="T109" fmla="*/ 16 h 17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3453" h="1766">
                  <a:moveTo>
                    <a:pt x="1113" y="0"/>
                  </a:moveTo>
                  <a:lnTo>
                    <a:pt x="1387" y="868"/>
                  </a:lnTo>
                  <a:lnTo>
                    <a:pt x="1440" y="1030"/>
                  </a:lnTo>
                  <a:lnTo>
                    <a:pt x="1441" y="1028"/>
                  </a:lnTo>
                  <a:lnTo>
                    <a:pt x="1486" y="1166"/>
                  </a:lnTo>
                  <a:lnTo>
                    <a:pt x="1630" y="756"/>
                  </a:lnTo>
                  <a:lnTo>
                    <a:pt x="1595" y="705"/>
                  </a:lnTo>
                  <a:lnTo>
                    <a:pt x="1565" y="656"/>
                  </a:lnTo>
                  <a:lnTo>
                    <a:pt x="1542" y="613"/>
                  </a:lnTo>
                  <a:lnTo>
                    <a:pt x="1523" y="572"/>
                  </a:lnTo>
                  <a:lnTo>
                    <a:pt x="1508" y="534"/>
                  </a:lnTo>
                  <a:lnTo>
                    <a:pt x="1498" y="501"/>
                  </a:lnTo>
                  <a:lnTo>
                    <a:pt x="1492" y="470"/>
                  </a:lnTo>
                  <a:lnTo>
                    <a:pt x="1489" y="441"/>
                  </a:lnTo>
                  <a:lnTo>
                    <a:pt x="1491" y="415"/>
                  </a:lnTo>
                  <a:lnTo>
                    <a:pt x="1494" y="393"/>
                  </a:lnTo>
                  <a:lnTo>
                    <a:pt x="1502" y="372"/>
                  </a:lnTo>
                  <a:lnTo>
                    <a:pt x="1512" y="354"/>
                  </a:lnTo>
                  <a:lnTo>
                    <a:pt x="1523" y="338"/>
                  </a:lnTo>
                  <a:lnTo>
                    <a:pt x="1535" y="324"/>
                  </a:lnTo>
                  <a:lnTo>
                    <a:pt x="1550" y="312"/>
                  </a:lnTo>
                  <a:lnTo>
                    <a:pt x="1567" y="301"/>
                  </a:lnTo>
                  <a:lnTo>
                    <a:pt x="1583" y="293"/>
                  </a:lnTo>
                  <a:lnTo>
                    <a:pt x="1600" y="286"/>
                  </a:lnTo>
                  <a:lnTo>
                    <a:pt x="1618" y="280"/>
                  </a:lnTo>
                  <a:lnTo>
                    <a:pt x="1635" y="275"/>
                  </a:lnTo>
                  <a:lnTo>
                    <a:pt x="1651" y="271"/>
                  </a:lnTo>
                  <a:lnTo>
                    <a:pt x="1667" y="268"/>
                  </a:lnTo>
                  <a:lnTo>
                    <a:pt x="1681" y="267"/>
                  </a:lnTo>
                  <a:lnTo>
                    <a:pt x="1695" y="266"/>
                  </a:lnTo>
                  <a:lnTo>
                    <a:pt x="1706" y="265"/>
                  </a:lnTo>
                  <a:lnTo>
                    <a:pt x="1716" y="265"/>
                  </a:lnTo>
                  <a:lnTo>
                    <a:pt x="1722" y="265"/>
                  </a:lnTo>
                  <a:lnTo>
                    <a:pt x="1726" y="265"/>
                  </a:lnTo>
                  <a:lnTo>
                    <a:pt x="1730" y="265"/>
                  </a:lnTo>
                  <a:lnTo>
                    <a:pt x="1737" y="265"/>
                  </a:lnTo>
                  <a:lnTo>
                    <a:pt x="1747" y="265"/>
                  </a:lnTo>
                  <a:lnTo>
                    <a:pt x="1758" y="266"/>
                  </a:lnTo>
                  <a:lnTo>
                    <a:pt x="1771" y="267"/>
                  </a:lnTo>
                  <a:lnTo>
                    <a:pt x="1786" y="268"/>
                  </a:lnTo>
                  <a:lnTo>
                    <a:pt x="1802" y="271"/>
                  </a:lnTo>
                  <a:lnTo>
                    <a:pt x="1818" y="275"/>
                  </a:lnTo>
                  <a:lnTo>
                    <a:pt x="1836" y="280"/>
                  </a:lnTo>
                  <a:lnTo>
                    <a:pt x="1853" y="286"/>
                  </a:lnTo>
                  <a:lnTo>
                    <a:pt x="1870" y="293"/>
                  </a:lnTo>
                  <a:lnTo>
                    <a:pt x="1887" y="301"/>
                  </a:lnTo>
                  <a:lnTo>
                    <a:pt x="1903" y="312"/>
                  </a:lnTo>
                  <a:lnTo>
                    <a:pt x="1918" y="324"/>
                  </a:lnTo>
                  <a:lnTo>
                    <a:pt x="1930" y="338"/>
                  </a:lnTo>
                  <a:lnTo>
                    <a:pt x="1941" y="354"/>
                  </a:lnTo>
                  <a:lnTo>
                    <a:pt x="1951" y="372"/>
                  </a:lnTo>
                  <a:lnTo>
                    <a:pt x="1959" y="393"/>
                  </a:lnTo>
                  <a:lnTo>
                    <a:pt x="1963" y="415"/>
                  </a:lnTo>
                  <a:lnTo>
                    <a:pt x="1964" y="441"/>
                  </a:lnTo>
                  <a:lnTo>
                    <a:pt x="1961" y="470"/>
                  </a:lnTo>
                  <a:lnTo>
                    <a:pt x="1955" y="501"/>
                  </a:lnTo>
                  <a:lnTo>
                    <a:pt x="1945" y="534"/>
                  </a:lnTo>
                  <a:lnTo>
                    <a:pt x="1930" y="572"/>
                  </a:lnTo>
                  <a:lnTo>
                    <a:pt x="1912" y="613"/>
                  </a:lnTo>
                  <a:lnTo>
                    <a:pt x="1888" y="656"/>
                  </a:lnTo>
                  <a:lnTo>
                    <a:pt x="1858" y="705"/>
                  </a:lnTo>
                  <a:lnTo>
                    <a:pt x="1823" y="756"/>
                  </a:lnTo>
                  <a:lnTo>
                    <a:pt x="1968" y="1166"/>
                  </a:lnTo>
                  <a:lnTo>
                    <a:pt x="2012" y="1028"/>
                  </a:lnTo>
                  <a:lnTo>
                    <a:pt x="2014" y="1030"/>
                  </a:lnTo>
                  <a:lnTo>
                    <a:pt x="2066" y="868"/>
                  </a:lnTo>
                  <a:lnTo>
                    <a:pt x="2340" y="0"/>
                  </a:lnTo>
                  <a:lnTo>
                    <a:pt x="2342" y="2"/>
                  </a:lnTo>
                  <a:lnTo>
                    <a:pt x="2350" y="7"/>
                  </a:lnTo>
                  <a:lnTo>
                    <a:pt x="2362" y="16"/>
                  </a:lnTo>
                  <a:lnTo>
                    <a:pt x="2380" y="27"/>
                  </a:lnTo>
                  <a:lnTo>
                    <a:pt x="2402" y="41"/>
                  </a:lnTo>
                  <a:lnTo>
                    <a:pt x="2427" y="56"/>
                  </a:lnTo>
                  <a:lnTo>
                    <a:pt x="2458" y="74"/>
                  </a:lnTo>
                  <a:lnTo>
                    <a:pt x="2492" y="94"/>
                  </a:lnTo>
                  <a:lnTo>
                    <a:pt x="2529" y="115"/>
                  </a:lnTo>
                  <a:lnTo>
                    <a:pt x="2570" y="138"/>
                  </a:lnTo>
                  <a:lnTo>
                    <a:pt x="2614" y="160"/>
                  </a:lnTo>
                  <a:lnTo>
                    <a:pt x="2661" y="184"/>
                  </a:lnTo>
                  <a:lnTo>
                    <a:pt x="2712" y="207"/>
                  </a:lnTo>
                  <a:lnTo>
                    <a:pt x="2765" y="231"/>
                  </a:lnTo>
                  <a:lnTo>
                    <a:pt x="2819" y="255"/>
                  </a:lnTo>
                  <a:lnTo>
                    <a:pt x="2877" y="278"/>
                  </a:lnTo>
                  <a:lnTo>
                    <a:pt x="2936" y="299"/>
                  </a:lnTo>
                  <a:lnTo>
                    <a:pt x="2997" y="321"/>
                  </a:lnTo>
                  <a:lnTo>
                    <a:pt x="3061" y="340"/>
                  </a:lnTo>
                  <a:lnTo>
                    <a:pt x="3125" y="358"/>
                  </a:lnTo>
                  <a:lnTo>
                    <a:pt x="3173" y="373"/>
                  </a:lnTo>
                  <a:lnTo>
                    <a:pt x="3217" y="393"/>
                  </a:lnTo>
                  <a:lnTo>
                    <a:pt x="3257" y="416"/>
                  </a:lnTo>
                  <a:lnTo>
                    <a:pt x="3291" y="444"/>
                  </a:lnTo>
                  <a:lnTo>
                    <a:pt x="3321" y="473"/>
                  </a:lnTo>
                  <a:lnTo>
                    <a:pt x="3347" y="507"/>
                  </a:lnTo>
                  <a:lnTo>
                    <a:pt x="3371" y="543"/>
                  </a:lnTo>
                  <a:lnTo>
                    <a:pt x="3391" y="580"/>
                  </a:lnTo>
                  <a:lnTo>
                    <a:pt x="3407" y="619"/>
                  </a:lnTo>
                  <a:lnTo>
                    <a:pt x="3421" y="659"/>
                  </a:lnTo>
                  <a:lnTo>
                    <a:pt x="3431" y="700"/>
                  </a:lnTo>
                  <a:lnTo>
                    <a:pt x="3440" y="739"/>
                  </a:lnTo>
                  <a:lnTo>
                    <a:pt x="3446" y="781"/>
                  </a:lnTo>
                  <a:lnTo>
                    <a:pt x="3450" y="820"/>
                  </a:lnTo>
                  <a:lnTo>
                    <a:pt x="3452" y="859"/>
                  </a:lnTo>
                  <a:lnTo>
                    <a:pt x="3453" y="897"/>
                  </a:lnTo>
                  <a:lnTo>
                    <a:pt x="3453" y="932"/>
                  </a:lnTo>
                  <a:lnTo>
                    <a:pt x="3452" y="966"/>
                  </a:lnTo>
                  <a:lnTo>
                    <a:pt x="3451" y="997"/>
                  </a:lnTo>
                  <a:lnTo>
                    <a:pt x="3451" y="1001"/>
                  </a:lnTo>
                  <a:lnTo>
                    <a:pt x="3450" y="1013"/>
                  </a:lnTo>
                  <a:lnTo>
                    <a:pt x="3448" y="1032"/>
                  </a:lnTo>
                  <a:lnTo>
                    <a:pt x="3446" y="1055"/>
                  </a:lnTo>
                  <a:lnTo>
                    <a:pt x="3443" y="1085"/>
                  </a:lnTo>
                  <a:lnTo>
                    <a:pt x="3441" y="1117"/>
                  </a:lnTo>
                  <a:lnTo>
                    <a:pt x="3437" y="1152"/>
                  </a:lnTo>
                  <a:lnTo>
                    <a:pt x="3433" y="1189"/>
                  </a:lnTo>
                  <a:lnTo>
                    <a:pt x="3430" y="1226"/>
                  </a:lnTo>
                  <a:lnTo>
                    <a:pt x="3426" y="1263"/>
                  </a:lnTo>
                  <a:lnTo>
                    <a:pt x="3422" y="1296"/>
                  </a:lnTo>
                  <a:lnTo>
                    <a:pt x="3417" y="1329"/>
                  </a:lnTo>
                  <a:lnTo>
                    <a:pt x="3413" y="1356"/>
                  </a:lnTo>
                  <a:lnTo>
                    <a:pt x="3410" y="1357"/>
                  </a:lnTo>
                  <a:lnTo>
                    <a:pt x="3402" y="1364"/>
                  </a:lnTo>
                  <a:lnTo>
                    <a:pt x="3389" y="1371"/>
                  </a:lnTo>
                  <a:lnTo>
                    <a:pt x="3369" y="1382"/>
                  </a:lnTo>
                  <a:lnTo>
                    <a:pt x="3345" y="1396"/>
                  </a:lnTo>
                  <a:lnTo>
                    <a:pt x="3315" y="1412"/>
                  </a:lnTo>
                  <a:lnTo>
                    <a:pt x="3280" y="1429"/>
                  </a:lnTo>
                  <a:lnTo>
                    <a:pt x="3240" y="1448"/>
                  </a:lnTo>
                  <a:lnTo>
                    <a:pt x="3194" y="1469"/>
                  </a:lnTo>
                  <a:lnTo>
                    <a:pt x="3144" y="1492"/>
                  </a:lnTo>
                  <a:lnTo>
                    <a:pt x="3090" y="1514"/>
                  </a:lnTo>
                  <a:lnTo>
                    <a:pt x="3030" y="1538"/>
                  </a:lnTo>
                  <a:lnTo>
                    <a:pt x="2965" y="1561"/>
                  </a:lnTo>
                  <a:lnTo>
                    <a:pt x="2897" y="1585"/>
                  </a:lnTo>
                  <a:lnTo>
                    <a:pt x="2823" y="1608"/>
                  </a:lnTo>
                  <a:lnTo>
                    <a:pt x="2745" y="1631"/>
                  </a:lnTo>
                  <a:lnTo>
                    <a:pt x="2661" y="1652"/>
                  </a:lnTo>
                  <a:lnTo>
                    <a:pt x="2574" y="1673"/>
                  </a:lnTo>
                  <a:lnTo>
                    <a:pt x="2482" y="1693"/>
                  </a:lnTo>
                  <a:lnTo>
                    <a:pt x="2386" y="1710"/>
                  </a:lnTo>
                  <a:lnTo>
                    <a:pt x="2286" y="1727"/>
                  </a:lnTo>
                  <a:lnTo>
                    <a:pt x="2182" y="1740"/>
                  </a:lnTo>
                  <a:lnTo>
                    <a:pt x="2075" y="1750"/>
                  </a:lnTo>
                  <a:lnTo>
                    <a:pt x="1961" y="1759"/>
                  </a:lnTo>
                  <a:lnTo>
                    <a:pt x="1846" y="1764"/>
                  </a:lnTo>
                  <a:lnTo>
                    <a:pt x="1726" y="1766"/>
                  </a:lnTo>
                  <a:lnTo>
                    <a:pt x="1605" y="1764"/>
                  </a:lnTo>
                  <a:lnTo>
                    <a:pt x="1489" y="1759"/>
                  </a:lnTo>
                  <a:lnTo>
                    <a:pt x="1377" y="1750"/>
                  </a:lnTo>
                  <a:lnTo>
                    <a:pt x="1269" y="1739"/>
                  </a:lnTo>
                  <a:lnTo>
                    <a:pt x="1164" y="1725"/>
                  </a:lnTo>
                  <a:lnTo>
                    <a:pt x="1065" y="1710"/>
                  </a:lnTo>
                  <a:lnTo>
                    <a:pt x="969" y="1693"/>
                  </a:lnTo>
                  <a:lnTo>
                    <a:pt x="878" y="1673"/>
                  </a:lnTo>
                  <a:lnTo>
                    <a:pt x="791" y="1652"/>
                  </a:lnTo>
                  <a:lnTo>
                    <a:pt x="707" y="1631"/>
                  </a:lnTo>
                  <a:lnTo>
                    <a:pt x="629" y="1607"/>
                  </a:lnTo>
                  <a:lnTo>
                    <a:pt x="555" y="1584"/>
                  </a:lnTo>
                  <a:lnTo>
                    <a:pt x="486" y="1561"/>
                  </a:lnTo>
                  <a:lnTo>
                    <a:pt x="421" y="1538"/>
                  </a:lnTo>
                  <a:lnTo>
                    <a:pt x="361" y="1514"/>
                  </a:lnTo>
                  <a:lnTo>
                    <a:pt x="306" y="1492"/>
                  </a:lnTo>
                  <a:lnTo>
                    <a:pt x="257" y="1469"/>
                  </a:lnTo>
                  <a:lnTo>
                    <a:pt x="212" y="1448"/>
                  </a:lnTo>
                  <a:lnTo>
                    <a:pt x="172" y="1429"/>
                  </a:lnTo>
                  <a:lnTo>
                    <a:pt x="137" y="1411"/>
                  </a:lnTo>
                  <a:lnTo>
                    <a:pt x="107" y="1396"/>
                  </a:lnTo>
                  <a:lnTo>
                    <a:pt x="82" y="1382"/>
                  </a:lnTo>
                  <a:lnTo>
                    <a:pt x="64" y="1371"/>
                  </a:lnTo>
                  <a:lnTo>
                    <a:pt x="50" y="1362"/>
                  </a:lnTo>
                  <a:lnTo>
                    <a:pt x="41" y="1357"/>
                  </a:lnTo>
                  <a:lnTo>
                    <a:pt x="39" y="1356"/>
                  </a:lnTo>
                  <a:lnTo>
                    <a:pt x="35" y="1329"/>
                  </a:lnTo>
                  <a:lnTo>
                    <a:pt x="30" y="1296"/>
                  </a:lnTo>
                  <a:lnTo>
                    <a:pt x="26" y="1263"/>
                  </a:lnTo>
                  <a:lnTo>
                    <a:pt x="22" y="1226"/>
                  </a:lnTo>
                  <a:lnTo>
                    <a:pt x="19" y="1189"/>
                  </a:lnTo>
                  <a:lnTo>
                    <a:pt x="15" y="1152"/>
                  </a:lnTo>
                  <a:lnTo>
                    <a:pt x="11" y="1117"/>
                  </a:lnTo>
                  <a:lnTo>
                    <a:pt x="9" y="1085"/>
                  </a:lnTo>
                  <a:lnTo>
                    <a:pt x="6" y="1055"/>
                  </a:lnTo>
                  <a:lnTo>
                    <a:pt x="5" y="1032"/>
                  </a:lnTo>
                  <a:lnTo>
                    <a:pt x="4" y="1013"/>
                  </a:lnTo>
                  <a:lnTo>
                    <a:pt x="2" y="1001"/>
                  </a:lnTo>
                  <a:lnTo>
                    <a:pt x="2" y="997"/>
                  </a:lnTo>
                  <a:lnTo>
                    <a:pt x="1" y="966"/>
                  </a:lnTo>
                  <a:lnTo>
                    <a:pt x="0" y="932"/>
                  </a:lnTo>
                  <a:lnTo>
                    <a:pt x="0" y="896"/>
                  </a:lnTo>
                  <a:lnTo>
                    <a:pt x="1" y="859"/>
                  </a:lnTo>
                  <a:lnTo>
                    <a:pt x="4" y="820"/>
                  </a:lnTo>
                  <a:lnTo>
                    <a:pt x="7" y="781"/>
                  </a:lnTo>
                  <a:lnTo>
                    <a:pt x="14" y="739"/>
                  </a:lnTo>
                  <a:lnTo>
                    <a:pt x="22" y="698"/>
                  </a:lnTo>
                  <a:lnTo>
                    <a:pt x="32" y="659"/>
                  </a:lnTo>
                  <a:lnTo>
                    <a:pt x="46" y="618"/>
                  </a:lnTo>
                  <a:lnTo>
                    <a:pt x="62" y="579"/>
                  </a:lnTo>
                  <a:lnTo>
                    <a:pt x="82" y="542"/>
                  </a:lnTo>
                  <a:lnTo>
                    <a:pt x="106" y="507"/>
                  </a:lnTo>
                  <a:lnTo>
                    <a:pt x="132" y="473"/>
                  </a:lnTo>
                  <a:lnTo>
                    <a:pt x="162" y="444"/>
                  </a:lnTo>
                  <a:lnTo>
                    <a:pt x="197" y="416"/>
                  </a:lnTo>
                  <a:lnTo>
                    <a:pt x="237" y="393"/>
                  </a:lnTo>
                  <a:lnTo>
                    <a:pt x="280" y="373"/>
                  </a:lnTo>
                  <a:lnTo>
                    <a:pt x="328" y="358"/>
                  </a:lnTo>
                  <a:lnTo>
                    <a:pt x="392" y="340"/>
                  </a:lnTo>
                  <a:lnTo>
                    <a:pt x="456" y="321"/>
                  </a:lnTo>
                  <a:lnTo>
                    <a:pt x="517" y="299"/>
                  </a:lnTo>
                  <a:lnTo>
                    <a:pt x="577" y="278"/>
                  </a:lnTo>
                  <a:lnTo>
                    <a:pt x="634" y="255"/>
                  </a:lnTo>
                  <a:lnTo>
                    <a:pt x="689" y="231"/>
                  </a:lnTo>
                  <a:lnTo>
                    <a:pt x="741" y="207"/>
                  </a:lnTo>
                  <a:lnTo>
                    <a:pt x="792" y="184"/>
                  </a:lnTo>
                  <a:lnTo>
                    <a:pt x="839" y="160"/>
                  </a:lnTo>
                  <a:lnTo>
                    <a:pt x="883" y="138"/>
                  </a:lnTo>
                  <a:lnTo>
                    <a:pt x="924" y="115"/>
                  </a:lnTo>
                  <a:lnTo>
                    <a:pt x="961" y="94"/>
                  </a:lnTo>
                  <a:lnTo>
                    <a:pt x="995" y="74"/>
                  </a:lnTo>
                  <a:lnTo>
                    <a:pt x="1026" y="56"/>
                  </a:lnTo>
                  <a:lnTo>
                    <a:pt x="1051" y="41"/>
                  </a:lnTo>
                  <a:lnTo>
                    <a:pt x="1073" y="27"/>
                  </a:lnTo>
                  <a:lnTo>
                    <a:pt x="1091" y="16"/>
                  </a:lnTo>
                  <a:lnTo>
                    <a:pt x="1103" y="7"/>
                  </a:lnTo>
                  <a:lnTo>
                    <a:pt x="1111" y="2"/>
                  </a:lnTo>
                  <a:lnTo>
                    <a:pt x="111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7" name="Group 25">
            <a:extLst>
              <a:ext uri="{FF2B5EF4-FFF2-40B4-BE49-F238E27FC236}">
                <a16:creationId xmlns:a16="http://schemas.microsoft.com/office/drawing/2014/main" id="{D1E256F1-000A-431D-A1CD-D55C9B737912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9887589" y="1349756"/>
            <a:ext cx="317561" cy="376052"/>
            <a:chOff x="3256" y="1652"/>
            <a:chExt cx="1151" cy="1363"/>
          </a:xfrm>
          <a:solidFill>
            <a:schemeClr val="bg1"/>
          </a:solidFill>
        </p:grpSpPr>
        <p:sp>
          <p:nvSpPr>
            <p:cNvPr id="28" name="Freeform 27">
              <a:extLst>
                <a:ext uri="{FF2B5EF4-FFF2-40B4-BE49-F238E27FC236}">
                  <a16:creationId xmlns:a16="http://schemas.microsoft.com/office/drawing/2014/main" id="{80C4D7B3-1B33-4165-BC3F-0D8AF2148F2A}"/>
                </a:ext>
              </a:extLst>
            </p:cNvPr>
            <p:cNvSpPr>
              <a:spLocks/>
            </p:cNvSpPr>
            <p:nvPr/>
          </p:nvSpPr>
          <p:spPr bwMode="auto">
            <a:xfrm>
              <a:off x="3527" y="1652"/>
              <a:ext cx="608" cy="808"/>
            </a:xfrm>
            <a:custGeom>
              <a:avLst/>
              <a:gdLst>
                <a:gd name="T0" fmla="*/ 1033 w 1824"/>
                <a:gd name="T1" fmla="*/ 7 h 2426"/>
                <a:gd name="T2" fmla="*/ 1180 w 1824"/>
                <a:gd name="T3" fmla="*/ 42 h 2426"/>
                <a:gd name="T4" fmla="*/ 1297 w 1824"/>
                <a:gd name="T5" fmla="*/ 96 h 2426"/>
                <a:gd name="T6" fmla="*/ 1404 w 1824"/>
                <a:gd name="T7" fmla="*/ 171 h 2426"/>
                <a:gd name="T8" fmla="*/ 1471 w 1824"/>
                <a:gd name="T9" fmla="*/ 239 h 2426"/>
                <a:gd name="T10" fmla="*/ 1506 w 1824"/>
                <a:gd name="T11" fmla="*/ 285 h 2426"/>
                <a:gd name="T12" fmla="*/ 1514 w 1824"/>
                <a:gd name="T13" fmla="*/ 296 h 2426"/>
                <a:gd name="T14" fmla="*/ 1532 w 1824"/>
                <a:gd name="T15" fmla="*/ 300 h 2426"/>
                <a:gd name="T16" fmla="*/ 1570 w 1824"/>
                <a:gd name="T17" fmla="*/ 313 h 2426"/>
                <a:gd name="T18" fmla="*/ 1616 w 1824"/>
                <a:gd name="T19" fmla="*/ 340 h 2426"/>
                <a:gd name="T20" fmla="*/ 1667 w 1824"/>
                <a:gd name="T21" fmla="*/ 388 h 2426"/>
                <a:gd name="T22" fmla="*/ 1713 w 1824"/>
                <a:gd name="T23" fmla="*/ 462 h 2426"/>
                <a:gd name="T24" fmla="*/ 1750 w 1824"/>
                <a:gd name="T25" fmla="*/ 567 h 2426"/>
                <a:gd name="T26" fmla="*/ 1770 w 1824"/>
                <a:gd name="T27" fmla="*/ 709 h 2426"/>
                <a:gd name="T28" fmla="*/ 1766 w 1824"/>
                <a:gd name="T29" fmla="*/ 893 h 2426"/>
                <a:gd name="T30" fmla="*/ 1734 w 1824"/>
                <a:gd name="T31" fmla="*/ 1099 h 2426"/>
                <a:gd name="T32" fmla="*/ 1743 w 1824"/>
                <a:gd name="T33" fmla="*/ 1157 h 2426"/>
                <a:gd name="T34" fmla="*/ 1781 w 1824"/>
                <a:gd name="T35" fmla="*/ 1170 h 2426"/>
                <a:gd name="T36" fmla="*/ 1810 w 1824"/>
                <a:gd name="T37" fmla="*/ 1206 h 2426"/>
                <a:gd name="T38" fmla="*/ 1824 w 1824"/>
                <a:gd name="T39" fmla="*/ 1272 h 2426"/>
                <a:gd name="T40" fmla="*/ 1815 w 1824"/>
                <a:gd name="T41" fmla="*/ 1377 h 2426"/>
                <a:gd name="T42" fmla="*/ 1775 w 1824"/>
                <a:gd name="T43" fmla="*/ 1527 h 2426"/>
                <a:gd name="T44" fmla="*/ 1725 w 1824"/>
                <a:gd name="T45" fmla="*/ 1650 h 2426"/>
                <a:gd name="T46" fmla="*/ 1680 w 1824"/>
                <a:gd name="T47" fmla="*/ 1715 h 2426"/>
                <a:gd name="T48" fmla="*/ 1641 w 1824"/>
                <a:gd name="T49" fmla="*/ 1735 h 2426"/>
                <a:gd name="T50" fmla="*/ 1594 w 1824"/>
                <a:gd name="T51" fmla="*/ 1896 h 2426"/>
                <a:gd name="T52" fmla="*/ 1510 w 1824"/>
                <a:gd name="T53" fmla="*/ 2060 h 2426"/>
                <a:gd name="T54" fmla="*/ 1386 w 1824"/>
                <a:gd name="T55" fmla="*/ 2212 h 2426"/>
                <a:gd name="T56" fmla="*/ 1230 w 1824"/>
                <a:gd name="T57" fmla="*/ 2334 h 2426"/>
                <a:gd name="T58" fmla="*/ 1043 w 1824"/>
                <a:gd name="T59" fmla="*/ 2411 h 2426"/>
                <a:gd name="T60" fmla="*/ 845 w 1824"/>
                <a:gd name="T61" fmla="*/ 2422 h 2426"/>
                <a:gd name="T62" fmla="*/ 652 w 1824"/>
                <a:gd name="T63" fmla="*/ 2367 h 2426"/>
                <a:gd name="T64" fmla="*/ 482 w 1824"/>
                <a:gd name="T65" fmla="*/ 2258 h 2426"/>
                <a:gd name="T66" fmla="*/ 348 w 1824"/>
                <a:gd name="T67" fmla="*/ 2114 h 2426"/>
                <a:gd name="T68" fmla="*/ 252 w 1824"/>
                <a:gd name="T69" fmla="*/ 1952 h 2426"/>
                <a:gd name="T70" fmla="*/ 193 w 1824"/>
                <a:gd name="T71" fmla="*/ 1787 h 2426"/>
                <a:gd name="T72" fmla="*/ 157 w 1824"/>
                <a:gd name="T73" fmla="*/ 1725 h 2426"/>
                <a:gd name="T74" fmla="*/ 114 w 1824"/>
                <a:gd name="T75" fmla="*/ 1677 h 2426"/>
                <a:gd name="T76" fmla="*/ 66 w 1824"/>
                <a:gd name="T77" fmla="*/ 1575 h 2426"/>
                <a:gd name="T78" fmla="*/ 19 w 1824"/>
                <a:gd name="T79" fmla="*/ 1420 h 2426"/>
                <a:gd name="T80" fmla="*/ 0 w 1824"/>
                <a:gd name="T81" fmla="*/ 1302 h 2426"/>
                <a:gd name="T82" fmla="*/ 8 w 1824"/>
                <a:gd name="T83" fmla="*/ 1225 h 2426"/>
                <a:gd name="T84" fmla="*/ 32 w 1824"/>
                <a:gd name="T85" fmla="*/ 1180 h 2426"/>
                <a:gd name="T86" fmla="*/ 68 w 1824"/>
                <a:gd name="T87" fmla="*/ 1159 h 2426"/>
                <a:gd name="T88" fmla="*/ 109 w 1824"/>
                <a:gd name="T89" fmla="*/ 1157 h 2426"/>
                <a:gd name="T90" fmla="*/ 66 w 1824"/>
                <a:gd name="T91" fmla="*/ 978 h 2426"/>
                <a:gd name="T92" fmla="*/ 56 w 1824"/>
                <a:gd name="T93" fmla="*/ 792 h 2426"/>
                <a:gd name="T94" fmla="*/ 94 w 1824"/>
                <a:gd name="T95" fmla="*/ 610 h 2426"/>
                <a:gd name="T96" fmla="*/ 177 w 1824"/>
                <a:gd name="T97" fmla="*/ 438 h 2426"/>
                <a:gd name="T98" fmla="*/ 291 w 1824"/>
                <a:gd name="T99" fmla="*/ 299 h 2426"/>
                <a:gd name="T100" fmla="*/ 436 w 1824"/>
                <a:gd name="T101" fmla="*/ 171 h 2426"/>
                <a:gd name="T102" fmla="*/ 581 w 1824"/>
                <a:gd name="T103" fmla="*/ 80 h 2426"/>
                <a:gd name="T104" fmla="*/ 738 w 1824"/>
                <a:gd name="T105" fmla="*/ 20 h 2426"/>
                <a:gd name="T106" fmla="*/ 918 w 1824"/>
                <a:gd name="T107" fmla="*/ 0 h 2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824" h="2426">
                  <a:moveTo>
                    <a:pt x="918" y="0"/>
                  </a:moveTo>
                  <a:lnTo>
                    <a:pt x="977" y="2"/>
                  </a:lnTo>
                  <a:lnTo>
                    <a:pt x="1033" y="7"/>
                  </a:lnTo>
                  <a:lnTo>
                    <a:pt x="1085" y="15"/>
                  </a:lnTo>
                  <a:lnTo>
                    <a:pt x="1134" y="28"/>
                  </a:lnTo>
                  <a:lnTo>
                    <a:pt x="1180" y="42"/>
                  </a:lnTo>
                  <a:lnTo>
                    <a:pt x="1222" y="58"/>
                  </a:lnTo>
                  <a:lnTo>
                    <a:pt x="1261" y="76"/>
                  </a:lnTo>
                  <a:lnTo>
                    <a:pt x="1297" y="96"/>
                  </a:lnTo>
                  <a:lnTo>
                    <a:pt x="1337" y="121"/>
                  </a:lnTo>
                  <a:lnTo>
                    <a:pt x="1373" y="146"/>
                  </a:lnTo>
                  <a:lnTo>
                    <a:pt x="1404" y="171"/>
                  </a:lnTo>
                  <a:lnTo>
                    <a:pt x="1430" y="194"/>
                  </a:lnTo>
                  <a:lnTo>
                    <a:pt x="1452" y="218"/>
                  </a:lnTo>
                  <a:lnTo>
                    <a:pt x="1471" y="239"/>
                  </a:lnTo>
                  <a:lnTo>
                    <a:pt x="1486" y="258"/>
                  </a:lnTo>
                  <a:lnTo>
                    <a:pt x="1497" y="274"/>
                  </a:lnTo>
                  <a:lnTo>
                    <a:pt x="1506" y="285"/>
                  </a:lnTo>
                  <a:lnTo>
                    <a:pt x="1510" y="293"/>
                  </a:lnTo>
                  <a:lnTo>
                    <a:pt x="1512" y="296"/>
                  </a:lnTo>
                  <a:lnTo>
                    <a:pt x="1514" y="296"/>
                  </a:lnTo>
                  <a:lnTo>
                    <a:pt x="1517" y="296"/>
                  </a:lnTo>
                  <a:lnTo>
                    <a:pt x="1523" y="298"/>
                  </a:lnTo>
                  <a:lnTo>
                    <a:pt x="1532" y="300"/>
                  </a:lnTo>
                  <a:lnTo>
                    <a:pt x="1543" y="303"/>
                  </a:lnTo>
                  <a:lnTo>
                    <a:pt x="1556" y="306"/>
                  </a:lnTo>
                  <a:lnTo>
                    <a:pt x="1570" y="313"/>
                  </a:lnTo>
                  <a:lnTo>
                    <a:pt x="1583" y="320"/>
                  </a:lnTo>
                  <a:lnTo>
                    <a:pt x="1599" y="329"/>
                  </a:lnTo>
                  <a:lnTo>
                    <a:pt x="1616" y="340"/>
                  </a:lnTo>
                  <a:lnTo>
                    <a:pt x="1633" y="354"/>
                  </a:lnTo>
                  <a:lnTo>
                    <a:pt x="1649" y="370"/>
                  </a:lnTo>
                  <a:lnTo>
                    <a:pt x="1667" y="388"/>
                  </a:lnTo>
                  <a:lnTo>
                    <a:pt x="1683" y="409"/>
                  </a:lnTo>
                  <a:lnTo>
                    <a:pt x="1698" y="434"/>
                  </a:lnTo>
                  <a:lnTo>
                    <a:pt x="1713" y="462"/>
                  </a:lnTo>
                  <a:lnTo>
                    <a:pt x="1726" y="493"/>
                  </a:lnTo>
                  <a:lnTo>
                    <a:pt x="1739" y="528"/>
                  </a:lnTo>
                  <a:lnTo>
                    <a:pt x="1750" y="567"/>
                  </a:lnTo>
                  <a:lnTo>
                    <a:pt x="1759" y="610"/>
                  </a:lnTo>
                  <a:lnTo>
                    <a:pt x="1766" y="657"/>
                  </a:lnTo>
                  <a:lnTo>
                    <a:pt x="1770" y="709"/>
                  </a:lnTo>
                  <a:lnTo>
                    <a:pt x="1771" y="765"/>
                  </a:lnTo>
                  <a:lnTo>
                    <a:pt x="1770" y="826"/>
                  </a:lnTo>
                  <a:lnTo>
                    <a:pt x="1766" y="893"/>
                  </a:lnTo>
                  <a:lnTo>
                    <a:pt x="1759" y="965"/>
                  </a:lnTo>
                  <a:lnTo>
                    <a:pt x="1748" y="1042"/>
                  </a:lnTo>
                  <a:lnTo>
                    <a:pt x="1734" y="1099"/>
                  </a:lnTo>
                  <a:lnTo>
                    <a:pt x="1716" y="1157"/>
                  </a:lnTo>
                  <a:lnTo>
                    <a:pt x="1730" y="1157"/>
                  </a:lnTo>
                  <a:lnTo>
                    <a:pt x="1743" y="1157"/>
                  </a:lnTo>
                  <a:lnTo>
                    <a:pt x="1756" y="1159"/>
                  </a:lnTo>
                  <a:lnTo>
                    <a:pt x="1769" y="1164"/>
                  </a:lnTo>
                  <a:lnTo>
                    <a:pt x="1781" y="1170"/>
                  </a:lnTo>
                  <a:lnTo>
                    <a:pt x="1792" y="1180"/>
                  </a:lnTo>
                  <a:lnTo>
                    <a:pt x="1802" y="1191"/>
                  </a:lnTo>
                  <a:lnTo>
                    <a:pt x="1810" y="1206"/>
                  </a:lnTo>
                  <a:lnTo>
                    <a:pt x="1817" y="1225"/>
                  </a:lnTo>
                  <a:lnTo>
                    <a:pt x="1821" y="1247"/>
                  </a:lnTo>
                  <a:lnTo>
                    <a:pt x="1824" y="1272"/>
                  </a:lnTo>
                  <a:lnTo>
                    <a:pt x="1824" y="1302"/>
                  </a:lnTo>
                  <a:lnTo>
                    <a:pt x="1821" y="1337"/>
                  </a:lnTo>
                  <a:lnTo>
                    <a:pt x="1815" y="1377"/>
                  </a:lnTo>
                  <a:lnTo>
                    <a:pt x="1805" y="1420"/>
                  </a:lnTo>
                  <a:lnTo>
                    <a:pt x="1792" y="1470"/>
                  </a:lnTo>
                  <a:lnTo>
                    <a:pt x="1775" y="1527"/>
                  </a:lnTo>
                  <a:lnTo>
                    <a:pt x="1758" y="1575"/>
                  </a:lnTo>
                  <a:lnTo>
                    <a:pt x="1741" y="1617"/>
                  </a:lnTo>
                  <a:lnTo>
                    <a:pt x="1725" y="1650"/>
                  </a:lnTo>
                  <a:lnTo>
                    <a:pt x="1710" y="1677"/>
                  </a:lnTo>
                  <a:lnTo>
                    <a:pt x="1695" y="1699"/>
                  </a:lnTo>
                  <a:lnTo>
                    <a:pt x="1680" y="1715"/>
                  </a:lnTo>
                  <a:lnTo>
                    <a:pt x="1667" y="1725"/>
                  </a:lnTo>
                  <a:lnTo>
                    <a:pt x="1653" y="1732"/>
                  </a:lnTo>
                  <a:lnTo>
                    <a:pt x="1641" y="1735"/>
                  </a:lnTo>
                  <a:lnTo>
                    <a:pt x="1629" y="1787"/>
                  </a:lnTo>
                  <a:lnTo>
                    <a:pt x="1614" y="1842"/>
                  </a:lnTo>
                  <a:lnTo>
                    <a:pt x="1594" y="1896"/>
                  </a:lnTo>
                  <a:lnTo>
                    <a:pt x="1571" y="1951"/>
                  </a:lnTo>
                  <a:lnTo>
                    <a:pt x="1542" y="2006"/>
                  </a:lnTo>
                  <a:lnTo>
                    <a:pt x="1510" y="2060"/>
                  </a:lnTo>
                  <a:lnTo>
                    <a:pt x="1472" y="2113"/>
                  </a:lnTo>
                  <a:lnTo>
                    <a:pt x="1431" y="2163"/>
                  </a:lnTo>
                  <a:lnTo>
                    <a:pt x="1386" y="2212"/>
                  </a:lnTo>
                  <a:lnTo>
                    <a:pt x="1338" y="2257"/>
                  </a:lnTo>
                  <a:lnTo>
                    <a:pt x="1286" y="2298"/>
                  </a:lnTo>
                  <a:lnTo>
                    <a:pt x="1230" y="2334"/>
                  </a:lnTo>
                  <a:lnTo>
                    <a:pt x="1170" y="2366"/>
                  </a:lnTo>
                  <a:lnTo>
                    <a:pt x="1106" y="2392"/>
                  </a:lnTo>
                  <a:lnTo>
                    <a:pt x="1043" y="2411"/>
                  </a:lnTo>
                  <a:lnTo>
                    <a:pt x="977" y="2422"/>
                  </a:lnTo>
                  <a:lnTo>
                    <a:pt x="911" y="2426"/>
                  </a:lnTo>
                  <a:lnTo>
                    <a:pt x="845" y="2422"/>
                  </a:lnTo>
                  <a:lnTo>
                    <a:pt x="780" y="2412"/>
                  </a:lnTo>
                  <a:lnTo>
                    <a:pt x="715" y="2393"/>
                  </a:lnTo>
                  <a:lnTo>
                    <a:pt x="652" y="2367"/>
                  </a:lnTo>
                  <a:lnTo>
                    <a:pt x="591" y="2335"/>
                  </a:lnTo>
                  <a:lnTo>
                    <a:pt x="535" y="2299"/>
                  </a:lnTo>
                  <a:lnTo>
                    <a:pt x="482" y="2258"/>
                  </a:lnTo>
                  <a:lnTo>
                    <a:pt x="434" y="2213"/>
                  </a:lnTo>
                  <a:lnTo>
                    <a:pt x="389" y="2165"/>
                  </a:lnTo>
                  <a:lnTo>
                    <a:pt x="348" y="2114"/>
                  </a:lnTo>
                  <a:lnTo>
                    <a:pt x="312" y="2062"/>
                  </a:lnTo>
                  <a:lnTo>
                    <a:pt x="279" y="2007"/>
                  </a:lnTo>
                  <a:lnTo>
                    <a:pt x="252" y="1952"/>
                  </a:lnTo>
                  <a:lnTo>
                    <a:pt x="228" y="1896"/>
                  </a:lnTo>
                  <a:lnTo>
                    <a:pt x="208" y="1842"/>
                  </a:lnTo>
                  <a:lnTo>
                    <a:pt x="193" y="1787"/>
                  </a:lnTo>
                  <a:lnTo>
                    <a:pt x="184" y="1735"/>
                  </a:lnTo>
                  <a:lnTo>
                    <a:pt x="171" y="1732"/>
                  </a:lnTo>
                  <a:lnTo>
                    <a:pt x="157" y="1725"/>
                  </a:lnTo>
                  <a:lnTo>
                    <a:pt x="144" y="1715"/>
                  </a:lnTo>
                  <a:lnTo>
                    <a:pt x="129" y="1699"/>
                  </a:lnTo>
                  <a:lnTo>
                    <a:pt x="114" y="1677"/>
                  </a:lnTo>
                  <a:lnTo>
                    <a:pt x="98" y="1650"/>
                  </a:lnTo>
                  <a:lnTo>
                    <a:pt x="83" y="1617"/>
                  </a:lnTo>
                  <a:lnTo>
                    <a:pt x="66" y="1575"/>
                  </a:lnTo>
                  <a:lnTo>
                    <a:pt x="49" y="1527"/>
                  </a:lnTo>
                  <a:lnTo>
                    <a:pt x="33" y="1470"/>
                  </a:lnTo>
                  <a:lnTo>
                    <a:pt x="19" y="1420"/>
                  </a:lnTo>
                  <a:lnTo>
                    <a:pt x="10" y="1377"/>
                  </a:lnTo>
                  <a:lnTo>
                    <a:pt x="4" y="1337"/>
                  </a:lnTo>
                  <a:lnTo>
                    <a:pt x="0" y="1302"/>
                  </a:lnTo>
                  <a:lnTo>
                    <a:pt x="0" y="1272"/>
                  </a:lnTo>
                  <a:lnTo>
                    <a:pt x="3" y="1247"/>
                  </a:lnTo>
                  <a:lnTo>
                    <a:pt x="8" y="1225"/>
                  </a:lnTo>
                  <a:lnTo>
                    <a:pt x="14" y="1206"/>
                  </a:lnTo>
                  <a:lnTo>
                    <a:pt x="23" y="1191"/>
                  </a:lnTo>
                  <a:lnTo>
                    <a:pt x="32" y="1180"/>
                  </a:lnTo>
                  <a:lnTo>
                    <a:pt x="43" y="1170"/>
                  </a:lnTo>
                  <a:lnTo>
                    <a:pt x="55" y="1164"/>
                  </a:lnTo>
                  <a:lnTo>
                    <a:pt x="68" y="1159"/>
                  </a:lnTo>
                  <a:lnTo>
                    <a:pt x="81" y="1157"/>
                  </a:lnTo>
                  <a:lnTo>
                    <a:pt x="95" y="1157"/>
                  </a:lnTo>
                  <a:lnTo>
                    <a:pt x="109" y="1157"/>
                  </a:lnTo>
                  <a:lnTo>
                    <a:pt x="90" y="1099"/>
                  </a:lnTo>
                  <a:lnTo>
                    <a:pt x="78" y="1042"/>
                  </a:lnTo>
                  <a:lnTo>
                    <a:pt x="66" y="978"/>
                  </a:lnTo>
                  <a:lnTo>
                    <a:pt x="59" y="914"/>
                  </a:lnTo>
                  <a:lnTo>
                    <a:pt x="55" y="853"/>
                  </a:lnTo>
                  <a:lnTo>
                    <a:pt x="56" y="792"/>
                  </a:lnTo>
                  <a:lnTo>
                    <a:pt x="64" y="733"/>
                  </a:lnTo>
                  <a:lnTo>
                    <a:pt x="75" y="674"/>
                  </a:lnTo>
                  <a:lnTo>
                    <a:pt x="94" y="610"/>
                  </a:lnTo>
                  <a:lnTo>
                    <a:pt x="118" y="549"/>
                  </a:lnTo>
                  <a:lnTo>
                    <a:pt x="145" y="492"/>
                  </a:lnTo>
                  <a:lnTo>
                    <a:pt x="177" y="438"/>
                  </a:lnTo>
                  <a:lnTo>
                    <a:pt x="212" y="388"/>
                  </a:lnTo>
                  <a:lnTo>
                    <a:pt x="251" y="342"/>
                  </a:lnTo>
                  <a:lnTo>
                    <a:pt x="291" y="299"/>
                  </a:lnTo>
                  <a:lnTo>
                    <a:pt x="335" y="253"/>
                  </a:lnTo>
                  <a:lnTo>
                    <a:pt x="385" y="211"/>
                  </a:lnTo>
                  <a:lnTo>
                    <a:pt x="436" y="171"/>
                  </a:lnTo>
                  <a:lnTo>
                    <a:pt x="489" y="135"/>
                  </a:lnTo>
                  <a:lnTo>
                    <a:pt x="533" y="106"/>
                  </a:lnTo>
                  <a:lnTo>
                    <a:pt x="581" y="80"/>
                  </a:lnTo>
                  <a:lnTo>
                    <a:pt x="631" y="56"/>
                  </a:lnTo>
                  <a:lnTo>
                    <a:pt x="682" y="37"/>
                  </a:lnTo>
                  <a:lnTo>
                    <a:pt x="738" y="20"/>
                  </a:lnTo>
                  <a:lnTo>
                    <a:pt x="796" y="9"/>
                  </a:lnTo>
                  <a:lnTo>
                    <a:pt x="857" y="3"/>
                  </a:lnTo>
                  <a:lnTo>
                    <a:pt x="91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28">
              <a:extLst>
                <a:ext uri="{FF2B5EF4-FFF2-40B4-BE49-F238E27FC236}">
                  <a16:creationId xmlns:a16="http://schemas.microsoft.com/office/drawing/2014/main" id="{AE0022B6-FDBC-43D6-AF64-C7CA0880C3E1}"/>
                </a:ext>
              </a:extLst>
            </p:cNvPr>
            <p:cNvSpPr>
              <a:spLocks/>
            </p:cNvSpPr>
            <p:nvPr/>
          </p:nvSpPr>
          <p:spPr bwMode="auto">
            <a:xfrm>
              <a:off x="3256" y="2426"/>
              <a:ext cx="1151" cy="589"/>
            </a:xfrm>
            <a:custGeom>
              <a:avLst/>
              <a:gdLst>
                <a:gd name="T0" fmla="*/ 1441 w 3453"/>
                <a:gd name="T1" fmla="*/ 1028 h 1766"/>
                <a:gd name="T2" fmla="*/ 1565 w 3453"/>
                <a:gd name="T3" fmla="*/ 656 h 1766"/>
                <a:gd name="T4" fmla="*/ 1498 w 3453"/>
                <a:gd name="T5" fmla="*/ 501 h 1766"/>
                <a:gd name="T6" fmla="*/ 1494 w 3453"/>
                <a:gd name="T7" fmla="*/ 393 h 1766"/>
                <a:gd name="T8" fmla="*/ 1535 w 3453"/>
                <a:gd name="T9" fmla="*/ 324 h 1766"/>
                <a:gd name="T10" fmla="*/ 1600 w 3453"/>
                <a:gd name="T11" fmla="*/ 286 h 1766"/>
                <a:gd name="T12" fmla="*/ 1667 w 3453"/>
                <a:gd name="T13" fmla="*/ 268 h 1766"/>
                <a:gd name="T14" fmla="*/ 1716 w 3453"/>
                <a:gd name="T15" fmla="*/ 265 h 1766"/>
                <a:gd name="T16" fmla="*/ 1737 w 3453"/>
                <a:gd name="T17" fmla="*/ 265 h 1766"/>
                <a:gd name="T18" fmla="*/ 1786 w 3453"/>
                <a:gd name="T19" fmla="*/ 268 h 1766"/>
                <a:gd name="T20" fmla="*/ 1853 w 3453"/>
                <a:gd name="T21" fmla="*/ 286 h 1766"/>
                <a:gd name="T22" fmla="*/ 1918 w 3453"/>
                <a:gd name="T23" fmla="*/ 324 h 1766"/>
                <a:gd name="T24" fmla="*/ 1959 w 3453"/>
                <a:gd name="T25" fmla="*/ 393 h 1766"/>
                <a:gd name="T26" fmla="*/ 1955 w 3453"/>
                <a:gd name="T27" fmla="*/ 501 h 1766"/>
                <a:gd name="T28" fmla="*/ 1888 w 3453"/>
                <a:gd name="T29" fmla="*/ 656 h 1766"/>
                <a:gd name="T30" fmla="*/ 2012 w 3453"/>
                <a:gd name="T31" fmla="*/ 1028 h 1766"/>
                <a:gd name="T32" fmla="*/ 2342 w 3453"/>
                <a:gd name="T33" fmla="*/ 2 h 1766"/>
                <a:gd name="T34" fmla="*/ 2402 w 3453"/>
                <a:gd name="T35" fmla="*/ 41 h 1766"/>
                <a:gd name="T36" fmla="*/ 2529 w 3453"/>
                <a:gd name="T37" fmla="*/ 115 h 1766"/>
                <a:gd name="T38" fmla="*/ 2712 w 3453"/>
                <a:gd name="T39" fmla="*/ 207 h 1766"/>
                <a:gd name="T40" fmla="*/ 2936 w 3453"/>
                <a:gd name="T41" fmla="*/ 299 h 1766"/>
                <a:gd name="T42" fmla="*/ 3173 w 3453"/>
                <a:gd name="T43" fmla="*/ 373 h 1766"/>
                <a:gd name="T44" fmla="*/ 3321 w 3453"/>
                <a:gd name="T45" fmla="*/ 473 h 1766"/>
                <a:gd name="T46" fmla="*/ 3407 w 3453"/>
                <a:gd name="T47" fmla="*/ 619 h 1766"/>
                <a:gd name="T48" fmla="*/ 3446 w 3453"/>
                <a:gd name="T49" fmla="*/ 781 h 1766"/>
                <a:gd name="T50" fmla="*/ 3453 w 3453"/>
                <a:gd name="T51" fmla="*/ 932 h 1766"/>
                <a:gd name="T52" fmla="*/ 3450 w 3453"/>
                <a:gd name="T53" fmla="*/ 1013 h 1766"/>
                <a:gd name="T54" fmla="*/ 3441 w 3453"/>
                <a:gd name="T55" fmla="*/ 1117 h 1766"/>
                <a:gd name="T56" fmla="*/ 3426 w 3453"/>
                <a:gd name="T57" fmla="*/ 1263 h 1766"/>
                <a:gd name="T58" fmla="*/ 3410 w 3453"/>
                <a:gd name="T59" fmla="*/ 1357 h 1766"/>
                <a:gd name="T60" fmla="*/ 3345 w 3453"/>
                <a:gd name="T61" fmla="*/ 1396 h 1766"/>
                <a:gd name="T62" fmla="*/ 3194 w 3453"/>
                <a:gd name="T63" fmla="*/ 1469 h 1766"/>
                <a:gd name="T64" fmla="*/ 2965 w 3453"/>
                <a:gd name="T65" fmla="*/ 1561 h 1766"/>
                <a:gd name="T66" fmla="*/ 2661 w 3453"/>
                <a:gd name="T67" fmla="*/ 1652 h 1766"/>
                <a:gd name="T68" fmla="*/ 2286 w 3453"/>
                <a:gd name="T69" fmla="*/ 1727 h 1766"/>
                <a:gd name="T70" fmla="*/ 1846 w 3453"/>
                <a:gd name="T71" fmla="*/ 1764 h 1766"/>
                <a:gd name="T72" fmla="*/ 1377 w 3453"/>
                <a:gd name="T73" fmla="*/ 1750 h 1766"/>
                <a:gd name="T74" fmla="*/ 969 w 3453"/>
                <a:gd name="T75" fmla="*/ 1693 h 1766"/>
                <a:gd name="T76" fmla="*/ 629 w 3453"/>
                <a:gd name="T77" fmla="*/ 1607 h 1766"/>
                <a:gd name="T78" fmla="*/ 361 w 3453"/>
                <a:gd name="T79" fmla="*/ 1514 h 1766"/>
                <a:gd name="T80" fmla="*/ 172 w 3453"/>
                <a:gd name="T81" fmla="*/ 1429 h 1766"/>
                <a:gd name="T82" fmla="*/ 64 w 3453"/>
                <a:gd name="T83" fmla="*/ 1371 h 1766"/>
                <a:gd name="T84" fmla="*/ 35 w 3453"/>
                <a:gd name="T85" fmla="*/ 1329 h 1766"/>
                <a:gd name="T86" fmla="*/ 19 w 3453"/>
                <a:gd name="T87" fmla="*/ 1189 h 1766"/>
                <a:gd name="T88" fmla="*/ 6 w 3453"/>
                <a:gd name="T89" fmla="*/ 1055 h 1766"/>
                <a:gd name="T90" fmla="*/ 2 w 3453"/>
                <a:gd name="T91" fmla="*/ 997 h 1766"/>
                <a:gd name="T92" fmla="*/ 1 w 3453"/>
                <a:gd name="T93" fmla="*/ 859 h 1766"/>
                <a:gd name="T94" fmla="*/ 22 w 3453"/>
                <a:gd name="T95" fmla="*/ 698 h 1766"/>
                <a:gd name="T96" fmla="*/ 82 w 3453"/>
                <a:gd name="T97" fmla="*/ 542 h 1766"/>
                <a:gd name="T98" fmla="*/ 197 w 3453"/>
                <a:gd name="T99" fmla="*/ 416 h 1766"/>
                <a:gd name="T100" fmla="*/ 392 w 3453"/>
                <a:gd name="T101" fmla="*/ 340 h 1766"/>
                <a:gd name="T102" fmla="*/ 634 w 3453"/>
                <a:gd name="T103" fmla="*/ 255 h 1766"/>
                <a:gd name="T104" fmla="*/ 839 w 3453"/>
                <a:gd name="T105" fmla="*/ 160 h 1766"/>
                <a:gd name="T106" fmla="*/ 995 w 3453"/>
                <a:gd name="T107" fmla="*/ 74 h 1766"/>
                <a:gd name="T108" fmla="*/ 1091 w 3453"/>
                <a:gd name="T109" fmla="*/ 16 h 17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3453" h="1766">
                  <a:moveTo>
                    <a:pt x="1113" y="0"/>
                  </a:moveTo>
                  <a:lnTo>
                    <a:pt x="1387" y="868"/>
                  </a:lnTo>
                  <a:lnTo>
                    <a:pt x="1440" y="1030"/>
                  </a:lnTo>
                  <a:lnTo>
                    <a:pt x="1441" y="1028"/>
                  </a:lnTo>
                  <a:lnTo>
                    <a:pt x="1486" y="1166"/>
                  </a:lnTo>
                  <a:lnTo>
                    <a:pt x="1630" y="756"/>
                  </a:lnTo>
                  <a:lnTo>
                    <a:pt x="1595" y="705"/>
                  </a:lnTo>
                  <a:lnTo>
                    <a:pt x="1565" y="656"/>
                  </a:lnTo>
                  <a:lnTo>
                    <a:pt x="1542" y="613"/>
                  </a:lnTo>
                  <a:lnTo>
                    <a:pt x="1523" y="572"/>
                  </a:lnTo>
                  <a:lnTo>
                    <a:pt x="1508" y="534"/>
                  </a:lnTo>
                  <a:lnTo>
                    <a:pt x="1498" y="501"/>
                  </a:lnTo>
                  <a:lnTo>
                    <a:pt x="1492" y="470"/>
                  </a:lnTo>
                  <a:lnTo>
                    <a:pt x="1489" y="441"/>
                  </a:lnTo>
                  <a:lnTo>
                    <a:pt x="1491" y="415"/>
                  </a:lnTo>
                  <a:lnTo>
                    <a:pt x="1494" y="393"/>
                  </a:lnTo>
                  <a:lnTo>
                    <a:pt x="1502" y="372"/>
                  </a:lnTo>
                  <a:lnTo>
                    <a:pt x="1512" y="354"/>
                  </a:lnTo>
                  <a:lnTo>
                    <a:pt x="1523" y="338"/>
                  </a:lnTo>
                  <a:lnTo>
                    <a:pt x="1535" y="324"/>
                  </a:lnTo>
                  <a:lnTo>
                    <a:pt x="1550" y="312"/>
                  </a:lnTo>
                  <a:lnTo>
                    <a:pt x="1567" y="301"/>
                  </a:lnTo>
                  <a:lnTo>
                    <a:pt x="1583" y="293"/>
                  </a:lnTo>
                  <a:lnTo>
                    <a:pt x="1600" y="286"/>
                  </a:lnTo>
                  <a:lnTo>
                    <a:pt x="1618" y="280"/>
                  </a:lnTo>
                  <a:lnTo>
                    <a:pt x="1635" y="275"/>
                  </a:lnTo>
                  <a:lnTo>
                    <a:pt x="1651" y="271"/>
                  </a:lnTo>
                  <a:lnTo>
                    <a:pt x="1667" y="268"/>
                  </a:lnTo>
                  <a:lnTo>
                    <a:pt x="1681" y="267"/>
                  </a:lnTo>
                  <a:lnTo>
                    <a:pt x="1695" y="266"/>
                  </a:lnTo>
                  <a:lnTo>
                    <a:pt x="1706" y="265"/>
                  </a:lnTo>
                  <a:lnTo>
                    <a:pt x="1716" y="265"/>
                  </a:lnTo>
                  <a:lnTo>
                    <a:pt x="1722" y="265"/>
                  </a:lnTo>
                  <a:lnTo>
                    <a:pt x="1726" y="265"/>
                  </a:lnTo>
                  <a:lnTo>
                    <a:pt x="1730" y="265"/>
                  </a:lnTo>
                  <a:lnTo>
                    <a:pt x="1737" y="265"/>
                  </a:lnTo>
                  <a:lnTo>
                    <a:pt x="1747" y="265"/>
                  </a:lnTo>
                  <a:lnTo>
                    <a:pt x="1758" y="266"/>
                  </a:lnTo>
                  <a:lnTo>
                    <a:pt x="1771" y="267"/>
                  </a:lnTo>
                  <a:lnTo>
                    <a:pt x="1786" y="268"/>
                  </a:lnTo>
                  <a:lnTo>
                    <a:pt x="1802" y="271"/>
                  </a:lnTo>
                  <a:lnTo>
                    <a:pt x="1818" y="275"/>
                  </a:lnTo>
                  <a:lnTo>
                    <a:pt x="1836" y="280"/>
                  </a:lnTo>
                  <a:lnTo>
                    <a:pt x="1853" y="286"/>
                  </a:lnTo>
                  <a:lnTo>
                    <a:pt x="1870" y="293"/>
                  </a:lnTo>
                  <a:lnTo>
                    <a:pt x="1887" y="301"/>
                  </a:lnTo>
                  <a:lnTo>
                    <a:pt x="1903" y="312"/>
                  </a:lnTo>
                  <a:lnTo>
                    <a:pt x="1918" y="324"/>
                  </a:lnTo>
                  <a:lnTo>
                    <a:pt x="1930" y="338"/>
                  </a:lnTo>
                  <a:lnTo>
                    <a:pt x="1941" y="354"/>
                  </a:lnTo>
                  <a:lnTo>
                    <a:pt x="1951" y="372"/>
                  </a:lnTo>
                  <a:lnTo>
                    <a:pt x="1959" y="393"/>
                  </a:lnTo>
                  <a:lnTo>
                    <a:pt x="1963" y="415"/>
                  </a:lnTo>
                  <a:lnTo>
                    <a:pt x="1964" y="441"/>
                  </a:lnTo>
                  <a:lnTo>
                    <a:pt x="1961" y="470"/>
                  </a:lnTo>
                  <a:lnTo>
                    <a:pt x="1955" y="501"/>
                  </a:lnTo>
                  <a:lnTo>
                    <a:pt x="1945" y="534"/>
                  </a:lnTo>
                  <a:lnTo>
                    <a:pt x="1930" y="572"/>
                  </a:lnTo>
                  <a:lnTo>
                    <a:pt x="1912" y="613"/>
                  </a:lnTo>
                  <a:lnTo>
                    <a:pt x="1888" y="656"/>
                  </a:lnTo>
                  <a:lnTo>
                    <a:pt x="1858" y="705"/>
                  </a:lnTo>
                  <a:lnTo>
                    <a:pt x="1823" y="756"/>
                  </a:lnTo>
                  <a:lnTo>
                    <a:pt x="1968" y="1166"/>
                  </a:lnTo>
                  <a:lnTo>
                    <a:pt x="2012" y="1028"/>
                  </a:lnTo>
                  <a:lnTo>
                    <a:pt x="2014" y="1030"/>
                  </a:lnTo>
                  <a:lnTo>
                    <a:pt x="2066" y="868"/>
                  </a:lnTo>
                  <a:lnTo>
                    <a:pt x="2340" y="0"/>
                  </a:lnTo>
                  <a:lnTo>
                    <a:pt x="2342" y="2"/>
                  </a:lnTo>
                  <a:lnTo>
                    <a:pt x="2350" y="7"/>
                  </a:lnTo>
                  <a:lnTo>
                    <a:pt x="2362" y="16"/>
                  </a:lnTo>
                  <a:lnTo>
                    <a:pt x="2380" y="27"/>
                  </a:lnTo>
                  <a:lnTo>
                    <a:pt x="2402" y="41"/>
                  </a:lnTo>
                  <a:lnTo>
                    <a:pt x="2427" y="56"/>
                  </a:lnTo>
                  <a:lnTo>
                    <a:pt x="2458" y="74"/>
                  </a:lnTo>
                  <a:lnTo>
                    <a:pt x="2492" y="94"/>
                  </a:lnTo>
                  <a:lnTo>
                    <a:pt x="2529" y="115"/>
                  </a:lnTo>
                  <a:lnTo>
                    <a:pt x="2570" y="138"/>
                  </a:lnTo>
                  <a:lnTo>
                    <a:pt x="2614" y="160"/>
                  </a:lnTo>
                  <a:lnTo>
                    <a:pt x="2661" y="184"/>
                  </a:lnTo>
                  <a:lnTo>
                    <a:pt x="2712" y="207"/>
                  </a:lnTo>
                  <a:lnTo>
                    <a:pt x="2765" y="231"/>
                  </a:lnTo>
                  <a:lnTo>
                    <a:pt x="2819" y="255"/>
                  </a:lnTo>
                  <a:lnTo>
                    <a:pt x="2877" y="278"/>
                  </a:lnTo>
                  <a:lnTo>
                    <a:pt x="2936" y="299"/>
                  </a:lnTo>
                  <a:lnTo>
                    <a:pt x="2997" y="321"/>
                  </a:lnTo>
                  <a:lnTo>
                    <a:pt x="3061" y="340"/>
                  </a:lnTo>
                  <a:lnTo>
                    <a:pt x="3125" y="358"/>
                  </a:lnTo>
                  <a:lnTo>
                    <a:pt x="3173" y="373"/>
                  </a:lnTo>
                  <a:lnTo>
                    <a:pt x="3217" y="393"/>
                  </a:lnTo>
                  <a:lnTo>
                    <a:pt x="3257" y="416"/>
                  </a:lnTo>
                  <a:lnTo>
                    <a:pt x="3291" y="444"/>
                  </a:lnTo>
                  <a:lnTo>
                    <a:pt x="3321" y="473"/>
                  </a:lnTo>
                  <a:lnTo>
                    <a:pt x="3347" y="507"/>
                  </a:lnTo>
                  <a:lnTo>
                    <a:pt x="3371" y="543"/>
                  </a:lnTo>
                  <a:lnTo>
                    <a:pt x="3391" y="580"/>
                  </a:lnTo>
                  <a:lnTo>
                    <a:pt x="3407" y="619"/>
                  </a:lnTo>
                  <a:lnTo>
                    <a:pt x="3421" y="659"/>
                  </a:lnTo>
                  <a:lnTo>
                    <a:pt x="3431" y="700"/>
                  </a:lnTo>
                  <a:lnTo>
                    <a:pt x="3440" y="739"/>
                  </a:lnTo>
                  <a:lnTo>
                    <a:pt x="3446" y="781"/>
                  </a:lnTo>
                  <a:lnTo>
                    <a:pt x="3450" y="820"/>
                  </a:lnTo>
                  <a:lnTo>
                    <a:pt x="3452" y="859"/>
                  </a:lnTo>
                  <a:lnTo>
                    <a:pt x="3453" y="897"/>
                  </a:lnTo>
                  <a:lnTo>
                    <a:pt x="3453" y="932"/>
                  </a:lnTo>
                  <a:lnTo>
                    <a:pt x="3452" y="966"/>
                  </a:lnTo>
                  <a:lnTo>
                    <a:pt x="3451" y="997"/>
                  </a:lnTo>
                  <a:lnTo>
                    <a:pt x="3451" y="1001"/>
                  </a:lnTo>
                  <a:lnTo>
                    <a:pt x="3450" y="1013"/>
                  </a:lnTo>
                  <a:lnTo>
                    <a:pt x="3448" y="1032"/>
                  </a:lnTo>
                  <a:lnTo>
                    <a:pt x="3446" y="1055"/>
                  </a:lnTo>
                  <a:lnTo>
                    <a:pt x="3443" y="1085"/>
                  </a:lnTo>
                  <a:lnTo>
                    <a:pt x="3441" y="1117"/>
                  </a:lnTo>
                  <a:lnTo>
                    <a:pt x="3437" y="1152"/>
                  </a:lnTo>
                  <a:lnTo>
                    <a:pt x="3433" y="1189"/>
                  </a:lnTo>
                  <a:lnTo>
                    <a:pt x="3430" y="1226"/>
                  </a:lnTo>
                  <a:lnTo>
                    <a:pt x="3426" y="1263"/>
                  </a:lnTo>
                  <a:lnTo>
                    <a:pt x="3422" y="1296"/>
                  </a:lnTo>
                  <a:lnTo>
                    <a:pt x="3417" y="1329"/>
                  </a:lnTo>
                  <a:lnTo>
                    <a:pt x="3413" y="1356"/>
                  </a:lnTo>
                  <a:lnTo>
                    <a:pt x="3410" y="1357"/>
                  </a:lnTo>
                  <a:lnTo>
                    <a:pt x="3402" y="1364"/>
                  </a:lnTo>
                  <a:lnTo>
                    <a:pt x="3389" y="1371"/>
                  </a:lnTo>
                  <a:lnTo>
                    <a:pt x="3369" y="1382"/>
                  </a:lnTo>
                  <a:lnTo>
                    <a:pt x="3345" y="1396"/>
                  </a:lnTo>
                  <a:lnTo>
                    <a:pt x="3315" y="1412"/>
                  </a:lnTo>
                  <a:lnTo>
                    <a:pt x="3280" y="1429"/>
                  </a:lnTo>
                  <a:lnTo>
                    <a:pt x="3240" y="1448"/>
                  </a:lnTo>
                  <a:lnTo>
                    <a:pt x="3194" y="1469"/>
                  </a:lnTo>
                  <a:lnTo>
                    <a:pt x="3144" y="1492"/>
                  </a:lnTo>
                  <a:lnTo>
                    <a:pt x="3090" y="1514"/>
                  </a:lnTo>
                  <a:lnTo>
                    <a:pt x="3030" y="1538"/>
                  </a:lnTo>
                  <a:lnTo>
                    <a:pt x="2965" y="1561"/>
                  </a:lnTo>
                  <a:lnTo>
                    <a:pt x="2897" y="1585"/>
                  </a:lnTo>
                  <a:lnTo>
                    <a:pt x="2823" y="1608"/>
                  </a:lnTo>
                  <a:lnTo>
                    <a:pt x="2745" y="1631"/>
                  </a:lnTo>
                  <a:lnTo>
                    <a:pt x="2661" y="1652"/>
                  </a:lnTo>
                  <a:lnTo>
                    <a:pt x="2574" y="1673"/>
                  </a:lnTo>
                  <a:lnTo>
                    <a:pt x="2482" y="1693"/>
                  </a:lnTo>
                  <a:lnTo>
                    <a:pt x="2386" y="1710"/>
                  </a:lnTo>
                  <a:lnTo>
                    <a:pt x="2286" y="1727"/>
                  </a:lnTo>
                  <a:lnTo>
                    <a:pt x="2182" y="1740"/>
                  </a:lnTo>
                  <a:lnTo>
                    <a:pt x="2075" y="1750"/>
                  </a:lnTo>
                  <a:lnTo>
                    <a:pt x="1961" y="1759"/>
                  </a:lnTo>
                  <a:lnTo>
                    <a:pt x="1846" y="1764"/>
                  </a:lnTo>
                  <a:lnTo>
                    <a:pt x="1726" y="1766"/>
                  </a:lnTo>
                  <a:lnTo>
                    <a:pt x="1605" y="1764"/>
                  </a:lnTo>
                  <a:lnTo>
                    <a:pt x="1489" y="1759"/>
                  </a:lnTo>
                  <a:lnTo>
                    <a:pt x="1377" y="1750"/>
                  </a:lnTo>
                  <a:lnTo>
                    <a:pt x="1269" y="1739"/>
                  </a:lnTo>
                  <a:lnTo>
                    <a:pt x="1164" y="1725"/>
                  </a:lnTo>
                  <a:lnTo>
                    <a:pt x="1065" y="1710"/>
                  </a:lnTo>
                  <a:lnTo>
                    <a:pt x="969" y="1693"/>
                  </a:lnTo>
                  <a:lnTo>
                    <a:pt x="878" y="1673"/>
                  </a:lnTo>
                  <a:lnTo>
                    <a:pt x="791" y="1652"/>
                  </a:lnTo>
                  <a:lnTo>
                    <a:pt x="707" y="1631"/>
                  </a:lnTo>
                  <a:lnTo>
                    <a:pt x="629" y="1607"/>
                  </a:lnTo>
                  <a:lnTo>
                    <a:pt x="555" y="1584"/>
                  </a:lnTo>
                  <a:lnTo>
                    <a:pt x="486" y="1561"/>
                  </a:lnTo>
                  <a:lnTo>
                    <a:pt x="421" y="1538"/>
                  </a:lnTo>
                  <a:lnTo>
                    <a:pt x="361" y="1514"/>
                  </a:lnTo>
                  <a:lnTo>
                    <a:pt x="306" y="1492"/>
                  </a:lnTo>
                  <a:lnTo>
                    <a:pt x="257" y="1469"/>
                  </a:lnTo>
                  <a:lnTo>
                    <a:pt x="212" y="1448"/>
                  </a:lnTo>
                  <a:lnTo>
                    <a:pt x="172" y="1429"/>
                  </a:lnTo>
                  <a:lnTo>
                    <a:pt x="137" y="1411"/>
                  </a:lnTo>
                  <a:lnTo>
                    <a:pt x="107" y="1396"/>
                  </a:lnTo>
                  <a:lnTo>
                    <a:pt x="82" y="1382"/>
                  </a:lnTo>
                  <a:lnTo>
                    <a:pt x="64" y="1371"/>
                  </a:lnTo>
                  <a:lnTo>
                    <a:pt x="50" y="1362"/>
                  </a:lnTo>
                  <a:lnTo>
                    <a:pt x="41" y="1357"/>
                  </a:lnTo>
                  <a:lnTo>
                    <a:pt x="39" y="1356"/>
                  </a:lnTo>
                  <a:lnTo>
                    <a:pt x="35" y="1329"/>
                  </a:lnTo>
                  <a:lnTo>
                    <a:pt x="30" y="1296"/>
                  </a:lnTo>
                  <a:lnTo>
                    <a:pt x="26" y="1263"/>
                  </a:lnTo>
                  <a:lnTo>
                    <a:pt x="22" y="1226"/>
                  </a:lnTo>
                  <a:lnTo>
                    <a:pt x="19" y="1189"/>
                  </a:lnTo>
                  <a:lnTo>
                    <a:pt x="15" y="1152"/>
                  </a:lnTo>
                  <a:lnTo>
                    <a:pt x="11" y="1117"/>
                  </a:lnTo>
                  <a:lnTo>
                    <a:pt x="9" y="1085"/>
                  </a:lnTo>
                  <a:lnTo>
                    <a:pt x="6" y="1055"/>
                  </a:lnTo>
                  <a:lnTo>
                    <a:pt x="5" y="1032"/>
                  </a:lnTo>
                  <a:lnTo>
                    <a:pt x="4" y="1013"/>
                  </a:lnTo>
                  <a:lnTo>
                    <a:pt x="2" y="1001"/>
                  </a:lnTo>
                  <a:lnTo>
                    <a:pt x="2" y="997"/>
                  </a:lnTo>
                  <a:lnTo>
                    <a:pt x="1" y="966"/>
                  </a:lnTo>
                  <a:lnTo>
                    <a:pt x="0" y="932"/>
                  </a:lnTo>
                  <a:lnTo>
                    <a:pt x="0" y="896"/>
                  </a:lnTo>
                  <a:lnTo>
                    <a:pt x="1" y="859"/>
                  </a:lnTo>
                  <a:lnTo>
                    <a:pt x="4" y="820"/>
                  </a:lnTo>
                  <a:lnTo>
                    <a:pt x="7" y="781"/>
                  </a:lnTo>
                  <a:lnTo>
                    <a:pt x="14" y="739"/>
                  </a:lnTo>
                  <a:lnTo>
                    <a:pt x="22" y="698"/>
                  </a:lnTo>
                  <a:lnTo>
                    <a:pt x="32" y="659"/>
                  </a:lnTo>
                  <a:lnTo>
                    <a:pt x="46" y="618"/>
                  </a:lnTo>
                  <a:lnTo>
                    <a:pt x="62" y="579"/>
                  </a:lnTo>
                  <a:lnTo>
                    <a:pt x="82" y="542"/>
                  </a:lnTo>
                  <a:lnTo>
                    <a:pt x="106" y="507"/>
                  </a:lnTo>
                  <a:lnTo>
                    <a:pt x="132" y="473"/>
                  </a:lnTo>
                  <a:lnTo>
                    <a:pt x="162" y="444"/>
                  </a:lnTo>
                  <a:lnTo>
                    <a:pt x="197" y="416"/>
                  </a:lnTo>
                  <a:lnTo>
                    <a:pt x="237" y="393"/>
                  </a:lnTo>
                  <a:lnTo>
                    <a:pt x="280" y="373"/>
                  </a:lnTo>
                  <a:lnTo>
                    <a:pt x="328" y="358"/>
                  </a:lnTo>
                  <a:lnTo>
                    <a:pt x="392" y="340"/>
                  </a:lnTo>
                  <a:lnTo>
                    <a:pt x="456" y="321"/>
                  </a:lnTo>
                  <a:lnTo>
                    <a:pt x="517" y="299"/>
                  </a:lnTo>
                  <a:lnTo>
                    <a:pt x="577" y="278"/>
                  </a:lnTo>
                  <a:lnTo>
                    <a:pt x="634" y="255"/>
                  </a:lnTo>
                  <a:lnTo>
                    <a:pt x="689" y="231"/>
                  </a:lnTo>
                  <a:lnTo>
                    <a:pt x="741" y="207"/>
                  </a:lnTo>
                  <a:lnTo>
                    <a:pt x="792" y="184"/>
                  </a:lnTo>
                  <a:lnTo>
                    <a:pt x="839" y="160"/>
                  </a:lnTo>
                  <a:lnTo>
                    <a:pt x="883" y="138"/>
                  </a:lnTo>
                  <a:lnTo>
                    <a:pt x="924" y="115"/>
                  </a:lnTo>
                  <a:lnTo>
                    <a:pt x="961" y="94"/>
                  </a:lnTo>
                  <a:lnTo>
                    <a:pt x="995" y="74"/>
                  </a:lnTo>
                  <a:lnTo>
                    <a:pt x="1026" y="56"/>
                  </a:lnTo>
                  <a:lnTo>
                    <a:pt x="1051" y="41"/>
                  </a:lnTo>
                  <a:lnTo>
                    <a:pt x="1073" y="27"/>
                  </a:lnTo>
                  <a:lnTo>
                    <a:pt x="1091" y="16"/>
                  </a:lnTo>
                  <a:lnTo>
                    <a:pt x="1103" y="7"/>
                  </a:lnTo>
                  <a:lnTo>
                    <a:pt x="1111" y="2"/>
                  </a:lnTo>
                  <a:lnTo>
                    <a:pt x="111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0FB8E80D-221A-40E6-B4C5-E7CE8E18D07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1" name="Picture Placeholder 30">
            <a:extLst>
              <a:ext uri="{FF2B5EF4-FFF2-40B4-BE49-F238E27FC236}">
                <a16:creationId xmlns:a16="http://schemas.microsoft.com/office/drawing/2014/main" id="{7E813DE2-AAA5-46D2-9E8C-7B00136E196F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37519344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D8C8C222-FC59-44C3-B3A0-A1AA95C94094}"/>
              </a:ext>
            </a:extLst>
          </p:cNvPr>
          <p:cNvSpPr txBox="1"/>
          <p:nvPr/>
        </p:nvSpPr>
        <p:spPr>
          <a:xfrm>
            <a:off x="10793083" y="481263"/>
            <a:ext cx="8835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id-ID" sz="1400" dirty="0">
                <a:solidFill>
                  <a:schemeClr val="accent1"/>
                </a:solidFill>
                <a:latin typeface="+mj-lt"/>
              </a:rPr>
              <a:t>i</a:t>
            </a:r>
            <a:r>
              <a:rPr lang="id-ID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Course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67B6F9DC-83FB-4B9B-BF67-066FABA9249A}"/>
              </a:ext>
            </a:extLst>
          </p:cNvPr>
          <p:cNvSpPr/>
          <p:nvPr/>
        </p:nvSpPr>
        <p:spPr>
          <a:xfrm>
            <a:off x="6096000" y="3829049"/>
            <a:ext cx="4704960" cy="61555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dolor sit amet, consectetur adipiscing elit.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id-ID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Proin sed libero in magna ultrices gravida sit ametat diam.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id-ID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Suspen disse plac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02C3EC0F-6B48-47D6-A1C1-0FE0CFC8B44D}"/>
              </a:ext>
            </a:extLst>
          </p:cNvPr>
          <p:cNvSpPr/>
          <p:nvPr/>
        </p:nvSpPr>
        <p:spPr>
          <a:xfrm>
            <a:off x="6188699" y="4977792"/>
            <a:ext cx="4023360" cy="9144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2EF7FCF-C705-4443-8E7A-9FFE6095C8F6}"/>
              </a:ext>
            </a:extLst>
          </p:cNvPr>
          <p:cNvSpPr/>
          <p:nvPr/>
        </p:nvSpPr>
        <p:spPr>
          <a:xfrm>
            <a:off x="6188700" y="4977792"/>
            <a:ext cx="3566160" cy="9144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FA6C202-B768-4150-B6F1-9D319CC19D95}"/>
              </a:ext>
            </a:extLst>
          </p:cNvPr>
          <p:cNvSpPr txBox="1"/>
          <p:nvPr/>
        </p:nvSpPr>
        <p:spPr>
          <a:xfrm flipH="1">
            <a:off x="10439459" y="4858305"/>
            <a:ext cx="457200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en-ID" sz="1200" dirty="0">
                <a:solidFill>
                  <a:schemeClr val="tx1">
                    <a:lumMod val="50000"/>
                    <a:lumOff val="50000"/>
                  </a:schemeClr>
                </a:solidFill>
                <a:ea typeface="Lato Medium" panose="020F0502020204030203" pitchFamily="34" charset="0"/>
                <a:cs typeface="Lato Medium" panose="020F0502020204030203" pitchFamily="34" charset="0"/>
              </a:rPr>
              <a:t>90%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  <a:ea typeface="Lato Medium" panose="020F0502020204030203" pitchFamily="34" charset="0"/>
              <a:cs typeface="Lato Medium" panose="020F0502020204030203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257EBF2-3623-46FF-B950-EEE9A7195D50}"/>
              </a:ext>
            </a:extLst>
          </p:cNvPr>
          <p:cNvSpPr txBox="1"/>
          <p:nvPr/>
        </p:nvSpPr>
        <p:spPr>
          <a:xfrm flipH="1">
            <a:off x="6192512" y="4654321"/>
            <a:ext cx="1923242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id-ID" sz="1200" i="1" dirty="0">
                <a:solidFill>
                  <a:schemeClr val="tx1">
                    <a:lumMod val="50000"/>
                    <a:lumOff val="50000"/>
                  </a:schemeClr>
                </a:solidFill>
                <a:ea typeface="Lato Medium" panose="020F0502020204030203" pitchFamily="34" charset="0"/>
                <a:cs typeface="Lato Medium" panose="020F0502020204030203" pitchFamily="34" charset="0"/>
              </a:rPr>
              <a:t>Type Your Skill Here</a:t>
            </a:r>
            <a:endParaRPr lang="en-US" sz="1200" i="1" dirty="0">
              <a:solidFill>
                <a:schemeClr val="tx1">
                  <a:lumMod val="50000"/>
                  <a:lumOff val="50000"/>
                </a:schemeClr>
              </a:solidFill>
              <a:ea typeface="Lato Medium" panose="020F0502020204030203" pitchFamily="34" charset="0"/>
              <a:cs typeface="Lato Medium" panose="020F0502020204030203" pitchFamily="34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61F2AD5C-7367-40BD-A2A2-597E0B147BC4}"/>
              </a:ext>
            </a:extLst>
          </p:cNvPr>
          <p:cNvSpPr/>
          <p:nvPr/>
        </p:nvSpPr>
        <p:spPr>
          <a:xfrm>
            <a:off x="6188699" y="5556333"/>
            <a:ext cx="4023360" cy="9144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0EEA2FF7-467D-411E-BEBE-05B3C6CB7192}"/>
              </a:ext>
            </a:extLst>
          </p:cNvPr>
          <p:cNvSpPr/>
          <p:nvPr/>
        </p:nvSpPr>
        <p:spPr>
          <a:xfrm>
            <a:off x="6188700" y="5556333"/>
            <a:ext cx="3291840" cy="9144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FF45AFD-A4A8-48EB-A515-0B93779942E2}"/>
              </a:ext>
            </a:extLst>
          </p:cNvPr>
          <p:cNvSpPr txBox="1"/>
          <p:nvPr/>
        </p:nvSpPr>
        <p:spPr>
          <a:xfrm flipH="1">
            <a:off x="10439459" y="5436846"/>
            <a:ext cx="457200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id-ID" sz="1200" dirty="0">
                <a:solidFill>
                  <a:schemeClr val="tx1">
                    <a:lumMod val="50000"/>
                    <a:lumOff val="50000"/>
                  </a:schemeClr>
                </a:solidFill>
                <a:ea typeface="Lato Medium" panose="020F0502020204030203" pitchFamily="34" charset="0"/>
                <a:cs typeface="Lato Medium" panose="020F0502020204030203" pitchFamily="34" charset="0"/>
              </a:rPr>
              <a:t>80</a:t>
            </a:r>
            <a:r>
              <a:rPr lang="en-ID" sz="1200" dirty="0">
                <a:solidFill>
                  <a:schemeClr val="tx1">
                    <a:lumMod val="50000"/>
                    <a:lumOff val="50000"/>
                  </a:schemeClr>
                </a:solidFill>
                <a:ea typeface="Lato Medium" panose="020F0502020204030203" pitchFamily="34" charset="0"/>
                <a:cs typeface="Lato Medium" panose="020F0502020204030203" pitchFamily="34" charset="0"/>
              </a:rPr>
              <a:t>%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  <a:ea typeface="Lato Medium" panose="020F0502020204030203" pitchFamily="34" charset="0"/>
              <a:cs typeface="Lato Medium" panose="020F0502020204030203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AF6FD4C-1ECE-48B8-936A-1191754C29DC}"/>
              </a:ext>
            </a:extLst>
          </p:cNvPr>
          <p:cNvSpPr txBox="1"/>
          <p:nvPr/>
        </p:nvSpPr>
        <p:spPr>
          <a:xfrm flipH="1">
            <a:off x="6192512" y="5232862"/>
            <a:ext cx="1923242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id-ID" sz="1200" i="1" dirty="0">
                <a:solidFill>
                  <a:schemeClr val="tx1">
                    <a:lumMod val="50000"/>
                    <a:lumOff val="50000"/>
                  </a:schemeClr>
                </a:solidFill>
                <a:ea typeface="Lato Medium" panose="020F0502020204030203" pitchFamily="34" charset="0"/>
                <a:cs typeface="Lato Medium" panose="020F0502020204030203" pitchFamily="34" charset="0"/>
              </a:rPr>
              <a:t>Type Your Skill Here</a:t>
            </a:r>
            <a:endParaRPr lang="en-US" sz="1200" i="1" dirty="0">
              <a:solidFill>
                <a:schemeClr val="tx1">
                  <a:lumMod val="50000"/>
                  <a:lumOff val="50000"/>
                </a:schemeClr>
              </a:solidFill>
              <a:ea typeface="Lato Medium" panose="020F0502020204030203" pitchFamily="34" charset="0"/>
              <a:cs typeface="Lato Medium" panose="020F0502020204030203" pitchFamily="34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DED2F421-C6E2-41B2-BF16-00BE4F6CAF77}"/>
              </a:ext>
            </a:extLst>
          </p:cNvPr>
          <p:cNvSpPr/>
          <p:nvPr/>
        </p:nvSpPr>
        <p:spPr>
          <a:xfrm>
            <a:off x="6095999" y="3244282"/>
            <a:ext cx="214114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Wahidin Mahmud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B9C3A5BE-86B8-4534-BA71-C4B65E1C8F83}"/>
              </a:ext>
            </a:extLst>
          </p:cNvPr>
          <p:cNvSpPr/>
          <p:nvPr/>
        </p:nvSpPr>
        <p:spPr>
          <a:xfrm>
            <a:off x="6096000" y="3544422"/>
            <a:ext cx="214114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2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Aljabar Mentor Of iCourse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43B724C-D8E3-476E-97EE-B4CD668D641C}"/>
              </a:ext>
            </a:extLst>
          </p:cNvPr>
          <p:cNvSpPr txBox="1"/>
          <p:nvPr/>
        </p:nvSpPr>
        <p:spPr>
          <a:xfrm>
            <a:off x="6096000" y="1484228"/>
            <a:ext cx="356616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36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The Mentor </a:t>
            </a:r>
            <a:r>
              <a:rPr lang="id-ID" sz="3600" dirty="0">
                <a:solidFill>
                  <a:schemeClr val="accent1"/>
                </a:solidFill>
                <a:latin typeface="+mj-lt"/>
              </a:rPr>
              <a:t>Of Aljabar.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BA9CBD2D-895E-4EFA-990F-AB0426D689A3}"/>
              </a:ext>
            </a:extLst>
          </p:cNvPr>
          <p:cNvSpPr/>
          <p:nvPr/>
        </p:nvSpPr>
        <p:spPr>
          <a:xfrm>
            <a:off x="6096000" y="2526900"/>
            <a:ext cx="3200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b="1" dirty="0">
                <a:solidFill>
                  <a:schemeClr val="bg1">
                    <a:lumMod val="75000"/>
                  </a:schemeClr>
                </a:solidFill>
              </a:rPr>
              <a:t>Discover the best Mentors &amp; institutions</a:t>
            </a:r>
            <a:endParaRPr lang="id-ID" sz="1200" b="1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0E50676B-C7E1-420F-8D4B-252D8E187A6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86996949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EDCD6CDB-9A56-4AA6-B871-E00841E723AC}"/>
              </a:ext>
            </a:extLst>
          </p:cNvPr>
          <p:cNvSpPr txBox="1"/>
          <p:nvPr/>
        </p:nvSpPr>
        <p:spPr>
          <a:xfrm>
            <a:off x="529390" y="481263"/>
            <a:ext cx="8835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400" dirty="0">
                <a:solidFill>
                  <a:schemeClr val="accent1"/>
                </a:solidFill>
                <a:latin typeface="+mj-lt"/>
              </a:rPr>
              <a:t>i</a:t>
            </a:r>
            <a:r>
              <a:rPr lang="id-ID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Course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C629483-A7B5-4522-A5CD-4488E69BC797}"/>
              </a:ext>
            </a:extLst>
          </p:cNvPr>
          <p:cNvSpPr txBox="1"/>
          <p:nvPr/>
        </p:nvSpPr>
        <p:spPr>
          <a:xfrm>
            <a:off x="3336760" y="789040"/>
            <a:ext cx="551848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36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Pricing </a:t>
            </a:r>
            <a:r>
              <a:rPr lang="id-ID" sz="3600" dirty="0">
                <a:solidFill>
                  <a:schemeClr val="accent1"/>
                </a:solidFill>
                <a:latin typeface="+mj-lt"/>
              </a:rPr>
              <a:t>Tables.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04024090-6DB7-46BE-A438-621685A8097F}"/>
              </a:ext>
            </a:extLst>
          </p:cNvPr>
          <p:cNvSpPr/>
          <p:nvPr/>
        </p:nvSpPr>
        <p:spPr>
          <a:xfrm>
            <a:off x="4495800" y="1281751"/>
            <a:ext cx="3200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b="1" dirty="0">
                <a:solidFill>
                  <a:schemeClr val="bg1">
                    <a:lumMod val="75000"/>
                  </a:schemeClr>
                </a:solidFill>
              </a:rPr>
              <a:t>Discover the best Mentors &amp; institutions</a:t>
            </a:r>
            <a:endParaRPr lang="id-ID" sz="1200" b="1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10" name="Google Shape;337;p17">
            <a:extLst>
              <a:ext uri="{FF2B5EF4-FFF2-40B4-BE49-F238E27FC236}">
                <a16:creationId xmlns:a16="http://schemas.microsoft.com/office/drawing/2014/main" id="{F9CBE911-A775-4A8B-BE54-E7DED7A969BA}"/>
              </a:ext>
            </a:extLst>
          </p:cNvPr>
          <p:cNvSpPr/>
          <p:nvPr/>
        </p:nvSpPr>
        <p:spPr>
          <a:xfrm>
            <a:off x="4399982" y="1923317"/>
            <a:ext cx="3396344" cy="4351361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90500" sx="102000" sy="102000" algn="ctr" rotWithShape="0">
              <a:prstClr val="black">
                <a:alpha val="25000"/>
              </a:prst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11" name="Google Shape;338;p17">
            <a:extLst>
              <a:ext uri="{FF2B5EF4-FFF2-40B4-BE49-F238E27FC236}">
                <a16:creationId xmlns:a16="http://schemas.microsoft.com/office/drawing/2014/main" id="{A353BC97-5540-4182-A6EE-F615941F2889}"/>
              </a:ext>
            </a:extLst>
          </p:cNvPr>
          <p:cNvSpPr/>
          <p:nvPr/>
        </p:nvSpPr>
        <p:spPr>
          <a:xfrm>
            <a:off x="8018216" y="2420322"/>
            <a:ext cx="2659540" cy="3357349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90500" sx="102000" sy="102000" algn="ctr" rotWithShape="0">
              <a:prstClr val="black">
                <a:alpha val="25000"/>
              </a:prst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12" name="Google Shape;339;p17">
            <a:extLst>
              <a:ext uri="{FF2B5EF4-FFF2-40B4-BE49-F238E27FC236}">
                <a16:creationId xmlns:a16="http://schemas.microsoft.com/office/drawing/2014/main" id="{20673B48-F222-4D1F-AE61-BE5BFDE3A341}"/>
              </a:ext>
            </a:extLst>
          </p:cNvPr>
          <p:cNvSpPr/>
          <p:nvPr/>
        </p:nvSpPr>
        <p:spPr>
          <a:xfrm>
            <a:off x="1510352" y="2420321"/>
            <a:ext cx="2659540" cy="3357349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90500" sx="102000" sy="102000" algn="ctr" rotWithShape="0">
              <a:prstClr val="black">
                <a:alpha val="25000"/>
              </a:prst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13" name="Google Shape;340;p17">
            <a:extLst>
              <a:ext uri="{FF2B5EF4-FFF2-40B4-BE49-F238E27FC236}">
                <a16:creationId xmlns:a16="http://schemas.microsoft.com/office/drawing/2014/main" id="{46249236-947A-4169-A2C2-C122321991DA}"/>
              </a:ext>
            </a:extLst>
          </p:cNvPr>
          <p:cNvSpPr/>
          <p:nvPr/>
        </p:nvSpPr>
        <p:spPr>
          <a:xfrm>
            <a:off x="2285272" y="5250981"/>
            <a:ext cx="1146092" cy="3257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 b="1" dirty="0">
                <a:solidFill>
                  <a:schemeClr val="lt1"/>
                </a:solidFill>
                <a:ea typeface="Raleway"/>
                <a:cs typeface="Raleway"/>
                <a:sym typeface="Raleway"/>
              </a:rPr>
              <a:t>SEE MORE</a:t>
            </a:r>
            <a:endParaRPr lang="en-US" dirty="0"/>
          </a:p>
        </p:txBody>
      </p:sp>
      <p:sp>
        <p:nvSpPr>
          <p:cNvPr id="14" name="Google Shape;341;p17">
            <a:extLst>
              <a:ext uri="{FF2B5EF4-FFF2-40B4-BE49-F238E27FC236}">
                <a16:creationId xmlns:a16="http://schemas.microsoft.com/office/drawing/2014/main" id="{8307C544-FA80-419C-B26E-74282EFC226F}"/>
              </a:ext>
            </a:extLst>
          </p:cNvPr>
          <p:cNvSpPr/>
          <p:nvPr/>
        </p:nvSpPr>
        <p:spPr>
          <a:xfrm>
            <a:off x="5401472" y="5633639"/>
            <a:ext cx="1425448" cy="3257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 b="1" dirty="0">
                <a:solidFill>
                  <a:schemeClr val="lt1"/>
                </a:solidFill>
                <a:ea typeface="Raleway"/>
                <a:cs typeface="Raleway"/>
                <a:sym typeface="Raleway"/>
              </a:rPr>
              <a:t>SEE MORE</a:t>
            </a:r>
            <a:endParaRPr lang="en-US" dirty="0"/>
          </a:p>
        </p:txBody>
      </p:sp>
      <p:sp>
        <p:nvSpPr>
          <p:cNvPr id="15" name="Google Shape;342;p17">
            <a:extLst>
              <a:ext uri="{FF2B5EF4-FFF2-40B4-BE49-F238E27FC236}">
                <a16:creationId xmlns:a16="http://schemas.microsoft.com/office/drawing/2014/main" id="{DA1129B3-6463-4C2A-BB7B-134E8230CF98}"/>
              </a:ext>
            </a:extLst>
          </p:cNvPr>
          <p:cNvSpPr/>
          <p:nvPr/>
        </p:nvSpPr>
        <p:spPr>
          <a:xfrm>
            <a:off x="8797028" y="5250981"/>
            <a:ext cx="1146092" cy="3257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 b="1" dirty="0">
                <a:solidFill>
                  <a:schemeClr val="lt1"/>
                </a:solidFill>
                <a:ea typeface="Raleway"/>
                <a:cs typeface="Raleway"/>
                <a:sym typeface="Raleway"/>
              </a:rPr>
              <a:t>SEE MORE</a:t>
            </a:r>
            <a:endParaRPr lang="en-US" dirty="0"/>
          </a:p>
        </p:txBody>
      </p:sp>
      <p:sp>
        <p:nvSpPr>
          <p:cNvPr id="16" name="Google Shape;349;p17">
            <a:extLst>
              <a:ext uri="{FF2B5EF4-FFF2-40B4-BE49-F238E27FC236}">
                <a16:creationId xmlns:a16="http://schemas.microsoft.com/office/drawing/2014/main" id="{C5B159AD-CD29-4D8B-B9DA-A6BA1E4DB633}"/>
              </a:ext>
            </a:extLst>
          </p:cNvPr>
          <p:cNvSpPr/>
          <p:nvPr/>
        </p:nvSpPr>
        <p:spPr>
          <a:xfrm>
            <a:off x="4399982" y="1923317"/>
            <a:ext cx="3396344" cy="9375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lt1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17" name="Google Shape;350;p17">
            <a:extLst>
              <a:ext uri="{FF2B5EF4-FFF2-40B4-BE49-F238E27FC236}">
                <a16:creationId xmlns:a16="http://schemas.microsoft.com/office/drawing/2014/main" id="{BCA59D29-1225-49C2-8582-62838375E4D7}"/>
              </a:ext>
            </a:extLst>
          </p:cNvPr>
          <p:cNvSpPr txBox="1"/>
          <p:nvPr/>
        </p:nvSpPr>
        <p:spPr>
          <a:xfrm>
            <a:off x="4768384" y="2156842"/>
            <a:ext cx="2659540" cy="584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lvl="0" algn="ctr"/>
            <a:r>
              <a:rPr lang="id-ID" sz="2400" b="1" dirty="0">
                <a:solidFill>
                  <a:schemeClr val="lt1"/>
                </a:solidFill>
                <a:ea typeface="Raleway"/>
                <a:cs typeface="Raleway"/>
                <a:sym typeface="Raleway"/>
              </a:rPr>
              <a:t>Titanium</a:t>
            </a:r>
            <a:endParaRPr lang="id-ID" sz="2400" dirty="0"/>
          </a:p>
        </p:txBody>
      </p:sp>
      <p:sp>
        <p:nvSpPr>
          <p:cNvPr id="18" name="Google Shape;352;p17">
            <a:extLst>
              <a:ext uri="{FF2B5EF4-FFF2-40B4-BE49-F238E27FC236}">
                <a16:creationId xmlns:a16="http://schemas.microsoft.com/office/drawing/2014/main" id="{798BDAA7-32C3-47CE-92FC-CEF492FE6166}"/>
              </a:ext>
            </a:extLst>
          </p:cNvPr>
          <p:cNvSpPr txBox="1"/>
          <p:nvPr/>
        </p:nvSpPr>
        <p:spPr>
          <a:xfrm>
            <a:off x="1711368" y="3494212"/>
            <a:ext cx="2261816" cy="3759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algn="ctr">
              <a:lnSpc>
                <a:spcPct val="150000"/>
              </a:lnSpc>
            </a:pPr>
            <a:r>
              <a:rPr lang="id-ID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dolor sit am</a:t>
            </a:r>
          </a:p>
        </p:txBody>
      </p:sp>
      <p:cxnSp>
        <p:nvCxnSpPr>
          <p:cNvPr id="19" name="Google Shape;353;p17">
            <a:extLst>
              <a:ext uri="{FF2B5EF4-FFF2-40B4-BE49-F238E27FC236}">
                <a16:creationId xmlns:a16="http://schemas.microsoft.com/office/drawing/2014/main" id="{512CF286-2978-4E2F-A34C-56F2B67BC1E9}"/>
              </a:ext>
            </a:extLst>
          </p:cNvPr>
          <p:cNvCxnSpPr/>
          <p:nvPr/>
        </p:nvCxnSpPr>
        <p:spPr>
          <a:xfrm>
            <a:off x="1699276" y="3939431"/>
            <a:ext cx="2286000" cy="0"/>
          </a:xfrm>
          <a:prstGeom prst="straightConnector1">
            <a:avLst/>
          </a:prstGeom>
          <a:noFill/>
          <a:ln w="28575" cap="flat" cmpd="sng">
            <a:solidFill>
              <a:srgbClr val="D8D8D8"/>
            </a:solidFill>
            <a:prstDash val="dash"/>
            <a:miter lim="800000"/>
            <a:headEnd type="none" w="sm" len="sm"/>
            <a:tailEnd type="none" w="sm" len="sm"/>
          </a:ln>
        </p:spPr>
      </p:cxnSp>
      <p:sp>
        <p:nvSpPr>
          <p:cNvPr id="20" name="Google Shape;355;p17">
            <a:extLst>
              <a:ext uri="{FF2B5EF4-FFF2-40B4-BE49-F238E27FC236}">
                <a16:creationId xmlns:a16="http://schemas.microsoft.com/office/drawing/2014/main" id="{FA7EB315-61A0-4DE8-853C-CAEA2576139F}"/>
              </a:ext>
            </a:extLst>
          </p:cNvPr>
          <p:cNvSpPr txBox="1"/>
          <p:nvPr/>
        </p:nvSpPr>
        <p:spPr>
          <a:xfrm>
            <a:off x="8223124" y="3491431"/>
            <a:ext cx="2261816" cy="3759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algn="ctr">
              <a:lnSpc>
                <a:spcPct val="150000"/>
              </a:lnSpc>
            </a:pPr>
            <a:r>
              <a:rPr lang="id-ID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dolor sit am</a:t>
            </a:r>
          </a:p>
        </p:txBody>
      </p:sp>
      <p:cxnSp>
        <p:nvCxnSpPr>
          <p:cNvPr id="21" name="Google Shape;356;p17">
            <a:extLst>
              <a:ext uri="{FF2B5EF4-FFF2-40B4-BE49-F238E27FC236}">
                <a16:creationId xmlns:a16="http://schemas.microsoft.com/office/drawing/2014/main" id="{2B242843-5CD8-48D6-86DF-7E01EA2848CB}"/>
              </a:ext>
            </a:extLst>
          </p:cNvPr>
          <p:cNvCxnSpPr/>
          <p:nvPr/>
        </p:nvCxnSpPr>
        <p:spPr>
          <a:xfrm>
            <a:off x="8211032" y="3936650"/>
            <a:ext cx="2286000" cy="0"/>
          </a:xfrm>
          <a:prstGeom prst="straightConnector1">
            <a:avLst/>
          </a:prstGeom>
          <a:noFill/>
          <a:ln w="28575" cap="flat" cmpd="sng">
            <a:solidFill>
              <a:srgbClr val="D8D8D8"/>
            </a:solidFill>
            <a:prstDash val="dash"/>
            <a:miter lim="800000"/>
            <a:headEnd type="none" w="sm" len="sm"/>
            <a:tailEnd type="none" w="sm" len="sm"/>
          </a:ln>
        </p:spPr>
      </p:cxnSp>
      <p:sp>
        <p:nvSpPr>
          <p:cNvPr id="22" name="Google Shape;357;p17">
            <a:extLst>
              <a:ext uri="{FF2B5EF4-FFF2-40B4-BE49-F238E27FC236}">
                <a16:creationId xmlns:a16="http://schemas.microsoft.com/office/drawing/2014/main" id="{D3504F4A-BC9E-4851-B435-72FE715326CB}"/>
              </a:ext>
            </a:extLst>
          </p:cNvPr>
          <p:cNvSpPr txBox="1"/>
          <p:nvPr/>
        </p:nvSpPr>
        <p:spPr>
          <a:xfrm>
            <a:off x="8235216" y="4005932"/>
            <a:ext cx="2261816" cy="3759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algn="ctr">
              <a:lnSpc>
                <a:spcPct val="150000"/>
              </a:lnSpc>
            </a:pPr>
            <a:r>
              <a:rPr lang="id-ID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dolor sit am</a:t>
            </a:r>
          </a:p>
        </p:txBody>
      </p:sp>
      <p:cxnSp>
        <p:nvCxnSpPr>
          <p:cNvPr id="23" name="Google Shape;358;p17">
            <a:extLst>
              <a:ext uri="{FF2B5EF4-FFF2-40B4-BE49-F238E27FC236}">
                <a16:creationId xmlns:a16="http://schemas.microsoft.com/office/drawing/2014/main" id="{77FB0888-7B60-46A3-8221-F5896A31A3A1}"/>
              </a:ext>
            </a:extLst>
          </p:cNvPr>
          <p:cNvCxnSpPr/>
          <p:nvPr/>
        </p:nvCxnSpPr>
        <p:spPr>
          <a:xfrm>
            <a:off x="8223124" y="4451150"/>
            <a:ext cx="2286000" cy="0"/>
          </a:xfrm>
          <a:prstGeom prst="straightConnector1">
            <a:avLst/>
          </a:prstGeom>
          <a:noFill/>
          <a:ln w="28575" cap="flat" cmpd="sng">
            <a:solidFill>
              <a:srgbClr val="D8D8D8"/>
            </a:solidFill>
            <a:prstDash val="dash"/>
            <a:miter lim="800000"/>
            <a:headEnd type="none" w="sm" len="sm"/>
            <a:tailEnd type="none" w="sm" len="sm"/>
          </a:ln>
        </p:spPr>
      </p:cxnSp>
      <p:sp>
        <p:nvSpPr>
          <p:cNvPr id="24" name="Google Shape;362;p17">
            <a:extLst>
              <a:ext uri="{FF2B5EF4-FFF2-40B4-BE49-F238E27FC236}">
                <a16:creationId xmlns:a16="http://schemas.microsoft.com/office/drawing/2014/main" id="{3C9C905A-C042-421B-9B70-DAF5C2DAC4B3}"/>
              </a:ext>
            </a:extLst>
          </p:cNvPr>
          <p:cNvSpPr txBox="1"/>
          <p:nvPr/>
        </p:nvSpPr>
        <p:spPr>
          <a:xfrm>
            <a:off x="4768384" y="3301403"/>
            <a:ext cx="2659540" cy="48969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algn="ctr">
              <a:lnSpc>
                <a:spcPct val="150000"/>
              </a:lnSpc>
            </a:pPr>
            <a:r>
              <a:rPr lang="id-ID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dolor sit am</a:t>
            </a:r>
          </a:p>
        </p:txBody>
      </p:sp>
      <p:cxnSp>
        <p:nvCxnSpPr>
          <p:cNvPr id="25" name="Google Shape;363;p17">
            <a:extLst>
              <a:ext uri="{FF2B5EF4-FFF2-40B4-BE49-F238E27FC236}">
                <a16:creationId xmlns:a16="http://schemas.microsoft.com/office/drawing/2014/main" id="{C762E938-52E3-43A0-9269-7299FCA1FE4D}"/>
              </a:ext>
            </a:extLst>
          </p:cNvPr>
          <p:cNvCxnSpPr/>
          <p:nvPr/>
        </p:nvCxnSpPr>
        <p:spPr>
          <a:xfrm>
            <a:off x="4726554" y="3799280"/>
            <a:ext cx="2743200" cy="0"/>
          </a:xfrm>
          <a:prstGeom prst="straightConnector1">
            <a:avLst/>
          </a:prstGeom>
          <a:noFill/>
          <a:ln w="28575" cap="flat" cmpd="sng">
            <a:solidFill>
              <a:srgbClr val="D8D8D8"/>
            </a:solidFill>
            <a:prstDash val="dash"/>
            <a:miter lim="800000"/>
            <a:headEnd type="none" w="sm" len="sm"/>
            <a:tailEnd type="none" w="sm" len="sm"/>
          </a:ln>
        </p:spPr>
      </p:cxnSp>
      <p:sp>
        <p:nvSpPr>
          <p:cNvPr id="26" name="Google Shape;364;p17">
            <a:extLst>
              <a:ext uri="{FF2B5EF4-FFF2-40B4-BE49-F238E27FC236}">
                <a16:creationId xmlns:a16="http://schemas.microsoft.com/office/drawing/2014/main" id="{5BBAE640-BC64-49E8-96D0-0430332A0C6E}"/>
              </a:ext>
            </a:extLst>
          </p:cNvPr>
          <p:cNvSpPr txBox="1"/>
          <p:nvPr/>
        </p:nvSpPr>
        <p:spPr>
          <a:xfrm>
            <a:off x="4644345" y="3790840"/>
            <a:ext cx="2931802" cy="5398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algn="ctr">
              <a:lnSpc>
                <a:spcPct val="150000"/>
              </a:lnSpc>
            </a:pPr>
            <a:r>
              <a:rPr lang="id-ID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dolor sit am</a:t>
            </a:r>
          </a:p>
        </p:txBody>
      </p:sp>
      <p:cxnSp>
        <p:nvCxnSpPr>
          <p:cNvPr id="27" name="Google Shape;365;p17">
            <a:extLst>
              <a:ext uri="{FF2B5EF4-FFF2-40B4-BE49-F238E27FC236}">
                <a16:creationId xmlns:a16="http://schemas.microsoft.com/office/drawing/2014/main" id="{1451CAC5-DEA4-4956-B7C8-8EA1E380FF43}"/>
              </a:ext>
            </a:extLst>
          </p:cNvPr>
          <p:cNvCxnSpPr/>
          <p:nvPr/>
        </p:nvCxnSpPr>
        <p:spPr>
          <a:xfrm>
            <a:off x="4726554" y="4313780"/>
            <a:ext cx="2743200" cy="0"/>
          </a:xfrm>
          <a:prstGeom prst="straightConnector1">
            <a:avLst/>
          </a:prstGeom>
          <a:noFill/>
          <a:ln w="28575" cap="flat" cmpd="sng">
            <a:solidFill>
              <a:srgbClr val="D8D8D8"/>
            </a:solidFill>
            <a:prstDash val="dash"/>
            <a:miter lim="800000"/>
            <a:headEnd type="none" w="sm" len="sm"/>
            <a:tailEnd type="none" w="sm" len="sm"/>
          </a:ln>
        </p:spPr>
      </p:cxnSp>
      <p:sp>
        <p:nvSpPr>
          <p:cNvPr id="28" name="Google Shape;366;p17">
            <a:extLst>
              <a:ext uri="{FF2B5EF4-FFF2-40B4-BE49-F238E27FC236}">
                <a16:creationId xmlns:a16="http://schemas.microsoft.com/office/drawing/2014/main" id="{F52DA1AC-4644-4852-A561-CC86115294A8}"/>
              </a:ext>
            </a:extLst>
          </p:cNvPr>
          <p:cNvSpPr txBox="1"/>
          <p:nvPr/>
        </p:nvSpPr>
        <p:spPr>
          <a:xfrm>
            <a:off x="4620161" y="4305339"/>
            <a:ext cx="2931802" cy="5398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algn="ctr">
              <a:lnSpc>
                <a:spcPct val="150000"/>
              </a:lnSpc>
            </a:pPr>
            <a:r>
              <a:rPr lang="id-ID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dolor sit am</a:t>
            </a:r>
          </a:p>
        </p:txBody>
      </p:sp>
      <p:cxnSp>
        <p:nvCxnSpPr>
          <p:cNvPr id="29" name="Google Shape;367;p17">
            <a:extLst>
              <a:ext uri="{FF2B5EF4-FFF2-40B4-BE49-F238E27FC236}">
                <a16:creationId xmlns:a16="http://schemas.microsoft.com/office/drawing/2014/main" id="{4DA3C525-0D8F-4C4A-AD44-1FCBADFBE9D5}"/>
              </a:ext>
            </a:extLst>
          </p:cNvPr>
          <p:cNvCxnSpPr/>
          <p:nvPr/>
        </p:nvCxnSpPr>
        <p:spPr>
          <a:xfrm>
            <a:off x="4726554" y="4828279"/>
            <a:ext cx="2743200" cy="0"/>
          </a:xfrm>
          <a:prstGeom prst="straightConnector1">
            <a:avLst/>
          </a:prstGeom>
          <a:noFill/>
          <a:ln w="28575" cap="flat" cmpd="sng">
            <a:solidFill>
              <a:srgbClr val="D8D8D8"/>
            </a:solidFill>
            <a:prstDash val="dash"/>
            <a:miter lim="800000"/>
            <a:headEnd type="none" w="sm" len="sm"/>
            <a:tailEnd type="none" w="sm" len="sm"/>
          </a:ln>
        </p:spPr>
      </p:cxnSp>
      <p:sp>
        <p:nvSpPr>
          <p:cNvPr id="30" name="Google Shape;368;p17">
            <a:extLst>
              <a:ext uri="{FF2B5EF4-FFF2-40B4-BE49-F238E27FC236}">
                <a16:creationId xmlns:a16="http://schemas.microsoft.com/office/drawing/2014/main" id="{35EF3992-E676-4C63-A48A-493A38033DCA}"/>
              </a:ext>
            </a:extLst>
          </p:cNvPr>
          <p:cNvSpPr txBox="1"/>
          <p:nvPr/>
        </p:nvSpPr>
        <p:spPr>
          <a:xfrm>
            <a:off x="4632253" y="4811399"/>
            <a:ext cx="2931802" cy="5398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algn="ctr">
              <a:lnSpc>
                <a:spcPct val="150000"/>
              </a:lnSpc>
            </a:pPr>
            <a:r>
              <a:rPr lang="id-ID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dolor sit am</a:t>
            </a:r>
          </a:p>
        </p:txBody>
      </p:sp>
      <p:cxnSp>
        <p:nvCxnSpPr>
          <p:cNvPr id="31" name="Google Shape;369;p17">
            <a:extLst>
              <a:ext uri="{FF2B5EF4-FFF2-40B4-BE49-F238E27FC236}">
                <a16:creationId xmlns:a16="http://schemas.microsoft.com/office/drawing/2014/main" id="{1F52A7F1-7AF4-4E62-B136-BA5D3A725564}"/>
              </a:ext>
            </a:extLst>
          </p:cNvPr>
          <p:cNvCxnSpPr/>
          <p:nvPr/>
        </p:nvCxnSpPr>
        <p:spPr>
          <a:xfrm>
            <a:off x="4726554" y="5334339"/>
            <a:ext cx="2743200" cy="0"/>
          </a:xfrm>
          <a:prstGeom prst="straightConnector1">
            <a:avLst/>
          </a:prstGeom>
          <a:noFill/>
          <a:ln w="28575" cap="flat" cmpd="sng">
            <a:solidFill>
              <a:srgbClr val="D8D8D8"/>
            </a:solidFill>
            <a:prstDash val="dash"/>
            <a:miter lim="800000"/>
            <a:headEnd type="none" w="sm" len="sm"/>
            <a:tailEnd type="none" w="sm" len="sm"/>
          </a:ln>
        </p:spPr>
      </p:cxnSp>
      <p:sp>
        <p:nvSpPr>
          <p:cNvPr id="32" name="Google Shape;371;p17">
            <a:extLst>
              <a:ext uri="{FF2B5EF4-FFF2-40B4-BE49-F238E27FC236}">
                <a16:creationId xmlns:a16="http://schemas.microsoft.com/office/drawing/2014/main" id="{6C6A883F-9AE9-4805-BA89-85A83C2A4B21}"/>
              </a:ext>
            </a:extLst>
          </p:cNvPr>
          <p:cNvSpPr/>
          <p:nvPr/>
        </p:nvSpPr>
        <p:spPr>
          <a:xfrm>
            <a:off x="1510352" y="2420321"/>
            <a:ext cx="2659540" cy="71523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lt1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33" name="Google Shape;372;p17">
            <a:extLst>
              <a:ext uri="{FF2B5EF4-FFF2-40B4-BE49-F238E27FC236}">
                <a16:creationId xmlns:a16="http://schemas.microsoft.com/office/drawing/2014/main" id="{54031300-EF52-48B8-96C1-B66E8F08BD99}"/>
              </a:ext>
            </a:extLst>
          </p:cNvPr>
          <p:cNvSpPr txBox="1"/>
          <p:nvPr/>
        </p:nvSpPr>
        <p:spPr>
          <a:xfrm>
            <a:off x="2030116" y="2577885"/>
            <a:ext cx="1615705" cy="4001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id-ID" sz="2000" b="1" dirty="0">
                <a:solidFill>
                  <a:schemeClr val="lt1"/>
                </a:solidFill>
                <a:ea typeface="Raleway"/>
                <a:cs typeface="Raleway"/>
                <a:sym typeface="Raleway"/>
              </a:rPr>
              <a:t>Silver</a:t>
            </a:r>
            <a:endParaRPr dirty="0"/>
          </a:p>
        </p:txBody>
      </p:sp>
      <p:sp>
        <p:nvSpPr>
          <p:cNvPr id="34" name="Google Shape;373;p17">
            <a:extLst>
              <a:ext uri="{FF2B5EF4-FFF2-40B4-BE49-F238E27FC236}">
                <a16:creationId xmlns:a16="http://schemas.microsoft.com/office/drawing/2014/main" id="{572A1303-BF34-4840-A3F9-8CA1FA8BC593}"/>
              </a:ext>
            </a:extLst>
          </p:cNvPr>
          <p:cNvSpPr/>
          <p:nvPr/>
        </p:nvSpPr>
        <p:spPr>
          <a:xfrm>
            <a:off x="8018216" y="2420322"/>
            <a:ext cx="2659540" cy="71523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lt1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35" name="Google Shape;374;p17">
            <a:extLst>
              <a:ext uri="{FF2B5EF4-FFF2-40B4-BE49-F238E27FC236}">
                <a16:creationId xmlns:a16="http://schemas.microsoft.com/office/drawing/2014/main" id="{51F61562-7AC6-4A24-B872-40C950320516}"/>
              </a:ext>
            </a:extLst>
          </p:cNvPr>
          <p:cNvSpPr txBox="1"/>
          <p:nvPr/>
        </p:nvSpPr>
        <p:spPr>
          <a:xfrm>
            <a:off x="8537980" y="2577885"/>
            <a:ext cx="1615705" cy="4001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lvl="0" algn="ctr"/>
            <a:r>
              <a:rPr lang="id-ID" sz="2000" b="1" dirty="0">
                <a:solidFill>
                  <a:schemeClr val="lt1"/>
                </a:solidFill>
                <a:ea typeface="Raleway"/>
                <a:cs typeface="Raleway"/>
                <a:sym typeface="Raleway"/>
              </a:rPr>
              <a:t>Gold</a:t>
            </a:r>
            <a:endParaRPr lang="id-ID" sz="2000" dirty="0"/>
          </a:p>
        </p:txBody>
      </p:sp>
    </p:spTree>
    <p:extLst>
      <p:ext uri="{BB962C8B-B14F-4D97-AF65-F5344CB8AC3E}">
        <p14:creationId xmlns:p14="http://schemas.microsoft.com/office/powerpoint/2010/main" val="191356617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1B1FAAA3-B45E-4E1B-A418-8723759E822A}"/>
              </a:ext>
            </a:extLst>
          </p:cNvPr>
          <p:cNvSpPr txBox="1"/>
          <p:nvPr/>
        </p:nvSpPr>
        <p:spPr>
          <a:xfrm>
            <a:off x="529390" y="481263"/>
            <a:ext cx="8835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400" dirty="0">
                <a:solidFill>
                  <a:schemeClr val="accent1"/>
                </a:solidFill>
                <a:latin typeface="+mj-lt"/>
              </a:rPr>
              <a:t>i</a:t>
            </a:r>
            <a:r>
              <a:rPr lang="id-ID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Course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CFD4448-F238-4C20-98D7-748CB66A9251}"/>
              </a:ext>
            </a:extLst>
          </p:cNvPr>
          <p:cNvSpPr txBox="1"/>
          <p:nvPr/>
        </p:nvSpPr>
        <p:spPr>
          <a:xfrm>
            <a:off x="1441795" y="1484228"/>
            <a:ext cx="378793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36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The iCourse </a:t>
            </a:r>
            <a:r>
              <a:rPr lang="id-ID" sz="3600" dirty="0">
                <a:solidFill>
                  <a:schemeClr val="accent1"/>
                </a:solidFill>
                <a:latin typeface="+mj-lt"/>
              </a:rPr>
              <a:t>Achievement.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1F9E893-6BC7-47E5-B9C5-1906D9F41F7C}"/>
              </a:ext>
            </a:extLst>
          </p:cNvPr>
          <p:cNvSpPr/>
          <p:nvPr/>
        </p:nvSpPr>
        <p:spPr>
          <a:xfrm>
            <a:off x="1437457" y="3608816"/>
            <a:ext cx="4348883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dolor sit amet, consectetur adipiscing elit.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id-ID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Proin sed libero in magna ultrices gravida sit ametat diam.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id-ID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Suspen disse placerat gravida magna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id-ID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vel fermentum iosla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EE451926-DA20-4A61-92F0-E10D2BA5726A}"/>
              </a:ext>
            </a:extLst>
          </p:cNvPr>
          <p:cNvSpPr/>
          <p:nvPr/>
        </p:nvSpPr>
        <p:spPr>
          <a:xfrm>
            <a:off x="1441795" y="2526900"/>
            <a:ext cx="3200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b="1" dirty="0">
                <a:solidFill>
                  <a:schemeClr val="bg1">
                    <a:lumMod val="75000"/>
                  </a:schemeClr>
                </a:solidFill>
              </a:rPr>
              <a:t>Discover the best Mentors &amp; institutions</a:t>
            </a:r>
            <a:endParaRPr lang="id-ID" sz="1200" b="1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3E775779-EA00-47AA-8427-1D09EA0549F3}"/>
              </a:ext>
            </a:extLst>
          </p:cNvPr>
          <p:cNvSpPr/>
          <p:nvPr/>
        </p:nvSpPr>
        <p:spPr>
          <a:xfrm>
            <a:off x="1437457" y="5103747"/>
            <a:ext cx="18049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Online Client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F42C393F-7FD9-44E2-9B08-33170B695B08}"/>
              </a:ext>
            </a:extLst>
          </p:cNvPr>
          <p:cNvSpPr/>
          <p:nvPr/>
        </p:nvSpPr>
        <p:spPr>
          <a:xfrm>
            <a:off x="1437457" y="5403887"/>
            <a:ext cx="214114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2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Deatil Achivement Here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6FA601ED-C262-4AFD-8E49-761BE89841F1}"/>
              </a:ext>
            </a:extLst>
          </p:cNvPr>
          <p:cNvSpPr/>
          <p:nvPr/>
        </p:nvSpPr>
        <p:spPr>
          <a:xfrm>
            <a:off x="4024583" y="5103747"/>
            <a:ext cx="18049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Satisfaction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A5A793DE-F742-44CC-A6CB-FD0A1A445344}"/>
              </a:ext>
            </a:extLst>
          </p:cNvPr>
          <p:cNvSpPr/>
          <p:nvPr/>
        </p:nvSpPr>
        <p:spPr>
          <a:xfrm>
            <a:off x="4024583" y="5403887"/>
            <a:ext cx="214114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2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Deatil Achivement Here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57E50836-4342-4910-9475-83F468FB95E7}"/>
              </a:ext>
            </a:extLst>
          </p:cNvPr>
          <p:cNvSpPr/>
          <p:nvPr/>
        </p:nvSpPr>
        <p:spPr>
          <a:xfrm>
            <a:off x="1405373" y="4560770"/>
            <a:ext cx="1289701" cy="6668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2800" dirty="0">
                <a:solidFill>
                  <a:schemeClr val="accent1"/>
                </a:solidFill>
              </a:rPr>
              <a:t>900+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17F5091B-93E8-4A18-8627-19D90B9885DE}"/>
              </a:ext>
            </a:extLst>
          </p:cNvPr>
          <p:cNvSpPr/>
          <p:nvPr/>
        </p:nvSpPr>
        <p:spPr>
          <a:xfrm>
            <a:off x="4024583" y="4560770"/>
            <a:ext cx="1289701" cy="6668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2800" dirty="0">
                <a:solidFill>
                  <a:schemeClr val="accent1"/>
                </a:solidFill>
              </a:rPr>
              <a:t>100%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8CB4541B-C2C7-4B85-859D-168C0D23D47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54651526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A948D152-CC88-4F2E-B12B-8CC68FF19398}"/>
              </a:ext>
            </a:extLst>
          </p:cNvPr>
          <p:cNvSpPr txBox="1"/>
          <p:nvPr/>
        </p:nvSpPr>
        <p:spPr>
          <a:xfrm>
            <a:off x="10793083" y="481263"/>
            <a:ext cx="8835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id-ID" sz="1400" dirty="0">
                <a:solidFill>
                  <a:schemeClr val="accent1"/>
                </a:solidFill>
                <a:latin typeface="+mj-lt"/>
              </a:rPr>
              <a:t>i</a:t>
            </a:r>
            <a:r>
              <a:rPr lang="id-ID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Course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CEA2DC5-FFDE-4427-89EA-00FE3CF67FAF}"/>
              </a:ext>
            </a:extLst>
          </p:cNvPr>
          <p:cNvSpPr/>
          <p:nvPr/>
        </p:nvSpPr>
        <p:spPr>
          <a:xfrm>
            <a:off x="7143751" y="3656693"/>
            <a:ext cx="3619500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dolor sit amet, consectetur adipisc ing elit.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id-ID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Proin sed libero in magna ultrices gravidasi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2E0644B-73EF-412D-B8F1-E69DE4B94BF6}"/>
              </a:ext>
            </a:extLst>
          </p:cNvPr>
          <p:cNvSpPr txBox="1"/>
          <p:nvPr/>
        </p:nvSpPr>
        <p:spPr>
          <a:xfrm>
            <a:off x="7149233" y="3315606"/>
            <a:ext cx="28346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The Reason Here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DAD4372C-FBAE-4639-B02F-872C03F37B07}"/>
              </a:ext>
            </a:extLst>
          </p:cNvPr>
          <p:cNvSpPr/>
          <p:nvPr/>
        </p:nvSpPr>
        <p:spPr>
          <a:xfrm>
            <a:off x="7143751" y="5106623"/>
            <a:ext cx="3619500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dolor sit amet, consectetur adipisc ing elit.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id-ID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Proin sed libero in magna ultrices gravidasi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79955A6-67E2-4C6A-AEA0-EA06082C5F82}"/>
              </a:ext>
            </a:extLst>
          </p:cNvPr>
          <p:cNvSpPr txBox="1"/>
          <p:nvPr/>
        </p:nvSpPr>
        <p:spPr>
          <a:xfrm>
            <a:off x="7149232" y="4765536"/>
            <a:ext cx="31949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The Reason Here</a:t>
            </a: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E17020C7-37E4-4DAE-BEC7-BDEFC5563B08}"/>
              </a:ext>
            </a:extLst>
          </p:cNvPr>
          <p:cNvSpPr/>
          <p:nvPr/>
        </p:nvSpPr>
        <p:spPr>
          <a:xfrm>
            <a:off x="6096000" y="4739031"/>
            <a:ext cx="895350" cy="89535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accent4"/>
              </a:solidFill>
            </a:endParaRP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7E8A93FE-C7E9-4A12-957C-6543413069C7}"/>
              </a:ext>
            </a:extLst>
          </p:cNvPr>
          <p:cNvSpPr/>
          <p:nvPr/>
        </p:nvSpPr>
        <p:spPr>
          <a:xfrm>
            <a:off x="6096000" y="3289101"/>
            <a:ext cx="895350" cy="89535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accent4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587E1CA-3F5F-4E22-9393-B9A76588F907}"/>
              </a:ext>
            </a:extLst>
          </p:cNvPr>
          <p:cNvSpPr txBox="1"/>
          <p:nvPr/>
        </p:nvSpPr>
        <p:spPr>
          <a:xfrm>
            <a:off x="6063916" y="1484228"/>
            <a:ext cx="424814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36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The iCourse </a:t>
            </a:r>
            <a:r>
              <a:rPr lang="id-ID" sz="3600" dirty="0">
                <a:solidFill>
                  <a:schemeClr val="accent1"/>
                </a:solidFill>
                <a:latin typeface="+mj-lt"/>
              </a:rPr>
              <a:t>Specific Learn.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D27ED7BD-764A-4613-801D-37777E6C3CE9}"/>
              </a:ext>
            </a:extLst>
          </p:cNvPr>
          <p:cNvSpPr/>
          <p:nvPr/>
        </p:nvSpPr>
        <p:spPr>
          <a:xfrm>
            <a:off x="6096000" y="2526900"/>
            <a:ext cx="3200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b="1" dirty="0">
                <a:solidFill>
                  <a:schemeClr val="bg1">
                    <a:lumMod val="75000"/>
                  </a:schemeClr>
                </a:solidFill>
              </a:rPr>
              <a:t>Discover the best Mentors &amp; institutions</a:t>
            </a:r>
            <a:endParaRPr lang="id-ID" sz="1200" b="1" dirty="0">
              <a:solidFill>
                <a:schemeClr val="bg1">
                  <a:lumMod val="75000"/>
                </a:schemeClr>
              </a:solidFill>
            </a:endParaRPr>
          </a:p>
        </p:txBody>
      </p:sp>
      <p:grpSp>
        <p:nvGrpSpPr>
          <p:cNvPr id="18" name="Group 313">
            <a:extLst>
              <a:ext uri="{FF2B5EF4-FFF2-40B4-BE49-F238E27FC236}">
                <a16:creationId xmlns:a16="http://schemas.microsoft.com/office/drawing/2014/main" id="{F81E98DD-7955-4BE7-AADC-B853154379E6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6401086" y="3595128"/>
            <a:ext cx="285178" cy="283296"/>
            <a:chOff x="3699" y="2381"/>
            <a:chExt cx="303" cy="301"/>
          </a:xfrm>
          <a:solidFill>
            <a:schemeClr val="bg1"/>
          </a:solidFill>
        </p:grpSpPr>
        <p:sp>
          <p:nvSpPr>
            <p:cNvPr id="19" name="Freeform 315">
              <a:extLst>
                <a:ext uri="{FF2B5EF4-FFF2-40B4-BE49-F238E27FC236}">
                  <a16:creationId xmlns:a16="http://schemas.microsoft.com/office/drawing/2014/main" id="{FDF44778-ADE1-4C20-80D3-54A08B5688E3}"/>
                </a:ext>
              </a:extLst>
            </p:cNvPr>
            <p:cNvSpPr>
              <a:spLocks/>
            </p:cNvSpPr>
            <p:nvPr/>
          </p:nvSpPr>
          <p:spPr bwMode="auto">
            <a:xfrm>
              <a:off x="3699" y="2381"/>
              <a:ext cx="199" cy="301"/>
            </a:xfrm>
            <a:custGeom>
              <a:avLst/>
              <a:gdLst>
                <a:gd name="T0" fmla="*/ 2044 w 2194"/>
                <a:gd name="T1" fmla="*/ 0 h 3308"/>
                <a:gd name="T2" fmla="*/ 2102 w 2194"/>
                <a:gd name="T3" fmla="*/ 12 h 3308"/>
                <a:gd name="T4" fmla="*/ 2150 w 2194"/>
                <a:gd name="T5" fmla="*/ 44 h 3308"/>
                <a:gd name="T6" fmla="*/ 2183 w 2194"/>
                <a:gd name="T7" fmla="*/ 92 h 3308"/>
                <a:gd name="T8" fmla="*/ 2194 w 2194"/>
                <a:gd name="T9" fmla="*/ 150 h 3308"/>
                <a:gd name="T10" fmla="*/ 2185 w 2194"/>
                <a:gd name="T11" fmla="*/ 203 h 3308"/>
                <a:gd name="T12" fmla="*/ 2159 w 2194"/>
                <a:gd name="T13" fmla="*/ 247 h 3308"/>
                <a:gd name="T14" fmla="*/ 2119 w 2194"/>
                <a:gd name="T15" fmla="*/ 280 h 3308"/>
                <a:gd name="T16" fmla="*/ 1968 w 2194"/>
                <a:gd name="T17" fmla="*/ 933 h 3308"/>
                <a:gd name="T18" fmla="*/ 227 w 2194"/>
                <a:gd name="T19" fmla="*/ 301 h 3308"/>
                <a:gd name="T20" fmla="*/ 1968 w 2194"/>
                <a:gd name="T21" fmla="*/ 1955 h 3308"/>
                <a:gd name="T22" fmla="*/ 2119 w 2194"/>
                <a:gd name="T23" fmla="*/ 1580 h 3308"/>
                <a:gd name="T24" fmla="*/ 2117 w 2194"/>
                <a:gd name="T25" fmla="*/ 2050 h 3308"/>
                <a:gd name="T26" fmla="*/ 2097 w 2194"/>
                <a:gd name="T27" fmla="*/ 2084 h 3308"/>
                <a:gd name="T28" fmla="*/ 2064 w 2194"/>
                <a:gd name="T29" fmla="*/ 2102 h 3308"/>
                <a:gd name="T30" fmla="*/ 1578 w 2194"/>
                <a:gd name="T31" fmla="*/ 2105 h 3308"/>
                <a:gd name="T32" fmla="*/ 1854 w 2194"/>
                <a:gd name="T33" fmla="*/ 3145 h 3308"/>
                <a:gd name="T34" fmla="*/ 1849 w 2194"/>
                <a:gd name="T35" fmla="*/ 3197 h 3308"/>
                <a:gd name="T36" fmla="*/ 1827 w 2194"/>
                <a:gd name="T37" fmla="*/ 3244 h 3308"/>
                <a:gd name="T38" fmla="*/ 1790 w 2194"/>
                <a:gd name="T39" fmla="*/ 3281 h 3308"/>
                <a:gd name="T40" fmla="*/ 1742 w 2194"/>
                <a:gd name="T41" fmla="*/ 3302 h 3308"/>
                <a:gd name="T42" fmla="*/ 1703 w 2194"/>
                <a:gd name="T43" fmla="*/ 3308 h 3308"/>
                <a:gd name="T44" fmla="*/ 1648 w 2194"/>
                <a:gd name="T45" fmla="*/ 3298 h 3308"/>
                <a:gd name="T46" fmla="*/ 1601 w 2194"/>
                <a:gd name="T47" fmla="*/ 3269 h 3308"/>
                <a:gd name="T48" fmla="*/ 1567 w 2194"/>
                <a:gd name="T49" fmla="*/ 3223 h 3308"/>
                <a:gd name="T50" fmla="*/ 1264 w 2194"/>
                <a:gd name="T51" fmla="*/ 2105 h 3308"/>
                <a:gd name="T52" fmla="*/ 639 w 2194"/>
                <a:gd name="T53" fmla="*/ 3196 h 3308"/>
                <a:gd name="T54" fmla="*/ 613 w 2194"/>
                <a:gd name="T55" fmla="*/ 3248 h 3308"/>
                <a:gd name="T56" fmla="*/ 573 w 2194"/>
                <a:gd name="T57" fmla="*/ 3286 h 3308"/>
                <a:gd name="T58" fmla="*/ 520 w 2194"/>
                <a:gd name="T59" fmla="*/ 3306 h 3308"/>
                <a:gd name="T60" fmla="*/ 473 w 2194"/>
                <a:gd name="T61" fmla="*/ 3307 h 3308"/>
                <a:gd name="T62" fmla="*/ 427 w 2194"/>
                <a:gd name="T63" fmla="*/ 3294 h 3308"/>
                <a:gd name="T64" fmla="*/ 384 w 2194"/>
                <a:gd name="T65" fmla="*/ 3264 h 3308"/>
                <a:gd name="T66" fmla="*/ 355 w 2194"/>
                <a:gd name="T67" fmla="*/ 3221 h 3308"/>
                <a:gd name="T68" fmla="*/ 341 w 2194"/>
                <a:gd name="T69" fmla="*/ 3172 h 3308"/>
                <a:gd name="T70" fmla="*/ 345 w 2194"/>
                <a:gd name="T71" fmla="*/ 3118 h 3308"/>
                <a:gd name="T72" fmla="*/ 152 w 2194"/>
                <a:gd name="T73" fmla="*/ 2105 h 3308"/>
                <a:gd name="T74" fmla="*/ 113 w 2194"/>
                <a:gd name="T75" fmla="*/ 2095 h 3308"/>
                <a:gd name="T76" fmla="*/ 87 w 2194"/>
                <a:gd name="T77" fmla="*/ 2068 h 3308"/>
                <a:gd name="T78" fmla="*/ 76 w 2194"/>
                <a:gd name="T79" fmla="*/ 2030 h 3308"/>
                <a:gd name="T80" fmla="*/ 54 w 2194"/>
                <a:gd name="T81" fmla="*/ 266 h 3308"/>
                <a:gd name="T82" fmla="*/ 21 w 2194"/>
                <a:gd name="T83" fmla="*/ 226 h 3308"/>
                <a:gd name="T84" fmla="*/ 3 w 2194"/>
                <a:gd name="T85" fmla="*/ 177 h 3308"/>
                <a:gd name="T86" fmla="*/ 3 w 2194"/>
                <a:gd name="T87" fmla="*/ 120 h 3308"/>
                <a:gd name="T88" fmla="*/ 26 w 2194"/>
                <a:gd name="T89" fmla="*/ 67 h 3308"/>
                <a:gd name="T90" fmla="*/ 67 w 2194"/>
                <a:gd name="T91" fmla="*/ 25 h 3308"/>
                <a:gd name="T92" fmla="*/ 121 w 2194"/>
                <a:gd name="T93" fmla="*/ 4 h 3308"/>
                <a:gd name="T94" fmla="*/ 1683 w 2194"/>
                <a:gd name="T95" fmla="*/ 0 h 33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194" h="3308">
                  <a:moveTo>
                    <a:pt x="1683" y="0"/>
                  </a:moveTo>
                  <a:lnTo>
                    <a:pt x="2044" y="0"/>
                  </a:lnTo>
                  <a:lnTo>
                    <a:pt x="2074" y="4"/>
                  </a:lnTo>
                  <a:lnTo>
                    <a:pt x="2102" y="12"/>
                  </a:lnTo>
                  <a:lnTo>
                    <a:pt x="2128" y="25"/>
                  </a:lnTo>
                  <a:lnTo>
                    <a:pt x="2150" y="44"/>
                  </a:lnTo>
                  <a:lnTo>
                    <a:pt x="2169" y="67"/>
                  </a:lnTo>
                  <a:lnTo>
                    <a:pt x="2183" y="92"/>
                  </a:lnTo>
                  <a:lnTo>
                    <a:pt x="2192" y="120"/>
                  </a:lnTo>
                  <a:lnTo>
                    <a:pt x="2194" y="150"/>
                  </a:lnTo>
                  <a:lnTo>
                    <a:pt x="2192" y="177"/>
                  </a:lnTo>
                  <a:lnTo>
                    <a:pt x="2185" y="203"/>
                  </a:lnTo>
                  <a:lnTo>
                    <a:pt x="2175" y="226"/>
                  </a:lnTo>
                  <a:lnTo>
                    <a:pt x="2159" y="247"/>
                  </a:lnTo>
                  <a:lnTo>
                    <a:pt x="2141" y="266"/>
                  </a:lnTo>
                  <a:lnTo>
                    <a:pt x="2119" y="280"/>
                  </a:lnTo>
                  <a:lnTo>
                    <a:pt x="2119" y="966"/>
                  </a:lnTo>
                  <a:lnTo>
                    <a:pt x="1968" y="933"/>
                  </a:lnTo>
                  <a:lnTo>
                    <a:pt x="1968" y="301"/>
                  </a:lnTo>
                  <a:lnTo>
                    <a:pt x="227" y="301"/>
                  </a:lnTo>
                  <a:lnTo>
                    <a:pt x="227" y="1955"/>
                  </a:lnTo>
                  <a:lnTo>
                    <a:pt x="1968" y="1955"/>
                  </a:lnTo>
                  <a:lnTo>
                    <a:pt x="1968" y="1548"/>
                  </a:lnTo>
                  <a:lnTo>
                    <a:pt x="2119" y="1580"/>
                  </a:lnTo>
                  <a:lnTo>
                    <a:pt x="2119" y="2030"/>
                  </a:lnTo>
                  <a:lnTo>
                    <a:pt x="2117" y="2050"/>
                  </a:lnTo>
                  <a:lnTo>
                    <a:pt x="2110" y="2068"/>
                  </a:lnTo>
                  <a:lnTo>
                    <a:pt x="2097" y="2084"/>
                  </a:lnTo>
                  <a:lnTo>
                    <a:pt x="2082" y="2095"/>
                  </a:lnTo>
                  <a:lnTo>
                    <a:pt x="2064" y="2102"/>
                  </a:lnTo>
                  <a:lnTo>
                    <a:pt x="2044" y="2105"/>
                  </a:lnTo>
                  <a:lnTo>
                    <a:pt x="1578" y="2105"/>
                  </a:lnTo>
                  <a:lnTo>
                    <a:pt x="1850" y="3118"/>
                  </a:lnTo>
                  <a:lnTo>
                    <a:pt x="1854" y="3145"/>
                  </a:lnTo>
                  <a:lnTo>
                    <a:pt x="1854" y="3172"/>
                  </a:lnTo>
                  <a:lnTo>
                    <a:pt x="1849" y="3197"/>
                  </a:lnTo>
                  <a:lnTo>
                    <a:pt x="1841" y="3221"/>
                  </a:lnTo>
                  <a:lnTo>
                    <a:pt x="1827" y="3244"/>
                  </a:lnTo>
                  <a:lnTo>
                    <a:pt x="1810" y="3264"/>
                  </a:lnTo>
                  <a:lnTo>
                    <a:pt x="1790" y="3281"/>
                  </a:lnTo>
                  <a:lnTo>
                    <a:pt x="1768" y="3294"/>
                  </a:lnTo>
                  <a:lnTo>
                    <a:pt x="1742" y="3302"/>
                  </a:lnTo>
                  <a:lnTo>
                    <a:pt x="1722" y="3307"/>
                  </a:lnTo>
                  <a:lnTo>
                    <a:pt x="1703" y="3308"/>
                  </a:lnTo>
                  <a:lnTo>
                    <a:pt x="1675" y="3306"/>
                  </a:lnTo>
                  <a:lnTo>
                    <a:pt x="1648" y="3298"/>
                  </a:lnTo>
                  <a:lnTo>
                    <a:pt x="1623" y="3286"/>
                  </a:lnTo>
                  <a:lnTo>
                    <a:pt x="1601" y="3269"/>
                  </a:lnTo>
                  <a:lnTo>
                    <a:pt x="1582" y="3248"/>
                  </a:lnTo>
                  <a:lnTo>
                    <a:pt x="1567" y="3223"/>
                  </a:lnTo>
                  <a:lnTo>
                    <a:pt x="1557" y="3196"/>
                  </a:lnTo>
                  <a:lnTo>
                    <a:pt x="1264" y="2105"/>
                  </a:lnTo>
                  <a:lnTo>
                    <a:pt x="932" y="2105"/>
                  </a:lnTo>
                  <a:lnTo>
                    <a:pt x="639" y="3196"/>
                  </a:lnTo>
                  <a:lnTo>
                    <a:pt x="628" y="3223"/>
                  </a:lnTo>
                  <a:lnTo>
                    <a:pt x="613" y="3248"/>
                  </a:lnTo>
                  <a:lnTo>
                    <a:pt x="595" y="3269"/>
                  </a:lnTo>
                  <a:lnTo>
                    <a:pt x="573" y="3286"/>
                  </a:lnTo>
                  <a:lnTo>
                    <a:pt x="548" y="3298"/>
                  </a:lnTo>
                  <a:lnTo>
                    <a:pt x="520" y="3306"/>
                  </a:lnTo>
                  <a:lnTo>
                    <a:pt x="492" y="3308"/>
                  </a:lnTo>
                  <a:lnTo>
                    <a:pt x="473" y="3307"/>
                  </a:lnTo>
                  <a:lnTo>
                    <a:pt x="453" y="3302"/>
                  </a:lnTo>
                  <a:lnTo>
                    <a:pt x="427" y="3294"/>
                  </a:lnTo>
                  <a:lnTo>
                    <a:pt x="404" y="3281"/>
                  </a:lnTo>
                  <a:lnTo>
                    <a:pt x="384" y="3264"/>
                  </a:lnTo>
                  <a:lnTo>
                    <a:pt x="368" y="3244"/>
                  </a:lnTo>
                  <a:lnTo>
                    <a:pt x="355" y="3221"/>
                  </a:lnTo>
                  <a:lnTo>
                    <a:pt x="346" y="3197"/>
                  </a:lnTo>
                  <a:lnTo>
                    <a:pt x="341" y="3172"/>
                  </a:lnTo>
                  <a:lnTo>
                    <a:pt x="341" y="3145"/>
                  </a:lnTo>
                  <a:lnTo>
                    <a:pt x="345" y="3118"/>
                  </a:lnTo>
                  <a:lnTo>
                    <a:pt x="618" y="2105"/>
                  </a:lnTo>
                  <a:lnTo>
                    <a:pt x="152" y="2105"/>
                  </a:lnTo>
                  <a:lnTo>
                    <a:pt x="132" y="2102"/>
                  </a:lnTo>
                  <a:lnTo>
                    <a:pt x="113" y="2095"/>
                  </a:lnTo>
                  <a:lnTo>
                    <a:pt x="98" y="2084"/>
                  </a:lnTo>
                  <a:lnTo>
                    <a:pt x="87" y="2068"/>
                  </a:lnTo>
                  <a:lnTo>
                    <a:pt x="78" y="2050"/>
                  </a:lnTo>
                  <a:lnTo>
                    <a:pt x="76" y="2030"/>
                  </a:lnTo>
                  <a:lnTo>
                    <a:pt x="76" y="280"/>
                  </a:lnTo>
                  <a:lnTo>
                    <a:pt x="54" y="266"/>
                  </a:lnTo>
                  <a:lnTo>
                    <a:pt x="37" y="247"/>
                  </a:lnTo>
                  <a:lnTo>
                    <a:pt x="21" y="226"/>
                  </a:lnTo>
                  <a:lnTo>
                    <a:pt x="9" y="203"/>
                  </a:lnTo>
                  <a:lnTo>
                    <a:pt x="3" y="177"/>
                  </a:lnTo>
                  <a:lnTo>
                    <a:pt x="0" y="150"/>
                  </a:lnTo>
                  <a:lnTo>
                    <a:pt x="3" y="120"/>
                  </a:lnTo>
                  <a:lnTo>
                    <a:pt x="13" y="92"/>
                  </a:lnTo>
                  <a:lnTo>
                    <a:pt x="26" y="67"/>
                  </a:lnTo>
                  <a:lnTo>
                    <a:pt x="45" y="44"/>
                  </a:lnTo>
                  <a:lnTo>
                    <a:pt x="67" y="25"/>
                  </a:lnTo>
                  <a:lnTo>
                    <a:pt x="93" y="12"/>
                  </a:lnTo>
                  <a:lnTo>
                    <a:pt x="121" y="4"/>
                  </a:lnTo>
                  <a:lnTo>
                    <a:pt x="152" y="0"/>
                  </a:lnTo>
                  <a:lnTo>
                    <a:pt x="168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316">
              <a:extLst>
                <a:ext uri="{FF2B5EF4-FFF2-40B4-BE49-F238E27FC236}">
                  <a16:creationId xmlns:a16="http://schemas.microsoft.com/office/drawing/2014/main" id="{8EACD9CC-CADE-4589-AF35-F5E52C0B7615}"/>
                </a:ext>
              </a:extLst>
            </p:cNvPr>
            <p:cNvSpPr>
              <a:spLocks/>
            </p:cNvSpPr>
            <p:nvPr/>
          </p:nvSpPr>
          <p:spPr bwMode="auto">
            <a:xfrm>
              <a:off x="3912" y="2432"/>
              <a:ext cx="49" cy="48"/>
            </a:xfrm>
            <a:custGeom>
              <a:avLst/>
              <a:gdLst>
                <a:gd name="T0" fmla="*/ 269 w 537"/>
                <a:gd name="T1" fmla="*/ 0 h 534"/>
                <a:gd name="T2" fmla="*/ 308 w 537"/>
                <a:gd name="T3" fmla="*/ 3 h 534"/>
                <a:gd name="T4" fmla="*/ 347 w 537"/>
                <a:gd name="T5" fmla="*/ 11 h 534"/>
                <a:gd name="T6" fmla="*/ 382 w 537"/>
                <a:gd name="T7" fmla="*/ 25 h 534"/>
                <a:gd name="T8" fmla="*/ 415 w 537"/>
                <a:gd name="T9" fmla="*/ 43 h 534"/>
                <a:gd name="T10" fmla="*/ 445 w 537"/>
                <a:gd name="T11" fmla="*/ 65 h 534"/>
                <a:gd name="T12" fmla="*/ 471 w 537"/>
                <a:gd name="T13" fmla="*/ 92 h 534"/>
                <a:gd name="T14" fmla="*/ 494 w 537"/>
                <a:gd name="T15" fmla="*/ 121 h 534"/>
                <a:gd name="T16" fmla="*/ 512 w 537"/>
                <a:gd name="T17" fmla="*/ 155 h 534"/>
                <a:gd name="T18" fmla="*/ 526 w 537"/>
                <a:gd name="T19" fmla="*/ 190 h 534"/>
                <a:gd name="T20" fmla="*/ 535 w 537"/>
                <a:gd name="T21" fmla="*/ 228 h 534"/>
                <a:gd name="T22" fmla="*/ 537 w 537"/>
                <a:gd name="T23" fmla="*/ 267 h 534"/>
                <a:gd name="T24" fmla="*/ 535 w 537"/>
                <a:gd name="T25" fmla="*/ 307 h 534"/>
                <a:gd name="T26" fmla="*/ 526 w 537"/>
                <a:gd name="T27" fmla="*/ 344 h 534"/>
                <a:gd name="T28" fmla="*/ 512 w 537"/>
                <a:gd name="T29" fmla="*/ 379 h 534"/>
                <a:gd name="T30" fmla="*/ 494 w 537"/>
                <a:gd name="T31" fmla="*/ 413 h 534"/>
                <a:gd name="T32" fmla="*/ 471 w 537"/>
                <a:gd name="T33" fmla="*/ 442 h 534"/>
                <a:gd name="T34" fmla="*/ 445 w 537"/>
                <a:gd name="T35" fmla="*/ 469 h 534"/>
                <a:gd name="T36" fmla="*/ 415 w 537"/>
                <a:gd name="T37" fmla="*/ 491 h 534"/>
                <a:gd name="T38" fmla="*/ 382 w 537"/>
                <a:gd name="T39" fmla="*/ 509 h 534"/>
                <a:gd name="T40" fmla="*/ 347 w 537"/>
                <a:gd name="T41" fmla="*/ 523 h 534"/>
                <a:gd name="T42" fmla="*/ 308 w 537"/>
                <a:gd name="T43" fmla="*/ 531 h 534"/>
                <a:gd name="T44" fmla="*/ 269 w 537"/>
                <a:gd name="T45" fmla="*/ 534 h 534"/>
                <a:gd name="T46" fmla="*/ 229 w 537"/>
                <a:gd name="T47" fmla="*/ 531 h 534"/>
                <a:gd name="T48" fmla="*/ 191 w 537"/>
                <a:gd name="T49" fmla="*/ 523 h 534"/>
                <a:gd name="T50" fmla="*/ 155 w 537"/>
                <a:gd name="T51" fmla="*/ 509 h 534"/>
                <a:gd name="T52" fmla="*/ 123 w 537"/>
                <a:gd name="T53" fmla="*/ 491 h 534"/>
                <a:gd name="T54" fmla="*/ 92 w 537"/>
                <a:gd name="T55" fmla="*/ 469 h 534"/>
                <a:gd name="T56" fmla="*/ 66 w 537"/>
                <a:gd name="T57" fmla="*/ 442 h 534"/>
                <a:gd name="T58" fmla="*/ 43 w 537"/>
                <a:gd name="T59" fmla="*/ 413 h 534"/>
                <a:gd name="T60" fmla="*/ 25 w 537"/>
                <a:gd name="T61" fmla="*/ 379 h 534"/>
                <a:gd name="T62" fmla="*/ 12 w 537"/>
                <a:gd name="T63" fmla="*/ 344 h 534"/>
                <a:gd name="T64" fmla="*/ 3 w 537"/>
                <a:gd name="T65" fmla="*/ 307 h 534"/>
                <a:gd name="T66" fmla="*/ 0 w 537"/>
                <a:gd name="T67" fmla="*/ 267 h 534"/>
                <a:gd name="T68" fmla="*/ 3 w 537"/>
                <a:gd name="T69" fmla="*/ 228 h 534"/>
                <a:gd name="T70" fmla="*/ 12 w 537"/>
                <a:gd name="T71" fmla="*/ 190 h 534"/>
                <a:gd name="T72" fmla="*/ 25 w 537"/>
                <a:gd name="T73" fmla="*/ 155 h 534"/>
                <a:gd name="T74" fmla="*/ 43 w 537"/>
                <a:gd name="T75" fmla="*/ 121 h 534"/>
                <a:gd name="T76" fmla="*/ 66 w 537"/>
                <a:gd name="T77" fmla="*/ 91 h 534"/>
                <a:gd name="T78" fmla="*/ 92 w 537"/>
                <a:gd name="T79" fmla="*/ 65 h 534"/>
                <a:gd name="T80" fmla="*/ 123 w 537"/>
                <a:gd name="T81" fmla="*/ 43 h 534"/>
                <a:gd name="T82" fmla="*/ 155 w 537"/>
                <a:gd name="T83" fmla="*/ 25 h 534"/>
                <a:gd name="T84" fmla="*/ 191 w 537"/>
                <a:gd name="T85" fmla="*/ 11 h 534"/>
                <a:gd name="T86" fmla="*/ 229 w 537"/>
                <a:gd name="T87" fmla="*/ 3 h 534"/>
                <a:gd name="T88" fmla="*/ 269 w 537"/>
                <a:gd name="T89" fmla="*/ 0 h 5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537" h="534">
                  <a:moveTo>
                    <a:pt x="269" y="0"/>
                  </a:moveTo>
                  <a:lnTo>
                    <a:pt x="308" y="3"/>
                  </a:lnTo>
                  <a:lnTo>
                    <a:pt x="347" y="11"/>
                  </a:lnTo>
                  <a:lnTo>
                    <a:pt x="382" y="25"/>
                  </a:lnTo>
                  <a:lnTo>
                    <a:pt x="415" y="43"/>
                  </a:lnTo>
                  <a:lnTo>
                    <a:pt x="445" y="65"/>
                  </a:lnTo>
                  <a:lnTo>
                    <a:pt x="471" y="92"/>
                  </a:lnTo>
                  <a:lnTo>
                    <a:pt x="494" y="121"/>
                  </a:lnTo>
                  <a:lnTo>
                    <a:pt x="512" y="155"/>
                  </a:lnTo>
                  <a:lnTo>
                    <a:pt x="526" y="190"/>
                  </a:lnTo>
                  <a:lnTo>
                    <a:pt x="535" y="228"/>
                  </a:lnTo>
                  <a:lnTo>
                    <a:pt x="537" y="267"/>
                  </a:lnTo>
                  <a:lnTo>
                    <a:pt x="535" y="307"/>
                  </a:lnTo>
                  <a:lnTo>
                    <a:pt x="526" y="344"/>
                  </a:lnTo>
                  <a:lnTo>
                    <a:pt x="512" y="379"/>
                  </a:lnTo>
                  <a:lnTo>
                    <a:pt x="494" y="413"/>
                  </a:lnTo>
                  <a:lnTo>
                    <a:pt x="471" y="442"/>
                  </a:lnTo>
                  <a:lnTo>
                    <a:pt x="445" y="469"/>
                  </a:lnTo>
                  <a:lnTo>
                    <a:pt x="415" y="491"/>
                  </a:lnTo>
                  <a:lnTo>
                    <a:pt x="382" y="509"/>
                  </a:lnTo>
                  <a:lnTo>
                    <a:pt x="347" y="523"/>
                  </a:lnTo>
                  <a:lnTo>
                    <a:pt x="308" y="531"/>
                  </a:lnTo>
                  <a:lnTo>
                    <a:pt x="269" y="534"/>
                  </a:lnTo>
                  <a:lnTo>
                    <a:pt x="229" y="531"/>
                  </a:lnTo>
                  <a:lnTo>
                    <a:pt x="191" y="523"/>
                  </a:lnTo>
                  <a:lnTo>
                    <a:pt x="155" y="509"/>
                  </a:lnTo>
                  <a:lnTo>
                    <a:pt x="123" y="491"/>
                  </a:lnTo>
                  <a:lnTo>
                    <a:pt x="92" y="469"/>
                  </a:lnTo>
                  <a:lnTo>
                    <a:pt x="66" y="442"/>
                  </a:lnTo>
                  <a:lnTo>
                    <a:pt x="43" y="413"/>
                  </a:lnTo>
                  <a:lnTo>
                    <a:pt x="25" y="379"/>
                  </a:lnTo>
                  <a:lnTo>
                    <a:pt x="12" y="344"/>
                  </a:lnTo>
                  <a:lnTo>
                    <a:pt x="3" y="307"/>
                  </a:lnTo>
                  <a:lnTo>
                    <a:pt x="0" y="267"/>
                  </a:lnTo>
                  <a:lnTo>
                    <a:pt x="3" y="228"/>
                  </a:lnTo>
                  <a:lnTo>
                    <a:pt x="12" y="190"/>
                  </a:lnTo>
                  <a:lnTo>
                    <a:pt x="25" y="155"/>
                  </a:lnTo>
                  <a:lnTo>
                    <a:pt x="43" y="121"/>
                  </a:lnTo>
                  <a:lnTo>
                    <a:pt x="66" y="91"/>
                  </a:lnTo>
                  <a:lnTo>
                    <a:pt x="92" y="65"/>
                  </a:lnTo>
                  <a:lnTo>
                    <a:pt x="123" y="43"/>
                  </a:lnTo>
                  <a:lnTo>
                    <a:pt x="155" y="25"/>
                  </a:lnTo>
                  <a:lnTo>
                    <a:pt x="191" y="11"/>
                  </a:lnTo>
                  <a:lnTo>
                    <a:pt x="229" y="3"/>
                  </a:lnTo>
                  <a:lnTo>
                    <a:pt x="26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317">
              <a:extLst>
                <a:ext uri="{FF2B5EF4-FFF2-40B4-BE49-F238E27FC236}">
                  <a16:creationId xmlns:a16="http://schemas.microsoft.com/office/drawing/2014/main" id="{D29FD0B2-DB37-4F9C-84BD-016C567667A1}"/>
                </a:ext>
              </a:extLst>
            </p:cNvPr>
            <p:cNvSpPr>
              <a:spLocks/>
            </p:cNvSpPr>
            <p:nvPr/>
          </p:nvSpPr>
          <p:spPr bwMode="auto">
            <a:xfrm>
              <a:off x="3816" y="2470"/>
              <a:ext cx="186" cy="212"/>
            </a:xfrm>
            <a:custGeom>
              <a:avLst/>
              <a:gdLst>
                <a:gd name="T0" fmla="*/ 183 w 2044"/>
                <a:gd name="T1" fmla="*/ 3 h 2330"/>
                <a:gd name="T2" fmla="*/ 1182 w 2044"/>
                <a:gd name="T3" fmla="*/ 187 h 2330"/>
                <a:gd name="T4" fmla="*/ 1229 w 2044"/>
                <a:gd name="T5" fmla="*/ 196 h 2330"/>
                <a:gd name="T6" fmla="*/ 1270 w 2044"/>
                <a:gd name="T7" fmla="*/ 217 h 2330"/>
                <a:gd name="T8" fmla="*/ 1216 w 2044"/>
                <a:gd name="T9" fmla="*/ 747 h 2330"/>
                <a:gd name="T10" fmla="*/ 1433 w 2044"/>
                <a:gd name="T11" fmla="*/ 747 h 2330"/>
                <a:gd name="T12" fmla="*/ 1380 w 2044"/>
                <a:gd name="T13" fmla="*/ 217 h 2330"/>
                <a:gd name="T14" fmla="*/ 1420 w 2044"/>
                <a:gd name="T15" fmla="*/ 196 h 2330"/>
                <a:gd name="T16" fmla="*/ 1468 w 2044"/>
                <a:gd name="T17" fmla="*/ 187 h 2330"/>
                <a:gd name="T18" fmla="*/ 1641 w 2044"/>
                <a:gd name="T19" fmla="*/ 189 h 2330"/>
                <a:gd name="T20" fmla="*/ 1689 w 2044"/>
                <a:gd name="T21" fmla="*/ 207 h 2330"/>
                <a:gd name="T22" fmla="*/ 1729 w 2044"/>
                <a:gd name="T23" fmla="*/ 239 h 2330"/>
                <a:gd name="T24" fmla="*/ 1756 w 2044"/>
                <a:gd name="T25" fmla="*/ 283 h 2330"/>
                <a:gd name="T26" fmla="*/ 2041 w 2044"/>
                <a:gd name="T27" fmla="*/ 1024 h 2330"/>
                <a:gd name="T28" fmla="*/ 2042 w 2044"/>
                <a:gd name="T29" fmla="*/ 1076 h 2330"/>
                <a:gd name="T30" fmla="*/ 2026 w 2044"/>
                <a:gd name="T31" fmla="*/ 1124 h 2330"/>
                <a:gd name="T32" fmla="*/ 1993 w 2044"/>
                <a:gd name="T33" fmla="*/ 1165 h 2330"/>
                <a:gd name="T34" fmla="*/ 1948 w 2044"/>
                <a:gd name="T35" fmla="*/ 1193 h 2330"/>
                <a:gd name="T36" fmla="*/ 1895 w 2044"/>
                <a:gd name="T37" fmla="*/ 1202 h 2330"/>
                <a:gd name="T38" fmla="*/ 1844 w 2044"/>
                <a:gd name="T39" fmla="*/ 1195 h 2330"/>
                <a:gd name="T40" fmla="*/ 1798 w 2044"/>
                <a:gd name="T41" fmla="*/ 1170 h 2330"/>
                <a:gd name="T42" fmla="*/ 1764 w 2044"/>
                <a:gd name="T43" fmla="*/ 1132 h 2330"/>
                <a:gd name="T44" fmla="*/ 1619 w 2044"/>
                <a:gd name="T45" fmla="*/ 764 h 2330"/>
                <a:gd name="T46" fmla="*/ 1677 w 2044"/>
                <a:gd name="T47" fmla="*/ 2170 h 2330"/>
                <a:gd name="T48" fmla="*/ 1669 w 2044"/>
                <a:gd name="T49" fmla="*/ 2230 h 2330"/>
                <a:gd name="T50" fmla="*/ 1639 w 2044"/>
                <a:gd name="T51" fmla="*/ 2280 h 2330"/>
                <a:gd name="T52" fmla="*/ 1593 w 2044"/>
                <a:gd name="T53" fmla="*/ 2314 h 2330"/>
                <a:gd name="T54" fmla="*/ 1535 w 2044"/>
                <a:gd name="T55" fmla="*/ 2330 h 2330"/>
                <a:gd name="T56" fmla="*/ 1497 w 2044"/>
                <a:gd name="T57" fmla="*/ 2326 h 2330"/>
                <a:gd name="T58" fmla="*/ 1444 w 2044"/>
                <a:gd name="T59" fmla="*/ 2306 h 2330"/>
                <a:gd name="T60" fmla="*/ 1404 w 2044"/>
                <a:gd name="T61" fmla="*/ 2268 h 2330"/>
                <a:gd name="T62" fmla="*/ 1380 w 2044"/>
                <a:gd name="T63" fmla="*/ 2217 h 2330"/>
                <a:gd name="T64" fmla="*/ 1325 w 2044"/>
                <a:gd name="T65" fmla="*/ 1342 h 2330"/>
                <a:gd name="T66" fmla="*/ 1271 w 2044"/>
                <a:gd name="T67" fmla="*/ 2217 h 2330"/>
                <a:gd name="T68" fmla="*/ 1247 w 2044"/>
                <a:gd name="T69" fmla="*/ 2268 h 2330"/>
                <a:gd name="T70" fmla="*/ 1206 w 2044"/>
                <a:gd name="T71" fmla="*/ 2306 h 2330"/>
                <a:gd name="T72" fmla="*/ 1153 w 2044"/>
                <a:gd name="T73" fmla="*/ 2326 h 2330"/>
                <a:gd name="T74" fmla="*/ 1115 w 2044"/>
                <a:gd name="T75" fmla="*/ 2330 h 2330"/>
                <a:gd name="T76" fmla="*/ 1057 w 2044"/>
                <a:gd name="T77" fmla="*/ 2314 h 2330"/>
                <a:gd name="T78" fmla="*/ 1011 w 2044"/>
                <a:gd name="T79" fmla="*/ 2280 h 2330"/>
                <a:gd name="T80" fmla="*/ 982 w 2044"/>
                <a:gd name="T81" fmla="*/ 2230 h 2330"/>
                <a:gd name="T82" fmla="*/ 973 w 2044"/>
                <a:gd name="T83" fmla="*/ 2170 h 2330"/>
                <a:gd name="T84" fmla="*/ 1031 w 2044"/>
                <a:gd name="T85" fmla="*/ 488 h 2330"/>
                <a:gd name="T86" fmla="*/ 120 w 2044"/>
                <a:gd name="T87" fmla="*/ 297 h 2330"/>
                <a:gd name="T88" fmla="*/ 70 w 2044"/>
                <a:gd name="T89" fmla="*/ 277 h 2330"/>
                <a:gd name="T90" fmla="*/ 32 w 2044"/>
                <a:gd name="T91" fmla="*/ 242 h 2330"/>
                <a:gd name="T92" fmla="*/ 7 w 2044"/>
                <a:gd name="T93" fmla="*/ 198 h 2330"/>
                <a:gd name="T94" fmla="*/ 0 w 2044"/>
                <a:gd name="T95" fmla="*/ 146 h 2330"/>
                <a:gd name="T96" fmla="*/ 11 w 2044"/>
                <a:gd name="T97" fmla="*/ 93 h 2330"/>
                <a:gd name="T98" fmla="*/ 39 w 2044"/>
                <a:gd name="T99" fmla="*/ 49 h 2330"/>
                <a:gd name="T100" fmla="*/ 80 w 2044"/>
                <a:gd name="T101" fmla="*/ 18 h 2330"/>
                <a:gd name="T102" fmla="*/ 129 w 2044"/>
                <a:gd name="T103" fmla="*/ 1 h 2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044" h="2330">
                  <a:moveTo>
                    <a:pt x="156" y="0"/>
                  </a:moveTo>
                  <a:lnTo>
                    <a:pt x="183" y="3"/>
                  </a:lnTo>
                  <a:lnTo>
                    <a:pt x="1051" y="187"/>
                  </a:lnTo>
                  <a:lnTo>
                    <a:pt x="1182" y="187"/>
                  </a:lnTo>
                  <a:lnTo>
                    <a:pt x="1207" y="189"/>
                  </a:lnTo>
                  <a:lnTo>
                    <a:pt x="1229" y="196"/>
                  </a:lnTo>
                  <a:lnTo>
                    <a:pt x="1251" y="205"/>
                  </a:lnTo>
                  <a:lnTo>
                    <a:pt x="1270" y="217"/>
                  </a:lnTo>
                  <a:lnTo>
                    <a:pt x="1287" y="233"/>
                  </a:lnTo>
                  <a:lnTo>
                    <a:pt x="1216" y="747"/>
                  </a:lnTo>
                  <a:lnTo>
                    <a:pt x="1325" y="837"/>
                  </a:lnTo>
                  <a:lnTo>
                    <a:pt x="1433" y="747"/>
                  </a:lnTo>
                  <a:lnTo>
                    <a:pt x="1362" y="233"/>
                  </a:lnTo>
                  <a:lnTo>
                    <a:pt x="1380" y="217"/>
                  </a:lnTo>
                  <a:lnTo>
                    <a:pt x="1399" y="205"/>
                  </a:lnTo>
                  <a:lnTo>
                    <a:pt x="1420" y="196"/>
                  </a:lnTo>
                  <a:lnTo>
                    <a:pt x="1443" y="189"/>
                  </a:lnTo>
                  <a:lnTo>
                    <a:pt x="1468" y="187"/>
                  </a:lnTo>
                  <a:lnTo>
                    <a:pt x="1615" y="187"/>
                  </a:lnTo>
                  <a:lnTo>
                    <a:pt x="1641" y="189"/>
                  </a:lnTo>
                  <a:lnTo>
                    <a:pt x="1666" y="197"/>
                  </a:lnTo>
                  <a:lnTo>
                    <a:pt x="1689" y="207"/>
                  </a:lnTo>
                  <a:lnTo>
                    <a:pt x="1710" y="222"/>
                  </a:lnTo>
                  <a:lnTo>
                    <a:pt x="1729" y="239"/>
                  </a:lnTo>
                  <a:lnTo>
                    <a:pt x="1745" y="260"/>
                  </a:lnTo>
                  <a:lnTo>
                    <a:pt x="1756" y="283"/>
                  </a:lnTo>
                  <a:lnTo>
                    <a:pt x="2034" y="998"/>
                  </a:lnTo>
                  <a:lnTo>
                    <a:pt x="2041" y="1024"/>
                  </a:lnTo>
                  <a:lnTo>
                    <a:pt x="2044" y="1050"/>
                  </a:lnTo>
                  <a:lnTo>
                    <a:pt x="2042" y="1076"/>
                  </a:lnTo>
                  <a:lnTo>
                    <a:pt x="2036" y="1101"/>
                  </a:lnTo>
                  <a:lnTo>
                    <a:pt x="2026" y="1124"/>
                  </a:lnTo>
                  <a:lnTo>
                    <a:pt x="2011" y="1146"/>
                  </a:lnTo>
                  <a:lnTo>
                    <a:pt x="1993" y="1165"/>
                  </a:lnTo>
                  <a:lnTo>
                    <a:pt x="1972" y="1180"/>
                  </a:lnTo>
                  <a:lnTo>
                    <a:pt x="1948" y="1193"/>
                  </a:lnTo>
                  <a:lnTo>
                    <a:pt x="1922" y="1200"/>
                  </a:lnTo>
                  <a:lnTo>
                    <a:pt x="1895" y="1202"/>
                  </a:lnTo>
                  <a:lnTo>
                    <a:pt x="1870" y="1201"/>
                  </a:lnTo>
                  <a:lnTo>
                    <a:pt x="1844" y="1195"/>
                  </a:lnTo>
                  <a:lnTo>
                    <a:pt x="1820" y="1185"/>
                  </a:lnTo>
                  <a:lnTo>
                    <a:pt x="1798" y="1170"/>
                  </a:lnTo>
                  <a:lnTo>
                    <a:pt x="1780" y="1152"/>
                  </a:lnTo>
                  <a:lnTo>
                    <a:pt x="1764" y="1132"/>
                  </a:lnTo>
                  <a:lnTo>
                    <a:pt x="1752" y="1107"/>
                  </a:lnTo>
                  <a:lnTo>
                    <a:pt x="1619" y="764"/>
                  </a:lnTo>
                  <a:lnTo>
                    <a:pt x="1619" y="1184"/>
                  </a:lnTo>
                  <a:lnTo>
                    <a:pt x="1677" y="2170"/>
                  </a:lnTo>
                  <a:lnTo>
                    <a:pt x="1676" y="2201"/>
                  </a:lnTo>
                  <a:lnTo>
                    <a:pt x="1669" y="2230"/>
                  </a:lnTo>
                  <a:lnTo>
                    <a:pt x="1656" y="2256"/>
                  </a:lnTo>
                  <a:lnTo>
                    <a:pt x="1639" y="2280"/>
                  </a:lnTo>
                  <a:lnTo>
                    <a:pt x="1617" y="2299"/>
                  </a:lnTo>
                  <a:lnTo>
                    <a:pt x="1593" y="2314"/>
                  </a:lnTo>
                  <a:lnTo>
                    <a:pt x="1565" y="2324"/>
                  </a:lnTo>
                  <a:lnTo>
                    <a:pt x="1535" y="2330"/>
                  </a:lnTo>
                  <a:lnTo>
                    <a:pt x="1526" y="2330"/>
                  </a:lnTo>
                  <a:lnTo>
                    <a:pt x="1497" y="2326"/>
                  </a:lnTo>
                  <a:lnTo>
                    <a:pt x="1470" y="2319"/>
                  </a:lnTo>
                  <a:lnTo>
                    <a:pt x="1444" y="2306"/>
                  </a:lnTo>
                  <a:lnTo>
                    <a:pt x="1423" y="2289"/>
                  </a:lnTo>
                  <a:lnTo>
                    <a:pt x="1404" y="2268"/>
                  </a:lnTo>
                  <a:lnTo>
                    <a:pt x="1389" y="2244"/>
                  </a:lnTo>
                  <a:lnTo>
                    <a:pt x="1380" y="2217"/>
                  </a:lnTo>
                  <a:lnTo>
                    <a:pt x="1374" y="2188"/>
                  </a:lnTo>
                  <a:lnTo>
                    <a:pt x="1325" y="1342"/>
                  </a:lnTo>
                  <a:lnTo>
                    <a:pt x="1276" y="2188"/>
                  </a:lnTo>
                  <a:lnTo>
                    <a:pt x="1271" y="2217"/>
                  </a:lnTo>
                  <a:lnTo>
                    <a:pt x="1261" y="2244"/>
                  </a:lnTo>
                  <a:lnTo>
                    <a:pt x="1247" y="2268"/>
                  </a:lnTo>
                  <a:lnTo>
                    <a:pt x="1228" y="2289"/>
                  </a:lnTo>
                  <a:lnTo>
                    <a:pt x="1206" y="2306"/>
                  </a:lnTo>
                  <a:lnTo>
                    <a:pt x="1181" y="2319"/>
                  </a:lnTo>
                  <a:lnTo>
                    <a:pt x="1153" y="2326"/>
                  </a:lnTo>
                  <a:lnTo>
                    <a:pt x="1124" y="2330"/>
                  </a:lnTo>
                  <a:lnTo>
                    <a:pt x="1115" y="2330"/>
                  </a:lnTo>
                  <a:lnTo>
                    <a:pt x="1085" y="2324"/>
                  </a:lnTo>
                  <a:lnTo>
                    <a:pt x="1057" y="2314"/>
                  </a:lnTo>
                  <a:lnTo>
                    <a:pt x="1032" y="2299"/>
                  </a:lnTo>
                  <a:lnTo>
                    <a:pt x="1011" y="2280"/>
                  </a:lnTo>
                  <a:lnTo>
                    <a:pt x="994" y="2256"/>
                  </a:lnTo>
                  <a:lnTo>
                    <a:pt x="982" y="2230"/>
                  </a:lnTo>
                  <a:lnTo>
                    <a:pt x="974" y="2201"/>
                  </a:lnTo>
                  <a:lnTo>
                    <a:pt x="973" y="2170"/>
                  </a:lnTo>
                  <a:lnTo>
                    <a:pt x="1031" y="1184"/>
                  </a:lnTo>
                  <a:lnTo>
                    <a:pt x="1031" y="488"/>
                  </a:lnTo>
                  <a:lnTo>
                    <a:pt x="1003" y="485"/>
                  </a:lnTo>
                  <a:lnTo>
                    <a:pt x="120" y="297"/>
                  </a:lnTo>
                  <a:lnTo>
                    <a:pt x="94" y="289"/>
                  </a:lnTo>
                  <a:lnTo>
                    <a:pt x="70" y="277"/>
                  </a:lnTo>
                  <a:lnTo>
                    <a:pt x="49" y="261"/>
                  </a:lnTo>
                  <a:lnTo>
                    <a:pt x="32" y="242"/>
                  </a:lnTo>
                  <a:lnTo>
                    <a:pt x="17" y="222"/>
                  </a:lnTo>
                  <a:lnTo>
                    <a:pt x="7" y="198"/>
                  </a:lnTo>
                  <a:lnTo>
                    <a:pt x="2" y="173"/>
                  </a:lnTo>
                  <a:lnTo>
                    <a:pt x="0" y="146"/>
                  </a:lnTo>
                  <a:lnTo>
                    <a:pt x="3" y="119"/>
                  </a:lnTo>
                  <a:lnTo>
                    <a:pt x="11" y="93"/>
                  </a:lnTo>
                  <a:lnTo>
                    <a:pt x="24" y="70"/>
                  </a:lnTo>
                  <a:lnTo>
                    <a:pt x="39" y="49"/>
                  </a:lnTo>
                  <a:lnTo>
                    <a:pt x="58" y="31"/>
                  </a:lnTo>
                  <a:lnTo>
                    <a:pt x="80" y="18"/>
                  </a:lnTo>
                  <a:lnTo>
                    <a:pt x="104" y="7"/>
                  </a:lnTo>
                  <a:lnTo>
                    <a:pt x="129" y="1"/>
                  </a:lnTo>
                  <a:lnTo>
                    <a:pt x="15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318">
              <a:extLst>
                <a:ext uri="{FF2B5EF4-FFF2-40B4-BE49-F238E27FC236}">
                  <a16:creationId xmlns:a16="http://schemas.microsoft.com/office/drawing/2014/main" id="{197C31A4-DED0-4FAC-8551-A360C324EAA8}"/>
                </a:ext>
              </a:extLst>
            </p:cNvPr>
            <p:cNvSpPr>
              <a:spLocks/>
            </p:cNvSpPr>
            <p:nvPr/>
          </p:nvSpPr>
          <p:spPr bwMode="auto">
            <a:xfrm>
              <a:off x="3730" y="2472"/>
              <a:ext cx="14" cy="72"/>
            </a:xfrm>
            <a:custGeom>
              <a:avLst/>
              <a:gdLst>
                <a:gd name="T0" fmla="*/ 76 w 151"/>
                <a:gd name="T1" fmla="*/ 0 h 789"/>
                <a:gd name="T2" fmla="*/ 96 w 151"/>
                <a:gd name="T3" fmla="*/ 2 h 789"/>
                <a:gd name="T4" fmla="*/ 113 w 151"/>
                <a:gd name="T5" fmla="*/ 10 h 789"/>
                <a:gd name="T6" fmla="*/ 129 w 151"/>
                <a:gd name="T7" fmla="*/ 22 h 789"/>
                <a:gd name="T8" fmla="*/ 141 w 151"/>
                <a:gd name="T9" fmla="*/ 37 h 789"/>
                <a:gd name="T10" fmla="*/ 149 w 151"/>
                <a:gd name="T11" fmla="*/ 55 h 789"/>
                <a:gd name="T12" fmla="*/ 151 w 151"/>
                <a:gd name="T13" fmla="*/ 75 h 789"/>
                <a:gd name="T14" fmla="*/ 151 w 151"/>
                <a:gd name="T15" fmla="*/ 714 h 789"/>
                <a:gd name="T16" fmla="*/ 149 w 151"/>
                <a:gd name="T17" fmla="*/ 734 h 789"/>
                <a:gd name="T18" fmla="*/ 141 w 151"/>
                <a:gd name="T19" fmla="*/ 752 h 789"/>
                <a:gd name="T20" fmla="*/ 129 w 151"/>
                <a:gd name="T21" fmla="*/ 766 h 789"/>
                <a:gd name="T22" fmla="*/ 113 w 151"/>
                <a:gd name="T23" fmla="*/ 779 h 789"/>
                <a:gd name="T24" fmla="*/ 96 w 151"/>
                <a:gd name="T25" fmla="*/ 786 h 789"/>
                <a:gd name="T26" fmla="*/ 76 w 151"/>
                <a:gd name="T27" fmla="*/ 789 h 789"/>
                <a:gd name="T28" fmla="*/ 56 w 151"/>
                <a:gd name="T29" fmla="*/ 786 h 789"/>
                <a:gd name="T30" fmla="*/ 37 w 151"/>
                <a:gd name="T31" fmla="*/ 779 h 789"/>
                <a:gd name="T32" fmla="*/ 22 w 151"/>
                <a:gd name="T33" fmla="*/ 766 h 789"/>
                <a:gd name="T34" fmla="*/ 10 w 151"/>
                <a:gd name="T35" fmla="*/ 752 h 789"/>
                <a:gd name="T36" fmla="*/ 2 w 151"/>
                <a:gd name="T37" fmla="*/ 734 h 789"/>
                <a:gd name="T38" fmla="*/ 0 w 151"/>
                <a:gd name="T39" fmla="*/ 714 h 789"/>
                <a:gd name="T40" fmla="*/ 0 w 151"/>
                <a:gd name="T41" fmla="*/ 75 h 789"/>
                <a:gd name="T42" fmla="*/ 2 w 151"/>
                <a:gd name="T43" fmla="*/ 55 h 789"/>
                <a:gd name="T44" fmla="*/ 10 w 151"/>
                <a:gd name="T45" fmla="*/ 37 h 789"/>
                <a:gd name="T46" fmla="*/ 22 w 151"/>
                <a:gd name="T47" fmla="*/ 22 h 789"/>
                <a:gd name="T48" fmla="*/ 37 w 151"/>
                <a:gd name="T49" fmla="*/ 10 h 789"/>
                <a:gd name="T50" fmla="*/ 56 w 151"/>
                <a:gd name="T51" fmla="*/ 2 h 789"/>
                <a:gd name="T52" fmla="*/ 76 w 151"/>
                <a:gd name="T53" fmla="*/ 0 h 7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51" h="789">
                  <a:moveTo>
                    <a:pt x="76" y="0"/>
                  </a:moveTo>
                  <a:lnTo>
                    <a:pt x="96" y="2"/>
                  </a:lnTo>
                  <a:lnTo>
                    <a:pt x="113" y="10"/>
                  </a:lnTo>
                  <a:lnTo>
                    <a:pt x="129" y="22"/>
                  </a:lnTo>
                  <a:lnTo>
                    <a:pt x="141" y="37"/>
                  </a:lnTo>
                  <a:lnTo>
                    <a:pt x="149" y="55"/>
                  </a:lnTo>
                  <a:lnTo>
                    <a:pt x="151" y="75"/>
                  </a:lnTo>
                  <a:lnTo>
                    <a:pt x="151" y="714"/>
                  </a:lnTo>
                  <a:lnTo>
                    <a:pt x="149" y="734"/>
                  </a:lnTo>
                  <a:lnTo>
                    <a:pt x="141" y="752"/>
                  </a:lnTo>
                  <a:lnTo>
                    <a:pt x="129" y="766"/>
                  </a:lnTo>
                  <a:lnTo>
                    <a:pt x="113" y="779"/>
                  </a:lnTo>
                  <a:lnTo>
                    <a:pt x="96" y="786"/>
                  </a:lnTo>
                  <a:lnTo>
                    <a:pt x="76" y="789"/>
                  </a:lnTo>
                  <a:lnTo>
                    <a:pt x="56" y="786"/>
                  </a:lnTo>
                  <a:lnTo>
                    <a:pt x="37" y="779"/>
                  </a:lnTo>
                  <a:lnTo>
                    <a:pt x="22" y="766"/>
                  </a:lnTo>
                  <a:lnTo>
                    <a:pt x="10" y="752"/>
                  </a:lnTo>
                  <a:lnTo>
                    <a:pt x="2" y="734"/>
                  </a:lnTo>
                  <a:lnTo>
                    <a:pt x="0" y="714"/>
                  </a:lnTo>
                  <a:lnTo>
                    <a:pt x="0" y="75"/>
                  </a:lnTo>
                  <a:lnTo>
                    <a:pt x="2" y="55"/>
                  </a:lnTo>
                  <a:lnTo>
                    <a:pt x="10" y="37"/>
                  </a:lnTo>
                  <a:lnTo>
                    <a:pt x="22" y="22"/>
                  </a:lnTo>
                  <a:lnTo>
                    <a:pt x="37" y="10"/>
                  </a:lnTo>
                  <a:lnTo>
                    <a:pt x="56" y="2"/>
                  </a:lnTo>
                  <a:lnTo>
                    <a:pt x="7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319">
              <a:extLst>
                <a:ext uri="{FF2B5EF4-FFF2-40B4-BE49-F238E27FC236}">
                  <a16:creationId xmlns:a16="http://schemas.microsoft.com/office/drawing/2014/main" id="{BFA4F37B-16AE-4DC0-8AFF-C28426645B35}"/>
                </a:ext>
              </a:extLst>
            </p:cNvPr>
            <p:cNvSpPr>
              <a:spLocks/>
            </p:cNvSpPr>
            <p:nvPr/>
          </p:nvSpPr>
          <p:spPr bwMode="auto">
            <a:xfrm>
              <a:off x="3761" y="2424"/>
              <a:ext cx="14" cy="120"/>
            </a:xfrm>
            <a:custGeom>
              <a:avLst/>
              <a:gdLst>
                <a:gd name="T0" fmla="*/ 75 w 150"/>
                <a:gd name="T1" fmla="*/ 0 h 1316"/>
                <a:gd name="T2" fmla="*/ 95 w 150"/>
                <a:gd name="T3" fmla="*/ 3 h 1316"/>
                <a:gd name="T4" fmla="*/ 114 w 150"/>
                <a:gd name="T5" fmla="*/ 11 h 1316"/>
                <a:gd name="T6" fmla="*/ 128 w 150"/>
                <a:gd name="T7" fmla="*/ 22 h 1316"/>
                <a:gd name="T8" fmla="*/ 140 w 150"/>
                <a:gd name="T9" fmla="*/ 37 h 1316"/>
                <a:gd name="T10" fmla="*/ 148 w 150"/>
                <a:gd name="T11" fmla="*/ 56 h 1316"/>
                <a:gd name="T12" fmla="*/ 150 w 150"/>
                <a:gd name="T13" fmla="*/ 75 h 1316"/>
                <a:gd name="T14" fmla="*/ 150 w 150"/>
                <a:gd name="T15" fmla="*/ 1240 h 1316"/>
                <a:gd name="T16" fmla="*/ 148 w 150"/>
                <a:gd name="T17" fmla="*/ 1260 h 1316"/>
                <a:gd name="T18" fmla="*/ 140 w 150"/>
                <a:gd name="T19" fmla="*/ 1279 h 1316"/>
                <a:gd name="T20" fmla="*/ 128 w 150"/>
                <a:gd name="T21" fmla="*/ 1293 h 1316"/>
                <a:gd name="T22" fmla="*/ 114 w 150"/>
                <a:gd name="T23" fmla="*/ 1306 h 1316"/>
                <a:gd name="T24" fmla="*/ 95 w 150"/>
                <a:gd name="T25" fmla="*/ 1313 h 1316"/>
                <a:gd name="T26" fmla="*/ 75 w 150"/>
                <a:gd name="T27" fmla="*/ 1316 h 1316"/>
                <a:gd name="T28" fmla="*/ 55 w 150"/>
                <a:gd name="T29" fmla="*/ 1313 h 1316"/>
                <a:gd name="T30" fmla="*/ 37 w 150"/>
                <a:gd name="T31" fmla="*/ 1306 h 1316"/>
                <a:gd name="T32" fmla="*/ 22 w 150"/>
                <a:gd name="T33" fmla="*/ 1293 h 1316"/>
                <a:gd name="T34" fmla="*/ 10 w 150"/>
                <a:gd name="T35" fmla="*/ 1279 h 1316"/>
                <a:gd name="T36" fmla="*/ 2 w 150"/>
                <a:gd name="T37" fmla="*/ 1260 h 1316"/>
                <a:gd name="T38" fmla="*/ 0 w 150"/>
                <a:gd name="T39" fmla="*/ 1240 h 1316"/>
                <a:gd name="T40" fmla="*/ 0 w 150"/>
                <a:gd name="T41" fmla="*/ 75 h 1316"/>
                <a:gd name="T42" fmla="*/ 2 w 150"/>
                <a:gd name="T43" fmla="*/ 56 h 1316"/>
                <a:gd name="T44" fmla="*/ 10 w 150"/>
                <a:gd name="T45" fmla="*/ 37 h 1316"/>
                <a:gd name="T46" fmla="*/ 22 w 150"/>
                <a:gd name="T47" fmla="*/ 22 h 1316"/>
                <a:gd name="T48" fmla="*/ 37 w 150"/>
                <a:gd name="T49" fmla="*/ 11 h 1316"/>
                <a:gd name="T50" fmla="*/ 55 w 150"/>
                <a:gd name="T51" fmla="*/ 3 h 1316"/>
                <a:gd name="T52" fmla="*/ 75 w 150"/>
                <a:gd name="T53" fmla="*/ 0 h 1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50" h="1316">
                  <a:moveTo>
                    <a:pt x="75" y="0"/>
                  </a:moveTo>
                  <a:lnTo>
                    <a:pt x="95" y="3"/>
                  </a:lnTo>
                  <a:lnTo>
                    <a:pt x="114" y="11"/>
                  </a:lnTo>
                  <a:lnTo>
                    <a:pt x="128" y="22"/>
                  </a:lnTo>
                  <a:lnTo>
                    <a:pt x="140" y="37"/>
                  </a:lnTo>
                  <a:lnTo>
                    <a:pt x="148" y="56"/>
                  </a:lnTo>
                  <a:lnTo>
                    <a:pt x="150" y="75"/>
                  </a:lnTo>
                  <a:lnTo>
                    <a:pt x="150" y="1240"/>
                  </a:lnTo>
                  <a:lnTo>
                    <a:pt x="148" y="1260"/>
                  </a:lnTo>
                  <a:lnTo>
                    <a:pt x="140" y="1279"/>
                  </a:lnTo>
                  <a:lnTo>
                    <a:pt x="128" y="1293"/>
                  </a:lnTo>
                  <a:lnTo>
                    <a:pt x="114" y="1306"/>
                  </a:lnTo>
                  <a:lnTo>
                    <a:pt x="95" y="1313"/>
                  </a:lnTo>
                  <a:lnTo>
                    <a:pt x="75" y="1316"/>
                  </a:lnTo>
                  <a:lnTo>
                    <a:pt x="55" y="1313"/>
                  </a:lnTo>
                  <a:lnTo>
                    <a:pt x="37" y="1306"/>
                  </a:lnTo>
                  <a:lnTo>
                    <a:pt x="22" y="1293"/>
                  </a:lnTo>
                  <a:lnTo>
                    <a:pt x="10" y="1279"/>
                  </a:lnTo>
                  <a:lnTo>
                    <a:pt x="2" y="1260"/>
                  </a:lnTo>
                  <a:lnTo>
                    <a:pt x="0" y="1240"/>
                  </a:lnTo>
                  <a:lnTo>
                    <a:pt x="0" y="75"/>
                  </a:lnTo>
                  <a:lnTo>
                    <a:pt x="2" y="56"/>
                  </a:lnTo>
                  <a:lnTo>
                    <a:pt x="10" y="37"/>
                  </a:lnTo>
                  <a:lnTo>
                    <a:pt x="22" y="22"/>
                  </a:lnTo>
                  <a:lnTo>
                    <a:pt x="37" y="11"/>
                  </a:lnTo>
                  <a:lnTo>
                    <a:pt x="55" y="3"/>
                  </a:lnTo>
                  <a:lnTo>
                    <a:pt x="7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320">
              <a:extLst>
                <a:ext uri="{FF2B5EF4-FFF2-40B4-BE49-F238E27FC236}">
                  <a16:creationId xmlns:a16="http://schemas.microsoft.com/office/drawing/2014/main" id="{6A86E331-B7B0-4367-8FE8-29F540007032}"/>
                </a:ext>
              </a:extLst>
            </p:cNvPr>
            <p:cNvSpPr>
              <a:spLocks/>
            </p:cNvSpPr>
            <p:nvPr/>
          </p:nvSpPr>
          <p:spPr bwMode="auto">
            <a:xfrm>
              <a:off x="3792" y="2451"/>
              <a:ext cx="14" cy="93"/>
            </a:xfrm>
            <a:custGeom>
              <a:avLst/>
              <a:gdLst>
                <a:gd name="T0" fmla="*/ 75 w 152"/>
                <a:gd name="T1" fmla="*/ 0 h 1015"/>
                <a:gd name="T2" fmla="*/ 96 w 152"/>
                <a:gd name="T3" fmla="*/ 2 h 1015"/>
                <a:gd name="T4" fmla="*/ 114 w 152"/>
                <a:gd name="T5" fmla="*/ 9 h 1015"/>
                <a:gd name="T6" fmla="*/ 130 w 152"/>
                <a:gd name="T7" fmla="*/ 22 h 1015"/>
                <a:gd name="T8" fmla="*/ 141 w 152"/>
                <a:gd name="T9" fmla="*/ 36 h 1015"/>
                <a:gd name="T10" fmla="*/ 148 w 152"/>
                <a:gd name="T11" fmla="*/ 55 h 1015"/>
                <a:gd name="T12" fmla="*/ 152 w 152"/>
                <a:gd name="T13" fmla="*/ 75 h 1015"/>
                <a:gd name="T14" fmla="*/ 152 w 152"/>
                <a:gd name="T15" fmla="*/ 939 h 1015"/>
                <a:gd name="T16" fmla="*/ 148 w 152"/>
                <a:gd name="T17" fmla="*/ 959 h 1015"/>
                <a:gd name="T18" fmla="*/ 141 w 152"/>
                <a:gd name="T19" fmla="*/ 978 h 1015"/>
                <a:gd name="T20" fmla="*/ 130 w 152"/>
                <a:gd name="T21" fmla="*/ 992 h 1015"/>
                <a:gd name="T22" fmla="*/ 114 w 152"/>
                <a:gd name="T23" fmla="*/ 1005 h 1015"/>
                <a:gd name="T24" fmla="*/ 96 w 152"/>
                <a:gd name="T25" fmla="*/ 1012 h 1015"/>
                <a:gd name="T26" fmla="*/ 75 w 152"/>
                <a:gd name="T27" fmla="*/ 1015 h 1015"/>
                <a:gd name="T28" fmla="*/ 55 w 152"/>
                <a:gd name="T29" fmla="*/ 1012 h 1015"/>
                <a:gd name="T30" fmla="*/ 37 w 152"/>
                <a:gd name="T31" fmla="*/ 1005 h 1015"/>
                <a:gd name="T32" fmla="*/ 22 w 152"/>
                <a:gd name="T33" fmla="*/ 992 h 1015"/>
                <a:gd name="T34" fmla="*/ 10 w 152"/>
                <a:gd name="T35" fmla="*/ 978 h 1015"/>
                <a:gd name="T36" fmla="*/ 3 w 152"/>
                <a:gd name="T37" fmla="*/ 959 h 1015"/>
                <a:gd name="T38" fmla="*/ 0 w 152"/>
                <a:gd name="T39" fmla="*/ 939 h 1015"/>
                <a:gd name="T40" fmla="*/ 0 w 152"/>
                <a:gd name="T41" fmla="*/ 75 h 1015"/>
                <a:gd name="T42" fmla="*/ 3 w 152"/>
                <a:gd name="T43" fmla="*/ 55 h 1015"/>
                <a:gd name="T44" fmla="*/ 10 w 152"/>
                <a:gd name="T45" fmla="*/ 36 h 1015"/>
                <a:gd name="T46" fmla="*/ 22 w 152"/>
                <a:gd name="T47" fmla="*/ 22 h 1015"/>
                <a:gd name="T48" fmla="*/ 37 w 152"/>
                <a:gd name="T49" fmla="*/ 9 h 1015"/>
                <a:gd name="T50" fmla="*/ 55 w 152"/>
                <a:gd name="T51" fmla="*/ 2 h 1015"/>
                <a:gd name="T52" fmla="*/ 75 w 152"/>
                <a:gd name="T53" fmla="*/ 0 h 10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52" h="1015">
                  <a:moveTo>
                    <a:pt x="75" y="0"/>
                  </a:moveTo>
                  <a:lnTo>
                    <a:pt x="96" y="2"/>
                  </a:lnTo>
                  <a:lnTo>
                    <a:pt x="114" y="9"/>
                  </a:lnTo>
                  <a:lnTo>
                    <a:pt x="130" y="22"/>
                  </a:lnTo>
                  <a:lnTo>
                    <a:pt x="141" y="36"/>
                  </a:lnTo>
                  <a:lnTo>
                    <a:pt x="148" y="55"/>
                  </a:lnTo>
                  <a:lnTo>
                    <a:pt x="152" y="75"/>
                  </a:lnTo>
                  <a:lnTo>
                    <a:pt x="152" y="939"/>
                  </a:lnTo>
                  <a:lnTo>
                    <a:pt x="148" y="959"/>
                  </a:lnTo>
                  <a:lnTo>
                    <a:pt x="141" y="978"/>
                  </a:lnTo>
                  <a:lnTo>
                    <a:pt x="130" y="992"/>
                  </a:lnTo>
                  <a:lnTo>
                    <a:pt x="114" y="1005"/>
                  </a:lnTo>
                  <a:lnTo>
                    <a:pt x="96" y="1012"/>
                  </a:lnTo>
                  <a:lnTo>
                    <a:pt x="75" y="1015"/>
                  </a:lnTo>
                  <a:lnTo>
                    <a:pt x="55" y="1012"/>
                  </a:lnTo>
                  <a:lnTo>
                    <a:pt x="37" y="1005"/>
                  </a:lnTo>
                  <a:lnTo>
                    <a:pt x="22" y="992"/>
                  </a:lnTo>
                  <a:lnTo>
                    <a:pt x="10" y="978"/>
                  </a:lnTo>
                  <a:lnTo>
                    <a:pt x="3" y="959"/>
                  </a:lnTo>
                  <a:lnTo>
                    <a:pt x="0" y="939"/>
                  </a:lnTo>
                  <a:lnTo>
                    <a:pt x="0" y="75"/>
                  </a:lnTo>
                  <a:lnTo>
                    <a:pt x="3" y="55"/>
                  </a:lnTo>
                  <a:lnTo>
                    <a:pt x="10" y="36"/>
                  </a:lnTo>
                  <a:lnTo>
                    <a:pt x="22" y="22"/>
                  </a:lnTo>
                  <a:lnTo>
                    <a:pt x="37" y="9"/>
                  </a:lnTo>
                  <a:lnTo>
                    <a:pt x="55" y="2"/>
                  </a:lnTo>
                  <a:lnTo>
                    <a:pt x="7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5" name="Freeform 410">
            <a:extLst>
              <a:ext uri="{FF2B5EF4-FFF2-40B4-BE49-F238E27FC236}">
                <a16:creationId xmlns:a16="http://schemas.microsoft.com/office/drawing/2014/main" id="{5EB4B767-7EC0-43B2-9094-3745253E60C0}"/>
              </a:ext>
            </a:extLst>
          </p:cNvPr>
          <p:cNvSpPr>
            <a:spLocks noEditPoints="1"/>
          </p:cNvSpPr>
          <p:nvPr/>
        </p:nvSpPr>
        <p:spPr bwMode="auto">
          <a:xfrm>
            <a:off x="6385046" y="5000477"/>
            <a:ext cx="317258" cy="372459"/>
          </a:xfrm>
          <a:custGeom>
            <a:avLst/>
            <a:gdLst>
              <a:gd name="T0" fmla="*/ 3024 w 5322"/>
              <a:gd name="T1" fmla="*/ 1074 h 6249"/>
              <a:gd name="T2" fmla="*/ 2994 w 5322"/>
              <a:gd name="T3" fmla="*/ 1114 h 6249"/>
              <a:gd name="T4" fmla="*/ 2992 w 5322"/>
              <a:gd name="T5" fmla="*/ 1120 h 6249"/>
              <a:gd name="T6" fmla="*/ 2249 w 5322"/>
              <a:gd name="T7" fmla="*/ 2423 h 6249"/>
              <a:gd name="T8" fmla="*/ 2273 w 5322"/>
              <a:gd name="T9" fmla="*/ 2466 h 6249"/>
              <a:gd name="T10" fmla="*/ 2735 w 5322"/>
              <a:gd name="T11" fmla="*/ 2474 h 6249"/>
              <a:gd name="T12" fmla="*/ 2794 w 5322"/>
              <a:gd name="T13" fmla="*/ 2506 h 6249"/>
              <a:gd name="T14" fmla="*/ 2627 w 5322"/>
              <a:gd name="T15" fmla="*/ 3398 h 6249"/>
              <a:gd name="T16" fmla="*/ 2623 w 5322"/>
              <a:gd name="T17" fmla="*/ 3448 h 6249"/>
              <a:gd name="T18" fmla="*/ 2654 w 5322"/>
              <a:gd name="T19" fmla="*/ 3484 h 6249"/>
              <a:gd name="T20" fmla="*/ 2701 w 5322"/>
              <a:gd name="T21" fmla="*/ 3478 h 6249"/>
              <a:gd name="T22" fmla="*/ 2730 w 5322"/>
              <a:gd name="T23" fmla="*/ 3438 h 6249"/>
              <a:gd name="T24" fmla="*/ 2733 w 5322"/>
              <a:gd name="T25" fmla="*/ 3432 h 6249"/>
              <a:gd name="T26" fmla="*/ 3477 w 5322"/>
              <a:gd name="T27" fmla="*/ 2130 h 6249"/>
              <a:gd name="T28" fmla="*/ 3452 w 5322"/>
              <a:gd name="T29" fmla="*/ 2086 h 6249"/>
              <a:gd name="T30" fmla="*/ 2988 w 5322"/>
              <a:gd name="T31" fmla="*/ 2078 h 6249"/>
              <a:gd name="T32" fmla="*/ 2931 w 5322"/>
              <a:gd name="T33" fmla="*/ 2046 h 6249"/>
              <a:gd name="T34" fmla="*/ 3098 w 5322"/>
              <a:gd name="T35" fmla="*/ 1154 h 6249"/>
              <a:gd name="T36" fmla="*/ 3102 w 5322"/>
              <a:gd name="T37" fmla="*/ 1105 h 6249"/>
              <a:gd name="T38" fmla="*/ 3072 w 5322"/>
              <a:gd name="T39" fmla="*/ 1068 h 6249"/>
              <a:gd name="T40" fmla="*/ 3106 w 5322"/>
              <a:gd name="T41" fmla="*/ 5 h 6249"/>
              <a:gd name="T42" fmla="*/ 3596 w 5322"/>
              <a:gd name="T43" fmla="*/ 93 h 6249"/>
              <a:gd name="T44" fmla="*/ 4045 w 5322"/>
              <a:gd name="T45" fmla="*/ 273 h 6249"/>
              <a:gd name="T46" fmla="*/ 4446 w 5322"/>
              <a:gd name="T47" fmla="*/ 538 h 6249"/>
              <a:gd name="T48" fmla="*/ 4783 w 5322"/>
              <a:gd name="T49" fmla="*/ 876 h 6249"/>
              <a:gd name="T50" fmla="*/ 5049 w 5322"/>
              <a:gd name="T51" fmla="*/ 1276 h 6249"/>
              <a:gd name="T52" fmla="*/ 5229 w 5322"/>
              <a:gd name="T53" fmla="*/ 1726 h 6249"/>
              <a:gd name="T54" fmla="*/ 5317 w 5322"/>
              <a:gd name="T55" fmla="*/ 2217 h 6249"/>
              <a:gd name="T56" fmla="*/ 5301 w 5322"/>
              <a:gd name="T57" fmla="*/ 2704 h 6249"/>
              <a:gd name="T58" fmla="*/ 5197 w 5322"/>
              <a:gd name="T59" fmla="*/ 3153 h 6249"/>
              <a:gd name="T60" fmla="*/ 5013 w 5322"/>
              <a:gd name="T61" fmla="*/ 3566 h 6249"/>
              <a:gd name="T62" fmla="*/ 4756 w 5322"/>
              <a:gd name="T63" fmla="*/ 3933 h 6249"/>
              <a:gd name="T64" fmla="*/ 4549 w 5322"/>
              <a:gd name="T65" fmla="*/ 5606 h 6249"/>
              <a:gd name="T66" fmla="*/ 4499 w 5322"/>
              <a:gd name="T67" fmla="*/ 5735 h 6249"/>
              <a:gd name="T68" fmla="*/ 4380 w 5322"/>
              <a:gd name="T69" fmla="*/ 5808 h 6249"/>
              <a:gd name="T70" fmla="*/ 1825 w 5322"/>
              <a:gd name="T71" fmla="*/ 6243 h 6249"/>
              <a:gd name="T72" fmla="*/ 1747 w 5322"/>
              <a:gd name="T73" fmla="*/ 6184 h 6249"/>
              <a:gd name="T74" fmla="*/ 1728 w 5322"/>
              <a:gd name="T75" fmla="*/ 6112 h 6249"/>
              <a:gd name="T76" fmla="*/ 964 w 5322"/>
              <a:gd name="T77" fmla="*/ 5519 h 6249"/>
              <a:gd name="T78" fmla="*/ 764 w 5322"/>
              <a:gd name="T79" fmla="*/ 5443 h 6249"/>
              <a:gd name="T80" fmla="*/ 618 w 5322"/>
              <a:gd name="T81" fmla="*/ 5296 h 6249"/>
              <a:gd name="T82" fmla="*/ 542 w 5322"/>
              <a:gd name="T83" fmla="*/ 5096 h 6249"/>
              <a:gd name="T84" fmla="*/ 306 w 5322"/>
              <a:gd name="T85" fmla="*/ 4140 h 6249"/>
              <a:gd name="T86" fmla="*/ 139 w 5322"/>
              <a:gd name="T87" fmla="*/ 4108 h 6249"/>
              <a:gd name="T88" fmla="*/ 34 w 5322"/>
              <a:gd name="T89" fmla="*/ 4014 h 6249"/>
              <a:gd name="T90" fmla="*/ 0 w 5322"/>
              <a:gd name="T91" fmla="*/ 3879 h 6249"/>
              <a:gd name="T92" fmla="*/ 50 w 5322"/>
              <a:gd name="T93" fmla="*/ 3714 h 6249"/>
              <a:gd name="T94" fmla="*/ 542 w 5322"/>
              <a:gd name="T95" fmla="*/ 2221 h 6249"/>
              <a:gd name="T96" fmla="*/ 625 w 5322"/>
              <a:gd name="T97" fmla="*/ 1740 h 6249"/>
              <a:gd name="T98" fmla="*/ 802 w 5322"/>
              <a:gd name="T99" fmla="*/ 1295 h 6249"/>
              <a:gd name="T100" fmla="*/ 1059 w 5322"/>
              <a:gd name="T101" fmla="*/ 901 h 6249"/>
              <a:gd name="T102" fmla="*/ 1386 w 5322"/>
              <a:gd name="T103" fmla="*/ 564 h 6249"/>
              <a:gd name="T104" fmla="*/ 1775 w 5322"/>
              <a:gd name="T105" fmla="*/ 298 h 6249"/>
              <a:gd name="T106" fmla="*/ 2190 w 5322"/>
              <a:gd name="T107" fmla="*/ 118 h 6249"/>
              <a:gd name="T108" fmla="*/ 2627 w 5322"/>
              <a:gd name="T109" fmla="*/ 19 h 62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5322" h="6249">
                <a:moveTo>
                  <a:pt x="3053" y="1065"/>
                </a:moveTo>
                <a:lnTo>
                  <a:pt x="3036" y="1067"/>
                </a:lnTo>
                <a:lnTo>
                  <a:pt x="3024" y="1074"/>
                </a:lnTo>
                <a:lnTo>
                  <a:pt x="3013" y="1086"/>
                </a:lnTo>
                <a:lnTo>
                  <a:pt x="3003" y="1099"/>
                </a:lnTo>
                <a:lnTo>
                  <a:pt x="2994" y="1114"/>
                </a:lnTo>
                <a:lnTo>
                  <a:pt x="2994" y="1116"/>
                </a:lnTo>
                <a:lnTo>
                  <a:pt x="2992" y="1118"/>
                </a:lnTo>
                <a:lnTo>
                  <a:pt x="2992" y="1120"/>
                </a:lnTo>
                <a:lnTo>
                  <a:pt x="2268" y="2371"/>
                </a:lnTo>
                <a:lnTo>
                  <a:pt x="2254" y="2400"/>
                </a:lnTo>
                <a:lnTo>
                  <a:pt x="2249" y="2423"/>
                </a:lnTo>
                <a:lnTo>
                  <a:pt x="2249" y="2442"/>
                </a:lnTo>
                <a:lnTo>
                  <a:pt x="2258" y="2457"/>
                </a:lnTo>
                <a:lnTo>
                  <a:pt x="2273" y="2466"/>
                </a:lnTo>
                <a:lnTo>
                  <a:pt x="2296" y="2474"/>
                </a:lnTo>
                <a:lnTo>
                  <a:pt x="2327" y="2476"/>
                </a:lnTo>
                <a:lnTo>
                  <a:pt x="2735" y="2474"/>
                </a:lnTo>
                <a:lnTo>
                  <a:pt x="2764" y="2474"/>
                </a:lnTo>
                <a:lnTo>
                  <a:pt x="2796" y="2476"/>
                </a:lnTo>
                <a:lnTo>
                  <a:pt x="2794" y="2506"/>
                </a:lnTo>
                <a:lnTo>
                  <a:pt x="2791" y="2531"/>
                </a:lnTo>
                <a:lnTo>
                  <a:pt x="2686" y="3084"/>
                </a:lnTo>
                <a:lnTo>
                  <a:pt x="2627" y="3398"/>
                </a:lnTo>
                <a:lnTo>
                  <a:pt x="2623" y="3415"/>
                </a:lnTo>
                <a:lnTo>
                  <a:pt x="2621" y="3432"/>
                </a:lnTo>
                <a:lnTo>
                  <a:pt x="2623" y="3448"/>
                </a:lnTo>
                <a:lnTo>
                  <a:pt x="2627" y="3461"/>
                </a:lnTo>
                <a:lnTo>
                  <a:pt x="2637" y="3474"/>
                </a:lnTo>
                <a:lnTo>
                  <a:pt x="2654" y="3484"/>
                </a:lnTo>
                <a:lnTo>
                  <a:pt x="2673" y="3488"/>
                </a:lnTo>
                <a:lnTo>
                  <a:pt x="2688" y="3486"/>
                </a:lnTo>
                <a:lnTo>
                  <a:pt x="2701" y="3478"/>
                </a:lnTo>
                <a:lnTo>
                  <a:pt x="2713" y="3467"/>
                </a:lnTo>
                <a:lnTo>
                  <a:pt x="2722" y="3453"/>
                </a:lnTo>
                <a:lnTo>
                  <a:pt x="2730" y="3438"/>
                </a:lnTo>
                <a:lnTo>
                  <a:pt x="2732" y="3436"/>
                </a:lnTo>
                <a:lnTo>
                  <a:pt x="2732" y="3434"/>
                </a:lnTo>
                <a:lnTo>
                  <a:pt x="2733" y="3432"/>
                </a:lnTo>
                <a:lnTo>
                  <a:pt x="3456" y="2181"/>
                </a:lnTo>
                <a:lnTo>
                  <a:pt x="3471" y="2152"/>
                </a:lnTo>
                <a:lnTo>
                  <a:pt x="3477" y="2130"/>
                </a:lnTo>
                <a:lnTo>
                  <a:pt x="3475" y="2111"/>
                </a:lnTo>
                <a:lnTo>
                  <a:pt x="3467" y="2095"/>
                </a:lnTo>
                <a:lnTo>
                  <a:pt x="3452" y="2086"/>
                </a:lnTo>
                <a:lnTo>
                  <a:pt x="3427" y="2078"/>
                </a:lnTo>
                <a:lnTo>
                  <a:pt x="3397" y="2076"/>
                </a:lnTo>
                <a:lnTo>
                  <a:pt x="2988" y="2078"/>
                </a:lnTo>
                <a:lnTo>
                  <a:pt x="2960" y="2078"/>
                </a:lnTo>
                <a:lnTo>
                  <a:pt x="2927" y="2076"/>
                </a:lnTo>
                <a:lnTo>
                  <a:pt x="2931" y="2046"/>
                </a:lnTo>
                <a:lnTo>
                  <a:pt x="2933" y="2021"/>
                </a:lnTo>
                <a:lnTo>
                  <a:pt x="3040" y="1468"/>
                </a:lnTo>
                <a:lnTo>
                  <a:pt x="3098" y="1154"/>
                </a:lnTo>
                <a:lnTo>
                  <a:pt x="3100" y="1137"/>
                </a:lnTo>
                <a:lnTo>
                  <a:pt x="3102" y="1120"/>
                </a:lnTo>
                <a:lnTo>
                  <a:pt x="3102" y="1105"/>
                </a:lnTo>
                <a:lnTo>
                  <a:pt x="3098" y="1091"/>
                </a:lnTo>
                <a:lnTo>
                  <a:pt x="3087" y="1078"/>
                </a:lnTo>
                <a:lnTo>
                  <a:pt x="3072" y="1068"/>
                </a:lnTo>
                <a:lnTo>
                  <a:pt x="3053" y="1065"/>
                </a:lnTo>
                <a:close/>
                <a:moveTo>
                  <a:pt x="2935" y="0"/>
                </a:moveTo>
                <a:lnTo>
                  <a:pt x="3106" y="5"/>
                </a:lnTo>
                <a:lnTo>
                  <a:pt x="3273" y="22"/>
                </a:lnTo>
                <a:lnTo>
                  <a:pt x="3437" y="53"/>
                </a:lnTo>
                <a:lnTo>
                  <a:pt x="3596" y="93"/>
                </a:lnTo>
                <a:lnTo>
                  <a:pt x="3750" y="142"/>
                </a:lnTo>
                <a:lnTo>
                  <a:pt x="3901" y="203"/>
                </a:lnTo>
                <a:lnTo>
                  <a:pt x="4045" y="273"/>
                </a:lnTo>
                <a:lnTo>
                  <a:pt x="4186" y="353"/>
                </a:lnTo>
                <a:lnTo>
                  <a:pt x="4319" y="441"/>
                </a:lnTo>
                <a:lnTo>
                  <a:pt x="4446" y="538"/>
                </a:lnTo>
                <a:lnTo>
                  <a:pt x="4566" y="642"/>
                </a:lnTo>
                <a:lnTo>
                  <a:pt x="4678" y="757"/>
                </a:lnTo>
                <a:lnTo>
                  <a:pt x="4783" y="876"/>
                </a:lnTo>
                <a:lnTo>
                  <a:pt x="4880" y="1002"/>
                </a:lnTo>
                <a:lnTo>
                  <a:pt x="4969" y="1135"/>
                </a:lnTo>
                <a:lnTo>
                  <a:pt x="5049" y="1276"/>
                </a:lnTo>
                <a:lnTo>
                  <a:pt x="5119" y="1420"/>
                </a:lnTo>
                <a:lnTo>
                  <a:pt x="5180" y="1571"/>
                </a:lnTo>
                <a:lnTo>
                  <a:pt x="5229" y="1726"/>
                </a:lnTo>
                <a:lnTo>
                  <a:pt x="5269" y="1886"/>
                </a:lnTo>
                <a:lnTo>
                  <a:pt x="5300" y="2050"/>
                </a:lnTo>
                <a:lnTo>
                  <a:pt x="5317" y="2217"/>
                </a:lnTo>
                <a:lnTo>
                  <a:pt x="5322" y="2386"/>
                </a:lnTo>
                <a:lnTo>
                  <a:pt x="5317" y="2546"/>
                </a:lnTo>
                <a:lnTo>
                  <a:pt x="5301" y="2704"/>
                </a:lnTo>
                <a:lnTo>
                  <a:pt x="5277" y="2856"/>
                </a:lnTo>
                <a:lnTo>
                  <a:pt x="5241" y="3006"/>
                </a:lnTo>
                <a:lnTo>
                  <a:pt x="5197" y="3153"/>
                </a:lnTo>
                <a:lnTo>
                  <a:pt x="5144" y="3295"/>
                </a:lnTo>
                <a:lnTo>
                  <a:pt x="5083" y="3432"/>
                </a:lnTo>
                <a:lnTo>
                  <a:pt x="5013" y="3566"/>
                </a:lnTo>
                <a:lnTo>
                  <a:pt x="4935" y="3693"/>
                </a:lnTo>
                <a:lnTo>
                  <a:pt x="4849" y="3815"/>
                </a:lnTo>
                <a:lnTo>
                  <a:pt x="4756" y="3933"/>
                </a:lnTo>
                <a:lnTo>
                  <a:pt x="4655" y="4043"/>
                </a:lnTo>
                <a:lnTo>
                  <a:pt x="4549" y="4147"/>
                </a:lnTo>
                <a:lnTo>
                  <a:pt x="4549" y="5606"/>
                </a:lnTo>
                <a:lnTo>
                  <a:pt x="4543" y="5652"/>
                </a:lnTo>
                <a:lnTo>
                  <a:pt x="4526" y="5696"/>
                </a:lnTo>
                <a:lnTo>
                  <a:pt x="4499" y="5735"/>
                </a:lnTo>
                <a:lnTo>
                  <a:pt x="4465" y="5770"/>
                </a:lnTo>
                <a:lnTo>
                  <a:pt x="4423" y="5794"/>
                </a:lnTo>
                <a:lnTo>
                  <a:pt x="4380" y="5808"/>
                </a:lnTo>
                <a:lnTo>
                  <a:pt x="1899" y="6247"/>
                </a:lnTo>
                <a:lnTo>
                  <a:pt x="1859" y="6249"/>
                </a:lnTo>
                <a:lnTo>
                  <a:pt x="1825" y="6243"/>
                </a:lnTo>
                <a:lnTo>
                  <a:pt x="1794" y="6230"/>
                </a:lnTo>
                <a:lnTo>
                  <a:pt x="1768" y="6211"/>
                </a:lnTo>
                <a:lnTo>
                  <a:pt x="1747" y="6184"/>
                </a:lnTo>
                <a:lnTo>
                  <a:pt x="1734" y="6152"/>
                </a:lnTo>
                <a:lnTo>
                  <a:pt x="1728" y="6116"/>
                </a:lnTo>
                <a:lnTo>
                  <a:pt x="1728" y="6112"/>
                </a:lnTo>
                <a:lnTo>
                  <a:pt x="1726" y="5422"/>
                </a:lnTo>
                <a:lnTo>
                  <a:pt x="1038" y="5524"/>
                </a:lnTo>
                <a:lnTo>
                  <a:pt x="964" y="5519"/>
                </a:lnTo>
                <a:lnTo>
                  <a:pt x="893" y="5503"/>
                </a:lnTo>
                <a:lnTo>
                  <a:pt x="827" y="5479"/>
                </a:lnTo>
                <a:lnTo>
                  <a:pt x="764" y="5443"/>
                </a:lnTo>
                <a:lnTo>
                  <a:pt x="709" y="5401"/>
                </a:lnTo>
                <a:lnTo>
                  <a:pt x="660" y="5351"/>
                </a:lnTo>
                <a:lnTo>
                  <a:pt x="618" y="5296"/>
                </a:lnTo>
                <a:lnTo>
                  <a:pt x="584" y="5233"/>
                </a:lnTo>
                <a:lnTo>
                  <a:pt x="557" y="5167"/>
                </a:lnTo>
                <a:lnTo>
                  <a:pt x="542" y="5096"/>
                </a:lnTo>
                <a:lnTo>
                  <a:pt x="536" y="5022"/>
                </a:lnTo>
                <a:lnTo>
                  <a:pt x="536" y="4140"/>
                </a:lnTo>
                <a:lnTo>
                  <a:pt x="306" y="4140"/>
                </a:lnTo>
                <a:lnTo>
                  <a:pt x="243" y="4136"/>
                </a:lnTo>
                <a:lnTo>
                  <a:pt x="188" y="4125"/>
                </a:lnTo>
                <a:lnTo>
                  <a:pt x="139" y="4108"/>
                </a:lnTo>
                <a:lnTo>
                  <a:pt x="95" y="4081"/>
                </a:lnTo>
                <a:lnTo>
                  <a:pt x="61" y="4050"/>
                </a:lnTo>
                <a:lnTo>
                  <a:pt x="34" y="4014"/>
                </a:lnTo>
                <a:lnTo>
                  <a:pt x="13" y="3974"/>
                </a:lnTo>
                <a:lnTo>
                  <a:pt x="4" y="3929"/>
                </a:lnTo>
                <a:lnTo>
                  <a:pt x="0" y="3879"/>
                </a:lnTo>
                <a:lnTo>
                  <a:pt x="8" y="3826"/>
                </a:lnTo>
                <a:lnTo>
                  <a:pt x="25" y="3771"/>
                </a:lnTo>
                <a:lnTo>
                  <a:pt x="50" y="3714"/>
                </a:lnTo>
                <a:lnTo>
                  <a:pt x="536" y="2786"/>
                </a:lnTo>
                <a:lnTo>
                  <a:pt x="536" y="2390"/>
                </a:lnTo>
                <a:lnTo>
                  <a:pt x="542" y="2221"/>
                </a:lnTo>
                <a:lnTo>
                  <a:pt x="559" y="2057"/>
                </a:lnTo>
                <a:lnTo>
                  <a:pt x="587" y="1896"/>
                </a:lnTo>
                <a:lnTo>
                  <a:pt x="625" y="1740"/>
                </a:lnTo>
                <a:lnTo>
                  <a:pt x="675" y="1586"/>
                </a:lnTo>
                <a:lnTo>
                  <a:pt x="734" y="1439"/>
                </a:lnTo>
                <a:lnTo>
                  <a:pt x="802" y="1295"/>
                </a:lnTo>
                <a:lnTo>
                  <a:pt x="878" y="1158"/>
                </a:lnTo>
                <a:lnTo>
                  <a:pt x="964" y="1027"/>
                </a:lnTo>
                <a:lnTo>
                  <a:pt x="1059" y="901"/>
                </a:lnTo>
                <a:lnTo>
                  <a:pt x="1160" y="781"/>
                </a:lnTo>
                <a:lnTo>
                  <a:pt x="1270" y="669"/>
                </a:lnTo>
                <a:lnTo>
                  <a:pt x="1386" y="564"/>
                </a:lnTo>
                <a:lnTo>
                  <a:pt x="1509" y="467"/>
                </a:lnTo>
                <a:lnTo>
                  <a:pt x="1639" y="380"/>
                </a:lnTo>
                <a:lnTo>
                  <a:pt x="1775" y="298"/>
                </a:lnTo>
                <a:lnTo>
                  <a:pt x="1916" y="228"/>
                </a:lnTo>
                <a:lnTo>
                  <a:pt x="2051" y="169"/>
                </a:lnTo>
                <a:lnTo>
                  <a:pt x="2190" y="118"/>
                </a:lnTo>
                <a:lnTo>
                  <a:pt x="2332" y="76"/>
                </a:lnTo>
                <a:lnTo>
                  <a:pt x="2479" y="43"/>
                </a:lnTo>
                <a:lnTo>
                  <a:pt x="2627" y="19"/>
                </a:lnTo>
                <a:lnTo>
                  <a:pt x="2781" y="5"/>
                </a:lnTo>
                <a:lnTo>
                  <a:pt x="2935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" name="Picture Placeholder 29">
            <a:extLst>
              <a:ext uri="{FF2B5EF4-FFF2-40B4-BE49-F238E27FC236}">
                <a16:creationId xmlns:a16="http://schemas.microsoft.com/office/drawing/2014/main" id="{833CF04F-0933-4861-9FC8-3F5E74A9059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2" name="Picture Placeholder 31">
            <a:extLst>
              <a:ext uri="{FF2B5EF4-FFF2-40B4-BE49-F238E27FC236}">
                <a16:creationId xmlns:a16="http://schemas.microsoft.com/office/drawing/2014/main" id="{BBB5C429-3562-4677-B96B-331770F7FA9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23592686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41B2CBBF-E5C2-4486-8C12-51E9DEC84C5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D377FE10-0DE4-4C63-B9D8-0234A702B0C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4" name="Picture Placeholder 23">
            <a:extLst>
              <a:ext uri="{FF2B5EF4-FFF2-40B4-BE49-F238E27FC236}">
                <a16:creationId xmlns:a16="http://schemas.microsoft.com/office/drawing/2014/main" id="{45CA672F-A1FA-40E3-8B0C-AE4E1E04E642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29" name="Picture Placeholder 28">
            <a:extLst>
              <a:ext uri="{FF2B5EF4-FFF2-40B4-BE49-F238E27FC236}">
                <a16:creationId xmlns:a16="http://schemas.microsoft.com/office/drawing/2014/main" id="{E30C4330-39A4-4869-A283-41B11D68C335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404A3A8-1B91-4AAB-9197-B4886856B9B4}"/>
              </a:ext>
            </a:extLst>
          </p:cNvPr>
          <p:cNvSpPr txBox="1"/>
          <p:nvPr/>
        </p:nvSpPr>
        <p:spPr>
          <a:xfrm>
            <a:off x="529390" y="481263"/>
            <a:ext cx="8835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400" dirty="0">
                <a:solidFill>
                  <a:schemeClr val="accent1"/>
                </a:solidFill>
                <a:latin typeface="+mj-lt"/>
              </a:rPr>
              <a:t>i</a:t>
            </a:r>
            <a:r>
              <a:rPr lang="id-ID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Course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34DCBFC-0595-4E95-B337-3FB1746C8B97}"/>
              </a:ext>
            </a:extLst>
          </p:cNvPr>
          <p:cNvSpPr txBox="1"/>
          <p:nvPr/>
        </p:nvSpPr>
        <p:spPr>
          <a:xfrm>
            <a:off x="3336760" y="789040"/>
            <a:ext cx="551848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36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iCourse </a:t>
            </a:r>
            <a:r>
              <a:rPr lang="id-ID" sz="3600" dirty="0">
                <a:solidFill>
                  <a:schemeClr val="accent1"/>
                </a:solidFill>
                <a:latin typeface="+mj-lt"/>
              </a:rPr>
              <a:t>Gallery.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28015DBF-98F9-4852-B4C6-63AEC6804635}"/>
              </a:ext>
            </a:extLst>
          </p:cNvPr>
          <p:cNvSpPr/>
          <p:nvPr/>
        </p:nvSpPr>
        <p:spPr>
          <a:xfrm>
            <a:off x="4495800" y="1281751"/>
            <a:ext cx="3200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b="1" dirty="0">
                <a:solidFill>
                  <a:schemeClr val="bg1">
                    <a:lumMod val="75000"/>
                  </a:schemeClr>
                </a:solidFill>
              </a:rPr>
              <a:t>Discover the best Mentors &amp; institutions</a:t>
            </a:r>
            <a:endParaRPr lang="id-ID" sz="1200" b="1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28" name="Freeform: Shape 27">
            <a:extLst>
              <a:ext uri="{FF2B5EF4-FFF2-40B4-BE49-F238E27FC236}">
                <a16:creationId xmlns:a16="http://schemas.microsoft.com/office/drawing/2014/main" id="{B23C8AC7-24C3-4C19-BDB3-5FA8F1403B55}"/>
              </a:ext>
            </a:extLst>
          </p:cNvPr>
          <p:cNvSpPr/>
          <p:nvPr/>
        </p:nvSpPr>
        <p:spPr>
          <a:xfrm>
            <a:off x="601579" y="3577389"/>
            <a:ext cx="2534740" cy="2326104"/>
          </a:xfrm>
          <a:custGeom>
            <a:avLst/>
            <a:gdLst>
              <a:gd name="connsiteX0" fmla="*/ 0 w 2534740"/>
              <a:gd name="connsiteY0" fmla="*/ 0 h 2326104"/>
              <a:gd name="connsiteX1" fmla="*/ 2534740 w 2534740"/>
              <a:gd name="connsiteY1" fmla="*/ 0 h 2326104"/>
              <a:gd name="connsiteX2" fmla="*/ 2534740 w 2534740"/>
              <a:gd name="connsiteY2" fmla="*/ 2326104 h 2326104"/>
              <a:gd name="connsiteX3" fmla="*/ 0 w 2534740"/>
              <a:gd name="connsiteY3" fmla="*/ 2326104 h 23261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4740" h="2326104">
                <a:moveTo>
                  <a:pt x="0" y="0"/>
                </a:moveTo>
                <a:lnTo>
                  <a:pt x="2534740" y="0"/>
                </a:lnTo>
                <a:lnTo>
                  <a:pt x="2534740" y="2326104"/>
                </a:lnTo>
                <a:lnTo>
                  <a:pt x="0" y="2326104"/>
                </a:lnTo>
                <a:close/>
              </a:path>
            </a:pathLst>
          </a:custGeom>
          <a:gradFill>
            <a:gsLst>
              <a:gs pos="0">
                <a:schemeClr val="accent1">
                  <a:lumMod val="5000"/>
                  <a:lumOff val="95000"/>
                  <a:alpha val="0"/>
                </a:schemeClr>
              </a:gs>
              <a:gs pos="100000">
                <a:schemeClr val="accent1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id-ID"/>
          </a:p>
        </p:txBody>
      </p:sp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39E4E416-48E1-41BC-BCC2-A8FFE694AC26}"/>
              </a:ext>
            </a:extLst>
          </p:cNvPr>
          <p:cNvSpPr/>
          <p:nvPr/>
        </p:nvSpPr>
        <p:spPr>
          <a:xfrm>
            <a:off x="3419613" y="3577389"/>
            <a:ext cx="2534741" cy="2326104"/>
          </a:xfrm>
          <a:custGeom>
            <a:avLst/>
            <a:gdLst>
              <a:gd name="connsiteX0" fmla="*/ 0 w 2534741"/>
              <a:gd name="connsiteY0" fmla="*/ 0 h 2326104"/>
              <a:gd name="connsiteX1" fmla="*/ 2534741 w 2534741"/>
              <a:gd name="connsiteY1" fmla="*/ 0 h 2326104"/>
              <a:gd name="connsiteX2" fmla="*/ 2534741 w 2534741"/>
              <a:gd name="connsiteY2" fmla="*/ 2326104 h 2326104"/>
              <a:gd name="connsiteX3" fmla="*/ 0 w 2534741"/>
              <a:gd name="connsiteY3" fmla="*/ 2326104 h 23261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4741" h="2326104">
                <a:moveTo>
                  <a:pt x="0" y="0"/>
                </a:moveTo>
                <a:lnTo>
                  <a:pt x="2534741" y="0"/>
                </a:lnTo>
                <a:lnTo>
                  <a:pt x="2534741" y="2326104"/>
                </a:lnTo>
                <a:lnTo>
                  <a:pt x="0" y="2326104"/>
                </a:lnTo>
                <a:close/>
              </a:path>
            </a:pathLst>
          </a:custGeom>
          <a:gradFill>
            <a:gsLst>
              <a:gs pos="0">
                <a:schemeClr val="accent1">
                  <a:lumMod val="5000"/>
                  <a:lumOff val="95000"/>
                  <a:alpha val="0"/>
                </a:schemeClr>
              </a:gs>
              <a:gs pos="100000">
                <a:schemeClr val="accent1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id-ID"/>
          </a:p>
        </p:txBody>
      </p:sp>
      <p:sp>
        <p:nvSpPr>
          <p:cNvPr id="32" name="Freeform: Shape 31">
            <a:extLst>
              <a:ext uri="{FF2B5EF4-FFF2-40B4-BE49-F238E27FC236}">
                <a16:creationId xmlns:a16="http://schemas.microsoft.com/office/drawing/2014/main" id="{28C26C73-32E2-4B30-B8BA-F4859FBF5974}"/>
              </a:ext>
            </a:extLst>
          </p:cNvPr>
          <p:cNvSpPr/>
          <p:nvPr/>
        </p:nvSpPr>
        <p:spPr>
          <a:xfrm>
            <a:off x="6237649" y="3577389"/>
            <a:ext cx="2534739" cy="2326104"/>
          </a:xfrm>
          <a:custGeom>
            <a:avLst/>
            <a:gdLst>
              <a:gd name="connsiteX0" fmla="*/ 0 w 2534739"/>
              <a:gd name="connsiteY0" fmla="*/ 0 h 2326104"/>
              <a:gd name="connsiteX1" fmla="*/ 2534739 w 2534739"/>
              <a:gd name="connsiteY1" fmla="*/ 0 h 2326104"/>
              <a:gd name="connsiteX2" fmla="*/ 2534739 w 2534739"/>
              <a:gd name="connsiteY2" fmla="*/ 2326104 h 2326104"/>
              <a:gd name="connsiteX3" fmla="*/ 0 w 2534739"/>
              <a:gd name="connsiteY3" fmla="*/ 2326104 h 23261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4739" h="2326104">
                <a:moveTo>
                  <a:pt x="0" y="0"/>
                </a:moveTo>
                <a:lnTo>
                  <a:pt x="2534739" y="0"/>
                </a:lnTo>
                <a:lnTo>
                  <a:pt x="2534739" y="2326104"/>
                </a:lnTo>
                <a:lnTo>
                  <a:pt x="0" y="2326104"/>
                </a:lnTo>
                <a:close/>
              </a:path>
            </a:pathLst>
          </a:custGeom>
          <a:gradFill>
            <a:gsLst>
              <a:gs pos="0">
                <a:schemeClr val="accent1">
                  <a:lumMod val="5000"/>
                  <a:lumOff val="95000"/>
                  <a:alpha val="0"/>
                </a:schemeClr>
              </a:gs>
              <a:gs pos="100000">
                <a:schemeClr val="accent1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id-ID"/>
          </a:p>
        </p:txBody>
      </p:sp>
      <p:sp>
        <p:nvSpPr>
          <p:cNvPr id="34" name="Freeform: Shape 33">
            <a:extLst>
              <a:ext uri="{FF2B5EF4-FFF2-40B4-BE49-F238E27FC236}">
                <a16:creationId xmlns:a16="http://schemas.microsoft.com/office/drawing/2014/main" id="{C69183E8-7100-4B87-B29F-2725268E1A91}"/>
              </a:ext>
            </a:extLst>
          </p:cNvPr>
          <p:cNvSpPr/>
          <p:nvPr/>
        </p:nvSpPr>
        <p:spPr>
          <a:xfrm>
            <a:off x="9055681" y="3577389"/>
            <a:ext cx="2534740" cy="2326104"/>
          </a:xfrm>
          <a:custGeom>
            <a:avLst/>
            <a:gdLst>
              <a:gd name="connsiteX0" fmla="*/ 0 w 2534740"/>
              <a:gd name="connsiteY0" fmla="*/ 0 h 2326104"/>
              <a:gd name="connsiteX1" fmla="*/ 2534740 w 2534740"/>
              <a:gd name="connsiteY1" fmla="*/ 0 h 2326104"/>
              <a:gd name="connsiteX2" fmla="*/ 2534740 w 2534740"/>
              <a:gd name="connsiteY2" fmla="*/ 2326104 h 2326104"/>
              <a:gd name="connsiteX3" fmla="*/ 0 w 2534740"/>
              <a:gd name="connsiteY3" fmla="*/ 2326104 h 23261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4740" h="2326104">
                <a:moveTo>
                  <a:pt x="0" y="0"/>
                </a:moveTo>
                <a:lnTo>
                  <a:pt x="2534740" y="0"/>
                </a:lnTo>
                <a:lnTo>
                  <a:pt x="2534740" y="2326104"/>
                </a:lnTo>
                <a:lnTo>
                  <a:pt x="0" y="2326104"/>
                </a:lnTo>
                <a:close/>
              </a:path>
            </a:pathLst>
          </a:custGeom>
          <a:gradFill>
            <a:gsLst>
              <a:gs pos="0">
                <a:schemeClr val="accent1">
                  <a:lumMod val="5000"/>
                  <a:lumOff val="95000"/>
                  <a:alpha val="0"/>
                </a:schemeClr>
              </a:gs>
              <a:gs pos="100000">
                <a:schemeClr val="accent1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id-ID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5C1621E3-304C-4123-A880-2D94F5518B77}"/>
              </a:ext>
            </a:extLst>
          </p:cNvPr>
          <p:cNvSpPr/>
          <p:nvPr/>
        </p:nvSpPr>
        <p:spPr>
          <a:xfrm>
            <a:off x="966462" y="4972547"/>
            <a:ext cx="18049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b="1" dirty="0">
                <a:solidFill>
                  <a:schemeClr val="bg1"/>
                </a:solidFill>
              </a:rPr>
              <a:t>January 2010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8710972D-B458-45EF-B70A-8E06FAF1AD34}"/>
              </a:ext>
            </a:extLst>
          </p:cNvPr>
          <p:cNvSpPr/>
          <p:nvPr/>
        </p:nvSpPr>
        <p:spPr>
          <a:xfrm>
            <a:off x="798375" y="5272687"/>
            <a:ext cx="214114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200" i="1" dirty="0">
                <a:solidFill>
                  <a:schemeClr val="bg1"/>
                </a:solidFill>
              </a:rPr>
              <a:t>The Detail Of Gallery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0532D5FA-2AF1-41A7-B5AF-C1F55018A62D}"/>
              </a:ext>
            </a:extLst>
          </p:cNvPr>
          <p:cNvSpPr/>
          <p:nvPr/>
        </p:nvSpPr>
        <p:spPr>
          <a:xfrm>
            <a:off x="3616408" y="4972547"/>
            <a:ext cx="21411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b="1" dirty="0">
                <a:solidFill>
                  <a:schemeClr val="bg1"/>
                </a:solidFill>
              </a:rPr>
              <a:t>December 2011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0CDC2B12-4D5D-46D0-A089-E6C6342D57FB}"/>
              </a:ext>
            </a:extLst>
          </p:cNvPr>
          <p:cNvSpPr/>
          <p:nvPr/>
        </p:nvSpPr>
        <p:spPr>
          <a:xfrm>
            <a:off x="3616409" y="5272687"/>
            <a:ext cx="214114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200" i="1" dirty="0">
                <a:solidFill>
                  <a:schemeClr val="bg1"/>
                </a:solidFill>
              </a:rPr>
              <a:t>The Detail Of Gallery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D4ADD25B-6F97-4DCD-8456-3BED5A35E277}"/>
              </a:ext>
            </a:extLst>
          </p:cNvPr>
          <p:cNvSpPr/>
          <p:nvPr/>
        </p:nvSpPr>
        <p:spPr>
          <a:xfrm>
            <a:off x="6602530" y="4972547"/>
            <a:ext cx="18049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b="1" dirty="0">
                <a:solidFill>
                  <a:schemeClr val="bg1"/>
                </a:solidFill>
              </a:rPr>
              <a:t>January 2011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53684E04-869B-4775-BBB2-7E425BA7B347}"/>
              </a:ext>
            </a:extLst>
          </p:cNvPr>
          <p:cNvSpPr/>
          <p:nvPr/>
        </p:nvSpPr>
        <p:spPr>
          <a:xfrm>
            <a:off x="6434443" y="5272687"/>
            <a:ext cx="214114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200" i="1" dirty="0">
                <a:solidFill>
                  <a:schemeClr val="bg1"/>
                </a:solidFill>
              </a:rPr>
              <a:t>The Detail Of Gallery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9100AA59-E8AF-47E2-8705-3310075CD787}"/>
              </a:ext>
            </a:extLst>
          </p:cNvPr>
          <p:cNvSpPr/>
          <p:nvPr/>
        </p:nvSpPr>
        <p:spPr>
          <a:xfrm>
            <a:off x="9252477" y="4972547"/>
            <a:ext cx="21411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b="1" dirty="0">
                <a:solidFill>
                  <a:schemeClr val="bg1"/>
                </a:solidFill>
              </a:rPr>
              <a:t>December 2012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2263F262-80A2-49B5-8F18-6A6CE12B8C8E}"/>
              </a:ext>
            </a:extLst>
          </p:cNvPr>
          <p:cNvSpPr/>
          <p:nvPr/>
        </p:nvSpPr>
        <p:spPr>
          <a:xfrm>
            <a:off x="9252477" y="5272687"/>
            <a:ext cx="214114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200" i="1" dirty="0">
                <a:solidFill>
                  <a:schemeClr val="bg1"/>
                </a:solidFill>
              </a:rPr>
              <a:t>The Detail Of Gallery</a:t>
            </a:r>
          </a:p>
        </p:txBody>
      </p:sp>
    </p:spTree>
    <p:extLst>
      <p:ext uri="{BB962C8B-B14F-4D97-AF65-F5344CB8AC3E}">
        <p14:creationId xmlns:p14="http://schemas.microsoft.com/office/powerpoint/2010/main" val="59922509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06F2777E-1F53-4866-8C50-8C01A9CE99C5}"/>
              </a:ext>
            </a:extLst>
          </p:cNvPr>
          <p:cNvSpPr txBox="1"/>
          <p:nvPr/>
        </p:nvSpPr>
        <p:spPr>
          <a:xfrm>
            <a:off x="10793083" y="481263"/>
            <a:ext cx="8835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id-ID" sz="1400" dirty="0">
                <a:solidFill>
                  <a:schemeClr val="accent1"/>
                </a:solidFill>
                <a:latin typeface="+mj-lt"/>
              </a:rPr>
              <a:t>i</a:t>
            </a:r>
            <a:r>
              <a:rPr lang="id-ID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Course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17A27BA-13F9-4298-A23E-CB33B8222F77}"/>
              </a:ext>
            </a:extLst>
          </p:cNvPr>
          <p:cNvSpPr/>
          <p:nvPr/>
        </p:nvSpPr>
        <p:spPr>
          <a:xfrm>
            <a:off x="6534108" y="4997053"/>
            <a:ext cx="4348883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dolor sit amet, consectetur adipiscing elit.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id-ID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Proin sed libero in magna ultrices gravida sit ametat diam.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id-ID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Suspen disse placerat gravida magna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id-ID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vel fermentum iosla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E5256CD-4826-432D-90C8-9A8A624C0255}"/>
              </a:ext>
            </a:extLst>
          </p:cNvPr>
          <p:cNvSpPr/>
          <p:nvPr/>
        </p:nvSpPr>
        <p:spPr>
          <a:xfrm>
            <a:off x="6534108" y="4324351"/>
            <a:ext cx="4348883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dolor sit amet, consectetur adipiscing elit.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id-ID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Proin sed libero in magna ultrices gravida sit ametat diam.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endParaRPr lang="id-ID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F43FE7E5-88A4-4091-B1FE-62A536661C32}"/>
              </a:ext>
            </a:extLst>
          </p:cNvPr>
          <p:cNvSpPr/>
          <p:nvPr/>
        </p:nvSpPr>
        <p:spPr>
          <a:xfrm>
            <a:off x="6534108" y="3306829"/>
            <a:ext cx="23774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id-ID" sz="12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THE BEST MANAGEMENT</a:t>
            </a:r>
            <a:endParaRPr lang="id-ID" sz="105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0D45E976-A154-403F-BA7D-8F06E93A15D3}"/>
              </a:ext>
            </a:extLst>
          </p:cNvPr>
          <p:cNvSpPr/>
          <p:nvPr/>
        </p:nvSpPr>
        <p:spPr>
          <a:xfrm>
            <a:off x="6534108" y="3638255"/>
            <a:ext cx="284630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id-ID" sz="1200" b="1" dirty="0">
                <a:solidFill>
                  <a:schemeClr val="tx1">
                    <a:lumMod val="65000"/>
                    <a:lumOff val="35000"/>
                  </a:schemeClr>
                </a:solidFill>
                <a:cs typeface="Times New Roman" panose="02020603050405020304" pitchFamily="18" charset="0"/>
              </a:rPr>
              <a:t>EFFECTIVE ONLINE COURSE</a:t>
            </a:r>
            <a:endParaRPr lang="id-ID" sz="12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2399254B-BA92-459B-9F20-36E4969A4B59}"/>
              </a:ext>
            </a:extLst>
          </p:cNvPr>
          <p:cNvSpPr/>
          <p:nvPr/>
        </p:nvSpPr>
        <p:spPr>
          <a:xfrm>
            <a:off x="6534108" y="3908126"/>
            <a:ext cx="30289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ID" sz="12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</a:t>
            </a:r>
            <a:r>
              <a:rPr lang="id-ID" sz="12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HE BEST CHOICE</a:t>
            </a:r>
            <a:endParaRPr lang="id-ID" sz="105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5A66F80-39E7-4DF2-AF22-6EC8E1D7A6C1}"/>
              </a:ext>
            </a:extLst>
          </p:cNvPr>
          <p:cNvSpPr txBox="1"/>
          <p:nvPr/>
        </p:nvSpPr>
        <p:spPr>
          <a:xfrm>
            <a:off x="6534108" y="1371934"/>
            <a:ext cx="411995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36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The iCourse </a:t>
            </a:r>
            <a:r>
              <a:rPr lang="id-ID" sz="3600" dirty="0">
                <a:solidFill>
                  <a:schemeClr val="accent1"/>
                </a:solidFill>
                <a:latin typeface="+mj-lt"/>
              </a:rPr>
              <a:t>Management.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3D69E203-F386-47EB-B443-AC51609A90A3}"/>
              </a:ext>
            </a:extLst>
          </p:cNvPr>
          <p:cNvSpPr/>
          <p:nvPr/>
        </p:nvSpPr>
        <p:spPr>
          <a:xfrm>
            <a:off x="6534108" y="2414606"/>
            <a:ext cx="3200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b="1" dirty="0">
                <a:solidFill>
                  <a:schemeClr val="bg1">
                    <a:lumMod val="75000"/>
                  </a:schemeClr>
                </a:solidFill>
              </a:rPr>
              <a:t>Discover the best Mentors &amp; institutions</a:t>
            </a:r>
            <a:endParaRPr lang="id-ID" sz="1200" b="1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149C83C8-3E53-48E6-AF53-B38DAD9D080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E6448600-142D-4893-B848-43ED91BBCA7A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88409914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19F037D8-72BC-4B57-B11D-871058584E51}"/>
              </a:ext>
            </a:extLst>
          </p:cNvPr>
          <p:cNvSpPr txBox="1"/>
          <p:nvPr/>
        </p:nvSpPr>
        <p:spPr>
          <a:xfrm>
            <a:off x="1432718" y="4548271"/>
            <a:ext cx="411995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36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The iCourse </a:t>
            </a:r>
            <a:r>
              <a:rPr lang="id-ID" sz="3600" dirty="0">
                <a:solidFill>
                  <a:schemeClr val="accent1"/>
                </a:solidFill>
                <a:latin typeface="+mj-lt"/>
              </a:rPr>
              <a:t>Professional.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6D2C5088-7072-471B-8CA6-63717DEF0067}"/>
              </a:ext>
            </a:extLst>
          </p:cNvPr>
          <p:cNvSpPr/>
          <p:nvPr/>
        </p:nvSpPr>
        <p:spPr>
          <a:xfrm>
            <a:off x="1432718" y="5590943"/>
            <a:ext cx="3200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b="1" dirty="0">
                <a:solidFill>
                  <a:schemeClr val="bg1">
                    <a:lumMod val="75000"/>
                  </a:schemeClr>
                </a:solidFill>
              </a:rPr>
              <a:t>Discover the best Mentors &amp; institutions</a:t>
            </a:r>
            <a:endParaRPr lang="id-ID" sz="1200" b="1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F242F8C8-7BC2-4AED-B6D8-D940B7F214DA}"/>
              </a:ext>
            </a:extLst>
          </p:cNvPr>
          <p:cNvSpPr/>
          <p:nvPr/>
        </p:nvSpPr>
        <p:spPr>
          <a:xfrm>
            <a:off x="5300772" y="5265818"/>
            <a:ext cx="2457494" cy="61555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dolor sit amet, cons ectetur adipiscing elit.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id-ID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Proin sedlil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979BBD8E-C5B5-48C3-B123-416990BFDA8E}"/>
              </a:ext>
            </a:extLst>
          </p:cNvPr>
          <p:cNvSpPr/>
          <p:nvPr/>
        </p:nvSpPr>
        <p:spPr>
          <a:xfrm>
            <a:off x="5300771" y="4681051"/>
            <a:ext cx="214114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The Reason Here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F144041-839D-4049-BE0B-D50AAA3FDA59}"/>
              </a:ext>
            </a:extLst>
          </p:cNvPr>
          <p:cNvSpPr/>
          <p:nvPr/>
        </p:nvSpPr>
        <p:spPr>
          <a:xfrm>
            <a:off x="5300772" y="4981191"/>
            <a:ext cx="214114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2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The Detail Of Reason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CCE19F71-6C47-4F9F-869F-6B45D77129F3}"/>
              </a:ext>
            </a:extLst>
          </p:cNvPr>
          <p:cNvSpPr/>
          <p:nvPr/>
        </p:nvSpPr>
        <p:spPr>
          <a:xfrm>
            <a:off x="8301788" y="5265818"/>
            <a:ext cx="2457494" cy="61555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dolor sit amet, cons ectetur adipiscing elit.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id-ID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Proin sedlil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EFAA6305-3D5D-4DE8-9E10-932B717F6FD1}"/>
              </a:ext>
            </a:extLst>
          </p:cNvPr>
          <p:cNvSpPr/>
          <p:nvPr/>
        </p:nvSpPr>
        <p:spPr>
          <a:xfrm>
            <a:off x="8301787" y="4681051"/>
            <a:ext cx="214114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The Reason Here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C90A3F82-9981-47A1-A7C5-BA47343D8962}"/>
              </a:ext>
            </a:extLst>
          </p:cNvPr>
          <p:cNvSpPr/>
          <p:nvPr/>
        </p:nvSpPr>
        <p:spPr>
          <a:xfrm>
            <a:off x="8301788" y="4981191"/>
            <a:ext cx="214114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2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The Detail Of Reason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55C1F6C-8D66-4CEE-88CB-D9780324B79C}"/>
              </a:ext>
            </a:extLst>
          </p:cNvPr>
          <p:cNvSpPr txBox="1"/>
          <p:nvPr/>
        </p:nvSpPr>
        <p:spPr>
          <a:xfrm>
            <a:off x="10793083" y="481263"/>
            <a:ext cx="8835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id-ID" sz="1400" dirty="0">
                <a:solidFill>
                  <a:schemeClr val="accent1"/>
                </a:solidFill>
                <a:latin typeface="+mj-lt"/>
              </a:rPr>
              <a:t>i</a:t>
            </a:r>
            <a:r>
              <a:rPr lang="id-ID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Course</a:t>
            </a:r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61C0A08A-8178-490B-8983-F04EB1D6AE9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3105109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CA82E785-60AA-4556-B0CB-C1BB5B42FCDE}"/>
              </a:ext>
            </a:extLst>
          </p:cNvPr>
          <p:cNvSpPr txBox="1"/>
          <p:nvPr/>
        </p:nvSpPr>
        <p:spPr>
          <a:xfrm>
            <a:off x="529390" y="481263"/>
            <a:ext cx="8835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400" dirty="0">
                <a:solidFill>
                  <a:schemeClr val="accent1"/>
                </a:solidFill>
                <a:latin typeface="+mj-lt"/>
              </a:rPr>
              <a:t>i</a:t>
            </a:r>
            <a:r>
              <a:rPr lang="id-ID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Course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E772CEE-DC35-4988-A9EF-DA76A5ACF82D}"/>
              </a:ext>
            </a:extLst>
          </p:cNvPr>
          <p:cNvSpPr txBox="1"/>
          <p:nvPr/>
        </p:nvSpPr>
        <p:spPr>
          <a:xfrm>
            <a:off x="1441795" y="1484228"/>
            <a:ext cx="378793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36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About The </a:t>
            </a:r>
            <a:r>
              <a:rPr lang="id-ID" sz="3600" dirty="0">
                <a:solidFill>
                  <a:schemeClr val="accent1"/>
                </a:solidFill>
                <a:latin typeface="+mj-lt"/>
              </a:rPr>
              <a:t>iCourse Here.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CB88A861-1229-4B72-B760-97F3CFD0D1E9}"/>
              </a:ext>
            </a:extLst>
          </p:cNvPr>
          <p:cNvSpPr/>
          <p:nvPr/>
        </p:nvSpPr>
        <p:spPr>
          <a:xfrm>
            <a:off x="1437457" y="3421982"/>
            <a:ext cx="4348883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dolor sit amet, consectetur adipiscing elit.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id-ID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Proin sed libero in magna ultrices gravida sit ametat diam.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id-ID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Suspen disse placerat gravida magna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id-ID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vel fermentum iosla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61C276B7-78C3-4A47-8FB2-6D8288536A05}"/>
              </a:ext>
            </a:extLst>
          </p:cNvPr>
          <p:cNvSpPr/>
          <p:nvPr/>
        </p:nvSpPr>
        <p:spPr>
          <a:xfrm>
            <a:off x="1437457" y="4644243"/>
            <a:ext cx="4348883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dolor sit amet, consectetur adipiscing elit.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id-ID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Proin sed libero in magna ultrices gravida sit ametat diam.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id-ID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Suspen disse placerat gravida magna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id-ID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vel fermentum iosla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AC2C32C-59B8-416A-ACE2-0933E9042D7B}"/>
              </a:ext>
            </a:extLst>
          </p:cNvPr>
          <p:cNvSpPr/>
          <p:nvPr/>
        </p:nvSpPr>
        <p:spPr>
          <a:xfrm>
            <a:off x="1441795" y="2526900"/>
            <a:ext cx="3200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b="1" dirty="0">
                <a:solidFill>
                  <a:schemeClr val="bg1">
                    <a:lumMod val="75000"/>
                  </a:schemeClr>
                </a:solidFill>
              </a:rPr>
              <a:t>Discover the best Mentors &amp; institutions</a:t>
            </a:r>
            <a:endParaRPr lang="id-ID" sz="1200" b="1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B0B52C76-B2C0-49C2-8882-25299293CE4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350621198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1B50BD28-E7D6-4369-BBC5-562D2BA5C1CF}"/>
              </a:ext>
            </a:extLst>
          </p:cNvPr>
          <p:cNvSpPr txBox="1"/>
          <p:nvPr/>
        </p:nvSpPr>
        <p:spPr>
          <a:xfrm>
            <a:off x="10793083" y="481263"/>
            <a:ext cx="8835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id-ID" sz="1400" dirty="0">
                <a:solidFill>
                  <a:schemeClr val="accent1"/>
                </a:solidFill>
                <a:latin typeface="+mj-lt"/>
              </a:rPr>
              <a:t>i</a:t>
            </a:r>
            <a:r>
              <a:rPr lang="id-ID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Course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FD5A388B-D03A-4136-84FD-FA1D3F15DB1E}"/>
              </a:ext>
            </a:extLst>
          </p:cNvPr>
          <p:cNvSpPr/>
          <p:nvPr/>
        </p:nvSpPr>
        <p:spPr>
          <a:xfrm>
            <a:off x="6534108" y="4997053"/>
            <a:ext cx="4348883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dolor sit amet, consectetur adipiscing elit.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id-ID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Proin sed libero in magna ultrices gravida sit ametat diam.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id-ID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Suspen disse placerat gravida magna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id-ID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vel fermentum iosla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C004C21-D23D-45CD-BEF6-8BA202C1CB86}"/>
              </a:ext>
            </a:extLst>
          </p:cNvPr>
          <p:cNvSpPr/>
          <p:nvPr/>
        </p:nvSpPr>
        <p:spPr>
          <a:xfrm>
            <a:off x="6534108" y="4324351"/>
            <a:ext cx="4348883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dolor sit amet, consectetur adipiscing elit.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id-ID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Proin sed libero in magna ultrices gravida sit ametat diam.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endParaRPr lang="id-ID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08B180C0-5C6B-4C09-BC19-2E59F3674125}"/>
              </a:ext>
            </a:extLst>
          </p:cNvPr>
          <p:cNvSpPr/>
          <p:nvPr/>
        </p:nvSpPr>
        <p:spPr>
          <a:xfrm>
            <a:off x="6534108" y="3306829"/>
            <a:ext cx="23774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id-ID" sz="12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THE PROJECT ONE</a:t>
            </a:r>
            <a:endParaRPr lang="id-ID" sz="105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A2A473E-56E3-4AC7-A7A5-2175D2D6C559}"/>
              </a:ext>
            </a:extLst>
          </p:cNvPr>
          <p:cNvSpPr/>
          <p:nvPr/>
        </p:nvSpPr>
        <p:spPr>
          <a:xfrm>
            <a:off x="6534108" y="3607477"/>
            <a:ext cx="284630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id-ID" sz="12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THE PROJECT TWO</a:t>
            </a:r>
            <a:endParaRPr lang="id-ID" sz="105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477BFAE3-6FFD-4003-A675-0CB1C65E3BAB}"/>
              </a:ext>
            </a:extLst>
          </p:cNvPr>
          <p:cNvSpPr/>
          <p:nvPr/>
        </p:nvSpPr>
        <p:spPr>
          <a:xfrm>
            <a:off x="6534108" y="3908126"/>
            <a:ext cx="30289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id-ID" sz="12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THE PROJECT THREE</a:t>
            </a:r>
            <a:endParaRPr lang="id-ID" sz="105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A527A5F-646B-43BD-9A08-129BFC1EF38D}"/>
              </a:ext>
            </a:extLst>
          </p:cNvPr>
          <p:cNvSpPr txBox="1"/>
          <p:nvPr/>
        </p:nvSpPr>
        <p:spPr>
          <a:xfrm>
            <a:off x="6534108" y="1371934"/>
            <a:ext cx="411995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36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The iCourse </a:t>
            </a:r>
            <a:r>
              <a:rPr lang="id-ID" sz="3600" dirty="0">
                <a:solidFill>
                  <a:schemeClr val="accent1"/>
                </a:solidFill>
                <a:latin typeface="+mj-lt"/>
              </a:rPr>
              <a:t>Latest Project.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8ED6E27F-E557-4318-B577-9189394A0808}"/>
              </a:ext>
            </a:extLst>
          </p:cNvPr>
          <p:cNvSpPr/>
          <p:nvPr/>
        </p:nvSpPr>
        <p:spPr>
          <a:xfrm>
            <a:off x="6534108" y="2414606"/>
            <a:ext cx="3200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b="1" dirty="0">
                <a:solidFill>
                  <a:schemeClr val="bg1">
                    <a:lumMod val="75000"/>
                  </a:schemeClr>
                </a:solidFill>
              </a:rPr>
              <a:t>Discover the best Mentors &amp; institutions</a:t>
            </a:r>
            <a:endParaRPr lang="id-ID" sz="1200" b="1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208CD0EC-1A47-47DE-84EA-F17AC419D72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96258580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5DDBD1C-5742-433B-8925-097F1902D903}"/>
              </a:ext>
            </a:extLst>
          </p:cNvPr>
          <p:cNvSpPr txBox="1"/>
          <p:nvPr/>
        </p:nvSpPr>
        <p:spPr>
          <a:xfrm>
            <a:off x="529390" y="481263"/>
            <a:ext cx="8835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400" dirty="0">
                <a:solidFill>
                  <a:schemeClr val="accent1"/>
                </a:solidFill>
                <a:latin typeface="+mj-lt"/>
              </a:rPr>
              <a:t>i</a:t>
            </a:r>
            <a:r>
              <a:rPr lang="id-ID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Course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F21E44A-A6B3-49CF-852E-3F8BAD74EB76}"/>
              </a:ext>
            </a:extLst>
          </p:cNvPr>
          <p:cNvSpPr txBox="1"/>
          <p:nvPr/>
        </p:nvSpPr>
        <p:spPr>
          <a:xfrm>
            <a:off x="1432167" y="1846641"/>
            <a:ext cx="401613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54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It’s Time </a:t>
            </a:r>
            <a:r>
              <a:rPr lang="id-ID" sz="5400" dirty="0">
                <a:solidFill>
                  <a:schemeClr val="accent1"/>
                </a:solidFill>
                <a:latin typeface="+mj-lt"/>
              </a:rPr>
              <a:t>To Break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23BDE99-F36A-4435-B670-7DA0F815F41D}"/>
              </a:ext>
            </a:extLst>
          </p:cNvPr>
          <p:cNvSpPr/>
          <p:nvPr/>
        </p:nvSpPr>
        <p:spPr>
          <a:xfrm>
            <a:off x="1432167" y="4487422"/>
            <a:ext cx="4816233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dolor sit amet, consectetur adipiscing elit.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id-ID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Proin sed libero in magna ultrices gravida sit ametat diam.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id-ID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Suspen disse placerat gravida magna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id-ID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vel fermentum iosla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EC2D936-9498-4005-8578-9F84C7F86BBB}"/>
              </a:ext>
            </a:extLst>
          </p:cNvPr>
          <p:cNvSpPr/>
          <p:nvPr/>
        </p:nvSpPr>
        <p:spPr>
          <a:xfrm>
            <a:off x="1432031" y="4001344"/>
            <a:ext cx="33910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30 Minutes Time Estimation</a:t>
            </a:r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684752C8-55EE-4DB3-A475-9E8716271E8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77201077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972F39B7-FF3B-462F-9CB8-9D8C8068A1FC}"/>
              </a:ext>
            </a:extLst>
          </p:cNvPr>
          <p:cNvSpPr txBox="1"/>
          <p:nvPr/>
        </p:nvSpPr>
        <p:spPr>
          <a:xfrm>
            <a:off x="10793083" y="481263"/>
            <a:ext cx="8835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id-ID" sz="1400" dirty="0">
                <a:solidFill>
                  <a:schemeClr val="accent1"/>
                </a:solidFill>
                <a:latin typeface="+mj-lt"/>
              </a:rPr>
              <a:t>i</a:t>
            </a:r>
            <a:r>
              <a:rPr lang="id-ID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Course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85F9B5C-C48E-4277-ADEC-14FC73036026}"/>
              </a:ext>
            </a:extLst>
          </p:cNvPr>
          <p:cNvSpPr txBox="1"/>
          <p:nvPr/>
        </p:nvSpPr>
        <p:spPr>
          <a:xfrm>
            <a:off x="6024007" y="1484228"/>
            <a:ext cx="434454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36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About The </a:t>
            </a:r>
            <a:r>
              <a:rPr lang="id-ID" sz="3600" dirty="0">
                <a:solidFill>
                  <a:schemeClr val="accent1"/>
                </a:solidFill>
                <a:latin typeface="+mj-lt"/>
              </a:rPr>
              <a:t>Mockup Devices.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E771A4EB-0CC7-4DE5-AF0F-9087B8947FFD}"/>
              </a:ext>
            </a:extLst>
          </p:cNvPr>
          <p:cNvSpPr/>
          <p:nvPr/>
        </p:nvSpPr>
        <p:spPr>
          <a:xfrm>
            <a:off x="6019669" y="3421982"/>
            <a:ext cx="4348883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dolor sit amet, consectetur adipiscing elit.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id-ID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Proin sed libero in magna ultrices gravida sit ametat diam.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id-ID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Suspen disse placerat gravida magna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id-ID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vel fermentum iosla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7F02F14-B75D-4B57-A911-97F3672756F1}"/>
              </a:ext>
            </a:extLst>
          </p:cNvPr>
          <p:cNvSpPr/>
          <p:nvPr/>
        </p:nvSpPr>
        <p:spPr>
          <a:xfrm>
            <a:off x="6019669" y="4644243"/>
            <a:ext cx="4348883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dolor sit amet, consectetur adipiscing elit.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id-ID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Proin sed libero in magna ultrices gravida sit ametat diam.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id-ID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Suspen disse placerat gravida magna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id-ID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vel fermentum iosla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2F46D842-4C25-40A8-9A53-84D1AD24C93C}"/>
              </a:ext>
            </a:extLst>
          </p:cNvPr>
          <p:cNvSpPr/>
          <p:nvPr/>
        </p:nvSpPr>
        <p:spPr>
          <a:xfrm>
            <a:off x="6024007" y="2526900"/>
            <a:ext cx="3200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b="1" dirty="0">
                <a:solidFill>
                  <a:schemeClr val="bg1">
                    <a:lumMod val="75000"/>
                  </a:schemeClr>
                </a:solidFill>
              </a:rPr>
              <a:t>Discover the best Mentors &amp; institutions</a:t>
            </a:r>
            <a:endParaRPr lang="id-ID" sz="1200" b="1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BF55DCD1-AD7E-4097-ACCF-6B2EA0300F6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51134591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9D7AA2F3-2080-4F21-B712-716B40CC1159}"/>
              </a:ext>
            </a:extLst>
          </p:cNvPr>
          <p:cNvSpPr txBox="1"/>
          <p:nvPr/>
        </p:nvSpPr>
        <p:spPr>
          <a:xfrm>
            <a:off x="529390" y="481263"/>
            <a:ext cx="8835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400" dirty="0">
                <a:solidFill>
                  <a:schemeClr val="accent1"/>
                </a:solidFill>
                <a:latin typeface="+mj-lt"/>
              </a:rPr>
              <a:t>i</a:t>
            </a:r>
            <a:r>
              <a:rPr lang="id-ID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Course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D627356-4FDF-47AD-98C8-B33C98E7A37A}"/>
              </a:ext>
            </a:extLst>
          </p:cNvPr>
          <p:cNvSpPr txBox="1"/>
          <p:nvPr/>
        </p:nvSpPr>
        <p:spPr>
          <a:xfrm>
            <a:off x="1459909" y="1408028"/>
            <a:ext cx="434454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36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About The </a:t>
            </a:r>
            <a:r>
              <a:rPr lang="id-ID" sz="3600" dirty="0">
                <a:solidFill>
                  <a:schemeClr val="accent1"/>
                </a:solidFill>
                <a:latin typeface="+mj-lt"/>
              </a:rPr>
              <a:t>Mockup Devices.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FF8B400-1461-473A-90EB-A78CD95B1BD9}"/>
              </a:ext>
            </a:extLst>
          </p:cNvPr>
          <p:cNvSpPr/>
          <p:nvPr/>
        </p:nvSpPr>
        <p:spPr>
          <a:xfrm>
            <a:off x="1459909" y="2526900"/>
            <a:ext cx="3200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b="1" dirty="0">
                <a:solidFill>
                  <a:schemeClr val="bg1">
                    <a:lumMod val="75000"/>
                  </a:schemeClr>
                </a:solidFill>
              </a:rPr>
              <a:t>Discover the best Mentors &amp; institutions</a:t>
            </a:r>
            <a:endParaRPr lang="id-ID" sz="1200" b="1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DFBFD7EC-EC51-4773-955E-395B0D49DC40}"/>
              </a:ext>
            </a:extLst>
          </p:cNvPr>
          <p:cNvSpPr/>
          <p:nvPr/>
        </p:nvSpPr>
        <p:spPr>
          <a:xfrm>
            <a:off x="1468664" y="3280953"/>
            <a:ext cx="4348883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dolor sit amet, consectetur adipiscing elit.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id-ID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Proin sed libero in magna ultrices gravida sit ametat diam.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id-ID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Suspen disse placerat gravida magna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id-ID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vel fermentum iosla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21EC6D02-2C90-4BFA-A24F-B412C5021087}"/>
              </a:ext>
            </a:extLst>
          </p:cNvPr>
          <p:cNvSpPr/>
          <p:nvPr/>
        </p:nvSpPr>
        <p:spPr>
          <a:xfrm>
            <a:off x="1468664" y="4294668"/>
            <a:ext cx="4348883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dolor sit amet, consectetur adipiscing elit.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id-ID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Proin sed libero in magna ultrices gravida sit ametat diam.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B73271C5-323A-4E72-AAA5-5BB4A596BDD1}"/>
              </a:ext>
            </a:extLst>
          </p:cNvPr>
          <p:cNvSpPr/>
          <p:nvPr/>
        </p:nvSpPr>
        <p:spPr>
          <a:xfrm>
            <a:off x="1468665" y="5173732"/>
            <a:ext cx="2937176" cy="3795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4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EASY WITH OUR COURSE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C2F8C43-7135-4C4A-9413-195267B9E4FC}"/>
              </a:ext>
            </a:extLst>
          </p:cNvPr>
          <p:cNvSpPr/>
          <p:nvPr/>
        </p:nvSpPr>
        <p:spPr>
          <a:xfrm>
            <a:off x="1468664" y="5439725"/>
            <a:ext cx="252494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iCourse Bring You Smarters</a:t>
            </a:r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E5F6FDF2-0406-4AE9-A64D-A5F861FFB1C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17305810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EC128C2-E60D-4439-87E9-1F7A4A0DDEF8}"/>
              </a:ext>
            </a:extLst>
          </p:cNvPr>
          <p:cNvSpPr txBox="1"/>
          <p:nvPr/>
        </p:nvSpPr>
        <p:spPr>
          <a:xfrm>
            <a:off x="10793083" y="481263"/>
            <a:ext cx="8835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id-ID" sz="1400" dirty="0">
                <a:solidFill>
                  <a:schemeClr val="accent1"/>
                </a:solidFill>
                <a:latin typeface="+mj-lt"/>
              </a:rPr>
              <a:t>i</a:t>
            </a:r>
            <a:r>
              <a:rPr lang="id-ID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Course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5EF6C17-B435-4BF7-B0D9-1BDAD94266AB}"/>
              </a:ext>
            </a:extLst>
          </p:cNvPr>
          <p:cNvSpPr txBox="1"/>
          <p:nvPr/>
        </p:nvSpPr>
        <p:spPr>
          <a:xfrm>
            <a:off x="6024007" y="1484228"/>
            <a:ext cx="434454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36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About The </a:t>
            </a:r>
            <a:r>
              <a:rPr lang="id-ID" sz="3600" dirty="0">
                <a:solidFill>
                  <a:schemeClr val="accent1"/>
                </a:solidFill>
                <a:latin typeface="+mj-lt"/>
              </a:rPr>
              <a:t>Mockup Devices.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E57882B2-3C6B-4254-A727-72109C5D1437}"/>
              </a:ext>
            </a:extLst>
          </p:cNvPr>
          <p:cNvSpPr/>
          <p:nvPr/>
        </p:nvSpPr>
        <p:spPr>
          <a:xfrm>
            <a:off x="6024007" y="2526900"/>
            <a:ext cx="3200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b="1" dirty="0">
                <a:solidFill>
                  <a:schemeClr val="bg1">
                    <a:lumMod val="75000"/>
                  </a:schemeClr>
                </a:solidFill>
              </a:rPr>
              <a:t>Discover the best Mentors &amp; institutions</a:t>
            </a:r>
            <a:endParaRPr lang="id-ID" sz="1200" b="1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2AF68D7D-F124-4F8F-8C7C-20E5730934F7}"/>
              </a:ext>
            </a:extLst>
          </p:cNvPr>
          <p:cNvSpPr/>
          <p:nvPr/>
        </p:nvSpPr>
        <p:spPr>
          <a:xfrm>
            <a:off x="6019669" y="4997053"/>
            <a:ext cx="4348883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dolor sit amet, consectetur adipiscing elit.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id-ID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Proin sed libero in magna ultrices gravida sit ametat diam.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id-ID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Suspen disse placerat gravida magna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id-ID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vel fermentum iosla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C2D756A1-55CA-422B-824D-C998681FA560}"/>
              </a:ext>
            </a:extLst>
          </p:cNvPr>
          <p:cNvSpPr/>
          <p:nvPr/>
        </p:nvSpPr>
        <p:spPr>
          <a:xfrm>
            <a:off x="6019669" y="4324351"/>
            <a:ext cx="4348883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dolor sit amet, consectetur adipiscing elit.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id-ID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Proin sed libero in magna ultrices gravida sit ametat diam.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endParaRPr lang="id-ID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F4B796B-7938-454E-960D-DF38457FCFF6}"/>
              </a:ext>
            </a:extLst>
          </p:cNvPr>
          <p:cNvSpPr/>
          <p:nvPr/>
        </p:nvSpPr>
        <p:spPr>
          <a:xfrm>
            <a:off x="6019669" y="3306829"/>
            <a:ext cx="23774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id-ID" sz="12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THE PROJECT ONE</a:t>
            </a:r>
            <a:endParaRPr lang="id-ID" sz="105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FC4280C8-40C5-4D78-8A7F-50328D0E2628}"/>
              </a:ext>
            </a:extLst>
          </p:cNvPr>
          <p:cNvSpPr/>
          <p:nvPr/>
        </p:nvSpPr>
        <p:spPr>
          <a:xfrm>
            <a:off x="6019669" y="3607477"/>
            <a:ext cx="284630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id-ID" sz="12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THE PROJECT TWO</a:t>
            </a:r>
            <a:endParaRPr lang="id-ID" sz="105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D88F36EF-2378-4465-8654-39ED02BF4D4D}"/>
              </a:ext>
            </a:extLst>
          </p:cNvPr>
          <p:cNvSpPr/>
          <p:nvPr/>
        </p:nvSpPr>
        <p:spPr>
          <a:xfrm>
            <a:off x="6019669" y="3908126"/>
            <a:ext cx="30289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id-ID" sz="12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THE PROJECT THREE</a:t>
            </a:r>
            <a:endParaRPr lang="id-ID" sz="105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B9D58DC9-A8E7-4098-A8AA-D66DFCE0901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4843910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3CD2A81B-3FED-4724-ADBE-C610ADA29E4A}"/>
              </a:ext>
            </a:extLst>
          </p:cNvPr>
          <p:cNvSpPr txBox="1"/>
          <p:nvPr/>
        </p:nvSpPr>
        <p:spPr>
          <a:xfrm>
            <a:off x="529390" y="481263"/>
            <a:ext cx="8835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400" dirty="0">
                <a:solidFill>
                  <a:schemeClr val="accent1"/>
                </a:solidFill>
                <a:latin typeface="+mj-lt"/>
              </a:rPr>
              <a:t>i</a:t>
            </a:r>
            <a:r>
              <a:rPr lang="id-ID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Course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0823101-EE13-41C3-8AD5-683481E2EDF5}"/>
              </a:ext>
            </a:extLst>
          </p:cNvPr>
          <p:cNvSpPr txBox="1"/>
          <p:nvPr/>
        </p:nvSpPr>
        <p:spPr>
          <a:xfrm>
            <a:off x="1459909" y="1484228"/>
            <a:ext cx="434454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36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About The </a:t>
            </a:r>
            <a:r>
              <a:rPr lang="id-ID" sz="3600" dirty="0">
                <a:solidFill>
                  <a:schemeClr val="accent1"/>
                </a:solidFill>
                <a:latin typeface="+mj-lt"/>
              </a:rPr>
              <a:t>Mockup Devices.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CC4B124-756E-43B2-A4D5-6B8E135D48DD}"/>
              </a:ext>
            </a:extLst>
          </p:cNvPr>
          <p:cNvSpPr/>
          <p:nvPr/>
        </p:nvSpPr>
        <p:spPr>
          <a:xfrm>
            <a:off x="1459909" y="2526900"/>
            <a:ext cx="3200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b="1" dirty="0">
                <a:solidFill>
                  <a:schemeClr val="bg1">
                    <a:lumMod val="75000"/>
                  </a:schemeClr>
                </a:solidFill>
              </a:rPr>
              <a:t>Discover the best Mentors &amp; institutions</a:t>
            </a:r>
            <a:endParaRPr lang="id-ID" sz="1200" b="1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CE7171B-F081-46C9-83E2-2794D22CAFAA}"/>
              </a:ext>
            </a:extLst>
          </p:cNvPr>
          <p:cNvSpPr/>
          <p:nvPr/>
        </p:nvSpPr>
        <p:spPr>
          <a:xfrm>
            <a:off x="1459910" y="3875367"/>
            <a:ext cx="2377440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dolor sit amet, con sec tetur adipiscing elit roli  libo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613A5C7A-BEEF-4ABA-8EDA-20076FF94F4F}"/>
              </a:ext>
            </a:extLst>
          </p:cNvPr>
          <p:cNvSpPr/>
          <p:nvPr/>
        </p:nvSpPr>
        <p:spPr>
          <a:xfrm>
            <a:off x="1459910" y="3452559"/>
            <a:ext cx="23774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Topic Here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1D38A76-5098-452E-A8BC-58FED48A5C7D}"/>
              </a:ext>
            </a:extLst>
          </p:cNvPr>
          <p:cNvSpPr/>
          <p:nvPr/>
        </p:nvSpPr>
        <p:spPr>
          <a:xfrm>
            <a:off x="4123288" y="3875367"/>
            <a:ext cx="2377440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dolor sit amet, con sec tetur adipiscing elit roli  libo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24D79D27-F3D4-4CE8-B1DC-3090DA6B153F}"/>
              </a:ext>
            </a:extLst>
          </p:cNvPr>
          <p:cNvSpPr/>
          <p:nvPr/>
        </p:nvSpPr>
        <p:spPr>
          <a:xfrm>
            <a:off x="4123288" y="3452559"/>
            <a:ext cx="23774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Topic Here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0FEEFF39-4FAC-4872-92CA-1BAC0EF5A13C}"/>
              </a:ext>
            </a:extLst>
          </p:cNvPr>
          <p:cNvSpPr/>
          <p:nvPr/>
        </p:nvSpPr>
        <p:spPr>
          <a:xfrm>
            <a:off x="1459910" y="5087751"/>
            <a:ext cx="2377440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dolor sit amet, con sec tetur adipiscing elit roli  libo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2F2DD547-2CA7-40A2-99CA-58CB2908E9C2}"/>
              </a:ext>
            </a:extLst>
          </p:cNvPr>
          <p:cNvSpPr/>
          <p:nvPr/>
        </p:nvSpPr>
        <p:spPr>
          <a:xfrm>
            <a:off x="1459910" y="4664943"/>
            <a:ext cx="23774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Topic Here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AC55F8DD-160B-456F-A83B-0EF77A606282}"/>
              </a:ext>
            </a:extLst>
          </p:cNvPr>
          <p:cNvSpPr/>
          <p:nvPr/>
        </p:nvSpPr>
        <p:spPr>
          <a:xfrm>
            <a:off x="4123288" y="5087751"/>
            <a:ext cx="2377440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dolor sit amet, con sec tetur adipiscing elit roli  libo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750B8144-A1E7-417C-87C2-B76A0AA980F7}"/>
              </a:ext>
            </a:extLst>
          </p:cNvPr>
          <p:cNvSpPr/>
          <p:nvPr/>
        </p:nvSpPr>
        <p:spPr>
          <a:xfrm>
            <a:off x="4123288" y="4664943"/>
            <a:ext cx="23774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Topic Here</a:t>
            </a:r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CD0F7791-EF09-49D1-A831-4008FCD0429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65231255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192C3A36-E6EE-48ED-A5AA-ABE6CAB753E5}"/>
              </a:ext>
            </a:extLst>
          </p:cNvPr>
          <p:cNvSpPr txBox="1"/>
          <p:nvPr/>
        </p:nvSpPr>
        <p:spPr>
          <a:xfrm>
            <a:off x="529390" y="481263"/>
            <a:ext cx="8835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400" dirty="0">
                <a:solidFill>
                  <a:schemeClr val="accent1"/>
                </a:solidFill>
                <a:latin typeface="+mj-lt"/>
              </a:rPr>
              <a:t>i</a:t>
            </a:r>
            <a:r>
              <a:rPr lang="id-ID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Course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B7BC089-AB08-42BD-9D2A-D4AAE45078A2}"/>
              </a:ext>
            </a:extLst>
          </p:cNvPr>
          <p:cNvSpPr txBox="1"/>
          <p:nvPr/>
        </p:nvSpPr>
        <p:spPr>
          <a:xfrm>
            <a:off x="3336760" y="789040"/>
            <a:ext cx="551848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36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About </a:t>
            </a:r>
            <a:r>
              <a:rPr lang="id-ID" sz="3600" dirty="0">
                <a:solidFill>
                  <a:schemeClr val="accent1"/>
                </a:solidFill>
                <a:latin typeface="+mj-lt"/>
              </a:rPr>
              <a:t>Infographic.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244DDCBE-AB61-434C-8F4C-3055687ED9C0}"/>
              </a:ext>
            </a:extLst>
          </p:cNvPr>
          <p:cNvSpPr/>
          <p:nvPr/>
        </p:nvSpPr>
        <p:spPr>
          <a:xfrm>
            <a:off x="4495800" y="1281751"/>
            <a:ext cx="3200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b="1" dirty="0">
                <a:solidFill>
                  <a:schemeClr val="bg1">
                    <a:lumMod val="75000"/>
                  </a:schemeClr>
                </a:solidFill>
              </a:rPr>
              <a:t>Discover the best Mentors &amp; institutions</a:t>
            </a:r>
            <a:endParaRPr lang="id-ID" sz="1200" b="1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5" name="Shape 1855">
            <a:extLst>
              <a:ext uri="{FF2B5EF4-FFF2-40B4-BE49-F238E27FC236}">
                <a16:creationId xmlns:a16="http://schemas.microsoft.com/office/drawing/2014/main" id="{10063E9A-77E2-45A9-9CBA-063A0349CDA4}"/>
              </a:ext>
            </a:extLst>
          </p:cNvPr>
          <p:cNvSpPr/>
          <p:nvPr/>
        </p:nvSpPr>
        <p:spPr>
          <a:xfrm>
            <a:off x="1412965" y="2113016"/>
            <a:ext cx="4790477" cy="405769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97" h="21597" extrusionOk="0">
                <a:moveTo>
                  <a:pt x="5041" y="0"/>
                </a:moveTo>
                <a:lnTo>
                  <a:pt x="5079" y="2"/>
                </a:lnTo>
                <a:cubicBezTo>
                  <a:pt x="2572" y="0"/>
                  <a:pt x="840" y="2398"/>
                  <a:pt x="839" y="5404"/>
                </a:cubicBezTo>
                <a:cubicBezTo>
                  <a:pt x="838" y="8695"/>
                  <a:pt x="3091" y="11929"/>
                  <a:pt x="6549" y="11930"/>
                </a:cubicBezTo>
                <a:lnTo>
                  <a:pt x="6549" y="11932"/>
                </a:lnTo>
                <a:lnTo>
                  <a:pt x="12836" y="11935"/>
                </a:lnTo>
                <a:lnTo>
                  <a:pt x="12850" y="11908"/>
                </a:lnTo>
                <a:lnTo>
                  <a:pt x="16967" y="11911"/>
                </a:lnTo>
                <a:lnTo>
                  <a:pt x="16967" y="11912"/>
                </a:lnTo>
                <a:cubicBezTo>
                  <a:pt x="19771" y="11916"/>
                  <a:pt x="21599" y="14539"/>
                  <a:pt x="21598" y="17210"/>
                </a:cubicBezTo>
                <a:cubicBezTo>
                  <a:pt x="21597" y="19650"/>
                  <a:pt x="20191" y="21598"/>
                  <a:pt x="18156" y="21597"/>
                </a:cubicBezTo>
                <a:lnTo>
                  <a:pt x="18134" y="21597"/>
                </a:lnTo>
                <a:cubicBezTo>
                  <a:pt x="16696" y="21596"/>
                  <a:pt x="15753" y="20448"/>
                  <a:pt x="15753" y="19117"/>
                </a:cubicBezTo>
                <a:cubicBezTo>
                  <a:pt x="15754" y="17982"/>
                  <a:pt x="16502" y="17101"/>
                  <a:pt x="17328" y="17102"/>
                </a:cubicBezTo>
                <a:lnTo>
                  <a:pt x="17328" y="17104"/>
                </a:lnTo>
                <a:cubicBezTo>
                  <a:pt x="16582" y="17103"/>
                  <a:pt x="15907" y="17897"/>
                  <a:pt x="15906" y="18922"/>
                </a:cubicBezTo>
                <a:cubicBezTo>
                  <a:pt x="15906" y="20124"/>
                  <a:pt x="16762" y="21160"/>
                  <a:pt x="17934" y="21161"/>
                </a:cubicBezTo>
                <a:cubicBezTo>
                  <a:pt x="19499" y="21162"/>
                  <a:pt x="20455" y="19581"/>
                  <a:pt x="20455" y="17997"/>
                </a:cubicBezTo>
                <a:cubicBezTo>
                  <a:pt x="20456" y="15944"/>
                  <a:pt x="18920" y="14190"/>
                  <a:pt x="17185" y="14189"/>
                </a:cubicBezTo>
                <a:lnTo>
                  <a:pt x="16619" y="14189"/>
                </a:lnTo>
                <a:lnTo>
                  <a:pt x="16615" y="14198"/>
                </a:lnTo>
                <a:lnTo>
                  <a:pt x="12488" y="14195"/>
                </a:lnTo>
                <a:lnTo>
                  <a:pt x="12488" y="14194"/>
                </a:lnTo>
                <a:lnTo>
                  <a:pt x="12487" y="14186"/>
                </a:lnTo>
                <a:lnTo>
                  <a:pt x="6783" y="14183"/>
                </a:lnTo>
                <a:lnTo>
                  <a:pt x="6783" y="14182"/>
                </a:lnTo>
                <a:cubicBezTo>
                  <a:pt x="2676" y="14177"/>
                  <a:pt x="-1" y="10335"/>
                  <a:pt x="0" y="6424"/>
                </a:cubicBezTo>
                <a:cubicBezTo>
                  <a:pt x="2" y="2851"/>
                  <a:pt x="2061" y="-2"/>
                  <a:pt x="5041" y="0"/>
                </a:cubicBezTo>
                <a:close/>
              </a:path>
            </a:pathLst>
          </a:custGeom>
          <a:solidFill>
            <a:schemeClr val="accent4">
              <a:lumMod val="75000"/>
            </a:schemeClr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algn="ctr">
              <a:defRPr sz="3200" cap="none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/>
          </a:p>
        </p:txBody>
      </p:sp>
      <p:sp>
        <p:nvSpPr>
          <p:cNvPr id="6" name="Shape 1856">
            <a:extLst>
              <a:ext uri="{FF2B5EF4-FFF2-40B4-BE49-F238E27FC236}">
                <a16:creationId xmlns:a16="http://schemas.microsoft.com/office/drawing/2014/main" id="{CADC4743-BC8B-4C9A-8422-61D3BB2B5842}"/>
              </a:ext>
            </a:extLst>
          </p:cNvPr>
          <p:cNvSpPr/>
          <p:nvPr/>
        </p:nvSpPr>
        <p:spPr>
          <a:xfrm>
            <a:off x="1600901" y="2115886"/>
            <a:ext cx="4780877" cy="40519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97" h="21600" extrusionOk="0">
                <a:moveTo>
                  <a:pt x="4044" y="0"/>
                </a:moveTo>
                <a:cubicBezTo>
                  <a:pt x="2114" y="122"/>
                  <a:pt x="797" y="2028"/>
                  <a:pt x="796" y="4390"/>
                </a:cubicBezTo>
                <a:cubicBezTo>
                  <a:pt x="795" y="7064"/>
                  <a:pt x="2627" y="9691"/>
                  <a:pt x="5437" y="9692"/>
                </a:cubicBezTo>
                <a:lnTo>
                  <a:pt x="5437" y="9694"/>
                </a:lnTo>
                <a:lnTo>
                  <a:pt x="8813" y="9696"/>
                </a:lnTo>
                <a:lnTo>
                  <a:pt x="8838" y="9647"/>
                </a:lnTo>
                <a:lnTo>
                  <a:pt x="15874" y="9651"/>
                </a:lnTo>
                <a:cubicBezTo>
                  <a:pt x="15875" y="9651"/>
                  <a:pt x="15875" y="9651"/>
                  <a:pt x="15876" y="9651"/>
                </a:cubicBezTo>
                <a:lnTo>
                  <a:pt x="15880" y="9651"/>
                </a:lnTo>
                <a:lnTo>
                  <a:pt x="15880" y="9651"/>
                </a:lnTo>
                <a:cubicBezTo>
                  <a:pt x="19342" y="9656"/>
                  <a:pt x="21599" y="12894"/>
                  <a:pt x="21598" y="16190"/>
                </a:cubicBezTo>
                <a:cubicBezTo>
                  <a:pt x="21597" y="19119"/>
                  <a:pt x="19955" y="21473"/>
                  <a:pt x="17554" y="21600"/>
                </a:cubicBezTo>
                <a:cubicBezTo>
                  <a:pt x="19484" y="21478"/>
                  <a:pt x="20801" y="19572"/>
                  <a:pt x="20802" y="17210"/>
                </a:cubicBezTo>
                <a:cubicBezTo>
                  <a:pt x="20803" y="14536"/>
                  <a:pt x="18971" y="11909"/>
                  <a:pt x="16161" y="11907"/>
                </a:cubicBezTo>
                <a:lnTo>
                  <a:pt x="16161" y="11906"/>
                </a:lnTo>
                <a:lnTo>
                  <a:pt x="13167" y="11945"/>
                </a:lnTo>
                <a:lnTo>
                  <a:pt x="12760" y="11953"/>
                </a:lnTo>
                <a:lnTo>
                  <a:pt x="5724" y="11949"/>
                </a:lnTo>
                <a:cubicBezTo>
                  <a:pt x="5723" y="11949"/>
                  <a:pt x="5723" y="11949"/>
                  <a:pt x="5722" y="11949"/>
                </a:cubicBezTo>
                <a:lnTo>
                  <a:pt x="5718" y="11949"/>
                </a:lnTo>
                <a:cubicBezTo>
                  <a:pt x="2256" y="11944"/>
                  <a:pt x="-1" y="8706"/>
                  <a:pt x="0" y="5410"/>
                </a:cubicBezTo>
                <a:cubicBezTo>
                  <a:pt x="1" y="2481"/>
                  <a:pt x="1643" y="127"/>
                  <a:pt x="4044" y="0"/>
                </a:cubicBezTo>
                <a:close/>
              </a:path>
            </a:pathLst>
          </a:custGeom>
          <a:solidFill>
            <a:schemeClr val="accent4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algn="ctr">
              <a:defRPr sz="3200" cap="none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/>
          </a:p>
        </p:txBody>
      </p:sp>
      <p:sp>
        <p:nvSpPr>
          <p:cNvPr id="7" name="Shape 1857">
            <a:extLst>
              <a:ext uri="{FF2B5EF4-FFF2-40B4-BE49-F238E27FC236}">
                <a16:creationId xmlns:a16="http://schemas.microsoft.com/office/drawing/2014/main" id="{95AFBB97-5CDD-493A-ADAD-F98D5F1B246F}"/>
              </a:ext>
            </a:extLst>
          </p:cNvPr>
          <p:cNvSpPr/>
          <p:nvPr/>
        </p:nvSpPr>
        <p:spPr>
          <a:xfrm>
            <a:off x="1788836" y="2130342"/>
            <a:ext cx="4789891" cy="405499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97" h="21597" extrusionOk="0">
                <a:moveTo>
                  <a:pt x="3442" y="0"/>
                </a:moveTo>
                <a:lnTo>
                  <a:pt x="3465" y="0"/>
                </a:lnTo>
                <a:cubicBezTo>
                  <a:pt x="4903" y="1"/>
                  <a:pt x="5846" y="1150"/>
                  <a:pt x="5845" y="2482"/>
                </a:cubicBezTo>
                <a:cubicBezTo>
                  <a:pt x="5845" y="3617"/>
                  <a:pt x="5097" y="4499"/>
                  <a:pt x="4270" y="4498"/>
                </a:cubicBezTo>
                <a:lnTo>
                  <a:pt x="4271" y="4496"/>
                </a:lnTo>
                <a:cubicBezTo>
                  <a:pt x="5017" y="4497"/>
                  <a:pt x="5692" y="3702"/>
                  <a:pt x="5692" y="2677"/>
                </a:cubicBezTo>
                <a:cubicBezTo>
                  <a:pt x="5693" y="1474"/>
                  <a:pt x="4836" y="437"/>
                  <a:pt x="3664" y="436"/>
                </a:cubicBezTo>
                <a:cubicBezTo>
                  <a:pt x="2099" y="436"/>
                  <a:pt x="1143" y="2017"/>
                  <a:pt x="1143" y="3602"/>
                </a:cubicBezTo>
                <a:cubicBezTo>
                  <a:pt x="1142" y="5657"/>
                  <a:pt x="2678" y="7412"/>
                  <a:pt x="4414" y="7413"/>
                </a:cubicBezTo>
                <a:lnTo>
                  <a:pt x="4980" y="7413"/>
                </a:lnTo>
                <a:lnTo>
                  <a:pt x="4987" y="7399"/>
                </a:lnTo>
                <a:lnTo>
                  <a:pt x="14814" y="7404"/>
                </a:lnTo>
                <a:lnTo>
                  <a:pt x="14814" y="7406"/>
                </a:lnTo>
                <a:cubicBezTo>
                  <a:pt x="18922" y="7411"/>
                  <a:pt x="21599" y="11255"/>
                  <a:pt x="21597" y="15168"/>
                </a:cubicBezTo>
                <a:cubicBezTo>
                  <a:pt x="21596" y="18744"/>
                  <a:pt x="19537" y="21599"/>
                  <a:pt x="16556" y="21597"/>
                </a:cubicBezTo>
                <a:lnTo>
                  <a:pt x="16518" y="21595"/>
                </a:lnTo>
                <a:cubicBezTo>
                  <a:pt x="19025" y="21597"/>
                  <a:pt x="20757" y="19197"/>
                  <a:pt x="20759" y="16189"/>
                </a:cubicBezTo>
                <a:cubicBezTo>
                  <a:pt x="20760" y="12896"/>
                  <a:pt x="18506" y="9660"/>
                  <a:pt x="15048" y="9658"/>
                </a:cubicBezTo>
                <a:lnTo>
                  <a:pt x="15048" y="9657"/>
                </a:lnTo>
                <a:lnTo>
                  <a:pt x="8770" y="9654"/>
                </a:lnTo>
                <a:lnTo>
                  <a:pt x="7968" y="9653"/>
                </a:lnTo>
                <a:lnTo>
                  <a:pt x="4632" y="9693"/>
                </a:lnTo>
                <a:lnTo>
                  <a:pt x="4632" y="9691"/>
                </a:lnTo>
                <a:cubicBezTo>
                  <a:pt x="1827" y="9688"/>
                  <a:pt x="-1" y="7063"/>
                  <a:pt x="0" y="4390"/>
                </a:cubicBezTo>
                <a:cubicBezTo>
                  <a:pt x="1" y="1948"/>
                  <a:pt x="1407" y="-1"/>
                  <a:pt x="3442" y="0"/>
                </a:cubicBezTo>
                <a:close/>
              </a:path>
            </a:pathLst>
          </a:custGeom>
          <a:solidFill>
            <a:schemeClr val="accent4">
              <a:lumMod val="75000"/>
            </a:schemeClr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algn="ctr">
              <a:defRPr sz="3200" cap="none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/>
          </a:p>
        </p:txBody>
      </p:sp>
      <p:sp>
        <p:nvSpPr>
          <p:cNvPr id="8" name="Shape 1858">
            <a:extLst>
              <a:ext uri="{FF2B5EF4-FFF2-40B4-BE49-F238E27FC236}">
                <a16:creationId xmlns:a16="http://schemas.microsoft.com/office/drawing/2014/main" id="{0898EC9A-4CA6-4B64-B840-BF5D5980ADDA}"/>
              </a:ext>
            </a:extLst>
          </p:cNvPr>
          <p:cNvSpPr/>
          <p:nvPr/>
        </p:nvSpPr>
        <p:spPr>
          <a:xfrm>
            <a:off x="4954830" y="5252966"/>
            <a:ext cx="828348" cy="82836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806" h="19807" extrusionOk="0">
                <a:moveTo>
                  <a:pt x="11899" y="19602"/>
                </a:moveTo>
                <a:cubicBezTo>
                  <a:pt x="6543" y="20703"/>
                  <a:pt x="1307" y="17255"/>
                  <a:pt x="205" y="11898"/>
                </a:cubicBezTo>
                <a:cubicBezTo>
                  <a:pt x="-897" y="6542"/>
                  <a:pt x="2552" y="1307"/>
                  <a:pt x="7907" y="205"/>
                </a:cubicBezTo>
                <a:cubicBezTo>
                  <a:pt x="13261" y="-897"/>
                  <a:pt x="18494" y="2549"/>
                  <a:pt x="19599" y="7899"/>
                </a:cubicBezTo>
                <a:cubicBezTo>
                  <a:pt x="19600" y="7902"/>
                  <a:pt x="19601" y="7904"/>
                  <a:pt x="19601" y="7908"/>
                </a:cubicBezTo>
                <a:cubicBezTo>
                  <a:pt x="20703" y="13264"/>
                  <a:pt x="17254" y="18500"/>
                  <a:pt x="11899" y="19602"/>
                </a:cubicBezTo>
                <a:close/>
              </a:path>
            </a:pathLst>
          </a:custGeom>
          <a:solidFill>
            <a:schemeClr val="accent4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algn="ctr">
              <a:defRPr sz="3200" cap="none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/>
          </a:p>
        </p:txBody>
      </p:sp>
      <p:sp>
        <p:nvSpPr>
          <p:cNvPr id="9" name="Shape 1860">
            <a:extLst>
              <a:ext uri="{FF2B5EF4-FFF2-40B4-BE49-F238E27FC236}">
                <a16:creationId xmlns:a16="http://schemas.microsoft.com/office/drawing/2014/main" id="{ACC25F56-6C6C-4999-BAC8-525D7053D506}"/>
              </a:ext>
            </a:extLst>
          </p:cNvPr>
          <p:cNvSpPr/>
          <p:nvPr/>
        </p:nvSpPr>
        <p:spPr>
          <a:xfrm>
            <a:off x="2222534" y="2231539"/>
            <a:ext cx="828345" cy="82836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806" h="19807" extrusionOk="0">
                <a:moveTo>
                  <a:pt x="11899" y="19601"/>
                </a:moveTo>
                <a:cubicBezTo>
                  <a:pt x="6543" y="20703"/>
                  <a:pt x="1307" y="17255"/>
                  <a:pt x="205" y="11898"/>
                </a:cubicBezTo>
                <a:cubicBezTo>
                  <a:pt x="-897" y="6542"/>
                  <a:pt x="2552" y="1307"/>
                  <a:pt x="7907" y="205"/>
                </a:cubicBezTo>
                <a:cubicBezTo>
                  <a:pt x="13261" y="-897"/>
                  <a:pt x="18494" y="2548"/>
                  <a:pt x="19599" y="7899"/>
                </a:cubicBezTo>
                <a:cubicBezTo>
                  <a:pt x="19600" y="7902"/>
                  <a:pt x="19600" y="7904"/>
                  <a:pt x="19601" y="7908"/>
                </a:cubicBezTo>
                <a:cubicBezTo>
                  <a:pt x="20703" y="13263"/>
                  <a:pt x="17254" y="18500"/>
                  <a:pt x="11899" y="19601"/>
                </a:cubicBezTo>
                <a:close/>
              </a:path>
            </a:pathLst>
          </a:custGeom>
          <a:solidFill>
            <a:schemeClr val="accent4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algn="ctr">
              <a:defRPr sz="3200" cap="none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/>
          </a:p>
        </p:txBody>
      </p:sp>
      <p:sp>
        <p:nvSpPr>
          <p:cNvPr id="10" name="Shape 1862">
            <a:extLst>
              <a:ext uri="{FF2B5EF4-FFF2-40B4-BE49-F238E27FC236}">
                <a16:creationId xmlns:a16="http://schemas.microsoft.com/office/drawing/2014/main" id="{B7AAACB3-E0F2-4D46-961F-467D3FFE385E}"/>
              </a:ext>
            </a:extLst>
          </p:cNvPr>
          <p:cNvSpPr/>
          <p:nvPr/>
        </p:nvSpPr>
        <p:spPr>
          <a:xfrm>
            <a:off x="3176357" y="2502396"/>
            <a:ext cx="1454304" cy="29311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50800" tIns="50800" rIns="50800" bIns="50800">
            <a:normAutofit fontScale="85000" lnSpcReduction="10000"/>
          </a:bodyPr>
          <a:lstStyle>
            <a:lvl1pPr>
              <a:lnSpc>
                <a:spcPct val="120000"/>
              </a:lnSpc>
              <a:defRPr sz="2600"/>
            </a:lvl1pPr>
          </a:lstStyle>
          <a:p>
            <a:r>
              <a:rPr lang="id-ID" sz="14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YOUR TECT HERE</a:t>
            </a:r>
          </a:p>
        </p:txBody>
      </p:sp>
      <p:sp>
        <p:nvSpPr>
          <p:cNvPr id="11" name="Shape 1863">
            <a:extLst>
              <a:ext uri="{FF2B5EF4-FFF2-40B4-BE49-F238E27FC236}">
                <a16:creationId xmlns:a16="http://schemas.microsoft.com/office/drawing/2014/main" id="{DAEA798D-9671-43B8-A10A-AE6A597A03D0}"/>
              </a:ext>
            </a:extLst>
          </p:cNvPr>
          <p:cNvSpPr/>
          <p:nvPr/>
        </p:nvSpPr>
        <p:spPr>
          <a:xfrm>
            <a:off x="3333666" y="5637912"/>
            <a:ext cx="1454304" cy="29311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50800" tIns="50800" rIns="50800" bIns="50800">
            <a:normAutofit fontScale="85000" lnSpcReduction="10000"/>
          </a:bodyPr>
          <a:lstStyle>
            <a:lvl1pPr algn="r">
              <a:lnSpc>
                <a:spcPct val="120000"/>
              </a:lnSpc>
              <a:defRPr sz="2600"/>
            </a:lvl1pPr>
          </a:lstStyle>
          <a:p>
            <a:r>
              <a:rPr lang="id-ID" sz="14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YOUR TECT HERE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F9C87ADA-AA12-4507-AC7E-168134E9FDFA}"/>
              </a:ext>
            </a:extLst>
          </p:cNvPr>
          <p:cNvSpPr/>
          <p:nvPr/>
        </p:nvSpPr>
        <p:spPr>
          <a:xfrm>
            <a:off x="3425425" y="3576569"/>
            <a:ext cx="149982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200" dirty="0">
                <a:solidFill>
                  <a:schemeClr val="bg1"/>
                </a:solidFill>
              </a:rPr>
              <a:t>YOUR TEXT HERE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596C7736-5AEC-4448-8DE0-C0E2701E266E}"/>
              </a:ext>
            </a:extLst>
          </p:cNvPr>
          <p:cNvSpPr/>
          <p:nvPr/>
        </p:nvSpPr>
        <p:spPr>
          <a:xfrm>
            <a:off x="3425425" y="3975566"/>
            <a:ext cx="149982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200" dirty="0">
                <a:solidFill>
                  <a:schemeClr val="bg1"/>
                </a:solidFill>
              </a:rPr>
              <a:t>YOUR TEXT HERE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C412CB24-6283-4303-8E12-E3B929FDB7CF}"/>
              </a:ext>
            </a:extLst>
          </p:cNvPr>
          <p:cNvSpPr/>
          <p:nvPr/>
        </p:nvSpPr>
        <p:spPr>
          <a:xfrm>
            <a:off x="3425425" y="4374390"/>
            <a:ext cx="149982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200" dirty="0">
                <a:solidFill>
                  <a:schemeClr val="bg1"/>
                </a:solidFill>
              </a:rPr>
              <a:t>YOUR TEXT HERE</a:t>
            </a:r>
          </a:p>
        </p:txBody>
      </p:sp>
      <p:grpSp>
        <p:nvGrpSpPr>
          <p:cNvPr id="17" name="Group 71">
            <a:extLst>
              <a:ext uri="{FF2B5EF4-FFF2-40B4-BE49-F238E27FC236}">
                <a16:creationId xmlns:a16="http://schemas.microsoft.com/office/drawing/2014/main" id="{ADD535BD-AC70-4D0C-8026-E2C347640A91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2469117" y="2456039"/>
            <a:ext cx="387132" cy="324423"/>
            <a:chOff x="4518" y="854"/>
            <a:chExt cx="3809" cy="3192"/>
          </a:xfrm>
          <a:solidFill>
            <a:schemeClr val="bg1"/>
          </a:solidFill>
        </p:grpSpPr>
        <p:sp>
          <p:nvSpPr>
            <p:cNvPr id="18" name="Freeform 73">
              <a:extLst>
                <a:ext uri="{FF2B5EF4-FFF2-40B4-BE49-F238E27FC236}">
                  <a16:creationId xmlns:a16="http://schemas.microsoft.com/office/drawing/2014/main" id="{A50419A2-3141-4A38-AC0B-D8CC81E1F7B2}"/>
                </a:ext>
              </a:extLst>
            </p:cNvPr>
            <p:cNvSpPr>
              <a:spLocks/>
            </p:cNvSpPr>
            <p:nvPr/>
          </p:nvSpPr>
          <p:spPr bwMode="auto">
            <a:xfrm>
              <a:off x="4518" y="1636"/>
              <a:ext cx="2601" cy="2410"/>
            </a:xfrm>
            <a:custGeom>
              <a:avLst/>
              <a:gdLst>
                <a:gd name="T0" fmla="*/ 149 w 2601"/>
                <a:gd name="T1" fmla="*/ 0 h 2410"/>
                <a:gd name="T2" fmla="*/ 1086 w 2601"/>
                <a:gd name="T3" fmla="*/ 0 h 2410"/>
                <a:gd name="T4" fmla="*/ 1086 w 2601"/>
                <a:gd name="T5" fmla="*/ 859 h 2410"/>
                <a:gd name="T6" fmla="*/ 1089 w 2601"/>
                <a:gd name="T7" fmla="*/ 904 h 2410"/>
                <a:gd name="T8" fmla="*/ 1100 w 2601"/>
                <a:gd name="T9" fmla="*/ 946 h 2410"/>
                <a:gd name="T10" fmla="*/ 1116 w 2601"/>
                <a:gd name="T11" fmla="*/ 984 h 2410"/>
                <a:gd name="T12" fmla="*/ 1138 w 2601"/>
                <a:gd name="T13" fmla="*/ 1020 h 2410"/>
                <a:gd name="T14" fmla="*/ 1166 w 2601"/>
                <a:gd name="T15" fmla="*/ 1052 h 2410"/>
                <a:gd name="T16" fmla="*/ 1197 w 2601"/>
                <a:gd name="T17" fmla="*/ 1079 h 2410"/>
                <a:gd name="T18" fmla="*/ 1233 w 2601"/>
                <a:gd name="T19" fmla="*/ 1101 h 2410"/>
                <a:gd name="T20" fmla="*/ 1272 w 2601"/>
                <a:gd name="T21" fmla="*/ 1118 h 2410"/>
                <a:gd name="T22" fmla="*/ 1314 w 2601"/>
                <a:gd name="T23" fmla="*/ 1129 h 2410"/>
                <a:gd name="T24" fmla="*/ 1358 w 2601"/>
                <a:gd name="T25" fmla="*/ 1132 h 2410"/>
                <a:gd name="T26" fmla="*/ 1358 w 2601"/>
                <a:gd name="T27" fmla="*/ 1132 h 2410"/>
                <a:gd name="T28" fmla="*/ 2601 w 2601"/>
                <a:gd name="T29" fmla="*/ 1132 h 2410"/>
                <a:gd name="T30" fmla="*/ 2601 w 2601"/>
                <a:gd name="T31" fmla="*/ 1642 h 2410"/>
                <a:gd name="T32" fmla="*/ 2597 w 2601"/>
                <a:gd name="T33" fmla="*/ 1672 h 2410"/>
                <a:gd name="T34" fmla="*/ 2589 w 2601"/>
                <a:gd name="T35" fmla="*/ 1700 h 2410"/>
                <a:gd name="T36" fmla="*/ 2575 w 2601"/>
                <a:gd name="T37" fmla="*/ 1725 h 2410"/>
                <a:gd name="T38" fmla="*/ 2557 w 2601"/>
                <a:gd name="T39" fmla="*/ 1747 h 2410"/>
                <a:gd name="T40" fmla="*/ 2535 w 2601"/>
                <a:gd name="T41" fmla="*/ 1766 h 2410"/>
                <a:gd name="T42" fmla="*/ 2509 w 2601"/>
                <a:gd name="T43" fmla="*/ 1780 h 2410"/>
                <a:gd name="T44" fmla="*/ 2482 w 2601"/>
                <a:gd name="T45" fmla="*/ 1788 h 2410"/>
                <a:gd name="T46" fmla="*/ 2451 w 2601"/>
                <a:gd name="T47" fmla="*/ 1791 h 2410"/>
                <a:gd name="T48" fmla="*/ 1137 w 2601"/>
                <a:gd name="T49" fmla="*/ 1791 h 2410"/>
                <a:gd name="T50" fmla="*/ 540 w 2601"/>
                <a:gd name="T51" fmla="*/ 2388 h 2410"/>
                <a:gd name="T52" fmla="*/ 523 w 2601"/>
                <a:gd name="T53" fmla="*/ 2401 h 2410"/>
                <a:gd name="T54" fmla="*/ 505 w 2601"/>
                <a:gd name="T55" fmla="*/ 2408 h 2410"/>
                <a:gd name="T56" fmla="*/ 486 w 2601"/>
                <a:gd name="T57" fmla="*/ 2410 h 2410"/>
                <a:gd name="T58" fmla="*/ 467 w 2601"/>
                <a:gd name="T59" fmla="*/ 2408 h 2410"/>
                <a:gd name="T60" fmla="*/ 450 w 2601"/>
                <a:gd name="T61" fmla="*/ 2401 h 2410"/>
                <a:gd name="T62" fmla="*/ 435 w 2601"/>
                <a:gd name="T63" fmla="*/ 2389 h 2410"/>
                <a:gd name="T64" fmla="*/ 423 w 2601"/>
                <a:gd name="T65" fmla="*/ 2374 h 2410"/>
                <a:gd name="T66" fmla="*/ 415 w 2601"/>
                <a:gd name="T67" fmla="*/ 2356 h 2410"/>
                <a:gd name="T68" fmla="*/ 412 w 2601"/>
                <a:gd name="T69" fmla="*/ 2335 h 2410"/>
                <a:gd name="T70" fmla="*/ 412 w 2601"/>
                <a:gd name="T71" fmla="*/ 1791 h 2410"/>
                <a:gd name="T72" fmla="*/ 149 w 2601"/>
                <a:gd name="T73" fmla="*/ 1791 h 2410"/>
                <a:gd name="T74" fmla="*/ 119 w 2601"/>
                <a:gd name="T75" fmla="*/ 1788 h 2410"/>
                <a:gd name="T76" fmla="*/ 91 w 2601"/>
                <a:gd name="T77" fmla="*/ 1780 h 2410"/>
                <a:gd name="T78" fmla="*/ 66 w 2601"/>
                <a:gd name="T79" fmla="*/ 1766 h 2410"/>
                <a:gd name="T80" fmla="*/ 44 w 2601"/>
                <a:gd name="T81" fmla="*/ 1747 h 2410"/>
                <a:gd name="T82" fmla="*/ 25 w 2601"/>
                <a:gd name="T83" fmla="*/ 1725 h 2410"/>
                <a:gd name="T84" fmla="*/ 12 w 2601"/>
                <a:gd name="T85" fmla="*/ 1700 h 2410"/>
                <a:gd name="T86" fmla="*/ 3 w 2601"/>
                <a:gd name="T87" fmla="*/ 1672 h 2410"/>
                <a:gd name="T88" fmla="*/ 0 w 2601"/>
                <a:gd name="T89" fmla="*/ 1642 h 2410"/>
                <a:gd name="T90" fmla="*/ 0 w 2601"/>
                <a:gd name="T91" fmla="*/ 149 h 2410"/>
                <a:gd name="T92" fmla="*/ 3 w 2601"/>
                <a:gd name="T93" fmla="*/ 119 h 2410"/>
                <a:gd name="T94" fmla="*/ 12 w 2601"/>
                <a:gd name="T95" fmla="*/ 91 h 2410"/>
                <a:gd name="T96" fmla="*/ 25 w 2601"/>
                <a:gd name="T97" fmla="*/ 66 h 2410"/>
                <a:gd name="T98" fmla="*/ 44 w 2601"/>
                <a:gd name="T99" fmla="*/ 44 h 2410"/>
                <a:gd name="T100" fmla="*/ 66 w 2601"/>
                <a:gd name="T101" fmla="*/ 25 h 2410"/>
                <a:gd name="T102" fmla="*/ 91 w 2601"/>
                <a:gd name="T103" fmla="*/ 13 h 2410"/>
                <a:gd name="T104" fmla="*/ 119 w 2601"/>
                <a:gd name="T105" fmla="*/ 3 h 2410"/>
                <a:gd name="T106" fmla="*/ 149 w 2601"/>
                <a:gd name="T107" fmla="*/ 0 h 2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601" h="2410">
                  <a:moveTo>
                    <a:pt x="149" y="0"/>
                  </a:moveTo>
                  <a:lnTo>
                    <a:pt x="1086" y="0"/>
                  </a:lnTo>
                  <a:lnTo>
                    <a:pt x="1086" y="859"/>
                  </a:lnTo>
                  <a:lnTo>
                    <a:pt x="1089" y="904"/>
                  </a:lnTo>
                  <a:lnTo>
                    <a:pt x="1100" y="946"/>
                  </a:lnTo>
                  <a:lnTo>
                    <a:pt x="1116" y="984"/>
                  </a:lnTo>
                  <a:lnTo>
                    <a:pt x="1138" y="1020"/>
                  </a:lnTo>
                  <a:lnTo>
                    <a:pt x="1166" y="1052"/>
                  </a:lnTo>
                  <a:lnTo>
                    <a:pt x="1197" y="1079"/>
                  </a:lnTo>
                  <a:lnTo>
                    <a:pt x="1233" y="1101"/>
                  </a:lnTo>
                  <a:lnTo>
                    <a:pt x="1272" y="1118"/>
                  </a:lnTo>
                  <a:lnTo>
                    <a:pt x="1314" y="1129"/>
                  </a:lnTo>
                  <a:lnTo>
                    <a:pt x="1358" y="1132"/>
                  </a:lnTo>
                  <a:lnTo>
                    <a:pt x="1358" y="1132"/>
                  </a:lnTo>
                  <a:lnTo>
                    <a:pt x="2601" y="1132"/>
                  </a:lnTo>
                  <a:lnTo>
                    <a:pt x="2601" y="1642"/>
                  </a:lnTo>
                  <a:lnTo>
                    <a:pt x="2597" y="1672"/>
                  </a:lnTo>
                  <a:lnTo>
                    <a:pt x="2589" y="1700"/>
                  </a:lnTo>
                  <a:lnTo>
                    <a:pt x="2575" y="1725"/>
                  </a:lnTo>
                  <a:lnTo>
                    <a:pt x="2557" y="1747"/>
                  </a:lnTo>
                  <a:lnTo>
                    <a:pt x="2535" y="1766"/>
                  </a:lnTo>
                  <a:lnTo>
                    <a:pt x="2509" y="1780"/>
                  </a:lnTo>
                  <a:lnTo>
                    <a:pt x="2482" y="1788"/>
                  </a:lnTo>
                  <a:lnTo>
                    <a:pt x="2451" y="1791"/>
                  </a:lnTo>
                  <a:lnTo>
                    <a:pt x="1137" y="1791"/>
                  </a:lnTo>
                  <a:lnTo>
                    <a:pt x="540" y="2388"/>
                  </a:lnTo>
                  <a:lnTo>
                    <a:pt x="523" y="2401"/>
                  </a:lnTo>
                  <a:lnTo>
                    <a:pt x="505" y="2408"/>
                  </a:lnTo>
                  <a:lnTo>
                    <a:pt x="486" y="2410"/>
                  </a:lnTo>
                  <a:lnTo>
                    <a:pt x="467" y="2408"/>
                  </a:lnTo>
                  <a:lnTo>
                    <a:pt x="450" y="2401"/>
                  </a:lnTo>
                  <a:lnTo>
                    <a:pt x="435" y="2389"/>
                  </a:lnTo>
                  <a:lnTo>
                    <a:pt x="423" y="2374"/>
                  </a:lnTo>
                  <a:lnTo>
                    <a:pt x="415" y="2356"/>
                  </a:lnTo>
                  <a:lnTo>
                    <a:pt x="412" y="2335"/>
                  </a:lnTo>
                  <a:lnTo>
                    <a:pt x="412" y="1791"/>
                  </a:lnTo>
                  <a:lnTo>
                    <a:pt x="149" y="1791"/>
                  </a:lnTo>
                  <a:lnTo>
                    <a:pt x="119" y="1788"/>
                  </a:lnTo>
                  <a:lnTo>
                    <a:pt x="91" y="1780"/>
                  </a:lnTo>
                  <a:lnTo>
                    <a:pt x="66" y="1766"/>
                  </a:lnTo>
                  <a:lnTo>
                    <a:pt x="44" y="1747"/>
                  </a:lnTo>
                  <a:lnTo>
                    <a:pt x="25" y="1725"/>
                  </a:lnTo>
                  <a:lnTo>
                    <a:pt x="12" y="1700"/>
                  </a:lnTo>
                  <a:lnTo>
                    <a:pt x="3" y="1672"/>
                  </a:lnTo>
                  <a:lnTo>
                    <a:pt x="0" y="1642"/>
                  </a:lnTo>
                  <a:lnTo>
                    <a:pt x="0" y="149"/>
                  </a:lnTo>
                  <a:lnTo>
                    <a:pt x="3" y="119"/>
                  </a:lnTo>
                  <a:lnTo>
                    <a:pt x="12" y="91"/>
                  </a:lnTo>
                  <a:lnTo>
                    <a:pt x="25" y="66"/>
                  </a:lnTo>
                  <a:lnTo>
                    <a:pt x="44" y="44"/>
                  </a:lnTo>
                  <a:lnTo>
                    <a:pt x="66" y="25"/>
                  </a:lnTo>
                  <a:lnTo>
                    <a:pt x="91" y="13"/>
                  </a:lnTo>
                  <a:lnTo>
                    <a:pt x="119" y="3"/>
                  </a:lnTo>
                  <a:lnTo>
                    <a:pt x="14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74">
              <a:extLst>
                <a:ext uri="{FF2B5EF4-FFF2-40B4-BE49-F238E27FC236}">
                  <a16:creationId xmlns:a16="http://schemas.microsoft.com/office/drawing/2014/main" id="{953F3360-654E-4B68-80B4-95BD3C8776D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726" y="854"/>
              <a:ext cx="2601" cy="2410"/>
            </a:xfrm>
            <a:custGeom>
              <a:avLst/>
              <a:gdLst>
                <a:gd name="T0" fmla="*/ 1938 w 2601"/>
                <a:gd name="T1" fmla="*/ 699 h 2410"/>
                <a:gd name="T2" fmla="*/ 1863 w 2601"/>
                <a:gd name="T3" fmla="*/ 751 h 2410"/>
                <a:gd name="T4" fmla="*/ 1825 w 2601"/>
                <a:gd name="T5" fmla="*/ 834 h 2410"/>
                <a:gd name="T6" fmla="*/ 1833 w 2601"/>
                <a:gd name="T7" fmla="*/ 929 h 2410"/>
                <a:gd name="T8" fmla="*/ 1885 w 2601"/>
                <a:gd name="T9" fmla="*/ 1003 h 2410"/>
                <a:gd name="T10" fmla="*/ 1969 w 2601"/>
                <a:gd name="T11" fmla="*/ 1042 h 2410"/>
                <a:gd name="T12" fmla="*/ 2063 w 2601"/>
                <a:gd name="T13" fmla="*/ 1034 h 2410"/>
                <a:gd name="T14" fmla="*/ 2137 w 2601"/>
                <a:gd name="T15" fmla="*/ 981 h 2410"/>
                <a:gd name="T16" fmla="*/ 2177 w 2601"/>
                <a:gd name="T17" fmla="*/ 897 h 2410"/>
                <a:gd name="T18" fmla="*/ 2169 w 2601"/>
                <a:gd name="T19" fmla="*/ 804 h 2410"/>
                <a:gd name="T20" fmla="*/ 2115 w 2601"/>
                <a:gd name="T21" fmla="*/ 729 h 2410"/>
                <a:gd name="T22" fmla="*/ 2032 w 2601"/>
                <a:gd name="T23" fmla="*/ 690 h 2410"/>
                <a:gd name="T24" fmla="*/ 1269 w 2601"/>
                <a:gd name="T25" fmla="*/ 690 h 2410"/>
                <a:gd name="T26" fmla="*/ 1186 w 2601"/>
                <a:gd name="T27" fmla="*/ 729 h 2410"/>
                <a:gd name="T28" fmla="*/ 1134 w 2601"/>
                <a:gd name="T29" fmla="*/ 804 h 2410"/>
                <a:gd name="T30" fmla="*/ 1126 w 2601"/>
                <a:gd name="T31" fmla="*/ 897 h 2410"/>
                <a:gd name="T32" fmla="*/ 1165 w 2601"/>
                <a:gd name="T33" fmla="*/ 981 h 2410"/>
                <a:gd name="T34" fmla="*/ 1239 w 2601"/>
                <a:gd name="T35" fmla="*/ 1034 h 2410"/>
                <a:gd name="T36" fmla="*/ 1334 w 2601"/>
                <a:gd name="T37" fmla="*/ 1042 h 2410"/>
                <a:gd name="T38" fmla="*/ 1416 w 2601"/>
                <a:gd name="T39" fmla="*/ 1003 h 2410"/>
                <a:gd name="T40" fmla="*/ 1469 w 2601"/>
                <a:gd name="T41" fmla="*/ 929 h 2410"/>
                <a:gd name="T42" fmla="*/ 1477 w 2601"/>
                <a:gd name="T43" fmla="*/ 834 h 2410"/>
                <a:gd name="T44" fmla="*/ 1438 w 2601"/>
                <a:gd name="T45" fmla="*/ 751 h 2410"/>
                <a:gd name="T46" fmla="*/ 1364 w 2601"/>
                <a:gd name="T47" fmla="*/ 699 h 2410"/>
                <a:gd name="T48" fmla="*/ 602 w 2601"/>
                <a:gd name="T49" fmla="*/ 687 h 2410"/>
                <a:gd name="T50" fmla="*/ 512 w 2601"/>
                <a:gd name="T51" fmla="*/ 711 h 2410"/>
                <a:gd name="T52" fmla="*/ 447 w 2601"/>
                <a:gd name="T53" fmla="*/ 776 h 2410"/>
                <a:gd name="T54" fmla="*/ 422 w 2601"/>
                <a:gd name="T55" fmla="*/ 866 h 2410"/>
                <a:gd name="T56" fmla="*/ 447 w 2601"/>
                <a:gd name="T57" fmla="*/ 956 h 2410"/>
                <a:gd name="T58" fmla="*/ 512 w 2601"/>
                <a:gd name="T59" fmla="*/ 1020 h 2410"/>
                <a:gd name="T60" fmla="*/ 602 w 2601"/>
                <a:gd name="T61" fmla="*/ 1044 h 2410"/>
                <a:gd name="T62" fmla="*/ 692 w 2601"/>
                <a:gd name="T63" fmla="*/ 1020 h 2410"/>
                <a:gd name="T64" fmla="*/ 756 w 2601"/>
                <a:gd name="T65" fmla="*/ 956 h 2410"/>
                <a:gd name="T66" fmla="*/ 780 w 2601"/>
                <a:gd name="T67" fmla="*/ 866 h 2410"/>
                <a:gd name="T68" fmla="*/ 756 w 2601"/>
                <a:gd name="T69" fmla="*/ 776 h 2410"/>
                <a:gd name="T70" fmla="*/ 692 w 2601"/>
                <a:gd name="T71" fmla="*/ 711 h 2410"/>
                <a:gd name="T72" fmla="*/ 602 w 2601"/>
                <a:gd name="T73" fmla="*/ 687 h 2410"/>
                <a:gd name="T74" fmla="*/ 2482 w 2601"/>
                <a:gd name="T75" fmla="*/ 3 h 2410"/>
                <a:gd name="T76" fmla="*/ 2557 w 2601"/>
                <a:gd name="T77" fmla="*/ 44 h 2410"/>
                <a:gd name="T78" fmla="*/ 2599 w 2601"/>
                <a:gd name="T79" fmla="*/ 119 h 2410"/>
                <a:gd name="T80" fmla="*/ 2599 w 2601"/>
                <a:gd name="T81" fmla="*/ 1671 h 2410"/>
                <a:gd name="T82" fmla="*/ 2557 w 2601"/>
                <a:gd name="T83" fmla="*/ 1748 h 2410"/>
                <a:gd name="T84" fmla="*/ 2482 w 2601"/>
                <a:gd name="T85" fmla="*/ 1788 h 2410"/>
                <a:gd name="T86" fmla="*/ 2189 w 2601"/>
                <a:gd name="T87" fmla="*/ 2335 h 2410"/>
                <a:gd name="T88" fmla="*/ 2166 w 2601"/>
                <a:gd name="T89" fmla="*/ 2388 h 2410"/>
                <a:gd name="T90" fmla="*/ 2115 w 2601"/>
                <a:gd name="T91" fmla="*/ 2410 h 2410"/>
                <a:gd name="T92" fmla="*/ 2061 w 2601"/>
                <a:gd name="T93" fmla="*/ 2388 h 2410"/>
                <a:gd name="T94" fmla="*/ 120 w 2601"/>
                <a:gd name="T95" fmla="*/ 1788 h 2410"/>
                <a:gd name="T96" fmla="*/ 44 w 2601"/>
                <a:gd name="T97" fmla="*/ 1748 h 2410"/>
                <a:gd name="T98" fmla="*/ 4 w 2601"/>
                <a:gd name="T99" fmla="*/ 1671 h 2410"/>
                <a:gd name="T100" fmla="*/ 4 w 2601"/>
                <a:gd name="T101" fmla="*/ 119 h 2410"/>
                <a:gd name="T102" fmla="*/ 44 w 2601"/>
                <a:gd name="T103" fmla="*/ 44 h 2410"/>
                <a:gd name="T104" fmla="*/ 120 w 2601"/>
                <a:gd name="T105" fmla="*/ 3 h 2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601" h="2410">
                  <a:moveTo>
                    <a:pt x="2001" y="687"/>
                  </a:moveTo>
                  <a:lnTo>
                    <a:pt x="1969" y="690"/>
                  </a:lnTo>
                  <a:lnTo>
                    <a:pt x="1938" y="699"/>
                  </a:lnTo>
                  <a:lnTo>
                    <a:pt x="1911" y="711"/>
                  </a:lnTo>
                  <a:lnTo>
                    <a:pt x="1885" y="729"/>
                  </a:lnTo>
                  <a:lnTo>
                    <a:pt x="1863" y="751"/>
                  </a:lnTo>
                  <a:lnTo>
                    <a:pt x="1846" y="776"/>
                  </a:lnTo>
                  <a:lnTo>
                    <a:pt x="1833" y="804"/>
                  </a:lnTo>
                  <a:lnTo>
                    <a:pt x="1825" y="834"/>
                  </a:lnTo>
                  <a:lnTo>
                    <a:pt x="1822" y="866"/>
                  </a:lnTo>
                  <a:lnTo>
                    <a:pt x="1825" y="897"/>
                  </a:lnTo>
                  <a:lnTo>
                    <a:pt x="1833" y="929"/>
                  </a:lnTo>
                  <a:lnTo>
                    <a:pt x="1846" y="956"/>
                  </a:lnTo>
                  <a:lnTo>
                    <a:pt x="1863" y="981"/>
                  </a:lnTo>
                  <a:lnTo>
                    <a:pt x="1885" y="1003"/>
                  </a:lnTo>
                  <a:lnTo>
                    <a:pt x="1911" y="1020"/>
                  </a:lnTo>
                  <a:lnTo>
                    <a:pt x="1938" y="1034"/>
                  </a:lnTo>
                  <a:lnTo>
                    <a:pt x="1969" y="1042"/>
                  </a:lnTo>
                  <a:lnTo>
                    <a:pt x="2001" y="1044"/>
                  </a:lnTo>
                  <a:lnTo>
                    <a:pt x="2032" y="1042"/>
                  </a:lnTo>
                  <a:lnTo>
                    <a:pt x="2063" y="1034"/>
                  </a:lnTo>
                  <a:lnTo>
                    <a:pt x="2091" y="1020"/>
                  </a:lnTo>
                  <a:lnTo>
                    <a:pt x="2115" y="1003"/>
                  </a:lnTo>
                  <a:lnTo>
                    <a:pt x="2137" y="981"/>
                  </a:lnTo>
                  <a:lnTo>
                    <a:pt x="2155" y="956"/>
                  </a:lnTo>
                  <a:lnTo>
                    <a:pt x="2169" y="929"/>
                  </a:lnTo>
                  <a:lnTo>
                    <a:pt x="2177" y="897"/>
                  </a:lnTo>
                  <a:lnTo>
                    <a:pt x="2179" y="866"/>
                  </a:lnTo>
                  <a:lnTo>
                    <a:pt x="2177" y="834"/>
                  </a:lnTo>
                  <a:lnTo>
                    <a:pt x="2169" y="804"/>
                  </a:lnTo>
                  <a:lnTo>
                    <a:pt x="2155" y="776"/>
                  </a:lnTo>
                  <a:lnTo>
                    <a:pt x="2137" y="751"/>
                  </a:lnTo>
                  <a:lnTo>
                    <a:pt x="2115" y="729"/>
                  </a:lnTo>
                  <a:lnTo>
                    <a:pt x="2091" y="711"/>
                  </a:lnTo>
                  <a:lnTo>
                    <a:pt x="2063" y="699"/>
                  </a:lnTo>
                  <a:lnTo>
                    <a:pt x="2032" y="690"/>
                  </a:lnTo>
                  <a:lnTo>
                    <a:pt x="2001" y="687"/>
                  </a:lnTo>
                  <a:close/>
                  <a:moveTo>
                    <a:pt x="1301" y="687"/>
                  </a:moveTo>
                  <a:lnTo>
                    <a:pt x="1269" y="690"/>
                  </a:lnTo>
                  <a:lnTo>
                    <a:pt x="1239" y="699"/>
                  </a:lnTo>
                  <a:lnTo>
                    <a:pt x="1211" y="711"/>
                  </a:lnTo>
                  <a:lnTo>
                    <a:pt x="1186" y="729"/>
                  </a:lnTo>
                  <a:lnTo>
                    <a:pt x="1165" y="751"/>
                  </a:lnTo>
                  <a:lnTo>
                    <a:pt x="1146" y="776"/>
                  </a:lnTo>
                  <a:lnTo>
                    <a:pt x="1134" y="804"/>
                  </a:lnTo>
                  <a:lnTo>
                    <a:pt x="1126" y="834"/>
                  </a:lnTo>
                  <a:lnTo>
                    <a:pt x="1122" y="866"/>
                  </a:lnTo>
                  <a:lnTo>
                    <a:pt x="1126" y="897"/>
                  </a:lnTo>
                  <a:lnTo>
                    <a:pt x="1134" y="929"/>
                  </a:lnTo>
                  <a:lnTo>
                    <a:pt x="1146" y="956"/>
                  </a:lnTo>
                  <a:lnTo>
                    <a:pt x="1165" y="981"/>
                  </a:lnTo>
                  <a:lnTo>
                    <a:pt x="1186" y="1003"/>
                  </a:lnTo>
                  <a:lnTo>
                    <a:pt x="1211" y="1020"/>
                  </a:lnTo>
                  <a:lnTo>
                    <a:pt x="1239" y="1034"/>
                  </a:lnTo>
                  <a:lnTo>
                    <a:pt x="1269" y="1042"/>
                  </a:lnTo>
                  <a:lnTo>
                    <a:pt x="1301" y="1044"/>
                  </a:lnTo>
                  <a:lnTo>
                    <a:pt x="1334" y="1042"/>
                  </a:lnTo>
                  <a:lnTo>
                    <a:pt x="1364" y="1034"/>
                  </a:lnTo>
                  <a:lnTo>
                    <a:pt x="1392" y="1020"/>
                  </a:lnTo>
                  <a:lnTo>
                    <a:pt x="1416" y="1003"/>
                  </a:lnTo>
                  <a:lnTo>
                    <a:pt x="1438" y="981"/>
                  </a:lnTo>
                  <a:lnTo>
                    <a:pt x="1455" y="956"/>
                  </a:lnTo>
                  <a:lnTo>
                    <a:pt x="1469" y="929"/>
                  </a:lnTo>
                  <a:lnTo>
                    <a:pt x="1477" y="897"/>
                  </a:lnTo>
                  <a:lnTo>
                    <a:pt x="1479" y="866"/>
                  </a:lnTo>
                  <a:lnTo>
                    <a:pt x="1477" y="834"/>
                  </a:lnTo>
                  <a:lnTo>
                    <a:pt x="1469" y="804"/>
                  </a:lnTo>
                  <a:lnTo>
                    <a:pt x="1455" y="776"/>
                  </a:lnTo>
                  <a:lnTo>
                    <a:pt x="1438" y="751"/>
                  </a:lnTo>
                  <a:lnTo>
                    <a:pt x="1416" y="729"/>
                  </a:lnTo>
                  <a:lnTo>
                    <a:pt x="1392" y="711"/>
                  </a:lnTo>
                  <a:lnTo>
                    <a:pt x="1364" y="699"/>
                  </a:lnTo>
                  <a:lnTo>
                    <a:pt x="1334" y="690"/>
                  </a:lnTo>
                  <a:lnTo>
                    <a:pt x="1301" y="687"/>
                  </a:lnTo>
                  <a:close/>
                  <a:moveTo>
                    <a:pt x="602" y="687"/>
                  </a:moveTo>
                  <a:lnTo>
                    <a:pt x="569" y="690"/>
                  </a:lnTo>
                  <a:lnTo>
                    <a:pt x="539" y="699"/>
                  </a:lnTo>
                  <a:lnTo>
                    <a:pt x="512" y="711"/>
                  </a:lnTo>
                  <a:lnTo>
                    <a:pt x="486" y="729"/>
                  </a:lnTo>
                  <a:lnTo>
                    <a:pt x="465" y="751"/>
                  </a:lnTo>
                  <a:lnTo>
                    <a:pt x="447" y="776"/>
                  </a:lnTo>
                  <a:lnTo>
                    <a:pt x="434" y="804"/>
                  </a:lnTo>
                  <a:lnTo>
                    <a:pt x="426" y="834"/>
                  </a:lnTo>
                  <a:lnTo>
                    <a:pt x="422" y="866"/>
                  </a:lnTo>
                  <a:lnTo>
                    <a:pt x="426" y="897"/>
                  </a:lnTo>
                  <a:lnTo>
                    <a:pt x="434" y="929"/>
                  </a:lnTo>
                  <a:lnTo>
                    <a:pt x="447" y="956"/>
                  </a:lnTo>
                  <a:lnTo>
                    <a:pt x="465" y="981"/>
                  </a:lnTo>
                  <a:lnTo>
                    <a:pt x="486" y="1003"/>
                  </a:lnTo>
                  <a:lnTo>
                    <a:pt x="512" y="1020"/>
                  </a:lnTo>
                  <a:lnTo>
                    <a:pt x="539" y="1034"/>
                  </a:lnTo>
                  <a:lnTo>
                    <a:pt x="569" y="1042"/>
                  </a:lnTo>
                  <a:lnTo>
                    <a:pt x="602" y="1044"/>
                  </a:lnTo>
                  <a:lnTo>
                    <a:pt x="634" y="1042"/>
                  </a:lnTo>
                  <a:lnTo>
                    <a:pt x="664" y="1034"/>
                  </a:lnTo>
                  <a:lnTo>
                    <a:pt x="692" y="1020"/>
                  </a:lnTo>
                  <a:lnTo>
                    <a:pt x="716" y="1003"/>
                  </a:lnTo>
                  <a:lnTo>
                    <a:pt x="738" y="981"/>
                  </a:lnTo>
                  <a:lnTo>
                    <a:pt x="756" y="956"/>
                  </a:lnTo>
                  <a:lnTo>
                    <a:pt x="769" y="929"/>
                  </a:lnTo>
                  <a:lnTo>
                    <a:pt x="777" y="897"/>
                  </a:lnTo>
                  <a:lnTo>
                    <a:pt x="780" y="866"/>
                  </a:lnTo>
                  <a:lnTo>
                    <a:pt x="777" y="834"/>
                  </a:lnTo>
                  <a:lnTo>
                    <a:pt x="769" y="804"/>
                  </a:lnTo>
                  <a:lnTo>
                    <a:pt x="756" y="776"/>
                  </a:lnTo>
                  <a:lnTo>
                    <a:pt x="738" y="751"/>
                  </a:lnTo>
                  <a:lnTo>
                    <a:pt x="716" y="729"/>
                  </a:lnTo>
                  <a:lnTo>
                    <a:pt x="692" y="711"/>
                  </a:lnTo>
                  <a:lnTo>
                    <a:pt x="664" y="699"/>
                  </a:lnTo>
                  <a:lnTo>
                    <a:pt x="634" y="690"/>
                  </a:lnTo>
                  <a:lnTo>
                    <a:pt x="602" y="687"/>
                  </a:lnTo>
                  <a:close/>
                  <a:moveTo>
                    <a:pt x="150" y="0"/>
                  </a:moveTo>
                  <a:lnTo>
                    <a:pt x="2452" y="0"/>
                  </a:lnTo>
                  <a:lnTo>
                    <a:pt x="2482" y="3"/>
                  </a:lnTo>
                  <a:lnTo>
                    <a:pt x="2510" y="12"/>
                  </a:lnTo>
                  <a:lnTo>
                    <a:pt x="2535" y="25"/>
                  </a:lnTo>
                  <a:lnTo>
                    <a:pt x="2557" y="44"/>
                  </a:lnTo>
                  <a:lnTo>
                    <a:pt x="2576" y="66"/>
                  </a:lnTo>
                  <a:lnTo>
                    <a:pt x="2589" y="91"/>
                  </a:lnTo>
                  <a:lnTo>
                    <a:pt x="2599" y="119"/>
                  </a:lnTo>
                  <a:lnTo>
                    <a:pt x="2601" y="149"/>
                  </a:lnTo>
                  <a:lnTo>
                    <a:pt x="2601" y="1641"/>
                  </a:lnTo>
                  <a:lnTo>
                    <a:pt x="2599" y="1671"/>
                  </a:lnTo>
                  <a:lnTo>
                    <a:pt x="2589" y="1700"/>
                  </a:lnTo>
                  <a:lnTo>
                    <a:pt x="2576" y="1726"/>
                  </a:lnTo>
                  <a:lnTo>
                    <a:pt x="2557" y="1748"/>
                  </a:lnTo>
                  <a:lnTo>
                    <a:pt x="2535" y="1765"/>
                  </a:lnTo>
                  <a:lnTo>
                    <a:pt x="2510" y="1779"/>
                  </a:lnTo>
                  <a:lnTo>
                    <a:pt x="2482" y="1788"/>
                  </a:lnTo>
                  <a:lnTo>
                    <a:pt x="2452" y="1790"/>
                  </a:lnTo>
                  <a:lnTo>
                    <a:pt x="2189" y="1790"/>
                  </a:lnTo>
                  <a:lnTo>
                    <a:pt x="2189" y="2335"/>
                  </a:lnTo>
                  <a:lnTo>
                    <a:pt x="2186" y="2356"/>
                  </a:lnTo>
                  <a:lnTo>
                    <a:pt x="2179" y="2374"/>
                  </a:lnTo>
                  <a:lnTo>
                    <a:pt x="2166" y="2388"/>
                  </a:lnTo>
                  <a:lnTo>
                    <a:pt x="2151" y="2400"/>
                  </a:lnTo>
                  <a:lnTo>
                    <a:pt x="2134" y="2407"/>
                  </a:lnTo>
                  <a:lnTo>
                    <a:pt x="2115" y="2410"/>
                  </a:lnTo>
                  <a:lnTo>
                    <a:pt x="2097" y="2408"/>
                  </a:lnTo>
                  <a:lnTo>
                    <a:pt x="2078" y="2401"/>
                  </a:lnTo>
                  <a:lnTo>
                    <a:pt x="2061" y="2388"/>
                  </a:lnTo>
                  <a:lnTo>
                    <a:pt x="1464" y="1790"/>
                  </a:lnTo>
                  <a:lnTo>
                    <a:pt x="150" y="1790"/>
                  </a:lnTo>
                  <a:lnTo>
                    <a:pt x="120" y="1788"/>
                  </a:lnTo>
                  <a:lnTo>
                    <a:pt x="92" y="1779"/>
                  </a:lnTo>
                  <a:lnTo>
                    <a:pt x="66" y="1765"/>
                  </a:lnTo>
                  <a:lnTo>
                    <a:pt x="44" y="1748"/>
                  </a:lnTo>
                  <a:lnTo>
                    <a:pt x="26" y="1726"/>
                  </a:lnTo>
                  <a:lnTo>
                    <a:pt x="12" y="1700"/>
                  </a:lnTo>
                  <a:lnTo>
                    <a:pt x="4" y="1671"/>
                  </a:lnTo>
                  <a:lnTo>
                    <a:pt x="0" y="1641"/>
                  </a:lnTo>
                  <a:lnTo>
                    <a:pt x="0" y="149"/>
                  </a:lnTo>
                  <a:lnTo>
                    <a:pt x="4" y="119"/>
                  </a:lnTo>
                  <a:lnTo>
                    <a:pt x="12" y="91"/>
                  </a:lnTo>
                  <a:lnTo>
                    <a:pt x="26" y="66"/>
                  </a:lnTo>
                  <a:lnTo>
                    <a:pt x="44" y="44"/>
                  </a:lnTo>
                  <a:lnTo>
                    <a:pt x="66" y="25"/>
                  </a:lnTo>
                  <a:lnTo>
                    <a:pt x="92" y="12"/>
                  </a:lnTo>
                  <a:lnTo>
                    <a:pt x="120" y="3"/>
                  </a:lnTo>
                  <a:lnTo>
                    <a:pt x="15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0" name="Group 59">
            <a:extLst>
              <a:ext uri="{FF2B5EF4-FFF2-40B4-BE49-F238E27FC236}">
                <a16:creationId xmlns:a16="http://schemas.microsoft.com/office/drawing/2014/main" id="{3682ECFE-F4DE-4C5D-80F2-D357E7402341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5174962" y="5455032"/>
            <a:ext cx="388083" cy="365760"/>
            <a:chOff x="2290" y="1976"/>
            <a:chExt cx="1356" cy="1278"/>
          </a:xfrm>
          <a:solidFill>
            <a:schemeClr val="bg1"/>
          </a:solidFill>
        </p:grpSpPr>
        <p:sp>
          <p:nvSpPr>
            <p:cNvPr id="21" name="Freeform 61">
              <a:extLst>
                <a:ext uri="{FF2B5EF4-FFF2-40B4-BE49-F238E27FC236}">
                  <a16:creationId xmlns:a16="http://schemas.microsoft.com/office/drawing/2014/main" id="{3CB1CA12-517A-43BF-A222-420A29DD24FD}"/>
                </a:ext>
              </a:extLst>
            </p:cNvPr>
            <p:cNvSpPr>
              <a:spLocks/>
            </p:cNvSpPr>
            <p:nvPr/>
          </p:nvSpPr>
          <p:spPr bwMode="auto">
            <a:xfrm>
              <a:off x="2735" y="1976"/>
              <a:ext cx="467" cy="505"/>
            </a:xfrm>
            <a:custGeom>
              <a:avLst/>
              <a:gdLst>
                <a:gd name="T0" fmla="*/ 730 w 1401"/>
                <a:gd name="T1" fmla="*/ 0 h 1516"/>
                <a:gd name="T2" fmla="*/ 813 w 1401"/>
                <a:gd name="T3" fmla="*/ 13 h 1516"/>
                <a:gd name="T4" fmla="*/ 884 w 1401"/>
                <a:gd name="T5" fmla="*/ 50 h 1516"/>
                <a:gd name="T6" fmla="*/ 940 w 1401"/>
                <a:gd name="T7" fmla="*/ 106 h 1516"/>
                <a:gd name="T8" fmla="*/ 977 w 1401"/>
                <a:gd name="T9" fmla="*/ 178 h 1516"/>
                <a:gd name="T10" fmla="*/ 990 w 1401"/>
                <a:gd name="T11" fmla="*/ 260 h 1516"/>
                <a:gd name="T12" fmla="*/ 988 w 1401"/>
                <a:gd name="T13" fmla="*/ 574 h 1516"/>
                <a:gd name="T14" fmla="*/ 968 w 1401"/>
                <a:gd name="T15" fmla="*/ 621 h 1516"/>
                <a:gd name="T16" fmla="*/ 932 w 1401"/>
                <a:gd name="T17" fmla="*/ 655 h 1516"/>
                <a:gd name="T18" fmla="*/ 932 w 1401"/>
                <a:gd name="T19" fmla="*/ 938 h 1516"/>
                <a:gd name="T20" fmla="*/ 937 w 1401"/>
                <a:gd name="T21" fmla="*/ 944 h 1516"/>
                <a:gd name="T22" fmla="*/ 953 w 1401"/>
                <a:gd name="T23" fmla="*/ 953 h 1516"/>
                <a:gd name="T24" fmla="*/ 995 w 1401"/>
                <a:gd name="T25" fmla="*/ 975 h 1516"/>
                <a:gd name="T26" fmla="*/ 1057 w 1401"/>
                <a:gd name="T27" fmla="*/ 1009 h 1516"/>
                <a:gd name="T28" fmla="*/ 1132 w 1401"/>
                <a:gd name="T29" fmla="*/ 1054 h 1516"/>
                <a:gd name="T30" fmla="*/ 1216 w 1401"/>
                <a:gd name="T31" fmla="*/ 1109 h 1516"/>
                <a:gd name="T32" fmla="*/ 1306 w 1401"/>
                <a:gd name="T33" fmla="*/ 1174 h 1516"/>
                <a:gd name="T34" fmla="*/ 1368 w 1401"/>
                <a:gd name="T35" fmla="*/ 1227 h 1516"/>
                <a:gd name="T36" fmla="*/ 1393 w 1401"/>
                <a:gd name="T37" fmla="*/ 1269 h 1516"/>
                <a:gd name="T38" fmla="*/ 1401 w 1401"/>
                <a:gd name="T39" fmla="*/ 1319 h 1516"/>
                <a:gd name="T40" fmla="*/ 0 w 1401"/>
                <a:gd name="T41" fmla="*/ 1516 h 1516"/>
                <a:gd name="T42" fmla="*/ 1 w 1401"/>
                <a:gd name="T43" fmla="*/ 1294 h 1516"/>
                <a:gd name="T44" fmla="*/ 18 w 1401"/>
                <a:gd name="T45" fmla="*/ 1248 h 1516"/>
                <a:gd name="T46" fmla="*/ 50 w 1401"/>
                <a:gd name="T47" fmla="*/ 1210 h 1516"/>
                <a:gd name="T48" fmla="*/ 140 w 1401"/>
                <a:gd name="T49" fmla="*/ 1141 h 1516"/>
                <a:gd name="T50" fmla="*/ 228 w 1401"/>
                <a:gd name="T51" fmla="*/ 1081 h 1516"/>
                <a:gd name="T52" fmla="*/ 308 w 1401"/>
                <a:gd name="T53" fmla="*/ 1031 h 1516"/>
                <a:gd name="T54" fmla="*/ 377 w 1401"/>
                <a:gd name="T55" fmla="*/ 991 h 1516"/>
                <a:gd name="T56" fmla="*/ 429 w 1401"/>
                <a:gd name="T57" fmla="*/ 963 h 1516"/>
                <a:gd name="T58" fmla="*/ 461 w 1401"/>
                <a:gd name="T59" fmla="*/ 947 h 1516"/>
                <a:gd name="T60" fmla="*/ 466 w 1401"/>
                <a:gd name="T61" fmla="*/ 942 h 1516"/>
                <a:gd name="T62" fmla="*/ 469 w 1401"/>
                <a:gd name="T63" fmla="*/ 936 h 1516"/>
                <a:gd name="T64" fmla="*/ 449 w 1401"/>
                <a:gd name="T65" fmla="*/ 641 h 1516"/>
                <a:gd name="T66" fmla="*/ 420 w 1401"/>
                <a:gd name="T67" fmla="*/ 600 h 1516"/>
                <a:gd name="T68" fmla="*/ 411 w 1401"/>
                <a:gd name="T69" fmla="*/ 548 h 1516"/>
                <a:gd name="T70" fmla="*/ 413 w 1401"/>
                <a:gd name="T71" fmla="*/ 218 h 1516"/>
                <a:gd name="T72" fmla="*/ 439 w 1401"/>
                <a:gd name="T73" fmla="*/ 141 h 1516"/>
                <a:gd name="T74" fmla="*/ 486 w 1401"/>
                <a:gd name="T75" fmla="*/ 76 h 1516"/>
                <a:gd name="T76" fmla="*/ 550 w 1401"/>
                <a:gd name="T77" fmla="*/ 29 h 1516"/>
                <a:gd name="T78" fmla="*/ 628 w 1401"/>
                <a:gd name="T79" fmla="*/ 3 h 15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401" h="1516">
                  <a:moveTo>
                    <a:pt x="670" y="0"/>
                  </a:moveTo>
                  <a:lnTo>
                    <a:pt x="730" y="0"/>
                  </a:lnTo>
                  <a:lnTo>
                    <a:pt x="773" y="3"/>
                  </a:lnTo>
                  <a:lnTo>
                    <a:pt x="813" y="13"/>
                  </a:lnTo>
                  <a:lnTo>
                    <a:pt x="850" y="29"/>
                  </a:lnTo>
                  <a:lnTo>
                    <a:pt x="884" y="50"/>
                  </a:lnTo>
                  <a:lnTo>
                    <a:pt x="914" y="76"/>
                  </a:lnTo>
                  <a:lnTo>
                    <a:pt x="940" y="106"/>
                  </a:lnTo>
                  <a:lnTo>
                    <a:pt x="962" y="141"/>
                  </a:lnTo>
                  <a:lnTo>
                    <a:pt x="977" y="178"/>
                  </a:lnTo>
                  <a:lnTo>
                    <a:pt x="987" y="218"/>
                  </a:lnTo>
                  <a:lnTo>
                    <a:pt x="990" y="260"/>
                  </a:lnTo>
                  <a:lnTo>
                    <a:pt x="990" y="548"/>
                  </a:lnTo>
                  <a:lnTo>
                    <a:pt x="988" y="574"/>
                  </a:lnTo>
                  <a:lnTo>
                    <a:pt x="981" y="599"/>
                  </a:lnTo>
                  <a:lnTo>
                    <a:pt x="968" y="621"/>
                  </a:lnTo>
                  <a:lnTo>
                    <a:pt x="952" y="641"/>
                  </a:lnTo>
                  <a:lnTo>
                    <a:pt x="932" y="655"/>
                  </a:lnTo>
                  <a:lnTo>
                    <a:pt x="932" y="934"/>
                  </a:lnTo>
                  <a:lnTo>
                    <a:pt x="932" y="938"/>
                  </a:lnTo>
                  <a:lnTo>
                    <a:pt x="935" y="941"/>
                  </a:lnTo>
                  <a:lnTo>
                    <a:pt x="937" y="944"/>
                  </a:lnTo>
                  <a:lnTo>
                    <a:pt x="940" y="946"/>
                  </a:lnTo>
                  <a:lnTo>
                    <a:pt x="953" y="953"/>
                  </a:lnTo>
                  <a:lnTo>
                    <a:pt x="972" y="962"/>
                  </a:lnTo>
                  <a:lnTo>
                    <a:pt x="995" y="975"/>
                  </a:lnTo>
                  <a:lnTo>
                    <a:pt x="1025" y="990"/>
                  </a:lnTo>
                  <a:lnTo>
                    <a:pt x="1057" y="1009"/>
                  </a:lnTo>
                  <a:lnTo>
                    <a:pt x="1093" y="1030"/>
                  </a:lnTo>
                  <a:lnTo>
                    <a:pt x="1132" y="1054"/>
                  </a:lnTo>
                  <a:lnTo>
                    <a:pt x="1174" y="1080"/>
                  </a:lnTo>
                  <a:lnTo>
                    <a:pt x="1216" y="1109"/>
                  </a:lnTo>
                  <a:lnTo>
                    <a:pt x="1261" y="1141"/>
                  </a:lnTo>
                  <a:lnTo>
                    <a:pt x="1306" y="1174"/>
                  </a:lnTo>
                  <a:lnTo>
                    <a:pt x="1351" y="1210"/>
                  </a:lnTo>
                  <a:lnTo>
                    <a:pt x="1368" y="1227"/>
                  </a:lnTo>
                  <a:lnTo>
                    <a:pt x="1383" y="1247"/>
                  </a:lnTo>
                  <a:lnTo>
                    <a:pt x="1393" y="1269"/>
                  </a:lnTo>
                  <a:lnTo>
                    <a:pt x="1399" y="1294"/>
                  </a:lnTo>
                  <a:lnTo>
                    <a:pt x="1401" y="1319"/>
                  </a:lnTo>
                  <a:lnTo>
                    <a:pt x="1401" y="1516"/>
                  </a:lnTo>
                  <a:lnTo>
                    <a:pt x="0" y="1516"/>
                  </a:lnTo>
                  <a:lnTo>
                    <a:pt x="0" y="1319"/>
                  </a:lnTo>
                  <a:lnTo>
                    <a:pt x="1" y="1294"/>
                  </a:lnTo>
                  <a:lnTo>
                    <a:pt x="8" y="1270"/>
                  </a:lnTo>
                  <a:lnTo>
                    <a:pt x="18" y="1248"/>
                  </a:lnTo>
                  <a:lnTo>
                    <a:pt x="32" y="1228"/>
                  </a:lnTo>
                  <a:lnTo>
                    <a:pt x="50" y="1210"/>
                  </a:lnTo>
                  <a:lnTo>
                    <a:pt x="95" y="1175"/>
                  </a:lnTo>
                  <a:lnTo>
                    <a:pt x="140" y="1141"/>
                  </a:lnTo>
                  <a:lnTo>
                    <a:pt x="185" y="1110"/>
                  </a:lnTo>
                  <a:lnTo>
                    <a:pt x="228" y="1081"/>
                  </a:lnTo>
                  <a:lnTo>
                    <a:pt x="269" y="1054"/>
                  </a:lnTo>
                  <a:lnTo>
                    <a:pt x="308" y="1031"/>
                  </a:lnTo>
                  <a:lnTo>
                    <a:pt x="344" y="1010"/>
                  </a:lnTo>
                  <a:lnTo>
                    <a:pt x="377" y="991"/>
                  </a:lnTo>
                  <a:lnTo>
                    <a:pt x="406" y="975"/>
                  </a:lnTo>
                  <a:lnTo>
                    <a:pt x="429" y="963"/>
                  </a:lnTo>
                  <a:lnTo>
                    <a:pt x="448" y="953"/>
                  </a:lnTo>
                  <a:lnTo>
                    <a:pt x="461" y="947"/>
                  </a:lnTo>
                  <a:lnTo>
                    <a:pt x="464" y="944"/>
                  </a:lnTo>
                  <a:lnTo>
                    <a:pt x="466" y="942"/>
                  </a:lnTo>
                  <a:lnTo>
                    <a:pt x="467" y="939"/>
                  </a:lnTo>
                  <a:lnTo>
                    <a:pt x="469" y="936"/>
                  </a:lnTo>
                  <a:lnTo>
                    <a:pt x="469" y="657"/>
                  </a:lnTo>
                  <a:lnTo>
                    <a:pt x="449" y="641"/>
                  </a:lnTo>
                  <a:lnTo>
                    <a:pt x="433" y="622"/>
                  </a:lnTo>
                  <a:lnTo>
                    <a:pt x="420" y="600"/>
                  </a:lnTo>
                  <a:lnTo>
                    <a:pt x="413" y="575"/>
                  </a:lnTo>
                  <a:lnTo>
                    <a:pt x="411" y="548"/>
                  </a:lnTo>
                  <a:lnTo>
                    <a:pt x="411" y="260"/>
                  </a:lnTo>
                  <a:lnTo>
                    <a:pt x="413" y="218"/>
                  </a:lnTo>
                  <a:lnTo>
                    <a:pt x="423" y="178"/>
                  </a:lnTo>
                  <a:lnTo>
                    <a:pt x="439" y="141"/>
                  </a:lnTo>
                  <a:lnTo>
                    <a:pt x="460" y="106"/>
                  </a:lnTo>
                  <a:lnTo>
                    <a:pt x="486" y="76"/>
                  </a:lnTo>
                  <a:lnTo>
                    <a:pt x="517" y="50"/>
                  </a:lnTo>
                  <a:lnTo>
                    <a:pt x="550" y="29"/>
                  </a:lnTo>
                  <a:lnTo>
                    <a:pt x="588" y="13"/>
                  </a:lnTo>
                  <a:lnTo>
                    <a:pt x="628" y="3"/>
                  </a:lnTo>
                  <a:lnTo>
                    <a:pt x="67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62">
              <a:extLst>
                <a:ext uri="{FF2B5EF4-FFF2-40B4-BE49-F238E27FC236}">
                  <a16:creationId xmlns:a16="http://schemas.microsoft.com/office/drawing/2014/main" id="{99C62C8C-8C39-4102-84BD-6E0B6AC1203B}"/>
                </a:ext>
              </a:extLst>
            </p:cNvPr>
            <p:cNvSpPr>
              <a:spLocks/>
            </p:cNvSpPr>
            <p:nvPr/>
          </p:nvSpPr>
          <p:spPr bwMode="auto">
            <a:xfrm>
              <a:off x="3179" y="2749"/>
              <a:ext cx="467" cy="505"/>
            </a:xfrm>
            <a:custGeom>
              <a:avLst/>
              <a:gdLst>
                <a:gd name="T0" fmla="*/ 732 w 1401"/>
                <a:gd name="T1" fmla="*/ 0 h 1516"/>
                <a:gd name="T2" fmla="*/ 815 w 1401"/>
                <a:gd name="T3" fmla="*/ 13 h 1516"/>
                <a:gd name="T4" fmla="*/ 885 w 1401"/>
                <a:gd name="T5" fmla="*/ 50 h 1516"/>
                <a:gd name="T6" fmla="*/ 942 w 1401"/>
                <a:gd name="T7" fmla="*/ 107 h 1516"/>
                <a:gd name="T8" fmla="*/ 979 w 1401"/>
                <a:gd name="T9" fmla="*/ 179 h 1516"/>
                <a:gd name="T10" fmla="*/ 992 w 1401"/>
                <a:gd name="T11" fmla="*/ 260 h 1516"/>
                <a:gd name="T12" fmla="*/ 990 w 1401"/>
                <a:gd name="T13" fmla="*/ 575 h 1516"/>
                <a:gd name="T14" fmla="*/ 969 w 1401"/>
                <a:gd name="T15" fmla="*/ 622 h 1516"/>
                <a:gd name="T16" fmla="*/ 934 w 1401"/>
                <a:gd name="T17" fmla="*/ 658 h 1516"/>
                <a:gd name="T18" fmla="*/ 934 w 1401"/>
                <a:gd name="T19" fmla="*/ 938 h 1516"/>
                <a:gd name="T20" fmla="*/ 938 w 1401"/>
                <a:gd name="T21" fmla="*/ 944 h 1516"/>
                <a:gd name="T22" fmla="*/ 954 w 1401"/>
                <a:gd name="T23" fmla="*/ 953 h 1516"/>
                <a:gd name="T24" fmla="*/ 997 w 1401"/>
                <a:gd name="T25" fmla="*/ 975 h 1516"/>
                <a:gd name="T26" fmla="*/ 1059 w 1401"/>
                <a:gd name="T27" fmla="*/ 1010 h 1516"/>
                <a:gd name="T28" fmla="*/ 1134 w 1401"/>
                <a:gd name="T29" fmla="*/ 1054 h 1516"/>
                <a:gd name="T30" fmla="*/ 1218 w 1401"/>
                <a:gd name="T31" fmla="*/ 1110 h 1516"/>
                <a:gd name="T32" fmla="*/ 1307 w 1401"/>
                <a:gd name="T33" fmla="*/ 1174 h 1516"/>
                <a:gd name="T34" fmla="*/ 1373 w 1401"/>
                <a:gd name="T35" fmla="*/ 1232 h 1516"/>
                <a:gd name="T36" fmla="*/ 1398 w 1401"/>
                <a:gd name="T37" fmla="*/ 1288 h 1516"/>
                <a:gd name="T38" fmla="*/ 1401 w 1401"/>
                <a:gd name="T39" fmla="*/ 1516 h 1516"/>
                <a:gd name="T40" fmla="*/ 0 w 1401"/>
                <a:gd name="T41" fmla="*/ 1320 h 1516"/>
                <a:gd name="T42" fmla="*/ 9 w 1401"/>
                <a:gd name="T43" fmla="*/ 1270 h 1516"/>
                <a:gd name="T44" fmla="*/ 32 w 1401"/>
                <a:gd name="T45" fmla="*/ 1228 h 1516"/>
                <a:gd name="T46" fmla="*/ 95 w 1401"/>
                <a:gd name="T47" fmla="*/ 1175 h 1516"/>
                <a:gd name="T48" fmla="*/ 185 w 1401"/>
                <a:gd name="T49" fmla="*/ 1111 h 1516"/>
                <a:gd name="T50" fmla="*/ 269 w 1401"/>
                <a:gd name="T51" fmla="*/ 1055 h 1516"/>
                <a:gd name="T52" fmla="*/ 345 w 1401"/>
                <a:gd name="T53" fmla="*/ 1010 h 1516"/>
                <a:gd name="T54" fmla="*/ 406 w 1401"/>
                <a:gd name="T55" fmla="*/ 976 h 1516"/>
                <a:gd name="T56" fmla="*/ 448 w 1401"/>
                <a:gd name="T57" fmla="*/ 954 h 1516"/>
                <a:gd name="T58" fmla="*/ 464 w 1401"/>
                <a:gd name="T59" fmla="*/ 946 h 1516"/>
                <a:gd name="T60" fmla="*/ 468 w 1401"/>
                <a:gd name="T61" fmla="*/ 939 h 1516"/>
                <a:gd name="T62" fmla="*/ 469 w 1401"/>
                <a:gd name="T63" fmla="*/ 658 h 1516"/>
                <a:gd name="T64" fmla="*/ 433 w 1401"/>
                <a:gd name="T65" fmla="*/ 622 h 1516"/>
                <a:gd name="T66" fmla="*/ 414 w 1401"/>
                <a:gd name="T67" fmla="*/ 575 h 1516"/>
                <a:gd name="T68" fmla="*/ 411 w 1401"/>
                <a:gd name="T69" fmla="*/ 260 h 1516"/>
                <a:gd name="T70" fmla="*/ 423 w 1401"/>
                <a:gd name="T71" fmla="*/ 179 h 1516"/>
                <a:gd name="T72" fmla="*/ 461 w 1401"/>
                <a:gd name="T73" fmla="*/ 107 h 1516"/>
                <a:gd name="T74" fmla="*/ 517 w 1401"/>
                <a:gd name="T75" fmla="*/ 50 h 1516"/>
                <a:gd name="T76" fmla="*/ 589 w 1401"/>
                <a:gd name="T77" fmla="*/ 13 h 1516"/>
                <a:gd name="T78" fmla="*/ 670 w 1401"/>
                <a:gd name="T79" fmla="*/ 0 h 15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401" h="1516">
                  <a:moveTo>
                    <a:pt x="670" y="0"/>
                  </a:moveTo>
                  <a:lnTo>
                    <a:pt x="732" y="0"/>
                  </a:lnTo>
                  <a:lnTo>
                    <a:pt x="774" y="3"/>
                  </a:lnTo>
                  <a:lnTo>
                    <a:pt x="815" y="13"/>
                  </a:lnTo>
                  <a:lnTo>
                    <a:pt x="852" y="29"/>
                  </a:lnTo>
                  <a:lnTo>
                    <a:pt x="885" y="50"/>
                  </a:lnTo>
                  <a:lnTo>
                    <a:pt x="916" y="76"/>
                  </a:lnTo>
                  <a:lnTo>
                    <a:pt x="942" y="107"/>
                  </a:lnTo>
                  <a:lnTo>
                    <a:pt x="963" y="140"/>
                  </a:lnTo>
                  <a:lnTo>
                    <a:pt x="979" y="179"/>
                  </a:lnTo>
                  <a:lnTo>
                    <a:pt x="988" y="218"/>
                  </a:lnTo>
                  <a:lnTo>
                    <a:pt x="992" y="260"/>
                  </a:lnTo>
                  <a:lnTo>
                    <a:pt x="992" y="549"/>
                  </a:lnTo>
                  <a:lnTo>
                    <a:pt x="990" y="575"/>
                  </a:lnTo>
                  <a:lnTo>
                    <a:pt x="981" y="600"/>
                  </a:lnTo>
                  <a:lnTo>
                    <a:pt x="969" y="622"/>
                  </a:lnTo>
                  <a:lnTo>
                    <a:pt x="953" y="642"/>
                  </a:lnTo>
                  <a:lnTo>
                    <a:pt x="934" y="658"/>
                  </a:lnTo>
                  <a:lnTo>
                    <a:pt x="934" y="934"/>
                  </a:lnTo>
                  <a:lnTo>
                    <a:pt x="934" y="938"/>
                  </a:lnTo>
                  <a:lnTo>
                    <a:pt x="935" y="942"/>
                  </a:lnTo>
                  <a:lnTo>
                    <a:pt x="938" y="944"/>
                  </a:lnTo>
                  <a:lnTo>
                    <a:pt x="942" y="947"/>
                  </a:lnTo>
                  <a:lnTo>
                    <a:pt x="954" y="953"/>
                  </a:lnTo>
                  <a:lnTo>
                    <a:pt x="972" y="963"/>
                  </a:lnTo>
                  <a:lnTo>
                    <a:pt x="997" y="975"/>
                  </a:lnTo>
                  <a:lnTo>
                    <a:pt x="1026" y="991"/>
                  </a:lnTo>
                  <a:lnTo>
                    <a:pt x="1059" y="1010"/>
                  </a:lnTo>
                  <a:lnTo>
                    <a:pt x="1095" y="1031"/>
                  </a:lnTo>
                  <a:lnTo>
                    <a:pt x="1134" y="1054"/>
                  </a:lnTo>
                  <a:lnTo>
                    <a:pt x="1175" y="1080"/>
                  </a:lnTo>
                  <a:lnTo>
                    <a:pt x="1218" y="1110"/>
                  </a:lnTo>
                  <a:lnTo>
                    <a:pt x="1262" y="1141"/>
                  </a:lnTo>
                  <a:lnTo>
                    <a:pt x="1307" y="1174"/>
                  </a:lnTo>
                  <a:lnTo>
                    <a:pt x="1351" y="1210"/>
                  </a:lnTo>
                  <a:lnTo>
                    <a:pt x="1373" y="1232"/>
                  </a:lnTo>
                  <a:lnTo>
                    <a:pt x="1389" y="1258"/>
                  </a:lnTo>
                  <a:lnTo>
                    <a:pt x="1398" y="1288"/>
                  </a:lnTo>
                  <a:lnTo>
                    <a:pt x="1401" y="1318"/>
                  </a:lnTo>
                  <a:lnTo>
                    <a:pt x="1401" y="1516"/>
                  </a:lnTo>
                  <a:lnTo>
                    <a:pt x="0" y="1516"/>
                  </a:lnTo>
                  <a:lnTo>
                    <a:pt x="0" y="1320"/>
                  </a:lnTo>
                  <a:lnTo>
                    <a:pt x="2" y="1294"/>
                  </a:lnTo>
                  <a:lnTo>
                    <a:pt x="9" y="1270"/>
                  </a:lnTo>
                  <a:lnTo>
                    <a:pt x="19" y="1248"/>
                  </a:lnTo>
                  <a:lnTo>
                    <a:pt x="32" y="1228"/>
                  </a:lnTo>
                  <a:lnTo>
                    <a:pt x="51" y="1211"/>
                  </a:lnTo>
                  <a:lnTo>
                    <a:pt x="95" y="1175"/>
                  </a:lnTo>
                  <a:lnTo>
                    <a:pt x="141" y="1142"/>
                  </a:lnTo>
                  <a:lnTo>
                    <a:pt x="185" y="1111"/>
                  </a:lnTo>
                  <a:lnTo>
                    <a:pt x="229" y="1081"/>
                  </a:lnTo>
                  <a:lnTo>
                    <a:pt x="269" y="1055"/>
                  </a:lnTo>
                  <a:lnTo>
                    <a:pt x="309" y="1031"/>
                  </a:lnTo>
                  <a:lnTo>
                    <a:pt x="345" y="1010"/>
                  </a:lnTo>
                  <a:lnTo>
                    <a:pt x="378" y="991"/>
                  </a:lnTo>
                  <a:lnTo>
                    <a:pt x="406" y="976"/>
                  </a:lnTo>
                  <a:lnTo>
                    <a:pt x="430" y="963"/>
                  </a:lnTo>
                  <a:lnTo>
                    <a:pt x="448" y="954"/>
                  </a:lnTo>
                  <a:lnTo>
                    <a:pt x="462" y="947"/>
                  </a:lnTo>
                  <a:lnTo>
                    <a:pt x="464" y="946"/>
                  </a:lnTo>
                  <a:lnTo>
                    <a:pt x="467" y="942"/>
                  </a:lnTo>
                  <a:lnTo>
                    <a:pt x="468" y="939"/>
                  </a:lnTo>
                  <a:lnTo>
                    <a:pt x="469" y="936"/>
                  </a:lnTo>
                  <a:lnTo>
                    <a:pt x="469" y="658"/>
                  </a:lnTo>
                  <a:lnTo>
                    <a:pt x="449" y="642"/>
                  </a:lnTo>
                  <a:lnTo>
                    <a:pt x="433" y="622"/>
                  </a:lnTo>
                  <a:lnTo>
                    <a:pt x="421" y="600"/>
                  </a:lnTo>
                  <a:lnTo>
                    <a:pt x="414" y="575"/>
                  </a:lnTo>
                  <a:lnTo>
                    <a:pt x="411" y="549"/>
                  </a:lnTo>
                  <a:lnTo>
                    <a:pt x="411" y="260"/>
                  </a:lnTo>
                  <a:lnTo>
                    <a:pt x="414" y="218"/>
                  </a:lnTo>
                  <a:lnTo>
                    <a:pt x="423" y="179"/>
                  </a:lnTo>
                  <a:lnTo>
                    <a:pt x="440" y="140"/>
                  </a:lnTo>
                  <a:lnTo>
                    <a:pt x="461" y="107"/>
                  </a:lnTo>
                  <a:lnTo>
                    <a:pt x="486" y="76"/>
                  </a:lnTo>
                  <a:lnTo>
                    <a:pt x="517" y="50"/>
                  </a:lnTo>
                  <a:lnTo>
                    <a:pt x="551" y="29"/>
                  </a:lnTo>
                  <a:lnTo>
                    <a:pt x="589" y="13"/>
                  </a:lnTo>
                  <a:lnTo>
                    <a:pt x="628" y="3"/>
                  </a:lnTo>
                  <a:lnTo>
                    <a:pt x="67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63">
              <a:extLst>
                <a:ext uri="{FF2B5EF4-FFF2-40B4-BE49-F238E27FC236}">
                  <a16:creationId xmlns:a16="http://schemas.microsoft.com/office/drawing/2014/main" id="{C2478E62-84CF-42D3-91A8-12ECF69BD014}"/>
                </a:ext>
              </a:extLst>
            </p:cNvPr>
            <p:cNvSpPr>
              <a:spLocks/>
            </p:cNvSpPr>
            <p:nvPr/>
          </p:nvSpPr>
          <p:spPr bwMode="auto">
            <a:xfrm>
              <a:off x="2290" y="2749"/>
              <a:ext cx="468" cy="505"/>
            </a:xfrm>
            <a:custGeom>
              <a:avLst/>
              <a:gdLst>
                <a:gd name="T0" fmla="*/ 732 w 1403"/>
                <a:gd name="T1" fmla="*/ 0 h 1516"/>
                <a:gd name="T2" fmla="*/ 814 w 1403"/>
                <a:gd name="T3" fmla="*/ 13 h 1516"/>
                <a:gd name="T4" fmla="*/ 886 w 1403"/>
                <a:gd name="T5" fmla="*/ 50 h 1516"/>
                <a:gd name="T6" fmla="*/ 941 w 1403"/>
                <a:gd name="T7" fmla="*/ 107 h 1516"/>
                <a:gd name="T8" fmla="*/ 978 w 1403"/>
                <a:gd name="T9" fmla="*/ 179 h 1516"/>
                <a:gd name="T10" fmla="*/ 992 w 1403"/>
                <a:gd name="T11" fmla="*/ 260 h 1516"/>
                <a:gd name="T12" fmla="*/ 989 w 1403"/>
                <a:gd name="T13" fmla="*/ 575 h 1516"/>
                <a:gd name="T14" fmla="*/ 970 w 1403"/>
                <a:gd name="T15" fmla="*/ 622 h 1516"/>
                <a:gd name="T16" fmla="*/ 934 w 1403"/>
                <a:gd name="T17" fmla="*/ 658 h 1516"/>
                <a:gd name="T18" fmla="*/ 934 w 1403"/>
                <a:gd name="T19" fmla="*/ 938 h 1516"/>
                <a:gd name="T20" fmla="*/ 939 w 1403"/>
                <a:gd name="T21" fmla="*/ 944 h 1516"/>
                <a:gd name="T22" fmla="*/ 955 w 1403"/>
                <a:gd name="T23" fmla="*/ 953 h 1516"/>
                <a:gd name="T24" fmla="*/ 997 w 1403"/>
                <a:gd name="T25" fmla="*/ 975 h 1516"/>
                <a:gd name="T26" fmla="*/ 1058 w 1403"/>
                <a:gd name="T27" fmla="*/ 1010 h 1516"/>
                <a:gd name="T28" fmla="*/ 1134 w 1403"/>
                <a:gd name="T29" fmla="*/ 1054 h 1516"/>
                <a:gd name="T30" fmla="*/ 1218 w 1403"/>
                <a:gd name="T31" fmla="*/ 1110 h 1516"/>
                <a:gd name="T32" fmla="*/ 1308 w 1403"/>
                <a:gd name="T33" fmla="*/ 1174 h 1516"/>
                <a:gd name="T34" fmla="*/ 1369 w 1403"/>
                <a:gd name="T35" fmla="*/ 1227 h 1516"/>
                <a:gd name="T36" fmla="*/ 1394 w 1403"/>
                <a:gd name="T37" fmla="*/ 1270 h 1516"/>
                <a:gd name="T38" fmla="*/ 1403 w 1403"/>
                <a:gd name="T39" fmla="*/ 1318 h 1516"/>
                <a:gd name="T40" fmla="*/ 0 w 1403"/>
                <a:gd name="T41" fmla="*/ 1516 h 1516"/>
                <a:gd name="T42" fmla="*/ 2 w 1403"/>
                <a:gd name="T43" fmla="*/ 1294 h 1516"/>
                <a:gd name="T44" fmla="*/ 19 w 1403"/>
                <a:gd name="T45" fmla="*/ 1248 h 1516"/>
                <a:gd name="T46" fmla="*/ 51 w 1403"/>
                <a:gd name="T47" fmla="*/ 1211 h 1516"/>
                <a:gd name="T48" fmla="*/ 141 w 1403"/>
                <a:gd name="T49" fmla="*/ 1142 h 1516"/>
                <a:gd name="T50" fmla="*/ 228 w 1403"/>
                <a:gd name="T51" fmla="*/ 1081 h 1516"/>
                <a:gd name="T52" fmla="*/ 308 w 1403"/>
                <a:gd name="T53" fmla="*/ 1031 h 1516"/>
                <a:gd name="T54" fmla="*/ 377 w 1403"/>
                <a:gd name="T55" fmla="*/ 991 h 1516"/>
                <a:gd name="T56" fmla="*/ 429 w 1403"/>
                <a:gd name="T57" fmla="*/ 963 h 1516"/>
                <a:gd name="T58" fmla="*/ 461 w 1403"/>
                <a:gd name="T59" fmla="*/ 947 h 1516"/>
                <a:gd name="T60" fmla="*/ 468 w 1403"/>
                <a:gd name="T61" fmla="*/ 942 h 1516"/>
                <a:gd name="T62" fmla="*/ 469 w 1403"/>
                <a:gd name="T63" fmla="*/ 936 h 1516"/>
                <a:gd name="T64" fmla="*/ 449 w 1403"/>
                <a:gd name="T65" fmla="*/ 642 h 1516"/>
                <a:gd name="T66" fmla="*/ 421 w 1403"/>
                <a:gd name="T67" fmla="*/ 600 h 1516"/>
                <a:gd name="T68" fmla="*/ 411 w 1403"/>
                <a:gd name="T69" fmla="*/ 549 h 1516"/>
                <a:gd name="T70" fmla="*/ 415 w 1403"/>
                <a:gd name="T71" fmla="*/ 218 h 1516"/>
                <a:gd name="T72" fmla="*/ 439 w 1403"/>
                <a:gd name="T73" fmla="*/ 140 h 1516"/>
                <a:gd name="T74" fmla="*/ 487 w 1403"/>
                <a:gd name="T75" fmla="*/ 76 h 1516"/>
                <a:gd name="T76" fmla="*/ 551 w 1403"/>
                <a:gd name="T77" fmla="*/ 29 h 1516"/>
                <a:gd name="T78" fmla="*/ 628 w 1403"/>
                <a:gd name="T79" fmla="*/ 3 h 15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403" h="1516">
                  <a:moveTo>
                    <a:pt x="671" y="0"/>
                  </a:moveTo>
                  <a:lnTo>
                    <a:pt x="732" y="0"/>
                  </a:lnTo>
                  <a:lnTo>
                    <a:pt x="775" y="3"/>
                  </a:lnTo>
                  <a:lnTo>
                    <a:pt x="814" y="13"/>
                  </a:lnTo>
                  <a:lnTo>
                    <a:pt x="851" y="29"/>
                  </a:lnTo>
                  <a:lnTo>
                    <a:pt x="886" y="50"/>
                  </a:lnTo>
                  <a:lnTo>
                    <a:pt x="915" y="76"/>
                  </a:lnTo>
                  <a:lnTo>
                    <a:pt x="941" y="107"/>
                  </a:lnTo>
                  <a:lnTo>
                    <a:pt x="963" y="140"/>
                  </a:lnTo>
                  <a:lnTo>
                    <a:pt x="978" y="179"/>
                  </a:lnTo>
                  <a:lnTo>
                    <a:pt x="988" y="218"/>
                  </a:lnTo>
                  <a:lnTo>
                    <a:pt x="992" y="260"/>
                  </a:lnTo>
                  <a:lnTo>
                    <a:pt x="992" y="549"/>
                  </a:lnTo>
                  <a:lnTo>
                    <a:pt x="989" y="575"/>
                  </a:lnTo>
                  <a:lnTo>
                    <a:pt x="982" y="600"/>
                  </a:lnTo>
                  <a:lnTo>
                    <a:pt x="970" y="622"/>
                  </a:lnTo>
                  <a:lnTo>
                    <a:pt x="954" y="642"/>
                  </a:lnTo>
                  <a:lnTo>
                    <a:pt x="934" y="658"/>
                  </a:lnTo>
                  <a:lnTo>
                    <a:pt x="934" y="934"/>
                  </a:lnTo>
                  <a:lnTo>
                    <a:pt x="934" y="938"/>
                  </a:lnTo>
                  <a:lnTo>
                    <a:pt x="936" y="942"/>
                  </a:lnTo>
                  <a:lnTo>
                    <a:pt x="939" y="944"/>
                  </a:lnTo>
                  <a:lnTo>
                    <a:pt x="941" y="947"/>
                  </a:lnTo>
                  <a:lnTo>
                    <a:pt x="955" y="953"/>
                  </a:lnTo>
                  <a:lnTo>
                    <a:pt x="973" y="963"/>
                  </a:lnTo>
                  <a:lnTo>
                    <a:pt x="997" y="975"/>
                  </a:lnTo>
                  <a:lnTo>
                    <a:pt x="1026" y="991"/>
                  </a:lnTo>
                  <a:lnTo>
                    <a:pt x="1058" y="1010"/>
                  </a:lnTo>
                  <a:lnTo>
                    <a:pt x="1094" y="1031"/>
                  </a:lnTo>
                  <a:lnTo>
                    <a:pt x="1134" y="1054"/>
                  </a:lnTo>
                  <a:lnTo>
                    <a:pt x="1176" y="1080"/>
                  </a:lnTo>
                  <a:lnTo>
                    <a:pt x="1218" y="1110"/>
                  </a:lnTo>
                  <a:lnTo>
                    <a:pt x="1262" y="1141"/>
                  </a:lnTo>
                  <a:lnTo>
                    <a:pt x="1308" y="1174"/>
                  </a:lnTo>
                  <a:lnTo>
                    <a:pt x="1352" y="1210"/>
                  </a:lnTo>
                  <a:lnTo>
                    <a:pt x="1369" y="1227"/>
                  </a:lnTo>
                  <a:lnTo>
                    <a:pt x="1384" y="1248"/>
                  </a:lnTo>
                  <a:lnTo>
                    <a:pt x="1394" y="1270"/>
                  </a:lnTo>
                  <a:lnTo>
                    <a:pt x="1400" y="1294"/>
                  </a:lnTo>
                  <a:lnTo>
                    <a:pt x="1403" y="1318"/>
                  </a:lnTo>
                  <a:lnTo>
                    <a:pt x="1403" y="1516"/>
                  </a:lnTo>
                  <a:lnTo>
                    <a:pt x="0" y="1516"/>
                  </a:lnTo>
                  <a:lnTo>
                    <a:pt x="0" y="1320"/>
                  </a:lnTo>
                  <a:lnTo>
                    <a:pt x="2" y="1294"/>
                  </a:lnTo>
                  <a:lnTo>
                    <a:pt x="9" y="1270"/>
                  </a:lnTo>
                  <a:lnTo>
                    <a:pt x="19" y="1248"/>
                  </a:lnTo>
                  <a:lnTo>
                    <a:pt x="33" y="1228"/>
                  </a:lnTo>
                  <a:lnTo>
                    <a:pt x="51" y="1211"/>
                  </a:lnTo>
                  <a:lnTo>
                    <a:pt x="96" y="1175"/>
                  </a:lnTo>
                  <a:lnTo>
                    <a:pt x="141" y="1142"/>
                  </a:lnTo>
                  <a:lnTo>
                    <a:pt x="185" y="1111"/>
                  </a:lnTo>
                  <a:lnTo>
                    <a:pt x="228" y="1081"/>
                  </a:lnTo>
                  <a:lnTo>
                    <a:pt x="269" y="1055"/>
                  </a:lnTo>
                  <a:lnTo>
                    <a:pt x="308" y="1031"/>
                  </a:lnTo>
                  <a:lnTo>
                    <a:pt x="344" y="1010"/>
                  </a:lnTo>
                  <a:lnTo>
                    <a:pt x="377" y="991"/>
                  </a:lnTo>
                  <a:lnTo>
                    <a:pt x="406" y="976"/>
                  </a:lnTo>
                  <a:lnTo>
                    <a:pt x="429" y="963"/>
                  </a:lnTo>
                  <a:lnTo>
                    <a:pt x="449" y="954"/>
                  </a:lnTo>
                  <a:lnTo>
                    <a:pt x="461" y="947"/>
                  </a:lnTo>
                  <a:lnTo>
                    <a:pt x="465" y="946"/>
                  </a:lnTo>
                  <a:lnTo>
                    <a:pt x="468" y="942"/>
                  </a:lnTo>
                  <a:lnTo>
                    <a:pt x="469" y="939"/>
                  </a:lnTo>
                  <a:lnTo>
                    <a:pt x="469" y="936"/>
                  </a:lnTo>
                  <a:lnTo>
                    <a:pt x="469" y="658"/>
                  </a:lnTo>
                  <a:lnTo>
                    <a:pt x="449" y="642"/>
                  </a:lnTo>
                  <a:lnTo>
                    <a:pt x="433" y="622"/>
                  </a:lnTo>
                  <a:lnTo>
                    <a:pt x="421" y="600"/>
                  </a:lnTo>
                  <a:lnTo>
                    <a:pt x="413" y="575"/>
                  </a:lnTo>
                  <a:lnTo>
                    <a:pt x="411" y="549"/>
                  </a:lnTo>
                  <a:lnTo>
                    <a:pt x="411" y="260"/>
                  </a:lnTo>
                  <a:lnTo>
                    <a:pt x="415" y="218"/>
                  </a:lnTo>
                  <a:lnTo>
                    <a:pt x="424" y="179"/>
                  </a:lnTo>
                  <a:lnTo>
                    <a:pt x="439" y="140"/>
                  </a:lnTo>
                  <a:lnTo>
                    <a:pt x="461" y="107"/>
                  </a:lnTo>
                  <a:lnTo>
                    <a:pt x="487" y="76"/>
                  </a:lnTo>
                  <a:lnTo>
                    <a:pt x="517" y="50"/>
                  </a:lnTo>
                  <a:lnTo>
                    <a:pt x="551" y="29"/>
                  </a:lnTo>
                  <a:lnTo>
                    <a:pt x="588" y="13"/>
                  </a:lnTo>
                  <a:lnTo>
                    <a:pt x="628" y="3"/>
                  </a:lnTo>
                  <a:lnTo>
                    <a:pt x="67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64">
              <a:extLst>
                <a:ext uri="{FF2B5EF4-FFF2-40B4-BE49-F238E27FC236}">
                  <a16:creationId xmlns:a16="http://schemas.microsoft.com/office/drawing/2014/main" id="{7A789B4C-4D80-44DB-96AF-298482B4D6D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723" y="2579"/>
              <a:ext cx="491" cy="493"/>
            </a:xfrm>
            <a:custGeom>
              <a:avLst/>
              <a:gdLst>
                <a:gd name="T0" fmla="*/ 673 w 1475"/>
                <a:gd name="T1" fmla="*/ 157 h 1478"/>
                <a:gd name="T2" fmla="*/ 552 w 1475"/>
                <a:gd name="T3" fmla="*/ 184 h 1478"/>
                <a:gd name="T4" fmla="*/ 443 w 1475"/>
                <a:gd name="T5" fmla="*/ 234 h 1478"/>
                <a:gd name="T6" fmla="*/ 345 w 1475"/>
                <a:gd name="T7" fmla="*/ 305 h 1478"/>
                <a:gd name="T8" fmla="*/ 265 w 1475"/>
                <a:gd name="T9" fmla="*/ 394 h 1478"/>
                <a:gd name="T10" fmla="*/ 205 w 1475"/>
                <a:gd name="T11" fmla="*/ 498 h 1478"/>
                <a:gd name="T12" fmla="*/ 165 w 1475"/>
                <a:gd name="T13" fmla="*/ 614 h 1478"/>
                <a:gd name="T14" fmla="*/ 153 w 1475"/>
                <a:gd name="T15" fmla="*/ 740 h 1478"/>
                <a:gd name="T16" fmla="*/ 165 w 1475"/>
                <a:gd name="T17" fmla="*/ 866 h 1478"/>
                <a:gd name="T18" fmla="*/ 205 w 1475"/>
                <a:gd name="T19" fmla="*/ 982 h 1478"/>
                <a:gd name="T20" fmla="*/ 265 w 1475"/>
                <a:gd name="T21" fmla="*/ 1086 h 1478"/>
                <a:gd name="T22" fmla="*/ 345 w 1475"/>
                <a:gd name="T23" fmla="*/ 1174 h 1478"/>
                <a:gd name="T24" fmla="*/ 443 w 1475"/>
                <a:gd name="T25" fmla="*/ 1246 h 1478"/>
                <a:gd name="T26" fmla="*/ 552 w 1475"/>
                <a:gd name="T27" fmla="*/ 1297 h 1478"/>
                <a:gd name="T28" fmla="*/ 673 w 1475"/>
                <a:gd name="T29" fmla="*/ 1323 h 1478"/>
                <a:gd name="T30" fmla="*/ 802 w 1475"/>
                <a:gd name="T31" fmla="*/ 1323 h 1478"/>
                <a:gd name="T32" fmla="*/ 923 w 1475"/>
                <a:gd name="T33" fmla="*/ 1297 h 1478"/>
                <a:gd name="T34" fmla="*/ 1034 w 1475"/>
                <a:gd name="T35" fmla="*/ 1246 h 1478"/>
                <a:gd name="T36" fmla="*/ 1130 w 1475"/>
                <a:gd name="T37" fmla="*/ 1174 h 1478"/>
                <a:gd name="T38" fmla="*/ 1210 w 1475"/>
                <a:gd name="T39" fmla="*/ 1086 h 1478"/>
                <a:gd name="T40" fmla="*/ 1272 w 1475"/>
                <a:gd name="T41" fmla="*/ 982 h 1478"/>
                <a:gd name="T42" fmla="*/ 1310 w 1475"/>
                <a:gd name="T43" fmla="*/ 866 h 1478"/>
                <a:gd name="T44" fmla="*/ 1323 w 1475"/>
                <a:gd name="T45" fmla="*/ 740 h 1478"/>
                <a:gd name="T46" fmla="*/ 1310 w 1475"/>
                <a:gd name="T47" fmla="*/ 614 h 1478"/>
                <a:gd name="T48" fmla="*/ 1272 w 1475"/>
                <a:gd name="T49" fmla="*/ 498 h 1478"/>
                <a:gd name="T50" fmla="*/ 1210 w 1475"/>
                <a:gd name="T51" fmla="*/ 394 h 1478"/>
                <a:gd name="T52" fmla="*/ 1130 w 1475"/>
                <a:gd name="T53" fmla="*/ 305 h 1478"/>
                <a:gd name="T54" fmla="*/ 1034 w 1475"/>
                <a:gd name="T55" fmla="*/ 234 h 1478"/>
                <a:gd name="T56" fmla="*/ 923 w 1475"/>
                <a:gd name="T57" fmla="*/ 184 h 1478"/>
                <a:gd name="T58" fmla="*/ 802 w 1475"/>
                <a:gd name="T59" fmla="*/ 157 h 1478"/>
                <a:gd name="T60" fmla="*/ 738 w 1475"/>
                <a:gd name="T61" fmla="*/ 0 h 1478"/>
                <a:gd name="T62" fmla="*/ 887 w 1475"/>
                <a:gd name="T63" fmla="*/ 15 h 1478"/>
                <a:gd name="T64" fmla="*/ 1025 w 1475"/>
                <a:gd name="T65" fmla="*/ 58 h 1478"/>
                <a:gd name="T66" fmla="*/ 1151 w 1475"/>
                <a:gd name="T67" fmla="*/ 127 h 1478"/>
                <a:gd name="T68" fmla="*/ 1259 w 1475"/>
                <a:gd name="T69" fmla="*/ 218 h 1478"/>
                <a:gd name="T70" fmla="*/ 1349 w 1475"/>
                <a:gd name="T71" fmla="*/ 326 h 1478"/>
                <a:gd name="T72" fmla="*/ 1417 w 1475"/>
                <a:gd name="T73" fmla="*/ 452 h 1478"/>
                <a:gd name="T74" fmla="*/ 1460 w 1475"/>
                <a:gd name="T75" fmla="*/ 590 h 1478"/>
                <a:gd name="T76" fmla="*/ 1475 w 1475"/>
                <a:gd name="T77" fmla="*/ 739 h 1478"/>
                <a:gd name="T78" fmla="*/ 1460 w 1475"/>
                <a:gd name="T79" fmla="*/ 888 h 1478"/>
                <a:gd name="T80" fmla="*/ 1417 w 1475"/>
                <a:gd name="T81" fmla="*/ 1026 h 1478"/>
                <a:gd name="T82" fmla="*/ 1349 w 1475"/>
                <a:gd name="T83" fmla="*/ 1152 h 1478"/>
                <a:gd name="T84" fmla="*/ 1259 w 1475"/>
                <a:gd name="T85" fmla="*/ 1261 h 1478"/>
                <a:gd name="T86" fmla="*/ 1151 w 1475"/>
                <a:gd name="T87" fmla="*/ 1351 h 1478"/>
                <a:gd name="T88" fmla="*/ 1025 w 1475"/>
                <a:gd name="T89" fmla="*/ 1420 h 1478"/>
                <a:gd name="T90" fmla="*/ 887 w 1475"/>
                <a:gd name="T91" fmla="*/ 1463 h 1478"/>
                <a:gd name="T92" fmla="*/ 738 w 1475"/>
                <a:gd name="T93" fmla="*/ 1478 h 1478"/>
                <a:gd name="T94" fmla="*/ 589 w 1475"/>
                <a:gd name="T95" fmla="*/ 1463 h 1478"/>
                <a:gd name="T96" fmla="*/ 451 w 1475"/>
                <a:gd name="T97" fmla="*/ 1420 h 1478"/>
                <a:gd name="T98" fmla="*/ 325 w 1475"/>
                <a:gd name="T99" fmla="*/ 1351 h 1478"/>
                <a:gd name="T100" fmla="*/ 217 w 1475"/>
                <a:gd name="T101" fmla="*/ 1261 h 1478"/>
                <a:gd name="T102" fmla="*/ 126 w 1475"/>
                <a:gd name="T103" fmla="*/ 1152 h 1478"/>
                <a:gd name="T104" fmla="*/ 58 w 1475"/>
                <a:gd name="T105" fmla="*/ 1026 h 1478"/>
                <a:gd name="T106" fmla="*/ 15 w 1475"/>
                <a:gd name="T107" fmla="*/ 888 h 1478"/>
                <a:gd name="T108" fmla="*/ 0 w 1475"/>
                <a:gd name="T109" fmla="*/ 739 h 1478"/>
                <a:gd name="T110" fmla="*/ 15 w 1475"/>
                <a:gd name="T111" fmla="*/ 590 h 1478"/>
                <a:gd name="T112" fmla="*/ 58 w 1475"/>
                <a:gd name="T113" fmla="*/ 452 h 1478"/>
                <a:gd name="T114" fmla="*/ 126 w 1475"/>
                <a:gd name="T115" fmla="*/ 326 h 1478"/>
                <a:gd name="T116" fmla="*/ 216 w 1475"/>
                <a:gd name="T117" fmla="*/ 218 h 1478"/>
                <a:gd name="T118" fmla="*/ 325 w 1475"/>
                <a:gd name="T119" fmla="*/ 127 h 1478"/>
                <a:gd name="T120" fmla="*/ 450 w 1475"/>
                <a:gd name="T121" fmla="*/ 58 h 1478"/>
                <a:gd name="T122" fmla="*/ 589 w 1475"/>
                <a:gd name="T123" fmla="*/ 15 h 1478"/>
                <a:gd name="T124" fmla="*/ 738 w 1475"/>
                <a:gd name="T125" fmla="*/ 0 h 14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475" h="1478">
                  <a:moveTo>
                    <a:pt x="738" y="153"/>
                  </a:moveTo>
                  <a:lnTo>
                    <a:pt x="673" y="157"/>
                  </a:lnTo>
                  <a:lnTo>
                    <a:pt x="612" y="167"/>
                  </a:lnTo>
                  <a:lnTo>
                    <a:pt x="552" y="184"/>
                  </a:lnTo>
                  <a:lnTo>
                    <a:pt x="496" y="206"/>
                  </a:lnTo>
                  <a:lnTo>
                    <a:pt x="443" y="234"/>
                  </a:lnTo>
                  <a:lnTo>
                    <a:pt x="392" y="267"/>
                  </a:lnTo>
                  <a:lnTo>
                    <a:pt x="345" y="305"/>
                  </a:lnTo>
                  <a:lnTo>
                    <a:pt x="303" y="347"/>
                  </a:lnTo>
                  <a:lnTo>
                    <a:pt x="265" y="394"/>
                  </a:lnTo>
                  <a:lnTo>
                    <a:pt x="232" y="445"/>
                  </a:lnTo>
                  <a:lnTo>
                    <a:pt x="205" y="498"/>
                  </a:lnTo>
                  <a:lnTo>
                    <a:pt x="182" y="555"/>
                  </a:lnTo>
                  <a:lnTo>
                    <a:pt x="165" y="614"/>
                  </a:lnTo>
                  <a:lnTo>
                    <a:pt x="155" y="676"/>
                  </a:lnTo>
                  <a:lnTo>
                    <a:pt x="153" y="740"/>
                  </a:lnTo>
                  <a:lnTo>
                    <a:pt x="155" y="804"/>
                  </a:lnTo>
                  <a:lnTo>
                    <a:pt x="165" y="866"/>
                  </a:lnTo>
                  <a:lnTo>
                    <a:pt x="182" y="925"/>
                  </a:lnTo>
                  <a:lnTo>
                    <a:pt x="205" y="982"/>
                  </a:lnTo>
                  <a:lnTo>
                    <a:pt x="232" y="1036"/>
                  </a:lnTo>
                  <a:lnTo>
                    <a:pt x="265" y="1086"/>
                  </a:lnTo>
                  <a:lnTo>
                    <a:pt x="303" y="1132"/>
                  </a:lnTo>
                  <a:lnTo>
                    <a:pt x="345" y="1174"/>
                  </a:lnTo>
                  <a:lnTo>
                    <a:pt x="392" y="1213"/>
                  </a:lnTo>
                  <a:lnTo>
                    <a:pt x="443" y="1246"/>
                  </a:lnTo>
                  <a:lnTo>
                    <a:pt x="496" y="1274"/>
                  </a:lnTo>
                  <a:lnTo>
                    <a:pt x="552" y="1297"/>
                  </a:lnTo>
                  <a:lnTo>
                    <a:pt x="612" y="1313"/>
                  </a:lnTo>
                  <a:lnTo>
                    <a:pt x="673" y="1323"/>
                  </a:lnTo>
                  <a:lnTo>
                    <a:pt x="738" y="1326"/>
                  </a:lnTo>
                  <a:lnTo>
                    <a:pt x="802" y="1323"/>
                  </a:lnTo>
                  <a:lnTo>
                    <a:pt x="863" y="1313"/>
                  </a:lnTo>
                  <a:lnTo>
                    <a:pt x="923" y="1297"/>
                  </a:lnTo>
                  <a:lnTo>
                    <a:pt x="979" y="1273"/>
                  </a:lnTo>
                  <a:lnTo>
                    <a:pt x="1034" y="1246"/>
                  </a:lnTo>
                  <a:lnTo>
                    <a:pt x="1083" y="1213"/>
                  </a:lnTo>
                  <a:lnTo>
                    <a:pt x="1130" y="1174"/>
                  </a:lnTo>
                  <a:lnTo>
                    <a:pt x="1172" y="1132"/>
                  </a:lnTo>
                  <a:lnTo>
                    <a:pt x="1210" y="1086"/>
                  </a:lnTo>
                  <a:lnTo>
                    <a:pt x="1243" y="1035"/>
                  </a:lnTo>
                  <a:lnTo>
                    <a:pt x="1272" y="982"/>
                  </a:lnTo>
                  <a:lnTo>
                    <a:pt x="1294" y="925"/>
                  </a:lnTo>
                  <a:lnTo>
                    <a:pt x="1310" y="866"/>
                  </a:lnTo>
                  <a:lnTo>
                    <a:pt x="1320" y="804"/>
                  </a:lnTo>
                  <a:lnTo>
                    <a:pt x="1323" y="740"/>
                  </a:lnTo>
                  <a:lnTo>
                    <a:pt x="1320" y="676"/>
                  </a:lnTo>
                  <a:lnTo>
                    <a:pt x="1310" y="614"/>
                  </a:lnTo>
                  <a:lnTo>
                    <a:pt x="1294" y="555"/>
                  </a:lnTo>
                  <a:lnTo>
                    <a:pt x="1272" y="498"/>
                  </a:lnTo>
                  <a:lnTo>
                    <a:pt x="1243" y="445"/>
                  </a:lnTo>
                  <a:lnTo>
                    <a:pt x="1210" y="394"/>
                  </a:lnTo>
                  <a:lnTo>
                    <a:pt x="1172" y="347"/>
                  </a:lnTo>
                  <a:lnTo>
                    <a:pt x="1130" y="305"/>
                  </a:lnTo>
                  <a:lnTo>
                    <a:pt x="1083" y="267"/>
                  </a:lnTo>
                  <a:lnTo>
                    <a:pt x="1034" y="234"/>
                  </a:lnTo>
                  <a:lnTo>
                    <a:pt x="979" y="206"/>
                  </a:lnTo>
                  <a:lnTo>
                    <a:pt x="923" y="184"/>
                  </a:lnTo>
                  <a:lnTo>
                    <a:pt x="863" y="167"/>
                  </a:lnTo>
                  <a:lnTo>
                    <a:pt x="802" y="157"/>
                  </a:lnTo>
                  <a:lnTo>
                    <a:pt x="738" y="153"/>
                  </a:lnTo>
                  <a:close/>
                  <a:moveTo>
                    <a:pt x="738" y="0"/>
                  </a:moveTo>
                  <a:lnTo>
                    <a:pt x="813" y="4"/>
                  </a:lnTo>
                  <a:lnTo>
                    <a:pt x="887" y="15"/>
                  </a:lnTo>
                  <a:lnTo>
                    <a:pt x="957" y="34"/>
                  </a:lnTo>
                  <a:lnTo>
                    <a:pt x="1025" y="58"/>
                  </a:lnTo>
                  <a:lnTo>
                    <a:pt x="1089" y="90"/>
                  </a:lnTo>
                  <a:lnTo>
                    <a:pt x="1151" y="127"/>
                  </a:lnTo>
                  <a:lnTo>
                    <a:pt x="1208" y="169"/>
                  </a:lnTo>
                  <a:lnTo>
                    <a:pt x="1259" y="218"/>
                  </a:lnTo>
                  <a:lnTo>
                    <a:pt x="1307" y="269"/>
                  </a:lnTo>
                  <a:lnTo>
                    <a:pt x="1349" y="326"/>
                  </a:lnTo>
                  <a:lnTo>
                    <a:pt x="1386" y="388"/>
                  </a:lnTo>
                  <a:lnTo>
                    <a:pt x="1417" y="452"/>
                  </a:lnTo>
                  <a:lnTo>
                    <a:pt x="1442" y="520"/>
                  </a:lnTo>
                  <a:lnTo>
                    <a:pt x="1460" y="590"/>
                  </a:lnTo>
                  <a:lnTo>
                    <a:pt x="1472" y="663"/>
                  </a:lnTo>
                  <a:lnTo>
                    <a:pt x="1475" y="739"/>
                  </a:lnTo>
                  <a:lnTo>
                    <a:pt x="1472" y="814"/>
                  </a:lnTo>
                  <a:lnTo>
                    <a:pt x="1460" y="888"/>
                  </a:lnTo>
                  <a:lnTo>
                    <a:pt x="1442" y="958"/>
                  </a:lnTo>
                  <a:lnTo>
                    <a:pt x="1417" y="1026"/>
                  </a:lnTo>
                  <a:lnTo>
                    <a:pt x="1386" y="1091"/>
                  </a:lnTo>
                  <a:lnTo>
                    <a:pt x="1349" y="1152"/>
                  </a:lnTo>
                  <a:lnTo>
                    <a:pt x="1307" y="1209"/>
                  </a:lnTo>
                  <a:lnTo>
                    <a:pt x="1259" y="1261"/>
                  </a:lnTo>
                  <a:lnTo>
                    <a:pt x="1208" y="1309"/>
                  </a:lnTo>
                  <a:lnTo>
                    <a:pt x="1151" y="1351"/>
                  </a:lnTo>
                  <a:lnTo>
                    <a:pt x="1089" y="1388"/>
                  </a:lnTo>
                  <a:lnTo>
                    <a:pt x="1025" y="1420"/>
                  </a:lnTo>
                  <a:lnTo>
                    <a:pt x="957" y="1445"/>
                  </a:lnTo>
                  <a:lnTo>
                    <a:pt x="887" y="1463"/>
                  </a:lnTo>
                  <a:lnTo>
                    <a:pt x="813" y="1475"/>
                  </a:lnTo>
                  <a:lnTo>
                    <a:pt x="738" y="1478"/>
                  </a:lnTo>
                  <a:lnTo>
                    <a:pt x="662" y="1475"/>
                  </a:lnTo>
                  <a:lnTo>
                    <a:pt x="589" y="1463"/>
                  </a:lnTo>
                  <a:lnTo>
                    <a:pt x="519" y="1445"/>
                  </a:lnTo>
                  <a:lnTo>
                    <a:pt x="451" y="1420"/>
                  </a:lnTo>
                  <a:lnTo>
                    <a:pt x="386" y="1388"/>
                  </a:lnTo>
                  <a:lnTo>
                    <a:pt x="325" y="1351"/>
                  </a:lnTo>
                  <a:lnTo>
                    <a:pt x="269" y="1309"/>
                  </a:lnTo>
                  <a:lnTo>
                    <a:pt x="217" y="1261"/>
                  </a:lnTo>
                  <a:lnTo>
                    <a:pt x="169" y="1209"/>
                  </a:lnTo>
                  <a:lnTo>
                    <a:pt x="126" y="1152"/>
                  </a:lnTo>
                  <a:lnTo>
                    <a:pt x="89" y="1092"/>
                  </a:lnTo>
                  <a:lnTo>
                    <a:pt x="58" y="1026"/>
                  </a:lnTo>
                  <a:lnTo>
                    <a:pt x="33" y="958"/>
                  </a:lnTo>
                  <a:lnTo>
                    <a:pt x="15" y="888"/>
                  </a:lnTo>
                  <a:lnTo>
                    <a:pt x="3" y="815"/>
                  </a:lnTo>
                  <a:lnTo>
                    <a:pt x="0" y="739"/>
                  </a:lnTo>
                  <a:lnTo>
                    <a:pt x="3" y="663"/>
                  </a:lnTo>
                  <a:lnTo>
                    <a:pt x="15" y="590"/>
                  </a:lnTo>
                  <a:lnTo>
                    <a:pt x="33" y="520"/>
                  </a:lnTo>
                  <a:lnTo>
                    <a:pt x="58" y="452"/>
                  </a:lnTo>
                  <a:lnTo>
                    <a:pt x="89" y="388"/>
                  </a:lnTo>
                  <a:lnTo>
                    <a:pt x="126" y="326"/>
                  </a:lnTo>
                  <a:lnTo>
                    <a:pt x="169" y="269"/>
                  </a:lnTo>
                  <a:lnTo>
                    <a:pt x="216" y="218"/>
                  </a:lnTo>
                  <a:lnTo>
                    <a:pt x="269" y="169"/>
                  </a:lnTo>
                  <a:lnTo>
                    <a:pt x="325" y="127"/>
                  </a:lnTo>
                  <a:lnTo>
                    <a:pt x="386" y="90"/>
                  </a:lnTo>
                  <a:lnTo>
                    <a:pt x="450" y="58"/>
                  </a:lnTo>
                  <a:lnTo>
                    <a:pt x="518" y="34"/>
                  </a:lnTo>
                  <a:lnTo>
                    <a:pt x="589" y="15"/>
                  </a:lnTo>
                  <a:lnTo>
                    <a:pt x="662" y="4"/>
                  </a:lnTo>
                  <a:lnTo>
                    <a:pt x="73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65">
              <a:extLst>
                <a:ext uri="{FF2B5EF4-FFF2-40B4-BE49-F238E27FC236}">
                  <a16:creationId xmlns:a16="http://schemas.microsoft.com/office/drawing/2014/main" id="{3A50E090-E57A-4A99-BEB5-413D240C936C}"/>
                </a:ext>
              </a:extLst>
            </p:cNvPr>
            <p:cNvSpPr>
              <a:spLocks/>
            </p:cNvSpPr>
            <p:nvPr/>
          </p:nvSpPr>
          <p:spPr bwMode="auto">
            <a:xfrm>
              <a:off x="2890" y="2675"/>
              <a:ext cx="157" cy="302"/>
            </a:xfrm>
            <a:custGeom>
              <a:avLst/>
              <a:gdLst>
                <a:gd name="T0" fmla="*/ 259 w 469"/>
                <a:gd name="T1" fmla="*/ 0 h 906"/>
                <a:gd name="T2" fmla="*/ 291 w 469"/>
                <a:gd name="T3" fmla="*/ 16 h 906"/>
                <a:gd name="T4" fmla="*/ 294 w 469"/>
                <a:gd name="T5" fmla="*/ 73 h 906"/>
                <a:gd name="T6" fmla="*/ 305 w 469"/>
                <a:gd name="T7" fmla="*/ 97 h 906"/>
                <a:gd name="T8" fmla="*/ 378 w 469"/>
                <a:gd name="T9" fmla="*/ 113 h 906"/>
                <a:gd name="T10" fmla="*/ 437 w 469"/>
                <a:gd name="T11" fmla="*/ 143 h 906"/>
                <a:gd name="T12" fmla="*/ 427 w 469"/>
                <a:gd name="T13" fmla="*/ 201 h 906"/>
                <a:gd name="T14" fmla="*/ 407 w 469"/>
                <a:gd name="T15" fmla="*/ 255 h 906"/>
                <a:gd name="T16" fmla="*/ 380 w 469"/>
                <a:gd name="T17" fmla="*/ 253 h 906"/>
                <a:gd name="T18" fmla="*/ 239 w 469"/>
                <a:gd name="T19" fmla="*/ 226 h 906"/>
                <a:gd name="T20" fmla="*/ 186 w 469"/>
                <a:gd name="T21" fmla="*/ 243 h 906"/>
                <a:gd name="T22" fmla="*/ 165 w 469"/>
                <a:gd name="T23" fmla="*/ 284 h 906"/>
                <a:gd name="T24" fmla="*/ 189 w 469"/>
                <a:gd name="T25" fmla="*/ 327 h 906"/>
                <a:gd name="T26" fmla="*/ 249 w 469"/>
                <a:gd name="T27" fmla="*/ 361 h 906"/>
                <a:gd name="T28" fmla="*/ 360 w 469"/>
                <a:gd name="T29" fmla="*/ 411 h 906"/>
                <a:gd name="T30" fmla="*/ 439 w 469"/>
                <a:gd name="T31" fmla="*/ 486 h 906"/>
                <a:gd name="T32" fmla="*/ 469 w 469"/>
                <a:gd name="T33" fmla="*/ 584 h 906"/>
                <a:gd name="T34" fmla="*/ 445 w 469"/>
                <a:gd name="T35" fmla="*/ 684 h 906"/>
                <a:gd name="T36" fmla="*/ 375 w 469"/>
                <a:gd name="T37" fmla="*/ 759 h 906"/>
                <a:gd name="T38" fmla="*/ 301 w 469"/>
                <a:gd name="T39" fmla="*/ 790 h 906"/>
                <a:gd name="T40" fmla="*/ 288 w 469"/>
                <a:gd name="T41" fmla="*/ 821 h 906"/>
                <a:gd name="T42" fmla="*/ 285 w 469"/>
                <a:gd name="T43" fmla="*/ 891 h 906"/>
                <a:gd name="T44" fmla="*/ 262 w 469"/>
                <a:gd name="T45" fmla="*/ 906 h 906"/>
                <a:gd name="T46" fmla="*/ 178 w 469"/>
                <a:gd name="T47" fmla="*/ 899 h 906"/>
                <a:gd name="T48" fmla="*/ 170 w 469"/>
                <a:gd name="T49" fmla="*/ 834 h 906"/>
                <a:gd name="T50" fmla="*/ 163 w 469"/>
                <a:gd name="T51" fmla="*/ 804 h 906"/>
                <a:gd name="T52" fmla="*/ 100 w 469"/>
                <a:gd name="T53" fmla="*/ 790 h 906"/>
                <a:gd name="T54" fmla="*/ 12 w 469"/>
                <a:gd name="T55" fmla="*/ 757 h 906"/>
                <a:gd name="T56" fmla="*/ 0 w 469"/>
                <a:gd name="T57" fmla="*/ 729 h 906"/>
                <a:gd name="T58" fmla="*/ 27 w 469"/>
                <a:gd name="T59" fmla="*/ 637 h 906"/>
                <a:gd name="T60" fmla="*/ 48 w 469"/>
                <a:gd name="T61" fmla="*/ 628 h 906"/>
                <a:gd name="T62" fmla="*/ 142 w 469"/>
                <a:gd name="T63" fmla="*/ 664 h 906"/>
                <a:gd name="T64" fmla="*/ 239 w 469"/>
                <a:gd name="T65" fmla="*/ 669 h 906"/>
                <a:gd name="T66" fmla="*/ 297 w 469"/>
                <a:gd name="T67" fmla="*/ 634 h 906"/>
                <a:gd name="T68" fmla="*/ 305 w 469"/>
                <a:gd name="T69" fmla="*/ 582 h 906"/>
                <a:gd name="T70" fmla="*/ 259 w 469"/>
                <a:gd name="T71" fmla="*/ 533 h 906"/>
                <a:gd name="T72" fmla="*/ 170 w 469"/>
                <a:gd name="T73" fmla="*/ 495 h 906"/>
                <a:gd name="T74" fmla="*/ 82 w 469"/>
                <a:gd name="T75" fmla="*/ 447 h 906"/>
                <a:gd name="T76" fmla="*/ 24 w 469"/>
                <a:gd name="T77" fmla="*/ 380 h 906"/>
                <a:gd name="T78" fmla="*/ 5 w 469"/>
                <a:gd name="T79" fmla="*/ 291 h 906"/>
                <a:gd name="T80" fmla="*/ 37 w 469"/>
                <a:gd name="T81" fmla="*/ 194 h 906"/>
                <a:gd name="T82" fmla="*/ 111 w 469"/>
                <a:gd name="T83" fmla="*/ 129 h 906"/>
                <a:gd name="T84" fmla="*/ 169 w 469"/>
                <a:gd name="T85" fmla="*/ 106 h 906"/>
                <a:gd name="T86" fmla="*/ 179 w 469"/>
                <a:gd name="T87" fmla="*/ 82 h 906"/>
                <a:gd name="T88" fmla="*/ 180 w 469"/>
                <a:gd name="T89" fmla="*/ 18 h 906"/>
                <a:gd name="T90" fmla="*/ 197 w 469"/>
                <a:gd name="T91" fmla="*/ 1 h 9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469" h="906">
                  <a:moveTo>
                    <a:pt x="211" y="0"/>
                  </a:moveTo>
                  <a:lnTo>
                    <a:pt x="236" y="0"/>
                  </a:lnTo>
                  <a:lnTo>
                    <a:pt x="259" y="0"/>
                  </a:lnTo>
                  <a:lnTo>
                    <a:pt x="276" y="2"/>
                  </a:lnTo>
                  <a:lnTo>
                    <a:pt x="286" y="7"/>
                  </a:lnTo>
                  <a:lnTo>
                    <a:pt x="291" y="16"/>
                  </a:lnTo>
                  <a:lnTo>
                    <a:pt x="292" y="32"/>
                  </a:lnTo>
                  <a:lnTo>
                    <a:pt x="292" y="56"/>
                  </a:lnTo>
                  <a:lnTo>
                    <a:pt x="294" y="73"/>
                  </a:lnTo>
                  <a:lnTo>
                    <a:pt x="295" y="85"/>
                  </a:lnTo>
                  <a:lnTo>
                    <a:pt x="297" y="92"/>
                  </a:lnTo>
                  <a:lnTo>
                    <a:pt x="305" y="97"/>
                  </a:lnTo>
                  <a:lnTo>
                    <a:pt x="316" y="100"/>
                  </a:lnTo>
                  <a:lnTo>
                    <a:pt x="333" y="103"/>
                  </a:lnTo>
                  <a:lnTo>
                    <a:pt x="378" y="113"/>
                  </a:lnTo>
                  <a:lnTo>
                    <a:pt x="421" y="129"/>
                  </a:lnTo>
                  <a:lnTo>
                    <a:pt x="432" y="135"/>
                  </a:lnTo>
                  <a:lnTo>
                    <a:pt x="437" y="143"/>
                  </a:lnTo>
                  <a:lnTo>
                    <a:pt x="439" y="153"/>
                  </a:lnTo>
                  <a:lnTo>
                    <a:pt x="438" y="164"/>
                  </a:lnTo>
                  <a:lnTo>
                    <a:pt x="427" y="201"/>
                  </a:lnTo>
                  <a:lnTo>
                    <a:pt x="416" y="237"/>
                  </a:lnTo>
                  <a:lnTo>
                    <a:pt x="412" y="249"/>
                  </a:lnTo>
                  <a:lnTo>
                    <a:pt x="407" y="255"/>
                  </a:lnTo>
                  <a:lnTo>
                    <a:pt x="400" y="259"/>
                  </a:lnTo>
                  <a:lnTo>
                    <a:pt x="391" y="258"/>
                  </a:lnTo>
                  <a:lnTo>
                    <a:pt x="380" y="253"/>
                  </a:lnTo>
                  <a:lnTo>
                    <a:pt x="334" y="236"/>
                  </a:lnTo>
                  <a:lnTo>
                    <a:pt x="288" y="227"/>
                  </a:lnTo>
                  <a:lnTo>
                    <a:pt x="239" y="226"/>
                  </a:lnTo>
                  <a:lnTo>
                    <a:pt x="221" y="228"/>
                  </a:lnTo>
                  <a:lnTo>
                    <a:pt x="202" y="233"/>
                  </a:lnTo>
                  <a:lnTo>
                    <a:pt x="186" y="243"/>
                  </a:lnTo>
                  <a:lnTo>
                    <a:pt x="175" y="254"/>
                  </a:lnTo>
                  <a:lnTo>
                    <a:pt x="168" y="269"/>
                  </a:lnTo>
                  <a:lnTo>
                    <a:pt x="165" y="284"/>
                  </a:lnTo>
                  <a:lnTo>
                    <a:pt x="168" y="298"/>
                  </a:lnTo>
                  <a:lnTo>
                    <a:pt x="177" y="313"/>
                  </a:lnTo>
                  <a:lnTo>
                    <a:pt x="189" y="327"/>
                  </a:lnTo>
                  <a:lnTo>
                    <a:pt x="209" y="340"/>
                  </a:lnTo>
                  <a:lnTo>
                    <a:pt x="228" y="352"/>
                  </a:lnTo>
                  <a:lnTo>
                    <a:pt x="249" y="361"/>
                  </a:lnTo>
                  <a:lnTo>
                    <a:pt x="288" y="376"/>
                  </a:lnTo>
                  <a:lnTo>
                    <a:pt x="325" y="392"/>
                  </a:lnTo>
                  <a:lnTo>
                    <a:pt x="360" y="411"/>
                  </a:lnTo>
                  <a:lnTo>
                    <a:pt x="392" y="433"/>
                  </a:lnTo>
                  <a:lnTo>
                    <a:pt x="418" y="458"/>
                  </a:lnTo>
                  <a:lnTo>
                    <a:pt x="439" y="486"/>
                  </a:lnTo>
                  <a:lnTo>
                    <a:pt x="455" y="517"/>
                  </a:lnTo>
                  <a:lnTo>
                    <a:pt x="465" y="550"/>
                  </a:lnTo>
                  <a:lnTo>
                    <a:pt x="469" y="584"/>
                  </a:lnTo>
                  <a:lnTo>
                    <a:pt x="468" y="618"/>
                  </a:lnTo>
                  <a:lnTo>
                    <a:pt x="459" y="652"/>
                  </a:lnTo>
                  <a:lnTo>
                    <a:pt x="445" y="684"/>
                  </a:lnTo>
                  <a:lnTo>
                    <a:pt x="424" y="715"/>
                  </a:lnTo>
                  <a:lnTo>
                    <a:pt x="401" y="739"/>
                  </a:lnTo>
                  <a:lnTo>
                    <a:pt x="375" y="759"/>
                  </a:lnTo>
                  <a:lnTo>
                    <a:pt x="346" y="775"/>
                  </a:lnTo>
                  <a:lnTo>
                    <a:pt x="313" y="786"/>
                  </a:lnTo>
                  <a:lnTo>
                    <a:pt x="301" y="790"/>
                  </a:lnTo>
                  <a:lnTo>
                    <a:pt x="292" y="797"/>
                  </a:lnTo>
                  <a:lnTo>
                    <a:pt x="289" y="807"/>
                  </a:lnTo>
                  <a:lnTo>
                    <a:pt x="288" y="821"/>
                  </a:lnTo>
                  <a:lnTo>
                    <a:pt x="288" y="850"/>
                  </a:lnTo>
                  <a:lnTo>
                    <a:pt x="288" y="879"/>
                  </a:lnTo>
                  <a:lnTo>
                    <a:pt x="285" y="891"/>
                  </a:lnTo>
                  <a:lnTo>
                    <a:pt x="281" y="899"/>
                  </a:lnTo>
                  <a:lnTo>
                    <a:pt x="273" y="905"/>
                  </a:lnTo>
                  <a:lnTo>
                    <a:pt x="262" y="906"/>
                  </a:lnTo>
                  <a:lnTo>
                    <a:pt x="197" y="906"/>
                  </a:lnTo>
                  <a:lnTo>
                    <a:pt x="186" y="905"/>
                  </a:lnTo>
                  <a:lnTo>
                    <a:pt x="178" y="899"/>
                  </a:lnTo>
                  <a:lnTo>
                    <a:pt x="173" y="890"/>
                  </a:lnTo>
                  <a:lnTo>
                    <a:pt x="170" y="878"/>
                  </a:lnTo>
                  <a:lnTo>
                    <a:pt x="170" y="834"/>
                  </a:lnTo>
                  <a:lnTo>
                    <a:pt x="170" y="820"/>
                  </a:lnTo>
                  <a:lnTo>
                    <a:pt x="168" y="810"/>
                  </a:lnTo>
                  <a:lnTo>
                    <a:pt x="163" y="804"/>
                  </a:lnTo>
                  <a:lnTo>
                    <a:pt x="154" y="800"/>
                  </a:lnTo>
                  <a:lnTo>
                    <a:pt x="140" y="797"/>
                  </a:lnTo>
                  <a:lnTo>
                    <a:pt x="100" y="790"/>
                  </a:lnTo>
                  <a:lnTo>
                    <a:pt x="63" y="780"/>
                  </a:lnTo>
                  <a:lnTo>
                    <a:pt x="26" y="765"/>
                  </a:lnTo>
                  <a:lnTo>
                    <a:pt x="12" y="757"/>
                  </a:lnTo>
                  <a:lnTo>
                    <a:pt x="4" y="749"/>
                  </a:lnTo>
                  <a:lnTo>
                    <a:pt x="0" y="741"/>
                  </a:lnTo>
                  <a:lnTo>
                    <a:pt x="0" y="729"/>
                  </a:lnTo>
                  <a:lnTo>
                    <a:pt x="4" y="715"/>
                  </a:lnTo>
                  <a:lnTo>
                    <a:pt x="22" y="649"/>
                  </a:lnTo>
                  <a:lnTo>
                    <a:pt x="27" y="637"/>
                  </a:lnTo>
                  <a:lnTo>
                    <a:pt x="32" y="631"/>
                  </a:lnTo>
                  <a:lnTo>
                    <a:pt x="38" y="627"/>
                  </a:lnTo>
                  <a:lnTo>
                    <a:pt x="48" y="628"/>
                  </a:lnTo>
                  <a:lnTo>
                    <a:pt x="59" y="634"/>
                  </a:lnTo>
                  <a:lnTo>
                    <a:pt x="100" y="652"/>
                  </a:lnTo>
                  <a:lnTo>
                    <a:pt x="142" y="664"/>
                  </a:lnTo>
                  <a:lnTo>
                    <a:pt x="185" y="671"/>
                  </a:lnTo>
                  <a:lnTo>
                    <a:pt x="212" y="673"/>
                  </a:lnTo>
                  <a:lnTo>
                    <a:pt x="239" y="669"/>
                  </a:lnTo>
                  <a:lnTo>
                    <a:pt x="267" y="660"/>
                  </a:lnTo>
                  <a:lnTo>
                    <a:pt x="285" y="649"/>
                  </a:lnTo>
                  <a:lnTo>
                    <a:pt x="297" y="634"/>
                  </a:lnTo>
                  <a:lnTo>
                    <a:pt x="305" y="618"/>
                  </a:lnTo>
                  <a:lnTo>
                    <a:pt x="307" y="601"/>
                  </a:lnTo>
                  <a:lnTo>
                    <a:pt x="305" y="582"/>
                  </a:lnTo>
                  <a:lnTo>
                    <a:pt x="296" y="565"/>
                  </a:lnTo>
                  <a:lnTo>
                    <a:pt x="281" y="549"/>
                  </a:lnTo>
                  <a:lnTo>
                    <a:pt x="259" y="533"/>
                  </a:lnTo>
                  <a:lnTo>
                    <a:pt x="235" y="522"/>
                  </a:lnTo>
                  <a:lnTo>
                    <a:pt x="202" y="507"/>
                  </a:lnTo>
                  <a:lnTo>
                    <a:pt x="170" y="495"/>
                  </a:lnTo>
                  <a:lnTo>
                    <a:pt x="138" y="480"/>
                  </a:lnTo>
                  <a:lnTo>
                    <a:pt x="107" y="464"/>
                  </a:lnTo>
                  <a:lnTo>
                    <a:pt x="82" y="447"/>
                  </a:lnTo>
                  <a:lnTo>
                    <a:pt x="58" y="427"/>
                  </a:lnTo>
                  <a:lnTo>
                    <a:pt x="38" y="405"/>
                  </a:lnTo>
                  <a:lnTo>
                    <a:pt x="24" y="380"/>
                  </a:lnTo>
                  <a:lnTo>
                    <a:pt x="12" y="354"/>
                  </a:lnTo>
                  <a:lnTo>
                    <a:pt x="6" y="324"/>
                  </a:lnTo>
                  <a:lnTo>
                    <a:pt x="5" y="291"/>
                  </a:lnTo>
                  <a:lnTo>
                    <a:pt x="11" y="255"/>
                  </a:lnTo>
                  <a:lnTo>
                    <a:pt x="21" y="222"/>
                  </a:lnTo>
                  <a:lnTo>
                    <a:pt x="37" y="194"/>
                  </a:lnTo>
                  <a:lnTo>
                    <a:pt x="57" y="169"/>
                  </a:lnTo>
                  <a:lnTo>
                    <a:pt x="82" y="148"/>
                  </a:lnTo>
                  <a:lnTo>
                    <a:pt x="111" y="129"/>
                  </a:lnTo>
                  <a:lnTo>
                    <a:pt x="144" y="116"/>
                  </a:lnTo>
                  <a:lnTo>
                    <a:pt x="159" y="110"/>
                  </a:lnTo>
                  <a:lnTo>
                    <a:pt x="169" y="106"/>
                  </a:lnTo>
                  <a:lnTo>
                    <a:pt x="174" y="101"/>
                  </a:lnTo>
                  <a:lnTo>
                    <a:pt x="178" y="94"/>
                  </a:lnTo>
                  <a:lnTo>
                    <a:pt x="179" y="82"/>
                  </a:lnTo>
                  <a:lnTo>
                    <a:pt x="179" y="68"/>
                  </a:lnTo>
                  <a:lnTo>
                    <a:pt x="179" y="32"/>
                  </a:lnTo>
                  <a:lnTo>
                    <a:pt x="180" y="18"/>
                  </a:lnTo>
                  <a:lnTo>
                    <a:pt x="183" y="8"/>
                  </a:lnTo>
                  <a:lnTo>
                    <a:pt x="188" y="3"/>
                  </a:lnTo>
                  <a:lnTo>
                    <a:pt x="197" y="1"/>
                  </a:lnTo>
                  <a:lnTo>
                    <a:pt x="21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6" name="Rectangle 25">
            <a:extLst>
              <a:ext uri="{FF2B5EF4-FFF2-40B4-BE49-F238E27FC236}">
                <a16:creationId xmlns:a16="http://schemas.microsoft.com/office/drawing/2014/main" id="{94B9D395-E43F-46A4-B87E-27F4A4FED42C}"/>
              </a:ext>
            </a:extLst>
          </p:cNvPr>
          <p:cNvSpPr/>
          <p:nvPr/>
        </p:nvSpPr>
        <p:spPr>
          <a:xfrm>
            <a:off x="6948086" y="2358023"/>
            <a:ext cx="3854814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dolor sit amet, consectetur adipiscing elit.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id-ID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Proin sed libero in magna ultrices gravida sit ame tat diam.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id-ID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Suspen disse placerat gravida magn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5B816286-BA35-4062-9EFD-3D262760B642}"/>
              </a:ext>
            </a:extLst>
          </p:cNvPr>
          <p:cNvSpPr/>
          <p:nvPr/>
        </p:nvSpPr>
        <p:spPr>
          <a:xfrm>
            <a:off x="6948086" y="3570861"/>
            <a:ext cx="3854814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dolor sit amet, consectetur adipiscing elit.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id-ID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Proin sed libero in magna ultrices gravida sit ame tat diam.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id-ID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Suspen disse placerat gravida magn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616B6331-6B9B-42BD-8AC6-BD8B1F4D37C6}"/>
              </a:ext>
            </a:extLst>
          </p:cNvPr>
          <p:cNvSpPr/>
          <p:nvPr/>
        </p:nvSpPr>
        <p:spPr>
          <a:xfrm>
            <a:off x="6948086" y="4783699"/>
            <a:ext cx="3854814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dolor sit amet, consectetur adipiscing elit.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id-ID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Proin sed libero in magna ultrices gravida sit ame tat diam.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id-ID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Suspen disse placerat gravida magn</a:t>
            </a:r>
          </a:p>
        </p:txBody>
      </p:sp>
    </p:spTree>
    <p:extLst>
      <p:ext uri="{BB962C8B-B14F-4D97-AF65-F5344CB8AC3E}">
        <p14:creationId xmlns:p14="http://schemas.microsoft.com/office/powerpoint/2010/main" val="8033759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E98026A3-ED23-408D-8CA3-C4474324F0CC}"/>
              </a:ext>
            </a:extLst>
          </p:cNvPr>
          <p:cNvSpPr txBox="1"/>
          <p:nvPr/>
        </p:nvSpPr>
        <p:spPr>
          <a:xfrm>
            <a:off x="529390" y="481263"/>
            <a:ext cx="8835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400" dirty="0">
                <a:solidFill>
                  <a:schemeClr val="accent1"/>
                </a:solidFill>
                <a:latin typeface="+mj-lt"/>
              </a:rPr>
              <a:t>i</a:t>
            </a:r>
            <a:r>
              <a:rPr lang="id-ID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Course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51EF72B-4489-4DBE-B02D-9E5F62EC9F3F}"/>
              </a:ext>
            </a:extLst>
          </p:cNvPr>
          <p:cNvSpPr txBox="1"/>
          <p:nvPr/>
        </p:nvSpPr>
        <p:spPr>
          <a:xfrm>
            <a:off x="3336760" y="789040"/>
            <a:ext cx="551848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36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About </a:t>
            </a:r>
            <a:r>
              <a:rPr lang="id-ID" sz="3600" dirty="0">
                <a:solidFill>
                  <a:schemeClr val="accent1"/>
                </a:solidFill>
                <a:latin typeface="+mj-lt"/>
              </a:rPr>
              <a:t>Infographic.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37D71ACB-C996-4A10-B86D-C3642DD39347}"/>
              </a:ext>
            </a:extLst>
          </p:cNvPr>
          <p:cNvSpPr/>
          <p:nvPr/>
        </p:nvSpPr>
        <p:spPr>
          <a:xfrm>
            <a:off x="4495800" y="1281751"/>
            <a:ext cx="3200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b="1" dirty="0">
                <a:solidFill>
                  <a:schemeClr val="bg1">
                    <a:lumMod val="75000"/>
                  </a:schemeClr>
                </a:solidFill>
              </a:rPr>
              <a:t>Discover the best Mentors &amp; institutions</a:t>
            </a:r>
            <a:endParaRPr lang="id-ID" sz="1200" b="1" dirty="0">
              <a:solidFill>
                <a:schemeClr val="bg1">
                  <a:lumMod val="75000"/>
                </a:schemeClr>
              </a:solidFill>
            </a:endParaRP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62063EAE-3F89-4A76-B668-5749F6A76E4B}"/>
              </a:ext>
            </a:extLst>
          </p:cNvPr>
          <p:cNvGrpSpPr/>
          <p:nvPr/>
        </p:nvGrpSpPr>
        <p:grpSpPr>
          <a:xfrm>
            <a:off x="6941734" y="2113016"/>
            <a:ext cx="3745317" cy="3744133"/>
            <a:chOff x="6685792" y="2113016"/>
            <a:chExt cx="4001260" cy="3999995"/>
          </a:xfrm>
        </p:grpSpPr>
        <p:sp>
          <p:nvSpPr>
            <p:cNvPr id="5" name="Freeform 12">
              <a:extLst>
                <a:ext uri="{FF2B5EF4-FFF2-40B4-BE49-F238E27FC236}">
                  <a16:creationId xmlns:a16="http://schemas.microsoft.com/office/drawing/2014/main" id="{122F58A3-C58D-4E9B-AA12-44A9AFD86D43}"/>
                </a:ext>
              </a:extLst>
            </p:cNvPr>
            <p:cNvSpPr>
              <a:spLocks/>
            </p:cNvSpPr>
            <p:nvPr/>
          </p:nvSpPr>
          <p:spPr bwMode="auto">
            <a:xfrm>
              <a:off x="7808220" y="2113016"/>
              <a:ext cx="2878832" cy="2623217"/>
            </a:xfrm>
            <a:custGeom>
              <a:avLst/>
              <a:gdLst>
                <a:gd name="T0" fmla="*/ 2147483646 w 797"/>
                <a:gd name="T1" fmla="*/ 2147483646 h 726"/>
                <a:gd name="T2" fmla="*/ 2147483646 w 797"/>
                <a:gd name="T3" fmla="*/ 0 h 726"/>
                <a:gd name="T4" fmla="*/ 0 w 797"/>
                <a:gd name="T5" fmla="*/ 1150645844 h 726"/>
                <a:gd name="T6" fmla="*/ 903497714 w 797"/>
                <a:gd name="T7" fmla="*/ 1068455236 h 726"/>
                <a:gd name="T8" fmla="*/ 2032865324 w 797"/>
                <a:gd name="T9" fmla="*/ 1191736615 h 726"/>
                <a:gd name="T10" fmla="*/ 2147483646 w 797"/>
                <a:gd name="T11" fmla="*/ 2147483646 h 726"/>
                <a:gd name="T12" fmla="*/ 2147483646 w 797"/>
                <a:gd name="T13" fmla="*/ 2147483646 h 726"/>
                <a:gd name="T14" fmla="*/ 2147483646 w 797"/>
                <a:gd name="T15" fmla="*/ 2147483646 h 726"/>
                <a:gd name="T16" fmla="*/ 2147483646 w 797"/>
                <a:gd name="T17" fmla="*/ 2147483646 h 72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797" h="726">
                  <a:moveTo>
                    <a:pt x="791" y="475"/>
                  </a:moveTo>
                  <a:cubicBezTo>
                    <a:pt x="752" y="204"/>
                    <a:pt x="517" y="0"/>
                    <a:pt x="243" y="0"/>
                  </a:cubicBezTo>
                  <a:cubicBezTo>
                    <a:pt x="157" y="0"/>
                    <a:pt x="75" y="19"/>
                    <a:pt x="0" y="56"/>
                  </a:cubicBezTo>
                  <a:cubicBezTo>
                    <a:pt x="14" y="54"/>
                    <a:pt x="29" y="52"/>
                    <a:pt x="44" y="52"/>
                  </a:cubicBezTo>
                  <a:cubicBezTo>
                    <a:pt x="63" y="52"/>
                    <a:pt x="81" y="54"/>
                    <a:pt x="99" y="58"/>
                  </a:cubicBezTo>
                  <a:cubicBezTo>
                    <a:pt x="198" y="80"/>
                    <a:pt x="250" y="172"/>
                    <a:pt x="253" y="178"/>
                  </a:cubicBezTo>
                  <a:cubicBezTo>
                    <a:pt x="569" y="726"/>
                    <a:pt x="569" y="726"/>
                    <a:pt x="569" y="726"/>
                  </a:cubicBezTo>
                  <a:cubicBezTo>
                    <a:pt x="594" y="725"/>
                    <a:pt x="673" y="718"/>
                    <a:pt x="726" y="661"/>
                  </a:cubicBezTo>
                  <a:cubicBezTo>
                    <a:pt x="797" y="582"/>
                    <a:pt x="791" y="480"/>
                    <a:pt x="791" y="47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" name="Freeform 13">
              <a:extLst>
                <a:ext uri="{FF2B5EF4-FFF2-40B4-BE49-F238E27FC236}">
                  <a16:creationId xmlns:a16="http://schemas.microsoft.com/office/drawing/2014/main" id="{1E11D41B-0E41-4951-8F70-30C6E21DDAA4}"/>
                </a:ext>
              </a:extLst>
            </p:cNvPr>
            <p:cNvSpPr>
              <a:spLocks/>
            </p:cNvSpPr>
            <p:nvPr/>
          </p:nvSpPr>
          <p:spPr bwMode="auto">
            <a:xfrm>
              <a:off x="6685792" y="2387613"/>
              <a:ext cx="1950014" cy="3382469"/>
            </a:xfrm>
            <a:custGeom>
              <a:avLst/>
              <a:gdLst>
                <a:gd name="T0" fmla="*/ 2147483646 w 540"/>
                <a:gd name="T1" fmla="*/ 123316634 h 936"/>
                <a:gd name="T2" fmla="*/ 2147483646 w 540"/>
                <a:gd name="T3" fmla="*/ 0 h 936"/>
                <a:gd name="T4" fmla="*/ 2147483646 w 540"/>
                <a:gd name="T5" fmla="*/ 863220974 h 936"/>
                <a:gd name="T6" fmla="*/ 0 w 540"/>
                <a:gd name="T7" fmla="*/ 2147483646 h 936"/>
                <a:gd name="T8" fmla="*/ 2147483646 w 540"/>
                <a:gd name="T9" fmla="*/ 2147483646 h 936"/>
                <a:gd name="T10" fmla="*/ 2147483646 w 540"/>
                <a:gd name="T11" fmla="*/ 2147483646 h 936"/>
                <a:gd name="T12" fmla="*/ 2147483646 w 540"/>
                <a:gd name="T13" fmla="*/ 2147483646 h 936"/>
                <a:gd name="T14" fmla="*/ 2147483646 w 540"/>
                <a:gd name="T15" fmla="*/ 2147483646 h 936"/>
                <a:gd name="T16" fmla="*/ 2147483646 w 540"/>
                <a:gd name="T17" fmla="*/ 123316634 h 9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540" h="936">
                  <a:moveTo>
                    <a:pt x="405" y="6"/>
                  </a:moveTo>
                  <a:cubicBezTo>
                    <a:pt x="389" y="2"/>
                    <a:pt x="372" y="0"/>
                    <a:pt x="355" y="0"/>
                  </a:cubicBezTo>
                  <a:cubicBezTo>
                    <a:pt x="276" y="0"/>
                    <a:pt x="216" y="39"/>
                    <a:pt x="212" y="42"/>
                  </a:cubicBezTo>
                  <a:cubicBezTo>
                    <a:pt x="77" y="148"/>
                    <a:pt x="0" y="307"/>
                    <a:pt x="0" y="477"/>
                  </a:cubicBezTo>
                  <a:cubicBezTo>
                    <a:pt x="0" y="665"/>
                    <a:pt x="93" y="835"/>
                    <a:pt x="244" y="936"/>
                  </a:cubicBezTo>
                  <a:cubicBezTo>
                    <a:pt x="225" y="913"/>
                    <a:pt x="208" y="884"/>
                    <a:pt x="197" y="849"/>
                  </a:cubicBezTo>
                  <a:cubicBezTo>
                    <a:pt x="166" y="752"/>
                    <a:pt x="221" y="661"/>
                    <a:pt x="224" y="656"/>
                  </a:cubicBezTo>
                  <a:cubicBezTo>
                    <a:pt x="540" y="108"/>
                    <a:pt x="540" y="108"/>
                    <a:pt x="540" y="108"/>
                  </a:cubicBezTo>
                  <a:cubicBezTo>
                    <a:pt x="528" y="89"/>
                    <a:pt x="481" y="22"/>
                    <a:pt x="405" y="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" name="Freeform 14">
              <a:extLst>
                <a:ext uri="{FF2B5EF4-FFF2-40B4-BE49-F238E27FC236}">
                  <a16:creationId xmlns:a16="http://schemas.microsoft.com/office/drawing/2014/main" id="{DFB74112-0BE4-4E1B-870A-E1B9285BEA71}"/>
                </a:ext>
              </a:extLst>
            </p:cNvPr>
            <p:cNvSpPr>
              <a:spLocks/>
            </p:cNvSpPr>
            <p:nvPr/>
          </p:nvSpPr>
          <p:spPr bwMode="auto">
            <a:xfrm>
              <a:off x="7393163" y="4255374"/>
              <a:ext cx="3286297" cy="1857637"/>
            </a:xfrm>
            <a:custGeom>
              <a:avLst/>
              <a:gdLst>
                <a:gd name="T0" fmla="*/ 2147483646 w 910"/>
                <a:gd name="T1" fmla="*/ 1726763703 h 514"/>
                <a:gd name="T2" fmla="*/ 2147483646 w 910"/>
                <a:gd name="T3" fmla="*/ 2147483646 h 514"/>
                <a:gd name="T4" fmla="*/ 2147483646 w 910"/>
                <a:gd name="T5" fmla="*/ 2147483646 h 514"/>
                <a:gd name="T6" fmla="*/ 923638063 w 910"/>
                <a:gd name="T7" fmla="*/ 2147483646 h 514"/>
                <a:gd name="T8" fmla="*/ 492608175 w 910"/>
                <a:gd name="T9" fmla="*/ 2147483646 h 514"/>
                <a:gd name="T10" fmla="*/ 2147483646 w 910"/>
                <a:gd name="T11" fmla="*/ 2147483646 h 514"/>
                <a:gd name="T12" fmla="*/ 2147483646 w 910"/>
                <a:gd name="T13" fmla="*/ 2147483646 h 514"/>
                <a:gd name="T14" fmla="*/ 2147483646 w 910"/>
                <a:gd name="T15" fmla="*/ 2147483646 h 514"/>
                <a:gd name="T16" fmla="*/ 2147483646 w 910"/>
                <a:gd name="T17" fmla="*/ 0 h 514"/>
                <a:gd name="T18" fmla="*/ 2147483646 w 910"/>
                <a:gd name="T19" fmla="*/ 1726763703 h 51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910" h="514">
                  <a:moveTo>
                    <a:pt x="859" y="84"/>
                  </a:moveTo>
                  <a:cubicBezTo>
                    <a:pt x="795" y="153"/>
                    <a:pt x="699" y="157"/>
                    <a:pt x="680" y="157"/>
                  </a:cubicBezTo>
                  <a:cubicBezTo>
                    <a:pt x="678" y="157"/>
                    <a:pt x="677" y="157"/>
                    <a:pt x="677" y="157"/>
                  </a:cubicBezTo>
                  <a:cubicBezTo>
                    <a:pt x="45" y="157"/>
                    <a:pt x="45" y="157"/>
                    <a:pt x="45" y="157"/>
                  </a:cubicBezTo>
                  <a:cubicBezTo>
                    <a:pt x="34" y="177"/>
                    <a:pt x="0" y="251"/>
                    <a:pt x="24" y="325"/>
                  </a:cubicBezTo>
                  <a:cubicBezTo>
                    <a:pt x="57" y="428"/>
                    <a:pt x="151" y="474"/>
                    <a:pt x="152" y="474"/>
                  </a:cubicBezTo>
                  <a:cubicBezTo>
                    <a:pt x="153" y="475"/>
                    <a:pt x="153" y="475"/>
                    <a:pt x="153" y="475"/>
                  </a:cubicBezTo>
                  <a:cubicBezTo>
                    <a:pt x="218" y="501"/>
                    <a:pt x="287" y="514"/>
                    <a:pt x="358" y="514"/>
                  </a:cubicBezTo>
                  <a:cubicBezTo>
                    <a:pt x="650" y="514"/>
                    <a:pt x="890" y="287"/>
                    <a:pt x="910" y="0"/>
                  </a:cubicBezTo>
                  <a:cubicBezTo>
                    <a:pt x="899" y="28"/>
                    <a:pt x="883" y="57"/>
                    <a:pt x="859" y="8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" name="Freeform 23">
              <a:extLst>
                <a:ext uri="{FF2B5EF4-FFF2-40B4-BE49-F238E27FC236}">
                  <a16:creationId xmlns:a16="http://schemas.microsoft.com/office/drawing/2014/main" id="{BACB7663-717A-424F-A554-7055AFD1D9C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396641" y="5127248"/>
              <a:ext cx="654223" cy="588421"/>
            </a:xfrm>
            <a:custGeom>
              <a:avLst/>
              <a:gdLst>
                <a:gd name="T0" fmla="*/ 2147483646 w 181"/>
                <a:gd name="T1" fmla="*/ 451214018 h 163"/>
                <a:gd name="T2" fmla="*/ 1644908589 w 181"/>
                <a:gd name="T3" fmla="*/ 205098516 h 163"/>
                <a:gd name="T4" fmla="*/ 1192559521 w 181"/>
                <a:gd name="T5" fmla="*/ 451214018 h 163"/>
                <a:gd name="T6" fmla="*/ 2117821452 w 181"/>
                <a:gd name="T7" fmla="*/ 0 h 163"/>
                <a:gd name="T8" fmla="*/ 555158973 w 181"/>
                <a:gd name="T9" fmla="*/ 1866379288 h 163"/>
                <a:gd name="T10" fmla="*/ 1500980165 w 181"/>
                <a:gd name="T11" fmla="*/ 1722813044 h 163"/>
                <a:gd name="T12" fmla="*/ 2035575343 w 181"/>
                <a:gd name="T13" fmla="*/ 1538225285 h 163"/>
                <a:gd name="T14" fmla="*/ 2147483646 w 181"/>
                <a:gd name="T15" fmla="*/ 1866379288 h 163"/>
                <a:gd name="T16" fmla="*/ 2147483646 w 181"/>
                <a:gd name="T17" fmla="*/ 1333126769 h 163"/>
                <a:gd name="T18" fmla="*/ 2147483646 w 181"/>
                <a:gd name="T19" fmla="*/ 553763277 h 163"/>
                <a:gd name="T20" fmla="*/ 2147483646 w 181"/>
                <a:gd name="T21" fmla="*/ 553763277 h 163"/>
                <a:gd name="T22" fmla="*/ 2147483646 w 181"/>
                <a:gd name="T23" fmla="*/ 553763277 h 163"/>
                <a:gd name="T24" fmla="*/ 2147483646 w 181"/>
                <a:gd name="T25" fmla="*/ 553763277 h 163"/>
                <a:gd name="T26" fmla="*/ 1171995726 w 181"/>
                <a:gd name="T27" fmla="*/ 553763277 h 163"/>
                <a:gd name="T28" fmla="*/ 719646658 w 181"/>
                <a:gd name="T29" fmla="*/ 553763277 h 163"/>
                <a:gd name="T30" fmla="*/ 431789808 w 181"/>
                <a:gd name="T31" fmla="*/ 553763277 h 163"/>
                <a:gd name="T32" fmla="*/ 0 w 181"/>
                <a:gd name="T33" fmla="*/ 1333126769 h 163"/>
                <a:gd name="T34" fmla="*/ 2147483646 w 181"/>
                <a:gd name="T35" fmla="*/ 2009950061 h 163"/>
                <a:gd name="T36" fmla="*/ 2147483646 w 181"/>
                <a:gd name="T37" fmla="*/ 2147483646 h 163"/>
                <a:gd name="T38" fmla="*/ 1686031644 w 181"/>
                <a:gd name="T39" fmla="*/ 2147483646 h 163"/>
                <a:gd name="T40" fmla="*/ 1500980165 w 181"/>
                <a:gd name="T41" fmla="*/ 2009950061 h 163"/>
                <a:gd name="T42" fmla="*/ 0 w 181"/>
                <a:gd name="T43" fmla="*/ 1681791529 h 163"/>
                <a:gd name="T44" fmla="*/ 431789808 w 181"/>
                <a:gd name="T45" fmla="*/ 2147483646 h 163"/>
                <a:gd name="T46" fmla="*/ 719646658 w 181"/>
                <a:gd name="T47" fmla="*/ 2147483646 h 163"/>
                <a:gd name="T48" fmla="*/ 2147483646 w 181"/>
                <a:gd name="T49" fmla="*/ 2147483646 h 163"/>
                <a:gd name="T50" fmla="*/ 2147483646 w 181"/>
                <a:gd name="T51" fmla="*/ 2147483646 h 163"/>
                <a:gd name="T52" fmla="*/ 2147483646 w 181"/>
                <a:gd name="T53" fmla="*/ 2147483646 h 163"/>
                <a:gd name="T54" fmla="*/ 2147483646 w 181"/>
                <a:gd name="T55" fmla="*/ 2009950061 h 163"/>
                <a:gd name="T56" fmla="*/ 1686031644 w 181"/>
                <a:gd name="T57" fmla="*/ 1681791529 h 163"/>
                <a:gd name="T58" fmla="*/ 1624349329 w 181"/>
                <a:gd name="T59" fmla="*/ 1825362302 h 163"/>
                <a:gd name="T60" fmla="*/ 1624349329 w 181"/>
                <a:gd name="T61" fmla="*/ 1989439304 h 163"/>
                <a:gd name="T62" fmla="*/ 1624349329 w 181"/>
                <a:gd name="T63" fmla="*/ 2133005548 h 163"/>
                <a:gd name="T64" fmla="*/ 2035575343 w 181"/>
                <a:gd name="T65" fmla="*/ 2147483646 h 163"/>
                <a:gd name="T66" fmla="*/ 2097257658 w 181"/>
                <a:gd name="T67" fmla="*/ 2050967047 h 163"/>
                <a:gd name="T68" fmla="*/ 2097257658 w 181"/>
                <a:gd name="T69" fmla="*/ 1886890046 h 163"/>
                <a:gd name="T70" fmla="*/ 2097257658 w 181"/>
                <a:gd name="T71" fmla="*/ 1743323802 h 163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181" h="163">
                  <a:moveTo>
                    <a:pt x="123" y="22"/>
                  </a:moveTo>
                  <a:cubicBezTo>
                    <a:pt x="112" y="22"/>
                    <a:pt x="112" y="22"/>
                    <a:pt x="112" y="22"/>
                  </a:cubicBezTo>
                  <a:cubicBezTo>
                    <a:pt x="112" y="15"/>
                    <a:pt x="107" y="10"/>
                    <a:pt x="101" y="10"/>
                  </a:cubicBezTo>
                  <a:cubicBezTo>
                    <a:pt x="80" y="10"/>
                    <a:pt x="80" y="10"/>
                    <a:pt x="80" y="10"/>
                  </a:cubicBezTo>
                  <a:cubicBezTo>
                    <a:pt x="74" y="10"/>
                    <a:pt x="69" y="15"/>
                    <a:pt x="69" y="22"/>
                  </a:cubicBezTo>
                  <a:cubicBezTo>
                    <a:pt x="58" y="22"/>
                    <a:pt x="58" y="22"/>
                    <a:pt x="58" y="22"/>
                  </a:cubicBezTo>
                  <a:cubicBezTo>
                    <a:pt x="58" y="10"/>
                    <a:pt x="67" y="0"/>
                    <a:pt x="78" y="0"/>
                  </a:cubicBezTo>
                  <a:cubicBezTo>
                    <a:pt x="103" y="0"/>
                    <a:pt x="103" y="0"/>
                    <a:pt x="103" y="0"/>
                  </a:cubicBezTo>
                  <a:cubicBezTo>
                    <a:pt x="114" y="0"/>
                    <a:pt x="123" y="10"/>
                    <a:pt x="123" y="22"/>
                  </a:cubicBezTo>
                  <a:close/>
                  <a:moveTo>
                    <a:pt x="27" y="91"/>
                  </a:moveTo>
                  <a:cubicBezTo>
                    <a:pt x="73" y="91"/>
                    <a:pt x="73" y="91"/>
                    <a:pt x="73" y="91"/>
                  </a:cubicBezTo>
                  <a:cubicBezTo>
                    <a:pt x="73" y="84"/>
                    <a:pt x="73" y="84"/>
                    <a:pt x="73" y="84"/>
                  </a:cubicBezTo>
                  <a:cubicBezTo>
                    <a:pt x="73" y="79"/>
                    <a:pt x="77" y="75"/>
                    <a:pt x="82" y="75"/>
                  </a:cubicBezTo>
                  <a:cubicBezTo>
                    <a:pt x="99" y="75"/>
                    <a:pt x="99" y="75"/>
                    <a:pt x="99" y="75"/>
                  </a:cubicBezTo>
                  <a:cubicBezTo>
                    <a:pt x="104" y="75"/>
                    <a:pt x="108" y="79"/>
                    <a:pt x="108" y="84"/>
                  </a:cubicBezTo>
                  <a:cubicBezTo>
                    <a:pt x="108" y="91"/>
                    <a:pt x="108" y="91"/>
                    <a:pt x="108" y="91"/>
                  </a:cubicBezTo>
                  <a:cubicBezTo>
                    <a:pt x="154" y="91"/>
                    <a:pt x="154" y="91"/>
                    <a:pt x="154" y="91"/>
                  </a:cubicBezTo>
                  <a:cubicBezTo>
                    <a:pt x="168" y="91"/>
                    <a:pt x="179" y="80"/>
                    <a:pt x="181" y="65"/>
                  </a:cubicBezTo>
                  <a:cubicBezTo>
                    <a:pt x="181" y="51"/>
                    <a:pt x="181" y="51"/>
                    <a:pt x="181" y="51"/>
                  </a:cubicBezTo>
                  <a:cubicBezTo>
                    <a:pt x="181" y="37"/>
                    <a:pt x="172" y="27"/>
                    <a:pt x="160" y="27"/>
                  </a:cubicBezTo>
                  <a:cubicBezTo>
                    <a:pt x="150" y="27"/>
                    <a:pt x="150" y="27"/>
                    <a:pt x="150" y="27"/>
                  </a:cubicBezTo>
                  <a:cubicBezTo>
                    <a:pt x="145" y="27"/>
                    <a:pt x="145" y="27"/>
                    <a:pt x="145" y="27"/>
                  </a:cubicBezTo>
                  <a:cubicBezTo>
                    <a:pt x="138" y="27"/>
                    <a:pt x="138" y="27"/>
                    <a:pt x="138" y="27"/>
                  </a:cubicBezTo>
                  <a:cubicBezTo>
                    <a:pt x="130" y="27"/>
                    <a:pt x="130" y="27"/>
                    <a:pt x="130" y="27"/>
                  </a:cubicBezTo>
                  <a:cubicBezTo>
                    <a:pt x="124" y="27"/>
                    <a:pt x="124" y="27"/>
                    <a:pt x="124" y="27"/>
                  </a:cubicBezTo>
                  <a:cubicBezTo>
                    <a:pt x="112" y="27"/>
                    <a:pt x="112" y="27"/>
                    <a:pt x="112" y="27"/>
                  </a:cubicBezTo>
                  <a:cubicBezTo>
                    <a:pt x="70" y="27"/>
                    <a:pt x="70" y="27"/>
                    <a:pt x="70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42" y="27"/>
                    <a:pt x="42" y="27"/>
                    <a:pt x="42" y="27"/>
                  </a:cubicBezTo>
                  <a:cubicBezTo>
                    <a:pt x="35" y="27"/>
                    <a:pt x="35" y="27"/>
                    <a:pt x="35" y="27"/>
                  </a:cubicBezTo>
                  <a:cubicBezTo>
                    <a:pt x="28" y="27"/>
                    <a:pt x="28" y="27"/>
                    <a:pt x="28" y="27"/>
                  </a:cubicBezTo>
                  <a:cubicBezTo>
                    <a:pt x="21" y="27"/>
                    <a:pt x="21" y="27"/>
                    <a:pt x="21" y="27"/>
                  </a:cubicBezTo>
                  <a:cubicBezTo>
                    <a:pt x="9" y="27"/>
                    <a:pt x="0" y="37"/>
                    <a:pt x="0" y="51"/>
                  </a:cubicBezTo>
                  <a:cubicBezTo>
                    <a:pt x="0" y="65"/>
                    <a:pt x="0" y="65"/>
                    <a:pt x="0" y="65"/>
                  </a:cubicBezTo>
                  <a:cubicBezTo>
                    <a:pt x="2" y="80"/>
                    <a:pt x="14" y="91"/>
                    <a:pt x="27" y="91"/>
                  </a:cubicBezTo>
                  <a:close/>
                  <a:moveTo>
                    <a:pt x="154" y="98"/>
                  </a:moveTo>
                  <a:cubicBezTo>
                    <a:pt x="108" y="98"/>
                    <a:pt x="108" y="98"/>
                    <a:pt x="108" y="98"/>
                  </a:cubicBezTo>
                  <a:cubicBezTo>
                    <a:pt x="108" y="105"/>
                    <a:pt x="108" y="105"/>
                    <a:pt x="108" y="105"/>
                  </a:cubicBezTo>
                  <a:cubicBezTo>
                    <a:pt x="108" y="110"/>
                    <a:pt x="104" y="114"/>
                    <a:pt x="99" y="114"/>
                  </a:cubicBezTo>
                  <a:cubicBezTo>
                    <a:pt x="82" y="114"/>
                    <a:pt x="82" y="114"/>
                    <a:pt x="82" y="114"/>
                  </a:cubicBezTo>
                  <a:cubicBezTo>
                    <a:pt x="77" y="114"/>
                    <a:pt x="73" y="110"/>
                    <a:pt x="73" y="105"/>
                  </a:cubicBezTo>
                  <a:cubicBezTo>
                    <a:pt x="73" y="98"/>
                    <a:pt x="73" y="98"/>
                    <a:pt x="73" y="98"/>
                  </a:cubicBezTo>
                  <a:cubicBezTo>
                    <a:pt x="27" y="98"/>
                    <a:pt x="27" y="98"/>
                    <a:pt x="27" y="98"/>
                  </a:cubicBezTo>
                  <a:cubicBezTo>
                    <a:pt x="16" y="98"/>
                    <a:pt x="6" y="92"/>
                    <a:pt x="0" y="82"/>
                  </a:cubicBezTo>
                  <a:cubicBezTo>
                    <a:pt x="0" y="139"/>
                    <a:pt x="0" y="139"/>
                    <a:pt x="0" y="139"/>
                  </a:cubicBezTo>
                  <a:cubicBezTo>
                    <a:pt x="0" y="152"/>
                    <a:pt x="9" y="163"/>
                    <a:pt x="21" y="163"/>
                  </a:cubicBezTo>
                  <a:cubicBezTo>
                    <a:pt x="28" y="163"/>
                    <a:pt x="28" y="163"/>
                    <a:pt x="28" y="163"/>
                  </a:cubicBezTo>
                  <a:cubicBezTo>
                    <a:pt x="35" y="163"/>
                    <a:pt x="35" y="163"/>
                    <a:pt x="35" y="163"/>
                  </a:cubicBezTo>
                  <a:cubicBezTo>
                    <a:pt x="42" y="163"/>
                    <a:pt x="42" y="163"/>
                    <a:pt x="42" y="163"/>
                  </a:cubicBezTo>
                  <a:cubicBezTo>
                    <a:pt x="138" y="163"/>
                    <a:pt x="138" y="163"/>
                    <a:pt x="138" y="163"/>
                  </a:cubicBezTo>
                  <a:cubicBezTo>
                    <a:pt x="145" y="163"/>
                    <a:pt x="145" y="163"/>
                    <a:pt x="145" y="163"/>
                  </a:cubicBezTo>
                  <a:cubicBezTo>
                    <a:pt x="150" y="163"/>
                    <a:pt x="150" y="163"/>
                    <a:pt x="150" y="163"/>
                  </a:cubicBezTo>
                  <a:cubicBezTo>
                    <a:pt x="160" y="163"/>
                    <a:pt x="160" y="163"/>
                    <a:pt x="160" y="163"/>
                  </a:cubicBezTo>
                  <a:cubicBezTo>
                    <a:pt x="172" y="163"/>
                    <a:pt x="181" y="152"/>
                    <a:pt x="181" y="139"/>
                  </a:cubicBezTo>
                  <a:cubicBezTo>
                    <a:pt x="181" y="82"/>
                    <a:pt x="181" y="82"/>
                    <a:pt x="181" y="82"/>
                  </a:cubicBezTo>
                  <a:cubicBezTo>
                    <a:pt x="175" y="92"/>
                    <a:pt x="165" y="98"/>
                    <a:pt x="154" y="98"/>
                  </a:cubicBezTo>
                  <a:close/>
                  <a:moveTo>
                    <a:pt x="99" y="82"/>
                  </a:moveTo>
                  <a:cubicBezTo>
                    <a:pt x="82" y="82"/>
                    <a:pt x="82" y="82"/>
                    <a:pt x="82" y="82"/>
                  </a:cubicBezTo>
                  <a:cubicBezTo>
                    <a:pt x="80" y="82"/>
                    <a:pt x="79" y="83"/>
                    <a:pt x="79" y="85"/>
                  </a:cubicBezTo>
                  <a:cubicBezTo>
                    <a:pt x="79" y="89"/>
                    <a:pt x="79" y="89"/>
                    <a:pt x="79" y="89"/>
                  </a:cubicBezTo>
                  <a:cubicBezTo>
                    <a:pt x="79" y="92"/>
                    <a:pt x="79" y="92"/>
                    <a:pt x="79" y="92"/>
                  </a:cubicBezTo>
                  <a:cubicBezTo>
                    <a:pt x="79" y="97"/>
                    <a:pt x="79" y="97"/>
                    <a:pt x="79" y="97"/>
                  </a:cubicBezTo>
                  <a:cubicBezTo>
                    <a:pt x="79" y="100"/>
                    <a:pt x="79" y="100"/>
                    <a:pt x="79" y="100"/>
                  </a:cubicBezTo>
                  <a:cubicBezTo>
                    <a:pt x="79" y="104"/>
                    <a:pt x="79" y="104"/>
                    <a:pt x="79" y="104"/>
                  </a:cubicBezTo>
                  <a:cubicBezTo>
                    <a:pt x="79" y="106"/>
                    <a:pt x="80" y="107"/>
                    <a:pt x="82" y="107"/>
                  </a:cubicBezTo>
                  <a:cubicBezTo>
                    <a:pt x="99" y="107"/>
                    <a:pt x="99" y="107"/>
                    <a:pt x="99" y="107"/>
                  </a:cubicBezTo>
                  <a:cubicBezTo>
                    <a:pt x="101" y="107"/>
                    <a:pt x="102" y="106"/>
                    <a:pt x="102" y="104"/>
                  </a:cubicBezTo>
                  <a:cubicBezTo>
                    <a:pt x="102" y="100"/>
                    <a:pt x="102" y="100"/>
                    <a:pt x="102" y="100"/>
                  </a:cubicBezTo>
                  <a:cubicBezTo>
                    <a:pt x="102" y="97"/>
                    <a:pt x="102" y="97"/>
                    <a:pt x="102" y="97"/>
                  </a:cubicBezTo>
                  <a:cubicBezTo>
                    <a:pt x="102" y="92"/>
                    <a:pt x="102" y="92"/>
                    <a:pt x="102" y="92"/>
                  </a:cubicBezTo>
                  <a:cubicBezTo>
                    <a:pt x="102" y="89"/>
                    <a:pt x="102" y="89"/>
                    <a:pt x="102" y="89"/>
                  </a:cubicBezTo>
                  <a:cubicBezTo>
                    <a:pt x="102" y="85"/>
                    <a:pt x="102" y="85"/>
                    <a:pt x="102" y="85"/>
                  </a:cubicBezTo>
                  <a:cubicBezTo>
                    <a:pt x="102" y="83"/>
                    <a:pt x="101" y="82"/>
                    <a:pt x="99" y="8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" name="Freeform 24">
              <a:extLst>
                <a:ext uri="{FF2B5EF4-FFF2-40B4-BE49-F238E27FC236}">
                  <a16:creationId xmlns:a16="http://schemas.microsoft.com/office/drawing/2014/main" id="{8F8810E3-273A-4AD8-8158-31D19BD3976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161590" y="3248099"/>
              <a:ext cx="596014" cy="596013"/>
            </a:xfrm>
            <a:custGeom>
              <a:avLst/>
              <a:gdLst>
                <a:gd name="T0" fmla="*/ 1601755320 w 165"/>
                <a:gd name="T1" fmla="*/ 1786573990 h 165"/>
                <a:gd name="T2" fmla="*/ 2147483646 w 165"/>
                <a:gd name="T3" fmla="*/ 1786573990 h 165"/>
                <a:gd name="T4" fmla="*/ 1601755320 w 165"/>
                <a:gd name="T5" fmla="*/ 2147483646 h 165"/>
                <a:gd name="T6" fmla="*/ 0 w 165"/>
                <a:gd name="T7" fmla="*/ 1786573990 h 165"/>
                <a:gd name="T8" fmla="*/ 1601755320 w 165"/>
                <a:gd name="T9" fmla="*/ 205353436 h 165"/>
                <a:gd name="T10" fmla="*/ 1601755320 w 165"/>
                <a:gd name="T11" fmla="*/ 1786573990 h 165"/>
                <a:gd name="T12" fmla="*/ 1786576379 w 165"/>
                <a:gd name="T13" fmla="*/ 0 h 165"/>
                <a:gd name="T14" fmla="*/ 1786576379 w 165"/>
                <a:gd name="T15" fmla="*/ 1601753178 h 165"/>
                <a:gd name="T16" fmla="*/ 2147483646 w 165"/>
                <a:gd name="T17" fmla="*/ 1601753178 h 165"/>
                <a:gd name="T18" fmla="*/ 1786576379 w 165"/>
                <a:gd name="T19" fmla="*/ 0 h 16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65" h="165">
                  <a:moveTo>
                    <a:pt x="78" y="87"/>
                  </a:moveTo>
                  <a:cubicBezTo>
                    <a:pt x="155" y="87"/>
                    <a:pt x="155" y="87"/>
                    <a:pt x="155" y="87"/>
                  </a:cubicBezTo>
                  <a:cubicBezTo>
                    <a:pt x="155" y="130"/>
                    <a:pt x="121" y="165"/>
                    <a:pt x="78" y="165"/>
                  </a:cubicBezTo>
                  <a:cubicBezTo>
                    <a:pt x="35" y="165"/>
                    <a:pt x="0" y="130"/>
                    <a:pt x="0" y="87"/>
                  </a:cubicBezTo>
                  <a:cubicBezTo>
                    <a:pt x="0" y="45"/>
                    <a:pt x="35" y="10"/>
                    <a:pt x="78" y="10"/>
                  </a:cubicBezTo>
                  <a:lnTo>
                    <a:pt x="78" y="87"/>
                  </a:lnTo>
                  <a:close/>
                  <a:moveTo>
                    <a:pt x="87" y="0"/>
                  </a:moveTo>
                  <a:cubicBezTo>
                    <a:pt x="87" y="78"/>
                    <a:pt x="87" y="78"/>
                    <a:pt x="87" y="78"/>
                  </a:cubicBezTo>
                  <a:cubicBezTo>
                    <a:pt x="165" y="78"/>
                    <a:pt x="165" y="78"/>
                    <a:pt x="165" y="78"/>
                  </a:cubicBezTo>
                  <a:cubicBezTo>
                    <a:pt x="165" y="35"/>
                    <a:pt x="130" y="0"/>
                    <a:pt x="87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" name="Freeform 25">
              <a:extLst>
                <a:ext uri="{FF2B5EF4-FFF2-40B4-BE49-F238E27FC236}">
                  <a16:creationId xmlns:a16="http://schemas.microsoft.com/office/drawing/2014/main" id="{98AC0D13-AE69-4E69-B5F0-F2400BD65A0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563358" y="3143068"/>
              <a:ext cx="625118" cy="625118"/>
            </a:xfrm>
            <a:custGeom>
              <a:avLst/>
              <a:gdLst>
                <a:gd name="T0" fmla="*/ 2147483646 w 173"/>
                <a:gd name="T1" fmla="*/ 1520621341 h 173"/>
                <a:gd name="T2" fmla="*/ 2147483646 w 173"/>
                <a:gd name="T3" fmla="*/ 1458975816 h 173"/>
                <a:gd name="T4" fmla="*/ 2147483646 w 173"/>
                <a:gd name="T5" fmla="*/ 1109642110 h 173"/>
                <a:gd name="T6" fmla="*/ 2147483646 w 173"/>
                <a:gd name="T7" fmla="*/ 760308404 h 173"/>
                <a:gd name="T8" fmla="*/ 2147483646 w 173"/>
                <a:gd name="T9" fmla="*/ 657565863 h 173"/>
                <a:gd name="T10" fmla="*/ 2147483646 w 173"/>
                <a:gd name="T11" fmla="*/ 390430723 h 173"/>
                <a:gd name="T12" fmla="*/ 2147483646 w 173"/>
                <a:gd name="T13" fmla="*/ 390430723 h 173"/>
                <a:gd name="T14" fmla="*/ 2147483646 w 173"/>
                <a:gd name="T15" fmla="*/ 657565863 h 173"/>
                <a:gd name="T16" fmla="*/ 2095988638 w 173"/>
                <a:gd name="T17" fmla="*/ 513721772 h 173"/>
                <a:gd name="T18" fmla="*/ 2034343113 w 173"/>
                <a:gd name="T19" fmla="*/ 82194033 h 173"/>
                <a:gd name="T20" fmla="*/ 1952149080 w 173"/>
                <a:gd name="T21" fmla="*/ 0 h 173"/>
                <a:gd name="T22" fmla="*/ 1582266866 w 173"/>
                <a:gd name="T23" fmla="*/ 0 h 173"/>
                <a:gd name="T24" fmla="*/ 1520621341 w 173"/>
                <a:gd name="T25" fmla="*/ 82194033 h 173"/>
                <a:gd name="T26" fmla="*/ 1438422775 w 173"/>
                <a:gd name="T27" fmla="*/ 513721772 h 173"/>
                <a:gd name="T28" fmla="*/ 1109642110 w 173"/>
                <a:gd name="T29" fmla="*/ 657565863 h 173"/>
                <a:gd name="T30" fmla="*/ 739759896 w 173"/>
                <a:gd name="T31" fmla="*/ 390430723 h 173"/>
                <a:gd name="T32" fmla="*/ 657565863 w 173"/>
                <a:gd name="T33" fmla="*/ 390430723 h 173"/>
                <a:gd name="T34" fmla="*/ 390430723 w 173"/>
                <a:gd name="T35" fmla="*/ 657565863 h 173"/>
                <a:gd name="T36" fmla="*/ 390430723 w 173"/>
                <a:gd name="T37" fmla="*/ 760308404 h 173"/>
                <a:gd name="T38" fmla="*/ 657565863 w 173"/>
                <a:gd name="T39" fmla="*/ 1109642110 h 173"/>
                <a:gd name="T40" fmla="*/ 513721772 w 173"/>
                <a:gd name="T41" fmla="*/ 1458975816 h 173"/>
                <a:gd name="T42" fmla="*/ 61645525 w 173"/>
                <a:gd name="T43" fmla="*/ 1520621341 h 173"/>
                <a:gd name="T44" fmla="*/ 0 w 173"/>
                <a:gd name="T45" fmla="*/ 1602815374 h 173"/>
                <a:gd name="T46" fmla="*/ 0 w 173"/>
                <a:gd name="T47" fmla="*/ 1952149080 h 173"/>
                <a:gd name="T48" fmla="*/ 61645525 w 173"/>
                <a:gd name="T49" fmla="*/ 2034343113 h 173"/>
                <a:gd name="T50" fmla="*/ 513721772 w 173"/>
                <a:gd name="T51" fmla="*/ 2095988638 h 173"/>
                <a:gd name="T52" fmla="*/ 657565863 w 173"/>
                <a:gd name="T53" fmla="*/ 2147483646 h 173"/>
                <a:gd name="T54" fmla="*/ 390430723 w 173"/>
                <a:gd name="T55" fmla="*/ 2147483646 h 173"/>
                <a:gd name="T56" fmla="*/ 390430723 w 173"/>
                <a:gd name="T57" fmla="*/ 2147483646 h 173"/>
                <a:gd name="T58" fmla="*/ 657565863 w 173"/>
                <a:gd name="T59" fmla="*/ 2147483646 h 173"/>
                <a:gd name="T60" fmla="*/ 739759896 w 173"/>
                <a:gd name="T61" fmla="*/ 2147483646 h 173"/>
                <a:gd name="T62" fmla="*/ 1109642110 w 173"/>
                <a:gd name="T63" fmla="*/ 2147483646 h 173"/>
                <a:gd name="T64" fmla="*/ 1438422775 w 173"/>
                <a:gd name="T65" fmla="*/ 2147483646 h 173"/>
                <a:gd name="T66" fmla="*/ 1520621341 w 173"/>
                <a:gd name="T67" fmla="*/ 2147483646 h 173"/>
                <a:gd name="T68" fmla="*/ 1582266866 w 173"/>
                <a:gd name="T69" fmla="*/ 2147483646 h 173"/>
                <a:gd name="T70" fmla="*/ 1952149080 w 173"/>
                <a:gd name="T71" fmla="*/ 2147483646 h 173"/>
                <a:gd name="T72" fmla="*/ 2034343113 w 173"/>
                <a:gd name="T73" fmla="*/ 2147483646 h 173"/>
                <a:gd name="T74" fmla="*/ 2095988638 w 173"/>
                <a:gd name="T75" fmla="*/ 2147483646 h 173"/>
                <a:gd name="T76" fmla="*/ 2147483646 w 173"/>
                <a:gd name="T77" fmla="*/ 2147483646 h 173"/>
                <a:gd name="T78" fmla="*/ 2147483646 w 173"/>
                <a:gd name="T79" fmla="*/ 2147483646 h 173"/>
                <a:gd name="T80" fmla="*/ 2147483646 w 173"/>
                <a:gd name="T81" fmla="*/ 2147483646 h 173"/>
                <a:gd name="T82" fmla="*/ 2147483646 w 173"/>
                <a:gd name="T83" fmla="*/ 2147483646 h 173"/>
                <a:gd name="T84" fmla="*/ 2147483646 w 173"/>
                <a:gd name="T85" fmla="*/ 2147483646 h 173"/>
                <a:gd name="T86" fmla="*/ 2147483646 w 173"/>
                <a:gd name="T87" fmla="*/ 2147483646 h 173"/>
                <a:gd name="T88" fmla="*/ 2147483646 w 173"/>
                <a:gd name="T89" fmla="*/ 2095988638 h 173"/>
                <a:gd name="T90" fmla="*/ 2147483646 w 173"/>
                <a:gd name="T91" fmla="*/ 2034343113 h 173"/>
                <a:gd name="T92" fmla="*/ 2147483646 w 173"/>
                <a:gd name="T93" fmla="*/ 1952149080 h 173"/>
                <a:gd name="T94" fmla="*/ 2147483646 w 173"/>
                <a:gd name="T95" fmla="*/ 1602815374 h 173"/>
                <a:gd name="T96" fmla="*/ 2147483646 w 173"/>
                <a:gd name="T97" fmla="*/ 1520621341 h 173"/>
                <a:gd name="T98" fmla="*/ 1767207973 w 173"/>
                <a:gd name="T99" fmla="*/ 2147483646 h 173"/>
                <a:gd name="T100" fmla="*/ 1109642110 w 173"/>
                <a:gd name="T101" fmla="*/ 1787756481 h 173"/>
                <a:gd name="T102" fmla="*/ 1767207973 w 173"/>
                <a:gd name="T103" fmla="*/ 1130190618 h 173"/>
                <a:gd name="T104" fmla="*/ 2147483646 w 173"/>
                <a:gd name="T105" fmla="*/ 1787756481 h 173"/>
                <a:gd name="T106" fmla="*/ 1767207973 w 173"/>
                <a:gd name="T107" fmla="*/ 2147483646 h 173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173" h="173">
                  <a:moveTo>
                    <a:pt x="169" y="74"/>
                  </a:moveTo>
                  <a:cubicBezTo>
                    <a:pt x="148" y="71"/>
                    <a:pt x="148" y="71"/>
                    <a:pt x="148" y="71"/>
                  </a:cubicBezTo>
                  <a:cubicBezTo>
                    <a:pt x="146" y="65"/>
                    <a:pt x="144" y="59"/>
                    <a:pt x="141" y="54"/>
                  </a:cubicBezTo>
                  <a:cubicBezTo>
                    <a:pt x="154" y="37"/>
                    <a:pt x="154" y="37"/>
                    <a:pt x="154" y="37"/>
                  </a:cubicBezTo>
                  <a:cubicBezTo>
                    <a:pt x="155" y="35"/>
                    <a:pt x="155" y="33"/>
                    <a:pt x="153" y="32"/>
                  </a:cubicBezTo>
                  <a:cubicBezTo>
                    <a:pt x="141" y="19"/>
                    <a:pt x="141" y="19"/>
                    <a:pt x="141" y="19"/>
                  </a:cubicBezTo>
                  <a:cubicBezTo>
                    <a:pt x="140" y="18"/>
                    <a:pt x="138" y="18"/>
                    <a:pt x="136" y="19"/>
                  </a:cubicBezTo>
                  <a:cubicBezTo>
                    <a:pt x="119" y="32"/>
                    <a:pt x="119" y="32"/>
                    <a:pt x="119" y="32"/>
                  </a:cubicBezTo>
                  <a:cubicBezTo>
                    <a:pt x="114" y="29"/>
                    <a:pt x="108" y="27"/>
                    <a:pt x="102" y="25"/>
                  </a:cubicBezTo>
                  <a:cubicBezTo>
                    <a:pt x="99" y="4"/>
                    <a:pt x="99" y="4"/>
                    <a:pt x="99" y="4"/>
                  </a:cubicBezTo>
                  <a:cubicBezTo>
                    <a:pt x="98" y="2"/>
                    <a:pt x="97" y="0"/>
                    <a:pt x="95" y="0"/>
                  </a:cubicBezTo>
                  <a:cubicBezTo>
                    <a:pt x="77" y="0"/>
                    <a:pt x="77" y="0"/>
                    <a:pt x="77" y="0"/>
                  </a:cubicBezTo>
                  <a:cubicBezTo>
                    <a:pt x="76" y="0"/>
                    <a:pt x="74" y="2"/>
                    <a:pt x="74" y="4"/>
                  </a:cubicBezTo>
                  <a:cubicBezTo>
                    <a:pt x="70" y="25"/>
                    <a:pt x="70" y="25"/>
                    <a:pt x="70" y="25"/>
                  </a:cubicBezTo>
                  <a:cubicBezTo>
                    <a:pt x="65" y="27"/>
                    <a:pt x="59" y="29"/>
                    <a:pt x="54" y="32"/>
                  </a:cubicBezTo>
                  <a:cubicBezTo>
                    <a:pt x="36" y="19"/>
                    <a:pt x="36" y="19"/>
                    <a:pt x="36" y="19"/>
                  </a:cubicBezTo>
                  <a:cubicBezTo>
                    <a:pt x="35" y="18"/>
                    <a:pt x="33" y="18"/>
                    <a:pt x="32" y="19"/>
                  </a:cubicBezTo>
                  <a:cubicBezTo>
                    <a:pt x="19" y="32"/>
                    <a:pt x="19" y="32"/>
                    <a:pt x="19" y="32"/>
                  </a:cubicBezTo>
                  <a:cubicBezTo>
                    <a:pt x="18" y="33"/>
                    <a:pt x="18" y="35"/>
                    <a:pt x="19" y="37"/>
                  </a:cubicBezTo>
                  <a:cubicBezTo>
                    <a:pt x="32" y="54"/>
                    <a:pt x="32" y="54"/>
                    <a:pt x="32" y="54"/>
                  </a:cubicBezTo>
                  <a:cubicBezTo>
                    <a:pt x="29" y="59"/>
                    <a:pt x="26" y="65"/>
                    <a:pt x="25" y="71"/>
                  </a:cubicBezTo>
                  <a:cubicBezTo>
                    <a:pt x="3" y="74"/>
                    <a:pt x="3" y="74"/>
                    <a:pt x="3" y="74"/>
                  </a:cubicBezTo>
                  <a:cubicBezTo>
                    <a:pt x="1" y="74"/>
                    <a:pt x="0" y="76"/>
                    <a:pt x="0" y="78"/>
                  </a:cubicBezTo>
                  <a:cubicBezTo>
                    <a:pt x="0" y="95"/>
                    <a:pt x="0" y="95"/>
                    <a:pt x="0" y="95"/>
                  </a:cubicBezTo>
                  <a:cubicBezTo>
                    <a:pt x="0" y="97"/>
                    <a:pt x="1" y="99"/>
                    <a:pt x="3" y="99"/>
                  </a:cubicBezTo>
                  <a:cubicBezTo>
                    <a:pt x="25" y="102"/>
                    <a:pt x="25" y="102"/>
                    <a:pt x="25" y="102"/>
                  </a:cubicBezTo>
                  <a:cubicBezTo>
                    <a:pt x="26" y="108"/>
                    <a:pt x="29" y="114"/>
                    <a:pt x="32" y="119"/>
                  </a:cubicBezTo>
                  <a:cubicBezTo>
                    <a:pt x="19" y="137"/>
                    <a:pt x="19" y="137"/>
                    <a:pt x="19" y="137"/>
                  </a:cubicBezTo>
                  <a:cubicBezTo>
                    <a:pt x="18" y="138"/>
                    <a:pt x="18" y="140"/>
                    <a:pt x="19" y="141"/>
                  </a:cubicBezTo>
                  <a:cubicBezTo>
                    <a:pt x="32" y="154"/>
                    <a:pt x="32" y="154"/>
                    <a:pt x="32" y="154"/>
                  </a:cubicBezTo>
                  <a:cubicBezTo>
                    <a:pt x="33" y="155"/>
                    <a:pt x="35" y="155"/>
                    <a:pt x="36" y="154"/>
                  </a:cubicBezTo>
                  <a:cubicBezTo>
                    <a:pt x="54" y="141"/>
                    <a:pt x="54" y="141"/>
                    <a:pt x="54" y="141"/>
                  </a:cubicBezTo>
                  <a:cubicBezTo>
                    <a:pt x="59" y="144"/>
                    <a:pt x="65" y="147"/>
                    <a:pt x="70" y="148"/>
                  </a:cubicBezTo>
                  <a:cubicBezTo>
                    <a:pt x="74" y="170"/>
                    <a:pt x="74" y="170"/>
                    <a:pt x="74" y="170"/>
                  </a:cubicBezTo>
                  <a:cubicBezTo>
                    <a:pt x="74" y="171"/>
                    <a:pt x="76" y="173"/>
                    <a:pt x="77" y="173"/>
                  </a:cubicBezTo>
                  <a:cubicBezTo>
                    <a:pt x="95" y="173"/>
                    <a:pt x="95" y="173"/>
                    <a:pt x="95" y="173"/>
                  </a:cubicBezTo>
                  <a:cubicBezTo>
                    <a:pt x="97" y="173"/>
                    <a:pt x="98" y="171"/>
                    <a:pt x="99" y="170"/>
                  </a:cubicBezTo>
                  <a:cubicBezTo>
                    <a:pt x="102" y="148"/>
                    <a:pt x="102" y="148"/>
                    <a:pt x="102" y="148"/>
                  </a:cubicBezTo>
                  <a:cubicBezTo>
                    <a:pt x="108" y="147"/>
                    <a:pt x="114" y="144"/>
                    <a:pt x="119" y="141"/>
                  </a:cubicBezTo>
                  <a:cubicBezTo>
                    <a:pt x="136" y="154"/>
                    <a:pt x="136" y="154"/>
                    <a:pt x="136" y="154"/>
                  </a:cubicBezTo>
                  <a:cubicBezTo>
                    <a:pt x="138" y="155"/>
                    <a:pt x="140" y="155"/>
                    <a:pt x="141" y="154"/>
                  </a:cubicBezTo>
                  <a:cubicBezTo>
                    <a:pt x="153" y="141"/>
                    <a:pt x="153" y="141"/>
                    <a:pt x="153" y="141"/>
                  </a:cubicBezTo>
                  <a:cubicBezTo>
                    <a:pt x="155" y="140"/>
                    <a:pt x="155" y="138"/>
                    <a:pt x="154" y="137"/>
                  </a:cubicBezTo>
                  <a:cubicBezTo>
                    <a:pt x="141" y="119"/>
                    <a:pt x="141" y="119"/>
                    <a:pt x="141" y="119"/>
                  </a:cubicBezTo>
                  <a:cubicBezTo>
                    <a:pt x="144" y="114"/>
                    <a:pt x="146" y="108"/>
                    <a:pt x="148" y="102"/>
                  </a:cubicBezTo>
                  <a:cubicBezTo>
                    <a:pt x="169" y="99"/>
                    <a:pt x="169" y="99"/>
                    <a:pt x="169" y="99"/>
                  </a:cubicBezTo>
                  <a:cubicBezTo>
                    <a:pt x="171" y="99"/>
                    <a:pt x="173" y="97"/>
                    <a:pt x="173" y="95"/>
                  </a:cubicBezTo>
                  <a:cubicBezTo>
                    <a:pt x="173" y="78"/>
                    <a:pt x="173" y="78"/>
                    <a:pt x="173" y="78"/>
                  </a:cubicBezTo>
                  <a:cubicBezTo>
                    <a:pt x="173" y="76"/>
                    <a:pt x="171" y="74"/>
                    <a:pt x="169" y="74"/>
                  </a:cubicBezTo>
                  <a:close/>
                  <a:moveTo>
                    <a:pt x="86" y="118"/>
                  </a:moveTo>
                  <a:cubicBezTo>
                    <a:pt x="69" y="118"/>
                    <a:pt x="54" y="104"/>
                    <a:pt x="54" y="87"/>
                  </a:cubicBezTo>
                  <a:cubicBezTo>
                    <a:pt x="54" y="69"/>
                    <a:pt x="69" y="55"/>
                    <a:pt x="86" y="55"/>
                  </a:cubicBezTo>
                  <a:cubicBezTo>
                    <a:pt x="104" y="55"/>
                    <a:pt x="118" y="69"/>
                    <a:pt x="118" y="87"/>
                  </a:cubicBezTo>
                  <a:cubicBezTo>
                    <a:pt x="118" y="104"/>
                    <a:pt x="104" y="118"/>
                    <a:pt x="86" y="11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0D009EB5-4F5F-4124-AEBD-041DB116A106}"/>
              </a:ext>
            </a:extLst>
          </p:cNvPr>
          <p:cNvGrpSpPr/>
          <p:nvPr/>
        </p:nvGrpSpPr>
        <p:grpSpPr>
          <a:xfrm>
            <a:off x="1413626" y="2520963"/>
            <a:ext cx="5221550" cy="1200320"/>
            <a:chOff x="1413626" y="2387613"/>
            <a:chExt cx="5221550" cy="1200320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39F455F1-291C-4917-B135-0C99F9F2AE5D}"/>
                </a:ext>
              </a:extLst>
            </p:cNvPr>
            <p:cNvSpPr/>
            <p:nvPr/>
          </p:nvSpPr>
          <p:spPr>
            <a:xfrm>
              <a:off x="1413627" y="2972380"/>
              <a:ext cx="2457494" cy="615553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id-ID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Lorem ipsum dolor sit amet, cons ectetur adipiscing elit.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id-ID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Proin sedlil</a:t>
              </a: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751FFD4C-C08B-4B0E-9259-4270FF2FEE5E}"/>
                </a:ext>
              </a:extLst>
            </p:cNvPr>
            <p:cNvSpPr/>
            <p:nvPr/>
          </p:nvSpPr>
          <p:spPr>
            <a:xfrm>
              <a:off x="1413626" y="2387613"/>
              <a:ext cx="214114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id-ID" b="1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The Reason Here</a:t>
              </a: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7016B4CD-540C-479B-90D5-7CF3B8E70B1B}"/>
                </a:ext>
              </a:extLst>
            </p:cNvPr>
            <p:cNvSpPr/>
            <p:nvPr/>
          </p:nvSpPr>
          <p:spPr>
            <a:xfrm>
              <a:off x="1413627" y="2687753"/>
              <a:ext cx="2141149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id-ID" sz="1200" i="1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The Detail Of Reason</a:t>
              </a: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8EB3ECED-5CF2-4F2A-8DCC-C981B6169F8D}"/>
                </a:ext>
              </a:extLst>
            </p:cNvPr>
            <p:cNvSpPr/>
            <p:nvPr/>
          </p:nvSpPr>
          <p:spPr>
            <a:xfrm>
              <a:off x="4177682" y="2972380"/>
              <a:ext cx="2457494" cy="615553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id-ID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Lorem ipsum dolor sit amet, cons ectetur adipiscing elit.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id-ID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Proin sedlil</a:t>
              </a:r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E757F2BB-652F-4025-90D0-E3F7B26027E9}"/>
                </a:ext>
              </a:extLst>
            </p:cNvPr>
            <p:cNvSpPr/>
            <p:nvPr/>
          </p:nvSpPr>
          <p:spPr>
            <a:xfrm>
              <a:off x="4177681" y="2387613"/>
              <a:ext cx="214114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id-ID" b="1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The Reason Here</a:t>
              </a:r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A0712C6B-70DC-48F4-8270-4FD4289E236E}"/>
                </a:ext>
              </a:extLst>
            </p:cNvPr>
            <p:cNvSpPr/>
            <p:nvPr/>
          </p:nvSpPr>
          <p:spPr>
            <a:xfrm>
              <a:off x="4177682" y="2687753"/>
              <a:ext cx="2141149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id-ID" sz="1200" i="1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The Detail Of Reason</a:t>
              </a:r>
            </a:p>
          </p:txBody>
        </p:sp>
      </p:grpSp>
      <p:sp>
        <p:nvSpPr>
          <p:cNvPr id="19" name="Rectangle 18">
            <a:extLst>
              <a:ext uri="{FF2B5EF4-FFF2-40B4-BE49-F238E27FC236}">
                <a16:creationId xmlns:a16="http://schemas.microsoft.com/office/drawing/2014/main" id="{6F3AFED0-C34F-424D-B119-425B9EAB4A2D}"/>
              </a:ext>
            </a:extLst>
          </p:cNvPr>
          <p:cNvSpPr/>
          <p:nvPr/>
        </p:nvSpPr>
        <p:spPr>
          <a:xfrm>
            <a:off x="1412966" y="4919470"/>
            <a:ext cx="2457494" cy="61555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dolor sit amet, cons ectetur adipiscing elit.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id-ID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Proin sedlil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D2DBFFD3-6E00-45FF-A73C-6DC6B1A0FBDF}"/>
              </a:ext>
            </a:extLst>
          </p:cNvPr>
          <p:cNvSpPr/>
          <p:nvPr/>
        </p:nvSpPr>
        <p:spPr>
          <a:xfrm>
            <a:off x="1412965" y="4334703"/>
            <a:ext cx="214114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The Reason Here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9E72BFAF-306D-44BF-A03A-A96CFF219D84}"/>
              </a:ext>
            </a:extLst>
          </p:cNvPr>
          <p:cNvSpPr/>
          <p:nvPr/>
        </p:nvSpPr>
        <p:spPr>
          <a:xfrm>
            <a:off x="1412966" y="4634843"/>
            <a:ext cx="214114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2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The Detail Of Reason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19A26CA0-095C-451A-8D6A-C5C2FF400FD3}"/>
              </a:ext>
            </a:extLst>
          </p:cNvPr>
          <p:cNvSpPr/>
          <p:nvPr/>
        </p:nvSpPr>
        <p:spPr>
          <a:xfrm>
            <a:off x="4177021" y="4919470"/>
            <a:ext cx="2457494" cy="61555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dolor sit amet, cons ectetur adipiscing elit.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id-ID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Proin sedlil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CCE7F817-1C1E-4C23-9DDC-1CD771E7E923}"/>
              </a:ext>
            </a:extLst>
          </p:cNvPr>
          <p:cNvSpPr/>
          <p:nvPr/>
        </p:nvSpPr>
        <p:spPr>
          <a:xfrm>
            <a:off x="4177020" y="4334703"/>
            <a:ext cx="214114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The Reason Here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F77011AD-1DF0-4499-9FD8-6388B6975F5F}"/>
              </a:ext>
            </a:extLst>
          </p:cNvPr>
          <p:cNvSpPr/>
          <p:nvPr/>
        </p:nvSpPr>
        <p:spPr>
          <a:xfrm>
            <a:off x="4177021" y="4634843"/>
            <a:ext cx="214114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2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The Detail Of Reason</a:t>
            </a:r>
          </a:p>
        </p:txBody>
      </p:sp>
    </p:spTree>
    <p:extLst>
      <p:ext uri="{BB962C8B-B14F-4D97-AF65-F5344CB8AC3E}">
        <p14:creationId xmlns:p14="http://schemas.microsoft.com/office/powerpoint/2010/main" val="241693115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A19FEB85-70CE-450C-80D1-197B63CF59A5}"/>
              </a:ext>
            </a:extLst>
          </p:cNvPr>
          <p:cNvSpPr txBox="1"/>
          <p:nvPr/>
        </p:nvSpPr>
        <p:spPr>
          <a:xfrm>
            <a:off x="529390" y="481263"/>
            <a:ext cx="8835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400" dirty="0">
                <a:solidFill>
                  <a:schemeClr val="accent1"/>
                </a:solidFill>
                <a:latin typeface="+mj-lt"/>
              </a:rPr>
              <a:t>i</a:t>
            </a:r>
            <a:r>
              <a:rPr lang="id-ID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Course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E2FA3E3-A398-42D0-B307-BE3580BDF0ED}"/>
              </a:ext>
            </a:extLst>
          </p:cNvPr>
          <p:cNvSpPr txBox="1"/>
          <p:nvPr/>
        </p:nvSpPr>
        <p:spPr>
          <a:xfrm>
            <a:off x="3336760" y="789040"/>
            <a:ext cx="551848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36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About </a:t>
            </a:r>
            <a:r>
              <a:rPr lang="id-ID" sz="3600" dirty="0">
                <a:solidFill>
                  <a:schemeClr val="accent1"/>
                </a:solidFill>
                <a:latin typeface="+mj-lt"/>
              </a:rPr>
              <a:t>Infographic.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B8456533-D843-4A5C-97D5-11F6591851C1}"/>
              </a:ext>
            </a:extLst>
          </p:cNvPr>
          <p:cNvSpPr/>
          <p:nvPr/>
        </p:nvSpPr>
        <p:spPr>
          <a:xfrm>
            <a:off x="4495800" y="1281751"/>
            <a:ext cx="3200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b="1" dirty="0">
                <a:solidFill>
                  <a:schemeClr val="bg1">
                    <a:lumMod val="75000"/>
                  </a:schemeClr>
                </a:solidFill>
              </a:rPr>
              <a:t>Discover the best Mentors &amp; institutions</a:t>
            </a:r>
            <a:endParaRPr lang="id-ID" sz="1200" b="1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5" name="Freeform 12">
            <a:extLst>
              <a:ext uri="{FF2B5EF4-FFF2-40B4-BE49-F238E27FC236}">
                <a16:creationId xmlns:a16="http://schemas.microsoft.com/office/drawing/2014/main" id="{498F2EBE-A5A1-487D-A2E5-A35E7807463E}"/>
              </a:ext>
            </a:extLst>
          </p:cNvPr>
          <p:cNvSpPr>
            <a:spLocks/>
          </p:cNvSpPr>
          <p:nvPr/>
        </p:nvSpPr>
        <p:spPr bwMode="auto">
          <a:xfrm>
            <a:off x="1640243" y="4185087"/>
            <a:ext cx="3393034" cy="1690717"/>
          </a:xfrm>
          <a:custGeom>
            <a:avLst/>
            <a:gdLst>
              <a:gd name="T0" fmla="*/ 2784475 w 2340"/>
              <a:gd name="T1" fmla="*/ 463550 h 1166"/>
              <a:gd name="T2" fmla="*/ 1857375 w 2340"/>
              <a:gd name="T3" fmla="*/ 0 h 1166"/>
              <a:gd name="T4" fmla="*/ 931863 w 2340"/>
              <a:gd name="T5" fmla="*/ 463550 h 1166"/>
              <a:gd name="T6" fmla="*/ 0 w 2340"/>
              <a:gd name="T7" fmla="*/ 927100 h 1166"/>
              <a:gd name="T8" fmla="*/ 931863 w 2340"/>
              <a:gd name="T9" fmla="*/ 1390650 h 1166"/>
              <a:gd name="T10" fmla="*/ 1857375 w 2340"/>
              <a:gd name="T11" fmla="*/ 1851025 h 1166"/>
              <a:gd name="T12" fmla="*/ 2784475 w 2340"/>
              <a:gd name="T13" fmla="*/ 1390650 h 1166"/>
              <a:gd name="T14" fmla="*/ 3714750 w 2340"/>
              <a:gd name="T15" fmla="*/ 927100 h 1166"/>
              <a:gd name="T16" fmla="*/ 2784475 w 2340"/>
              <a:gd name="T17" fmla="*/ 463550 h 116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2340" h="1166">
                <a:moveTo>
                  <a:pt x="1754" y="292"/>
                </a:moveTo>
                <a:lnTo>
                  <a:pt x="1170" y="0"/>
                </a:lnTo>
                <a:lnTo>
                  <a:pt x="587" y="292"/>
                </a:lnTo>
                <a:lnTo>
                  <a:pt x="0" y="584"/>
                </a:lnTo>
                <a:lnTo>
                  <a:pt x="587" y="876"/>
                </a:lnTo>
                <a:lnTo>
                  <a:pt x="1170" y="1166"/>
                </a:lnTo>
                <a:lnTo>
                  <a:pt x="1754" y="876"/>
                </a:lnTo>
                <a:lnTo>
                  <a:pt x="2340" y="584"/>
                </a:lnTo>
                <a:lnTo>
                  <a:pt x="1754" y="292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/>
          <a:lstStyle/>
          <a:p>
            <a:endParaRPr lang="en-US">
              <a:latin typeface=" calibri"/>
            </a:endParaRPr>
          </a:p>
        </p:txBody>
      </p:sp>
      <p:sp>
        <p:nvSpPr>
          <p:cNvPr id="6" name="Freeform 13">
            <a:extLst>
              <a:ext uri="{FF2B5EF4-FFF2-40B4-BE49-F238E27FC236}">
                <a16:creationId xmlns:a16="http://schemas.microsoft.com/office/drawing/2014/main" id="{2E4BCA62-7BCC-4062-A72B-C38DB3735308}"/>
              </a:ext>
            </a:extLst>
          </p:cNvPr>
          <p:cNvSpPr>
            <a:spLocks/>
          </p:cNvSpPr>
          <p:nvPr/>
        </p:nvSpPr>
        <p:spPr bwMode="auto">
          <a:xfrm>
            <a:off x="1640243" y="5026096"/>
            <a:ext cx="1696517" cy="1132461"/>
          </a:xfrm>
          <a:custGeom>
            <a:avLst/>
            <a:gdLst>
              <a:gd name="T0" fmla="*/ 0 w 1170"/>
              <a:gd name="T1" fmla="*/ 0 h 781"/>
              <a:gd name="T2" fmla="*/ 0 w 1170"/>
              <a:gd name="T3" fmla="*/ 312738 h 781"/>
              <a:gd name="T4" fmla="*/ 1857375 w 1170"/>
              <a:gd name="T5" fmla="*/ 1239838 h 781"/>
              <a:gd name="T6" fmla="*/ 1857375 w 1170"/>
              <a:gd name="T7" fmla="*/ 923925 h 781"/>
              <a:gd name="T8" fmla="*/ 0 w 1170"/>
              <a:gd name="T9" fmla="*/ 0 h 78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170" h="781">
                <a:moveTo>
                  <a:pt x="0" y="0"/>
                </a:moveTo>
                <a:lnTo>
                  <a:pt x="0" y="197"/>
                </a:lnTo>
                <a:lnTo>
                  <a:pt x="1170" y="781"/>
                </a:lnTo>
                <a:lnTo>
                  <a:pt x="1170" y="582"/>
                </a:lnTo>
                <a:lnTo>
                  <a:pt x="0" y="0"/>
                </a:ln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</p:spPr>
        <p:txBody>
          <a:bodyPr/>
          <a:lstStyle/>
          <a:p>
            <a:endParaRPr lang="en-US">
              <a:latin typeface=" calibri"/>
            </a:endParaRPr>
          </a:p>
        </p:txBody>
      </p:sp>
      <p:sp>
        <p:nvSpPr>
          <p:cNvPr id="7" name="Freeform 14">
            <a:extLst>
              <a:ext uri="{FF2B5EF4-FFF2-40B4-BE49-F238E27FC236}">
                <a16:creationId xmlns:a16="http://schemas.microsoft.com/office/drawing/2014/main" id="{23C45AE2-263D-44AA-ABA1-86031C1FA80A}"/>
              </a:ext>
            </a:extLst>
          </p:cNvPr>
          <p:cNvSpPr>
            <a:spLocks/>
          </p:cNvSpPr>
          <p:nvPr/>
        </p:nvSpPr>
        <p:spPr bwMode="auto">
          <a:xfrm>
            <a:off x="3336760" y="5026096"/>
            <a:ext cx="1696517" cy="1132461"/>
          </a:xfrm>
          <a:custGeom>
            <a:avLst/>
            <a:gdLst>
              <a:gd name="T0" fmla="*/ 1857375 w 1170"/>
              <a:gd name="T1" fmla="*/ 0 h 781"/>
              <a:gd name="T2" fmla="*/ 0 w 1170"/>
              <a:gd name="T3" fmla="*/ 923925 h 781"/>
              <a:gd name="T4" fmla="*/ 0 w 1170"/>
              <a:gd name="T5" fmla="*/ 1239838 h 781"/>
              <a:gd name="T6" fmla="*/ 1857375 w 1170"/>
              <a:gd name="T7" fmla="*/ 312738 h 781"/>
              <a:gd name="T8" fmla="*/ 1857375 w 1170"/>
              <a:gd name="T9" fmla="*/ 0 h 78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170" h="781">
                <a:moveTo>
                  <a:pt x="1170" y="0"/>
                </a:moveTo>
                <a:lnTo>
                  <a:pt x="0" y="582"/>
                </a:lnTo>
                <a:lnTo>
                  <a:pt x="0" y="781"/>
                </a:lnTo>
                <a:lnTo>
                  <a:pt x="1170" y="197"/>
                </a:lnTo>
                <a:lnTo>
                  <a:pt x="1170" y="0"/>
                </a:lnTo>
                <a:close/>
              </a:path>
            </a:pathLst>
          </a:custGeom>
          <a:solidFill>
            <a:schemeClr val="accent5">
              <a:lumMod val="50000"/>
            </a:schemeClr>
          </a:solidFill>
          <a:ln>
            <a:noFill/>
          </a:ln>
        </p:spPr>
        <p:txBody>
          <a:bodyPr/>
          <a:lstStyle/>
          <a:p>
            <a:endParaRPr lang="en-US">
              <a:latin typeface=" calibri"/>
            </a:endParaRPr>
          </a:p>
        </p:txBody>
      </p:sp>
      <p:sp>
        <p:nvSpPr>
          <p:cNvPr id="8" name="Freeform 15">
            <a:extLst>
              <a:ext uri="{FF2B5EF4-FFF2-40B4-BE49-F238E27FC236}">
                <a16:creationId xmlns:a16="http://schemas.microsoft.com/office/drawing/2014/main" id="{7E8B70AC-53B9-446D-8C0F-20C3166E43AB}"/>
              </a:ext>
            </a:extLst>
          </p:cNvPr>
          <p:cNvSpPr>
            <a:spLocks/>
          </p:cNvSpPr>
          <p:nvPr/>
        </p:nvSpPr>
        <p:spPr bwMode="auto">
          <a:xfrm>
            <a:off x="1640243" y="3496330"/>
            <a:ext cx="3393034" cy="1689268"/>
          </a:xfrm>
          <a:custGeom>
            <a:avLst/>
            <a:gdLst>
              <a:gd name="T0" fmla="*/ 2784475 w 2340"/>
              <a:gd name="T1" fmla="*/ 463550 h 1165"/>
              <a:gd name="T2" fmla="*/ 1857375 w 2340"/>
              <a:gd name="T3" fmla="*/ 0 h 1165"/>
              <a:gd name="T4" fmla="*/ 931863 w 2340"/>
              <a:gd name="T5" fmla="*/ 463550 h 1165"/>
              <a:gd name="T6" fmla="*/ 0 w 2340"/>
              <a:gd name="T7" fmla="*/ 922338 h 1165"/>
              <a:gd name="T8" fmla="*/ 931863 w 2340"/>
              <a:gd name="T9" fmla="*/ 1385888 h 1165"/>
              <a:gd name="T10" fmla="*/ 1857375 w 2340"/>
              <a:gd name="T11" fmla="*/ 1849438 h 1165"/>
              <a:gd name="T12" fmla="*/ 2784475 w 2340"/>
              <a:gd name="T13" fmla="*/ 1385888 h 1165"/>
              <a:gd name="T14" fmla="*/ 3714750 w 2340"/>
              <a:gd name="T15" fmla="*/ 922338 h 1165"/>
              <a:gd name="T16" fmla="*/ 2784475 w 2340"/>
              <a:gd name="T17" fmla="*/ 463550 h 1165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2340" h="1165">
                <a:moveTo>
                  <a:pt x="1754" y="292"/>
                </a:moveTo>
                <a:lnTo>
                  <a:pt x="1170" y="0"/>
                </a:lnTo>
                <a:lnTo>
                  <a:pt x="587" y="292"/>
                </a:lnTo>
                <a:lnTo>
                  <a:pt x="0" y="581"/>
                </a:lnTo>
                <a:lnTo>
                  <a:pt x="587" y="873"/>
                </a:lnTo>
                <a:lnTo>
                  <a:pt x="1170" y="1165"/>
                </a:lnTo>
                <a:lnTo>
                  <a:pt x="1754" y="873"/>
                </a:lnTo>
                <a:lnTo>
                  <a:pt x="2340" y="581"/>
                </a:lnTo>
                <a:lnTo>
                  <a:pt x="1754" y="292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/>
          <a:lstStyle/>
          <a:p>
            <a:endParaRPr lang="en-US">
              <a:latin typeface=" calibri"/>
            </a:endParaRPr>
          </a:p>
        </p:txBody>
      </p:sp>
      <p:sp>
        <p:nvSpPr>
          <p:cNvPr id="9" name="Freeform 16">
            <a:extLst>
              <a:ext uri="{FF2B5EF4-FFF2-40B4-BE49-F238E27FC236}">
                <a16:creationId xmlns:a16="http://schemas.microsoft.com/office/drawing/2014/main" id="{776048F6-6E3D-484C-A073-9D12198CD0D3}"/>
              </a:ext>
            </a:extLst>
          </p:cNvPr>
          <p:cNvSpPr>
            <a:spLocks/>
          </p:cNvSpPr>
          <p:nvPr/>
        </p:nvSpPr>
        <p:spPr bwMode="auto">
          <a:xfrm>
            <a:off x="1640243" y="4332989"/>
            <a:ext cx="1696517" cy="1132461"/>
          </a:xfrm>
          <a:custGeom>
            <a:avLst/>
            <a:gdLst>
              <a:gd name="T0" fmla="*/ 0 w 1170"/>
              <a:gd name="T1" fmla="*/ 0 h 781"/>
              <a:gd name="T2" fmla="*/ 0 w 1170"/>
              <a:gd name="T3" fmla="*/ 315913 h 781"/>
              <a:gd name="T4" fmla="*/ 1857375 w 1170"/>
              <a:gd name="T5" fmla="*/ 1239838 h 781"/>
              <a:gd name="T6" fmla="*/ 1857375 w 1170"/>
              <a:gd name="T7" fmla="*/ 927100 h 781"/>
              <a:gd name="T8" fmla="*/ 0 w 1170"/>
              <a:gd name="T9" fmla="*/ 0 h 78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170" h="781">
                <a:moveTo>
                  <a:pt x="0" y="0"/>
                </a:moveTo>
                <a:lnTo>
                  <a:pt x="0" y="199"/>
                </a:lnTo>
                <a:lnTo>
                  <a:pt x="1170" y="781"/>
                </a:lnTo>
                <a:lnTo>
                  <a:pt x="1170" y="584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</p:spPr>
        <p:txBody>
          <a:bodyPr/>
          <a:lstStyle/>
          <a:p>
            <a:endParaRPr lang="en-US">
              <a:latin typeface=" calibri"/>
            </a:endParaRPr>
          </a:p>
        </p:txBody>
      </p:sp>
      <p:sp>
        <p:nvSpPr>
          <p:cNvPr id="10" name="Freeform 17">
            <a:extLst>
              <a:ext uri="{FF2B5EF4-FFF2-40B4-BE49-F238E27FC236}">
                <a16:creationId xmlns:a16="http://schemas.microsoft.com/office/drawing/2014/main" id="{5939A2AB-411C-4570-B088-B57FA873CF7D}"/>
              </a:ext>
            </a:extLst>
          </p:cNvPr>
          <p:cNvSpPr>
            <a:spLocks/>
          </p:cNvSpPr>
          <p:nvPr/>
        </p:nvSpPr>
        <p:spPr bwMode="auto">
          <a:xfrm>
            <a:off x="3336760" y="4332989"/>
            <a:ext cx="1696517" cy="1132461"/>
          </a:xfrm>
          <a:custGeom>
            <a:avLst/>
            <a:gdLst>
              <a:gd name="T0" fmla="*/ 1857375 w 1170"/>
              <a:gd name="T1" fmla="*/ 0 h 781"/>
              <a:gd name="T2" fmla="*/ 0 w 1170"/>
              <a:gd name="T3" fmla="*/ 927100 h 781"/>
              <a:gd name="T4" fmla="*/ 0 w 1170"/>
              <a:gd name="T5" fmla="*/ 1239838 h 781"/>
              <a:gd name="T6" fmla="*/ 1857375 w 1170"/>
              <a:gd name="T7" fmla="*/ 315913 h 781"/>
              <a:gd name="T8" fmla="*/ 1857375 w 1170"/>
              <a:gd name="T9" fmla="*/ 0 h 78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170" h="781">
                <a:moveTo>
                  <a:pt x="1170" y="0"/>
                </a:moveTo>
                <a:lnTo>
                  <a:pt x="0" y="584"/>
                </a:lnTo>
                <a:lnTo>
                  <a:pt x="0" y="781"/>
                </a:lnTo>
                <a:lnTo>
                  <a:pt x="1170" y="199"/>
                </a:lnTo>
                <a:lnTo>
                  <a:pt x="1170" y="0"/>
                </a:lnTo>
                <a:close/>
              </a:path>
            </a:pathLst>
          </a:custGeom>
          <a:solidFill>
            <a:schemeClr val="accent4">
              <a:lumMod val="50000"/>
            </a:schemeClr>
          </a:solidFill>
          <a:ln>
            <a:noFill/>
          </a:ln>
        </p:spPr>
        <p:txBody>
          <a:bodyPr/>
          <a:lstStyle/>
          <a:p>
            <a:endParaRPr lang="en-US">
              <a:latin typeface=" calibri"/>
            </a:endParaRPr>
          </a:p>
        </p:txBody>
      </p:sp>
      <p:sp>
        <p:nvSpPr>
          <p:cNvPr id="11" name="Freeform 18">
            <a:extLst>
              <a:ext uri="{FF2B5EF4-FFF2-40B4-BE49-F238E27FC236}">
                <a16:creationId xmlns:a16="http://schemas.microsoft.com/office/drawing/2014/main" id="{75339117-C5A5-4AF2-BEA0-3B4C56CAA5E7}"/>
              </a:ext>
            </a:extLst>
          </p:cNvPr>
          <p:cNvSpPr>
            <a:spLocks/>
          </p:cNvSpPr>
          <p:nvPr/>
        </p:nvSpPr>
        <p:spPr bwMode="auto">
          <a:xfrm>
            <a:off x="1640243" y="2803223"/>
            <a:ext cx="3393034" cy="1689268"/>
          </a:xfrm>
          <a:custGeom>
            <a:avLst/>
            <a:gdLst>
              <a:gd name="T0" fmla="*/ 2784475 w 2340"/>
              <a:gd name="T1" fmla="*/ 463550 h 1165"/>
              <a:gd name="T2" fmla="*/ 1857375 w 2340"/>
              <a:gd name="T3" fmla="*/ 0 h 1165"/>
              <a:gd name="T4" fmla="*/ 931863 w 2340"/>
              <a:gd name="T5" fmla="*/ 463550 h 1165"/>
              <a:gd name="T6" fmla="*/ 0 w 2340"/>
              <a:gd name="T7" fmla="*/ 927100 h 1165"/>
              <a:gd name="T8" fmla="*/ 931863 w 2340"/>
              <a:gd name="T9" fmla="*/ 1385888 h 1165"/>
              <a:gd name="T10" fmla="*/ 1857375 w 2340"/>
              <a:gd name="T11" fmla="*/ 1849438 h 1165"/>
              <a:gd name="T12" fmla="*/ 2784475 w 2340"/>
              <a:gd name="T13" fmla="*/ 1385888 h 1165"/>
              <a:gd name="T14" fmla="*/ 3714750 w 2340"/>
              <a:gd name="T15" fmla="*/ 927100 h 1165"/>
              <a:gd name="T16" fmla="*/ 2784475 w 2340"/>
              <a:gd name="T17" fmla="*/ 463550 h 1165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2340" h="1165">
                <a:moveTo>
                  <a:pt x="1754" y="292"/>
                </a:moveTo>
                <a:lnTo>
                  <a:pt x="1170" y="0"/>
                </a:lnTo>
                <a:lnTo>
                  <a:pt x="587" y="292"/>
                </a:lnTo>
                <a:lnTo>
                  <a:pt x="0" y="584"/>
                </a:lnTo>
                <a:lnTo>
                  <a:pt x="587" y="873"/>
                </a:lnTo>
                <a:lnTo>
                  <a:pt x="1170" y="1165"/>
                </a:lnTo>
                <a:lnTo>
                  <a:pt x="1754" y="873"/>
                </a:lnTo>
                <a:lnTo>
                  <a:pt x="2340" y="584"/>
                </a:lnTo>
                <a:lnTo>
                  <a:pt x="1754" y="292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/>
          <a:lstStyle/>
          <a:p>
            <a:endParaRPr lang="en-US">
              <a:latin typeface=" calibri"/>
            </a:endParaRPr>
          </a:p>
        </p:txBody>
      </p:sp>
      <p:sp>
        <p:nvSpPr>
          <p:cNvPr id="12" name="Freeform 19">
            <a:extLst>
              <a:ext uri="{FF2B5EF4-FFF2-40B4-BE49-F238E27FC236}">
                <a16:creationId xmlns:a16="http://schemas.microsoft.com/office/drawing/2014/main" id="{2D2903CD-CB18-44FD-BF95-69F6046E606A}"/>
              </a:ext>
            </a:extLst>
          </p:cNvPr>
          <p:cNvSpPr>
            <a:spLocks/>
          </p:cNvSpPr>
          <p:nvPr/>
        </p:nvSpPr>
        <p:spPr bwMode="auto">
          <a:xfrm>
            <a:off x="1640243" y="3644231"/>
            <a:ext cx="1696517" cy="1128111"/>
          </a:xfrm>
          <a:custGeom>
            <a:avLst/>
            <a:gdLst>
              <a:gd name="T0" fmla="*/ 0 w 1170"/>
              <a:gd name="T1" fmla="*/ 0 h 778"/>
              <a:gd name="T2" fmla="*/ 0 w 1170"/>
              <a:gd name="T3" fmla="*/ 311150 h 778"/>
              <a:gd name="T4" fmla="*/ 1857375 w 1170"/>
              <a:gd name="T5" fmla="*/ 1235075 h 778"/>
              <a:gd name="T6" fmla="*/ 1857375 w 1170"/>
              <a:gd name="T7" fmla="*/ 922338 h 778"/>
              <a:gd name="T8" fmla="*/ 0 w 1170"/>
              <a:gd name="T9" fmla="*/ 0 h 77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170" h="778">
                <a:moveTo>
                  <a:pt x="0" y="0"/>
                </a:moveTo>
                <a:lnTo>
                  <a:pt x="0" y="196"/>
                </a:lnTo>
                <a:lnTo>
                  <a:pt x="1170" y="778"/>
                </a:lnTo>
                <a:lnTo>
                  <a:pt x="1170" y="581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txBody>
          <a:bodyPr/>
          <a:lstStyle/>
          <a:p>
            <a:endParaRPr lang="en-US">
              <a:latin typeface=" calibri"/>
            </a:endParaRPr>
          </a:p>
        </p:txBody>
      </p:sp>
      <p:sp>
        <p:nvSpPr>
          <p:cNvPr id="13" name="Freeform 20">
            <a:extLst>
              <a:ext uri="{FF2B5EF4-FFF2-40B4-BE49-F238E27FC236}">
                <a16:creationId xmlns:a16="http://schemas.microsoft.com/office/drawing/2014/main" id="{38AC1657-60BD-4FAD-B278-44893908679A}"/>
              </a:ext>
            </a:extLst>
          </p:cNvPr>
          <p:cNvSpPr>
            <a:spLocks/>
          </p:cNvSpPr>
          <p:nvPr/>
        </p:nvSpPr>
        <p:spPr bwMode="auto">
          <a:xfrm>
            <a:off x="3336760" y="3644231"/>
            <a:ext cx="1696517" cy="1128111"/>
          </a:xfrm>
          <a:custGeom>
            <a:avLst/>
            <a:gdLst>
              <a:gd name="T0" fmla="*/ 1857375 w 1170"/>
              <a:gd name="T1" fmla="*/ 0 h 778"/>
              <a:gd name="T2" fmla="*/ 0 w 1170"/>
              <a:gd name="T3" fmla="*/ 922338 h 778"/>
              <a:gd name="T4" fmla="*/ 0 w 1170"/>
              <a:gd name="T5" fmla="*/ 1235075 h 778"/>
              <a:gd name="T6" fmla="*/ 1857375 w 1170"/>
              <a:gd name="T7" fmla="*/ 311150 h 778"/>
              <a:gd name="T8" fmla="*/ 1857375 w 1170"/>
              <a:gd name="T9" fmla="*/ 0 h 77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170" h="778">
                <a:moveTo>
                  <a:pt x="1170" y="0"/>
                </a:moveTo>
                <a:lnTo>
                  <a:pt x="0" y="581"/>
                </a:lnTo>
                <a:lnTo>
                  <a:pt x="0" y="778"/>
                </a:lnTo>
                <a:lnTo>
                  <a:pt x="1170" y="196"/>
                </a:lnTo>
                <a:lnTo>
                  <a:pt x="1170" y="0"/>
                </a:lnTo>
                <a:close/>
              </a:path>
            </a:pathLst>
          </a:custGeom>
          <a:solidFill>
            <a:schemeClr val="accent3">
              <a:lumMod val="50000"/>
            </a:schemeClr>
          </a:solidFill>
          <a:ln>
            <a:noFill/>
          </a:ln>
        </p:spPr>
        <p:txBody>
          <a:bodyPr/>
          <a:lstStyle/>
          <a:p>
            <a:endParaRPr lang="en-US">
              <a:latin typeface=" calibri"/>
            </a:endParaRPr>
          </a:p>
        </p:txBody>
      </p:sp>
      <p:sp>
        <p:nvSpPr>
          <p:cNvPr id="14" name="Freeform 21">
            <a:extLst>
              <a:ext uri="{FF2B5EF4-FFF2-40B4-BE49-F238E27FC236}">
                <a16:creationId xmlns:a16="http://schemas.microsoft.com/office/drawing/2014/main" id="{2432C303-B329-4D10-B6A8-16CD346AA70C}"/>
              </a:ext>
            </a:extLst>
          </p:cNvPr>
          <p:cNvSpPr>
            <a:spLocks/>
          </p:cNvSpPr>
          <p:nvPr/>
        </p:nvSpPr>
        <p:spPr bwMode="auto">
          <a:xfrm>
            <a:off x="1640243" y="2113016"/>
            <a:ext cx="3393034" cy="1690717"/>
          </a:xfrm>
          <a:custGeom>
            <a:avLst/>
            <a:gdLst>
              <a:gd name="T0" fmla="*/ 2784475 w 2340"/>
              <a:gd name="T1" fmla="*/ 460375 h 1166"/>
              <a:gd name="T2" fmla="*/ 1857375 w 2340"/>
              <a:gd name="T3" fmla="*/ 0 h 1166"/>
              <a:gd name="T4" fmla="*/ 931863 w 2340"/>
              <a:gd name="T5" fmla="*/ 460375 h 1166"/>
              <a:gd name="T6" fmla="*/ 0 w 2340"/>
              <a:gd name="T7" fmla="*/ 923925 h 1166"/>
              <a:gd name="T8" fmla="*/ 931863 w 2340"/>
              <a:gd name="T9" fmla="*/ 1387475 h 1166"/>
              <a:gd name="T10" fmla="*/ 1857375 w 2340"/>
              <a:gd name="T11" fmla="*/ 1851025 h 1166"/>
              <a:gd name="T12" fmla="*/ 2784475 w 2340"/>
              <a:gd name="T13" fmla="*/ 1387475 h 1166"/>
              <a:gd name="T14" fmla="*/ 3714750 w 2340"/>
              <a:gd name="T15" fmla="*/ 923925 h 1166"/>
              <a:gd name="T16" fmla="*/ 2784475 w 2340"/>
              <a:gd name="T17" fmla="*/ 460375 h 116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2340" h="1166">
                <a:moveTo>
                  <a:pt x="1754" y="290"/>
                </a:moveTo>
                <a:lnTo>
                  <a:pt x="1170" y="0"/>
                </a:lnTo>
                <a:lnTo>
                  <a:pt x="587" y="290"/>
                </a:lnTo>
                <a:lnTo>
                  <a:pt x="0" y="582"/>
                </a:lnTo>
                <a:lnTo>
                  <a:pt x="587" y="874"/>
                </a:lnTo>
                <a:lnTo>
                  <a:pt x="1170" y="1166"/>
                </a:lnTo>
                <a:lnTo>
                  <a:pt x="1754" y="874"/>
                </a:lnTo>
                <a:lnTo>
                  <a:pt x="2340" y="582"/>
                </a:lnTo>
                <a:lnTo>
                  <a:pt x="1754" y="29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/>
          <a:lstStyle/>
          <a:p>
            <a:endParaRPr lang="en-US">
              <a:latin typeface=" calibri"/>
            </a:endParaRPr>
          </a:p>
        </p:txBody>
      </p:sp>
      <p:sp>
        <p:nvSpPr>
          <p:cNvPr id="15" name="Freeform 22">
            <a:extLst>
              <a:ext uri="{FF2B5EF4-FFF2-40B4-BE49-F238E27FC236}">
                <a16:creationId xmlns:a16="http://schemas.microsoft.com/office/drawing/2014/main" id="{4229BD06-296D-44DD-81EA-035EF62C8DEC}"/>
              </a:ext>
            </a:extLst>
          </p:cNvPr>
          <p:cNvSpPr>
            <a:spLocks/>
          </p:cNvSpPr>
          <p:nvPr/>
        </p:nvSpPr>
        <p:spPr bwMode="auto">
          <a:xfrm>
            <a:off x="1640243" y="2956924"/>
            <a:ext cx="1696517" cy="1131011"/>
          </a:xfrm>
          <a:custGeom>
            <a:avLst/>
            <a:gdLst>
              <a:gd name="T0" fmla="*/ 0 w 1170"/>
              <a:gd name="T1" fmla="*/ 0 h 780"/>
              <a:gd name="T2" fmla="*/ 0 w 1170"/>
              <a:gd name="T3" fmla="*/ 311150 h 780"/>
              <a:gd name="T4" fmla="*/ 1857375 w 1170"/>
              <a:gd name="T5" fmla="*/ 1238250 h 780"/>
              <a:gd name="T6" fmla="*/ 1857375 w 1170"/>
              <a:gd name="T7" fmla="*/ 927100 h 780"/>
              <a:gd name="T8" fmla="*/ 0 w 1170"/>
              <a:gd name="T9" fmla="*/ 0 h 78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170" h="780">
                <a:moveTo>
                  <a:pt x="0" y="0"/>
                </a:moveTo>
                <a:lnTo>
                  <a:pt x="0" y="196"/>
                </a:lnTo>
                <a:lnTo>
                  <a:pt x="1170" y="780"/>
                </a:lnTo>
                <a:lnTo>
                  <a:pt x="1170" y="584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txBody>
          <a:bodyPr/>
          <a:lstStyle/>
          <a:p>
            <a:endParaRPr lang="en-US">
              <a:latin typeface=" calibri"/>
            </a:endParaRPr>
          </a:p>
        </p:txBody>
      </p:sp>
      <p:sp>
        <p:nvSpPr>
          <p:cNvPr id="16" name="Freeform 23">
            <a:extLst>
              <a:ext uri="{FF2B5EF4-FFF2-40B4-BE49-F238E27FC236}">
                <a16:creationId xmlns:a16="http://schemas.microsoft.com/office/drawing/2014/main" id="{FA0CB143-060F-4C3A-B206-A5F08F8A9D63}"/>
              </a:ext>
            </a:extLst>
          </p:cNvPr>
          <p:cNvSpPr>
            <a:spLocks/>
          </p:cNvSpPr>
          <p:nvPr/>
        </p:nvSpPr>
        <p:spPr bwMode="auto">
          <a:xfrm>
            <a:off x="3336760" y="2956924"/>
            <a:ext cx="1696517" cy="1131011"/>
          </a:xfrm>
          <a:custGeom>
            <a:avLst/>
            <a:gdLst>
              <a:gd name="T0" fmla="*/ 1857375 w 1170"/>
              <a:gd name="T1" fmla="*/ 0 h 780"/>
              <a:gd name="T2" fmla="*/ 0 w 1170"/>
              <a:gd name="T3" fmla="*/ 927100 h 780"/>
              <a:gd name="T4" fmla="*/ 0 w 1170"/>
              <a:gd name="T5" fmla="*/ 1238250 h 780"/>
              <a:gd name="T6" fmla="*/ 1857375 w 1170"/>
              <a:gd name="T7" fmla="*/ 311150 h 780"/>
              <a:gd name="T8" fmla="*/ 1857375 w 1170"/>
              <a:gd name="T9" fmla="*/ 0 h 78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170" h="780">
                <a:moveTo>
                  <a:pt x="1170" y="0"/>
                </a:moveTo>
                <a:lnTo>
                  <a:pt x="0" y="584"/>
                </a:lnTo>
                <a:lnTo>
                  <a:pt x="0" y="780"/>
                </a:lnTo>
                <a:lnTo>
                  <a:pt x="1170" y="196"/>
                </a:lnTo>
                <a:lnTo>
                  <a:pt x="1170" y="0"/>
                </a:lnTo>
                <a:close/>
              </a:path>
            </a:pathLst>
          </a:custGeom>
          <a:solidFill>
            <a:schemeClr val="accent2">
              <a:lumMod val="50000"/>
            </a:schemeClr>
          </a:solidFill>
          <a:ln>
            <a:noFill/>
          </a:ln>
        </p:spPr>
        <p:txBody>
          <a:bodyPr/>
          <a:lstStyle/>
          <a:p>
            <a:endParaRPr lang="en-US">
              <a:latin typeface=" calibri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3C36B076-B594-490B-B871-13191998AE9B}"/>
              </a:ext>
            </a:extLst>
          </p:cNvPr>
          <p:cNvSpPr/>
          <p:nvPr/>
        </p:nvSpPr>
        <p:spPr>
          <a:xfrm>
            <a:off x="6096000" y="2358023"/>
            <a:ext cx="4706900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dolor sit amet, consectetur adipiscing elit.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id-ID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Proin sed libero in magna ultrices gravida sit ame tat diam.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id-ID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Suspen disse placerat gravida magn Proin sed libero in magna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15DBDE6C-5965-41E9-A406-69BDCD164BF0}"/>
              </a:ext>
            </a:extLst>
          </p:cNvPr>
          <p:cNvSpPr/>
          <p:nvPr/>
        </p:nvSpPr>
        <p:spPr>
          <a:xfrm>
            <a:off x="6096000" y="3570861"/>
            <a:ext cx="4706900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dolor sit amet, consectetur adipiscing elit.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id-ID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Proin sed libero in magna ultrices gravida sit ame tat diam.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id-ID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Suspen disse placerat gravida magn Proin sed libero in magna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BDB03EE5-F0C2-475D-A161-691B1F430794}"/>
              </a:ext>
            </a:extLst>
          </p:cNvPr>
          <p:cNvSpPr/>
          <p:nvPr/>
        </p:nvSpPr>
        <p:spPr>
          <a:xfrm>
            <a:off x="6096000" y="4783699"/>
            <a:ext cx="4706900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dolor sit amet, consectetur adipiscing elit.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id-ID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Proin sed libero in magna ultrices gravida sit ame tat diam.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id-ID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Suspen disse placerat gravida magn Proin sed libero in magna</a:t>
            </a:r>
          </a:p>
        </p:txBody>
      </p:sp>
    </p:spTree>
    <p:extLst>
      <p:ext uri="{BB962C8B-B14F-4D97-AF65-F5344CB8AC3E}">
        <p14:creationId xmlns:p14="http://schemas.microsoft.com/office/powerpoint/2010/main" val="138765485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CA23C8CA-658C-4301-9DE9-17546EF707B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1156488-A5FE-46EB-8BD8-DBE6D24FA1E7}"/>
              </a:ext>
            </a:extLst>
          </p:cNvPr>
          <p:cNvSpPr txBox="1"/>
          <p:nvPr/>
        </p:nvSpPr>
        <p:spPr>
          <a:xfrm>
            <a:off x="529390" y="481263"/>
            <a:ext cx="8835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400" dirty="0">
                <a:solidFill>
                  <a:schemeClr val="accent1"/>
                </a:solidFill>
                <a:latin typeface="+mj-lt"/>
              </a:rPr>
              <a:t>i</a:t>
            </a:r>
            <a:r>
              <a:rPr lang="id-ID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Course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8E050D73-828B-4281-BF53-162BA1A57C57}"/>
              </a:ext>
            </a:extLst>
          </p:cNvPr>
          <p:cNvSpPr/>
          <p:nvPr/>
        </p:nvSpPr>
        <p:spPr>
          <a:xfrm>
            <a:off x="1473879" y="1448834"/>
            <a:ext cx="4622121" cy="4647166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90500" sx="102000" sy="1020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319208A-3C33-4618-8F17-60BD1D7C0E84}"/>
              </a:ext>
            </a:extLst>
          </p:cNvPr>
          <p:cNvSpPr txBox="1"/>
          <p:nvPr/>
        </p:nvSpPr>
        <p:spPr>
          <a:xfrm>
            <a:off x="1828759" y="1740727"/>
            <a:ext cx="337189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36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Contact </a:t>
            </a:r>
            <a:r>
              <a:rPr lang="id-ID" sz="3600" dirty="0">
                <a:solidFill>
                  <a:schemeClr val="accent1"/>
                </a:solidFill>
                <a:latin typeface="+mj-lt"/>
              </a:rPr>
              <a:t>Information.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E53198DD-7ECB-4C98-93E9-9117EF30FF05}"/>
              </a:ext>
            </a:extLst>
          </p:cNvPr>
          <p:cNvSpPr/>
          <p:nvPr/>
        </p:nvSpPr>
        <p:spPr>
          <a:xfrm>
            <a:off x="1828758" y="2783399"/>
            <a:ext cx="3200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b="1" dirty="0">
                <a:solidFill>
                  <a:schemeClr val="bg1">
                    <a:lumMod val="75000"/>
                  </a:schemeClr>
                </a:solidFill>
              </a:rPr>
              <a:t>Discover the best Mentors &amp; institutions</a:t>
            </a:r>
            <a:endParaRPr lang="id-ID" sz="1200" b="1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EEBF11E3-A2D1-47F0-8285-71ED282E6A42}"/>
              </a:ext>
            </a:extLst>
          </p:cNvPr>
          <p:cNvSpPr/>
          <p:nvPr/>
        </p:nvSpPr>
        <p:spPr>
          <a:xfrm>
            <a:off x="1828758" y="4072710"/>
            <a:ext cx="2377440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Monday – Saturday</a:t>
            </a:r>
          </a:p>
          <a:p>
            <a:pPr algn="just">
              <a:lnSpc>
                <a:spcPct val="150000"/>
              </a:lnSpc>
            </a:pPr>
            <a:r>
              <a:rPr lang="id-ID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08.00 AM – 08.00 PM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A9BC93D8-E254-4347-B74E-56E1047521A1}"/>
              </a:ext>
            </a:extLst>
          </p:cNvPr>
          <p:cNvSpPr/>
          <p:nvPr/>
        </p:nvSpPr>
        <p:spPr>
          <a:xfrm>
            <a:off x="1828758" y="3745152"/>
            <a:ext cx="23774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Office Hours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C6E3CB86-AA91-4A31-8ACF-811188111B17}"/>
              </a:ext>
            </a:extLst>
          </p:cNvPr>
          <p:cNvSpPr/>
          <p:nvPr/>
        </p:nvSpPr>
        <p:spPr>
          <a:xfrm>
            <a:off x="3923683" y="4072710"/>
            <a:ext cx="1943717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Marketing Pop-Up, 4 - 5 Goodwin Street, N4 3HQ</a:t>
            </a:r>
            <a:endParaRPr lang="id-ID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5F72CACE-15DC-420D-B151-65489B49A3E3}"/>
              </a:ext>
            </a:extLst>
          </p:cNvPr>
          <p:cNvSpPr/>
          <p:nvPr/>
        </p:nvSpPr>
        <p:spPr>
          <a:xfrm>
            <a:off x="3923683" y="3745152"/>
            <a:ext cx="23774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Address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CA5BB732-FCED-4ABF-AB21-F15D1114CD38}"/>
              </a:ext>
            </a:extLst>
          </p:cNvPr>
          <p:cNvSpPr/>
          <p:nvPr/>
        </p:nvSpPr>
        <p:spPr>
          <a:xfrm>
            <a:off x="1828758" y="5131404"/>
            <a:ext cx="2377440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(+62) 000 0000 0000</a:t>
            </a:r>
          </a:p>
          <a:p>
            <a:pPr algn="just">
              <a:lnSpc>
                <a:spcPct val="150000"/>
              </a:lnSpc>
            </a:pPr>
            <a:r>
              <a:rPr lang="id-ID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(0725) 00000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24E20F1A-1EBC-4C26-BCC4-64A06DF12FCE}"/>
              </a:ext>
            </a:extLst>
          </p:cNvPr>
          <p:cNvSpPr/>
          <p:nvPr/>
        </p:nvSpPr>
        <p:spPr>
          <a:xfrm>
            <a:off x="1828758" y="4803846"/>
            <a:ext cx="23774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Get In Touch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4CE4F7B5-A454-4AAF-9C05-B3FB5385DCF0}"/>
              </a:ext>
            </a:extLst>
          </p:cNvPr>
          <p:cNvSpPr/>
          <p:nvPr/>
        </p:nvSpPr>
        <p:spPr>
          <a:xfrm>
            <a:off x="3923683" y="5131404"/>
            <a:ext cx="2377440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w</a:t>
            </a:r>
            <a:r>
              <a:rPr lang="id-ID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ww.icourse.com</a:t>
            </a:r>
          </a:p>
          <a:p>
            <a:pPr>
              <a:lnSpc>
                <a:spcPct val="150000"/>
              </a:lnSpc>
            </a:pPr>
            <a:r>
              <a:rPr lang="id-ID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office@icourse.com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3D3C5D63-904D-4888-95EE-516254E339A8}"/>
              </a:ext>
            </a:extLst>
          </p:cNvPr>
          <p:cNvSpPr/>
          <p:nvPr/>
        </p:nvSpPr>
        <p:spPr>
          <a:xfrm>
            <a:off x="3923683" y="4803846"/>
            <a:ext cx="23774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Follow Us</a:t>
            </a:r>
          </a:p>
        </p:txBody>
      </p:sp>
    </p:spTree>
    <p:extLst>
      <p:ext uri="{BB962C8B-B14F-4D97-AF65-F5344CB8AC3E}">
        <p14:creationId xmlns:p14="http://schemas.microsoft.com/office/powerpoint/2010/main" val="28895763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FACD152C-EFAA-42A0-BB6A-6DD5345CA87A}"/>
              </a:ext>
            </a:extLst>
          </p:cNvPr>
          <p:cNvSpPr/>
          <p:nvPr/>
        </p:nvSpPr>
        <p:spPr>
          <a:xfrm>
            <a:off x="-2" y="0"/>
            <a:ext cx="4248149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40D63C25-9571-4B8C-BF6D-3F0B1BF7C278}"/>
              </a:ext>
            </a:extLst>
          </p:cNvPr>
          <p:cNvSpPr txBox="1"/>
          <p:nvPr/>
        </p:nvSpPr>
        <p:spPr>
          <a:xfrm>
            <a:off x="10793083" y="481263"/>
            <a:ext cx="8835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id-ID" sz="1400" dirty="0">
                <a:solidFill>
                  <a:schemeClr val="accent1"/>
                </a:solidFill>
                <a:latin typeface="+mj-lt"/>
              </a:rPr>
              <a:t>i</a:t>
            </a:r>
            <a:r>
              <a:rPr lang="id-ID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Course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243B5B6B-03B7-4378-B6C5-DC53B9BF9AF8}"/>
              </a:ext>
            </a:extLst>
          </p:cNvPr>
          <p:cNvSpPr/>
          <p:nvPr/>
        </p:nvSpPr>
        <p:spPr>
          <a:xfrm>
            <a:off x="7143751" y="3656693"/>
            <a:ext cx="3619500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dolor sit amet, consectetur adipisc ing elit.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id-ID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Proin sed libero in magna ultrices gravidasi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DAB9523-0AA1-416A-ACA2-EF0E98B9B478}"/>
              </a:ext>
            </a:extLst>
          </p:cNvPr>
          <p:cNvSpPr txBox="1"/>
          <p:nvPr/>
        </p:nvSpPr>
        <p:spPr>
          <a:xfrm>
            <a:off x="7149233" y="3315606"/>
            <a:ext cx="28346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We Have Good Mentor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489901C7-CDE0-40AE-B5D7-BACA904C241D}"/>
              </a:ext>
            </a:extLst>
          </p:cNvPr>
          <p:cNvSpPr/>
          <p:nvPr/>
        </p:nvSpPr>
        <p:spPr>
          <a:xfrm>
            <a:off x="7143751" y="5106623"/>
            <a:ext cx="3619500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dolor sit amet, consectetur adipisc ing elit.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id-ID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Proin sed libero in magna ultrices gravidasi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2219016-A159-4650-AE29-793F674656F5}"/>
              </a:ext>
            </a:extLst>
          </p:cNvPr>
          <p:cNvSpPr txBox="1"/>
          <p:nvPr/>
        </p:nvSpPr>
        <p:spPr>
          <a:xfrm>
            <a:off x="7149232" y="4765536"/>
            <a:ext cx="31949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We Have Best Facilities</a:t>
            </a: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3F1EE701-83D8-452A-91B4-7C6687EC5744}"/>
              </a:ext>
            </a:extLst>
          </p:cNvPr>
          <p:cNvSpPr/>
          <p:nvPr/>
        </p:nvSpPr>
        <p:spPr>
          <a:xfrm>
            <a:off x="6096000" y="4739031"/>
            <a:ext cx="895350" cy="89535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accent4"/>
              </a:solidFill>
            </a:endParaRPr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554F55C5-C367-4D92-BC7C-83223309E2E5}"/>
              </a:ext>
            </a:extLst>
          </p:cNvPr>
          <p:cNvSpPr/>
          <p:nvPr/>
        </p:nvSpPr>
        <p:spPr>
          <a:xfrm>
            <a:off x="6096000" y="3289101"/>
            <a:ext cx="895350" cy="89535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accent4"/>
              </a:solidFill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3DD32FF1-71AA-499C-9388-033C6F80F840}"/>
              </a:ext>
            </a:extLst>
          </p:cNvPr>
          <p:cNvSpPr txBox="1"/>
          <p:nvPr/>
        </p:nvSpPr>
        <p:spPr>
          <a:xfrm>
            <a:off x="6063916" y="1484228"/>
            <a:ext cx="424814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36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The iCourse </a:t>
            </a:r>
            <a:r>
              <a:rPr lang="id-ID" sz="3600" dirty="0">
                <a:solidFill>
                  <a:schemeClr val="accent1"/>
                </a:solidFill>
                <a:latin typeface="+mj-lt"/>
              </a:rPr>
              <a:t>Study Easier.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52F1BC01-8309-4A79-AA28-A57DB51D4EB4}"/>
              </a:ext>
            </a:extLst>
          </p:cNvPr>
          <p:cNvSpPr/>
          <p:nvPr/>
        </p:nvSpPr>
        <p:spPr>
          <a:xfrm>
            <a:off x="6096000" y="2526900"/>
            <a:ext cx="3200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b="1" dirty="0">
                <a:solidFill>
                  <a:schemeClr val="bg1">
                    <a:lumMod val="75000"/>
                  </a:schemeClr>
                </a:solidFill>
              </a:rPr>
              <a:t>Discover the best Mentors &amp; institutions</a:t>
            </a:r>
            <a:endParaRPr lang="id-ID" sz="1200" b="1" dirty="0">
              <a:solidFill>
                <a:schemeClr val="bg1">
                  <a:lumMod val="75000"/>
                </a:schemeClr>
              </a:solidFill>
            </a:endParaRPr>
          </a:p>
        </p:txBody>
      </p:sp>
      <p:grpSp>
        <p:nvGrpSpPr>
          <p:cNvPr id="15" name="Group 71">
            <a:extLst>
              <a:ext uri="{FF2B5EF4-FFF2-40B4-BE49-F238E27FC236}">
                <a16:creationId xmlns:a16="http://schemas.microsoft.com/office/drawing/2014/main" id="{43CB0538-7653-4C1E-A41C-7BACA8D011A1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6350109" y="3574565"/>
            <a:ext cx="387132" cy="324423"/>
            <a:chOff x="4518" y="854"/>
            <a:chExt cx="3809" cy="3192"/>
          </a:xfrm>
          <a:solidFill>
            <a:schemeClr val="bg1"/>
          </a:solidFill>
        </p:grpSpPr>
        <p:sp>
          <p:nvSpPr>
            <p:cNvPr id="16" name="Freeform 73">
              <a:extLst>
                <a:ext uri="{FF2B5EF4-FFF2-40B4-BE49-F238E27FC236}">
                  <a16:creationId xmlns:a16="http://schemas.microsoft.com/office/drawing/2014/main" id="{99B18169-B7C4-4FE3-8E93-D67E0CA7EF89}"/>
                </a:ext>
              </a:extLst>
            </p:cNvPr>
            <p:cNvSpPr>
              <a:spLocks/>
            </p:cNvSpPr>
            <p:nvPr/>
          </p:nvSpPr>
          <p:spPr bwMode="auto">
            <a:xfrm>
              <a:off x="4518" y="1636"/>
              <a:ext cx="2601" cy="2410"/>
            </a:xfrm>
            <a:custGeom>
              <a:avLst/>
              <a:gdLst>
                <a:gd name="T0" fmla="*/ 149 w 2601"/>
                <a:gd name="T1" fmla="*/ 0 h 2410"/>
                <a:gd name="T2" fmla="*/ 1086 w 2601"/>
                <a:gd name="T3" fmla="*/ 0 h 2410"/>
                <a:gd name="T4" fmla="*/ 1086 w 2601"/>
                <a:gd name="T5" fmla="*/ 859 h 2410"/>
                <a:gd name="T6" fmla="*/ 1089 w 2601"/>
                <a:gd name="T7" fmla="*/ 904 h 2410"/>
                <a:gd name="T8" fmla="*/ 1100 w 2601"/>
                <a:gd name="T9" fmla="*/ 946 h 2410"/>
                <a:gd name="T10" fmla="*/ 1116 w 2601"/>
                <a:gd name="T11" fmla="*/ 984 h 2410"/>
                <a:gd name="T12" fmla="*/ 1138 w 2601"/>
                <a:gd name="T13" fmla="*/ 1020 h 2410"/>
                <a:gd name="T14" fmla="*/ 1166 w 2601"/>
                <a:gd name="T15" fmla="*/ 1052 h 2410"/>
                <a:gd name="T16" fmla="*/ 1197 w 2601"/>
                <a:gd name="T17" fmla="*/ 1079 h 2410"/>
                <a:gd name="T18" fmla="*/ 1233 w 2601"/>
                <a:gd name="T19" fmla="*/ 1101 h 2410"/>
                <a:gd name="T20" fmla="*/ 1272 w 2601"/>
                <a:gd name="T21" fmla="*/ 1118 h 2410"/>
                <a:gd name="T22" fmla="*/ 1314 w 2601"/>
                <a:gd name="T23" fmla="*/ 1129 h 2410"/>
                <a:gd name="T24" fmla="*/ 1358 w 2601"/>
                <a:gd name="T25" fmla="*/ 1132 h 2410"/>
                <a:gd name="T26" fmla="*/ 1358 w 2601"/>
                <a:gd name="T27" fmla="*/ 1132 h 2410"/>
                <a:gd name="T28" fmla="*/ 2601 w 2601"/>
                <a:gd name="T29" fmla="*/ 1132 h 2410"/>
                <a:gd name="T30" fmla="*/ 2601 w 2601"/>
                <a:gd name="T31" fmla="*/ 1642 h 2410"/>
                <a:gd name="T32" fmla="*/ 2597 w 2601"/>
                <a:gd name="T33" fmla="*/ 1672 h 2410"/>
                <a:gd name="T34" fmla="*/ 2589 w 2601"/>
                <a:gd name="T35" fmla="*/ 1700 h 2410"/>
                <a:gd name="T36" fmla="*/ 2575 w 2601"/>
                <a:gd name="T37" fmla="*/ 1725 h 2410"/>
                <a:gd name="T38" fmla="*/ 2557 w 2601"/>
                <a:gd name="T39" fmla="*/ 1747 h 2410"/>
                <a:gd name="T40" fmla="*/ 2535 w 2601"/>
                <a:gd name="T41" fmla="*/ 1766 h 2410"/>
                <a:gd name="T42" fmla="*/ 2509 w 2601"/>
                <a:gd name="T43" fmla="*/ 1780 h 2410"/>
                <a:gd name="T44" fmla="*/ 2482 w 2601"/>
                <a:gd name="T45" fmla="*/ 1788 h 2410"/>
                <a:gd name="T46" fmla="*/ 2451 w 2601"/>
                <a:gd name="T47" fmla="*/ 1791 h 2410"/>
                <a:gd name="T48" fmla="*/ 1137 w 2601"/>
                <a:gd name="T49" fmla="*/ 1791 h 2410"/>
                <a:gd name="T50" fmla="*/ 540 w 2601"/>
                <a:gd name="T51" fmla="*/ 2388 h 2410"/>
                <a:gd name="T52" fmla="*/ 523 w 2601"/>
                <a:gd name="T53" fmla="*/ 2401 h 2410"/>
                <a:gd name="T54" fmla="*/ 505 w 2601"/>
                <a:gd name="T55" fmla="*/ 2408 h 2410"/>
                <a:gd name="T56" fmla="*/ 486 w 2601"/>
                <a:gd name="T57" fmla="*/ 2410 h 2410"/>
                <a:gd name="T58" fmla="*/ 467 w 2601"/>
                <a:gd name="T59" fmla="*/ 2408 h 2410"/>
                <a:gd name="T60" fmla="*/ 450 w 2601"/>
                <a:gd name="T61" fmla="*/ 2401 h 2410"/>
                <a:gd name="T62" fmla="*/ 435 w 2601"/>
                <a:gd name="T63" fmla="*/ 2389 h 2410"/>
                <a:gd name="T64" fmla="*/ 423 w 2601"/>
                <a:gd name="T65" fmla="*/ 2374 h 2410"/>
                <a:gd name="T66" fmla="*/ 415 w 2601"/>
                <a:gd name="T67" fmla="*/ 2356 h 2410"/>
                <a:gd name="T68" fmla="*/ 412 w 2601"/>
                <a:gd name="T69" fmla="*/ 2335 h 2410"/>
                <a:gd name="T70" fmla="*/ 412 w 2601"/>
                <a:gd name="T71" fmla="*/ 1791 h 2410"/>
                <a:gd name="T72" fmla="*/ 149 w 2601"/>
                <a:gd name="T73" fmla="*/ 1791 h 2410"/>
                <a:gd name="T74" fmla="*/ 119 w 2601"/>
                <a:gd name="T75" fmla="*/ 1788 h 2410"/>
                <a:gd name="T76" fmla="*/ 91 w 2601"/>
                <a:gd name="T77" fmla="*/ 1780 h 2410"/>
                <a:gd name="T78" fmla="*/ 66 w 2601"/>
                <a:gd name="T79" fmla="*/ 1766 h 2410"/>
                <a:gd name="T80" fmla="*/ 44 w 2601"/>
                <a:gd name="T81" fmla="*/ 1747 h 2410"/>
                <a:gd name="T82" fmla="*/ 25 w 2601"/>
                <a:gd name="T83" fmla="*/ 1725 h 2410"/>
                <a:gd name="T84" fmla="*/ 12 w 2601"/>
                <a:gd name="T85" fmla="*/ 1700 h 2410"/>
                <a:gd name="T86" fmla="*/ 3 w 2601"/>
                <a:gd name="T87" fmla="*/ 1672 h 2410"/>
                <a:gd name="T88" fmla="*/ 0 w 2601"/>
                <a:gd name="T89" fmla="*/ 1642 h 2410"/>
                <a:gd name="T90" fmla="*/ 0 w 2601"/>
                <a:gd name="T91" fmla="*/ 149 h 2410"/>
                <a:gd name="T92" fmla="*/ 3 w 2601"/>
                <a:gd name="T93" fmla="*/ 119 h 2410"/>
                <a:gd name="T94" fmla="*/ 12 w 2601"/>
                <a:gd name="T95" fmla="*/ 91 h 2410"/>
                <a:gd name="T96" fmla="*/ 25 w 2601"/>
                <a:gd name="T97" fmla="*/ 66 h 2410"/>
                <a:gd name="T98" fmla="*/ 44 w 2601"/>
                <a:gd name="T99" fmla="*/ 44 h 2410"/>
                <a:gd name="T100" fmla="*/ 66 w 2601"/>
                <a:gd name="T101" fmla="*/ 25 h 2410"/>
                <a:gd name="T102" fmla="*/ 91 w 2601"/>
                <a:gd name="T103" fmla="*/ 13 h 2410"/>
                <a:gd name="T104" fmla="*/ 119 w 2601"/>
                <a:gd name="T105" fmla="*/ 3 h 2410"/>
                <a:gd name="T106" fmla="*/ 149 w 2601"/>
                <a:gd name="T107" fmla="*/ 0 h 2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601" h="2410">
                  <a:moveTo>
                    <a:pt x="149" y="0"/>
                  </a:moveTo>
                  <a:lnTo>
                    <a:pt x="1086" y="0"/>
                  </a:lnTo>
                  <a:lnTo>
                    <a:pt x="1086" y="859"/>
                  </a:lnTo>
                  <a:lnTo>
                    <a:pt x="1089" y="904"/>
                  </a:lnTo>
                  <a:lnTo>
                    <a:pt x="1100" y="946"/>
                  </a:lnTo>
                  <a:lnTo>
                    <a:pt x="1116" y="984"/>
                  </a:lnTo>
                  <a:lnTo>
                    <a:pt x="1138" y="1020"/>
                  </a:lnTo>
                  <a:lnTo>
                    <a:pt x="1166" y="1052"/>
                  </a:lnTo>
                  <a:lnTo>
                    <a:pt x="1197" y="1079"/>
                  </a:lnTo>
                  <a:lnTo>
                    <a:pt x="1233" y="1101"/>
                  </a:lnTo>
                  <a:lnTo>
                    <a:pt x="1272" y="1118"/>
                  </a:lnTo>
                  <a:lnTo>
                    <a:pt x="1314" y="1129"/>
                  </a:lnTo>
                  <a:lnTo>
                    <a:pt x="1358" y="1132"/>
                  </a:lnTo>
                  <a:lnTo>
                    <a:pt x="1358" y="1132"/>
                  </a:lnTo>
                  <a:lnTo>
                    <a:pt x="2601" y="1132"/>
                  </a:lnTo>
                  <a:lnTo>
                    <a:pt x="2601" y="1642"/>
                  </a:lnTo>
                  <a:lnTo>
                    <a:pt x="2597" y="1672"/>
                  </a:lnTo>
                  <a:lnTo>
                    <a:pt x="2589" y="1700"/>
                  </a:lnTo>
                  <a:lnTo>
                    <a:pt x="2575" y="1725"/>
                  </a:lnTo>
                  <a:lnTo>
                    <a:pt x="2557" y="1747"/>
                  </a:lnTo>
                  <a:lnTo>
                    <a:pt x="2535" y="1766"/>
                  </a:lnTo>
                  <a:lnTo>
                    <a:pt x="2509" y="1780"/>
                  </a:lnTo>
                  <a:lnTo>
                    <a:pt x="2482" y="1788"/>
                  </a:lnTo>
                  <a:lnTo>
                    <a:pt x="2451" y="1791"/>
                  </a:lnTo>
                  <a:lnTo>
                    <a:pt x="1137" y="1791"/>
                  </a:lnTo>
                  <a:lnTo>
                    <a:pt x="540" y="2388"/>
                  </a:lnTo>
                  <a:lnTo>
                    <a:pt x="523" y="2401"/>
                  </a:lnTo>
                  <a:lnTo>
                    <a:pt x="505" y="2408"/>
                  </a:lnTo>
                  <a:lnTo>
                    <a:pt x="486" y="2410"/>
                  </a:lnTo>
                  <a:lnTo>
                    <a:pt x="467" y="2408"/>
                  </a:lnTo>
                  <a:lnTo>
                    <a:pt x="450" y="2401"/>
                  </a:lnTo>
                  <a:lnTo>
                    <a:pt x="435" y="2389"/>
                  </a:lnTo>
                  <a:lnTo>
                    <a:pt x="423" y="2374"/>
                  </a:lnTo>
                  <a:lnTo>
                    <a:pt x="415" y="2356"/>
                  </a:lnTo>
                  <a:lnTo>
                    <a:pt x="412" y="2335"/>
                  </a:lnTo>
                  <a:lnTo>
                    <a:pt x="412" y="1791"/>
                  </a:lnTo>
                  <a:lnTo>
                    <a:pt x="149" y="1791"/>
                  </a:lnTo>
                  <a:lnTo>
                    <a:pt x="119" y="1788"/>
                  </a:lnTo>
                  <a:lnTo>
                    <a:pt x="91" y="1780"/>
                  </a:lnTo>
                  <a:lnTo>
                    <a:pt x="66" y="1766"/>
                  </a:lnTo>
                  <a:lnTo>
                    <a:pt x="44" y="1747"/>
                  </a:lnTo>
                  <a:lnTo>
                    <a:pt x="25" y="1725"/>
                  </a:lnTo>
                  <a:lnTo>
                    <a:pt x="12" y="1700"/>
                  </a:lnTo>
                  <a:lnTo>
                    <a:pt x="3" y="1672"/>
                  </a:lnTo>
                  <a:lnTo>
                    <a:pt x="0" y="1642"/>
                  </a:lnTo>
                  <a:lnTo>
                    <a:pt x="0" y="149"/>
                  </a:lnTo>
                  <a:lnTo>
                    <a:pt x="3" y="119"/>
                  </a:lnTo>
                  <a:lnTo>
                    <a:pt x="12" y="91"/>
                  </a:lnTo>
                  <a:lnTo>
                    <a:pt x="25" y="66"/>
                  </a:lnTo>
                  <a:lnTo>
                    <a:pt x="44" y="44"/>
                  </a:lnTo>
                  <a:lnTo>
                    <a:pt x="66" y="25"/>
                  </a:lnTo>
                  <a:lnTo>
                    <a:pt x="91" y="13"/>
                  </a:lnTo>
                  <a:lnTo>
                    <a:pt x="119" y="3"/>
                  </a:lnTo>
                  <a:lnTo>
                    <a:pt x="14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74">
              <a:extLst>
                <a:ext uri="{FF2B5EF4-FFF2-40B4-BE49-F238E27FC236}">
                  <a16:creationId xmlns:a16="http://schemas.microsoft.com/office/drawing/2014/main" id="{FF2A4E82-4105-495A-9CFF-3772B53BABA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726" y="854"/>
              <a:ext cx="2601" cy="2410"/>
            </a:xfrm>
            <a:custGeom>
              <a:avLst/>
              <a:gdLst>
                <a:gd name="T0" fmla="*/ 1938 w 2601"/>
                <a:gd name="T1" fmla="*/ 699 h 2410"/>
                <a:gd name="T2" fmla="*/ 1863 w 2601"/>
                <a:gd name="T3" fmla="*/ 751 h 2410"/>
                <a:gd name="T4" fmla="*/ 1825 w 2601"/>
                <a:gd name="T5" fmla="*/ 834 h 2410"/>
                <a:gd name="T6" fmla="*/ 1833 w 2601"/>
                <a:gd name="T7" fmla="*/ 929 h 2410"/>
                <a:gd name="T8" fmla="*/ 1885 w 2601"/>
                <a:gd name="T9" fmla="*/ 1003 h 2410"/>
                <a:gd name="T10" fmla="*/ 1969 w 2601"/>
                <a:gd name="T11" fmla="*/ 1042 h 2410"/>
                <a:gd name="T12" fmla="*/ 2063 w 2601"/>
                <a:gd name="T13" fmla="*/ 1034 h 2410"/>
                <a:gd name="T14" fmla="*/ 2137 w 2601"/>
                <a:gd name="T15" fmla="*/ 981 h 2410"/>
                <a:gd name="T16" fmla="*/ 2177 w 2601"/>
                <a:gd name="T17" fmla="*/ 897 h 2410"/>
                <a:gd name="T18" fmla="*/ 2169 w 2601"/>
                <a:gd name="T19" fmla="*/ 804 h 2410"/>
                <a:gd name="T20" fmla="*/ 2115 w 2601"/>
                <a:gd name="T21" fmla="*/ 729 h 2410"/>
                <a:gd name="T22" fmla="*/ 2032 w 2601"/>
                <a:gd name="T23" fmla="*/ 690 h 2410"/>
                <a:gd name="T24" fmla="*/ 1269 w 2601"/>
                <a:gd name="T25" fmla="*/ 690 h 2410"/>
                <a:gd name="T26" fmla="*/ 1186 w 2601"/>
                <a:gd name="T27" fmla="*/ 729 h 2410"/>
                <a:gd name="T28" fmla="*/ 1134 w 2601"/>
                <a:gd name="T29" fmla="*/ 804 h 2410"/>
                <a:gd name="T30" fmla="*/ 1126 w 2601"/>
                <a:gd name="T31" fmla="*/ 897 h 2410"/>
                <a:gd name="T32" fmla="*/ 1165 w 2601"/>
                <a:gd name="T33" fmla="*/ 981 h 2410"/>
                <a:gd name="T34" fmla="*/ 1239 w 2601"/>
                <a:gd name="T35" fmla="*/ 1034 h 2410"/>
                <a:gd name="T36" fmla="*/ 1334 w 2601"/>
                <a:gd name="T37" fmla="*/ 1042 h 2410"/>
                <a:gd name="T38" fmla="*/ 1416 w 2601"/>
                <a:gd name="T39" fmla="*/ 1003 h 2410"/>
                <a:gd name="T40" fmla="*/ 1469 w 2601"/>
                <a:gd name="T41" fmla="*/ 929 h 2410"/>
                <a:gd name="T42" fmla="*/ 1477 w 2601"/>
                <a:gd name="T43" fmla="*/ 834 h 2410"/>
                <a:gd name="T44" fmla="*/ 1438 w 2601"/>
                <a:gd name="T45" fmla="*/ 751 h 2410"/>
                <a:gd name="T46" fmla="*/ 1364 w 2601"/>
                <a:gd name="T47" fmla="*/ 699 h 2410"/>
                <a:gd name="T48" fmla="*/ 602 w 2601"/>
                <a:gd name="T49" fmla="*/ 687 h 2410"/>
                <a:gd name="T50" fmla="*/ 512 w 2601"/>
                <a:gd name="T51" fmla="*/ 711 h 2410"/>
                <a:gd name="T52" fmla="*/ 447 w 2601"/>
                <a:gd name="T53" fmla="*/ 776 h 2410"/>
                <a:gd name="T54" fmla="*/ 422 w 2601"/>
                <a:gd name="T55" fmla="*/ 866 h 2410"/>
                <a:gd name="T56" fmla="*/ 447 w 2601"/>
                <a:gd name="T57" fmla="*/ 956 h 2410"/>
                <a:gd name="T58" fmla="*/ 512 w 2601"/>
                <a:gd name="T59" fmla="*/ 1020 h 2410"/>
                <a:gd name="T60" fmla="*/ 602 w 2601"/>
                <a:gd name="T61" fmla="*/ 1044 h 2410"/>
                <a:gd name="T62" fmla="*/ 692 w 2601"/>
                <a:gd name="T63" fmla="*/ 1020 h 2410"/>
                <a:gd name="T64" fmla="*/ 756 w 2601"/>
                <a:gd name="T65" fmla="*/ 956 h 2410"/>
                <a:gd name="T66" fmla="*/ 780 w 2601"/>
                <a:gd name="T67" fmla="*/ 866 h 2410"/>
                <a:gd name="T68" fmla="*/ 756 w 2601"/>
                <a:gd name="T69" fmla="*/ 776 h 2410"/>
                <a:gd name="T70" fmla="*/ 692 w 2601"/>
                <a:gd name="T71" fmla="*/ 711 h 2410"/>
                <a:gd name="T72" fmla="*/ 602 w 2601"/>
                <a:gd name="T73" fmla="*/ 687 h 2410"/>
                <a:gd name="T74" fmla="*/ 2482 w 2601"/>
                <a:gd name="T75" fmla="*/ 3 h 2410"/>
                <a:gd name="T76" fmla="*/ 2557 w 2601"/>
                <a:gd name="T77" fmla="*/ 44 h 2410"/>
                <a:gd name="T78" fmla="*/ 2599 w 2601"/>
                <a:gd name="T79" fmla="*/ 119 h 2410"/>
                <a:gd name="T80" fmla="*/ 2599 w 2601"/>
                <a:gd name="T81" fmla="*/ 1671 h 2410"/>
                <a:gd name="T82" fmla="*/ 2557 w 2601"/>
                <a:gd name="T83" fmla="*/ 1748 h 2410"/>
                <a:gd name="T84" fmla="*/ 2482 w 2601"/>
                <a:gd name="T85" fmla="*/ 1788 h 2410"/>
                <a:gd name="T86" fmla="*/ 2189 w 2601"/>
                <a:gd name="T87" fmla="*/ 2335 h 2410"/>
                <a:gd name="T88" fmla="*/ 2166 w 2601"/>
                <a:gd name="T89" fmla="*/ 2388 h 2410"/>
                <a:gd name="T90" fmla="*/ 2115 w 2601"/>
                <a:gd name="T91" fmla="*/ 2410 h 2410"/>
                <a:gd name="T92" fmla="*/ 2061 w 2601"/>
                <a:gd name="T93" fmla="*/ 2388 h 2410"/>
                <a:gd name="T94" fmla="*/ 120 w 2601"/>
                <a:gd name="T95" fmla="*/ 1788 h 2410"/>
                <a:gd name="T96" fmla="*/ 44 w 2601"/>
                <a:gd name="T97" fmla="*/ 1748 h 2410"/>
                <a:gd name="T98" fmla="*/ 4 w 2601"/>
                <a:gd name="T99" fmla="*/ 1671 h 2410"/>
                <a:gd name="T100" fmla="*/ 4 w 2601"/>
                <a:gd name="T101" fmla="*/ 119 h 2410"/>
                <a:gd name="T102" fmla="*/ 44 w 2601"/>
                <a:gd name="T103" fmla="*/ 44 h 2410"/>
                <a:gd name="T104" fmla="*/ 120 w 2601"/>
                <a:gd name="T105" fmla="*/ 3 h 2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601" h="2410">
                  <a:moveTo>
                    <a:pt x="2001" y="687"/>
                  </a:moveTo>
                  <a:lnTo>
                    <a:pt x="1969" y="690"/>
                  </a:lnTo>
                  <a:lnTo>
                    <a:pt x="1938" y="699"/>
                  </a:lnTo>
                  <a:lnTo>
                    <a:pt x="1911" y="711"/>
                  </a:lnTo>
                  <a:lnTo>
                    <a:pt x="1885" y="729"/>
                  </a:lnTo>
                  <a:lnTo>
                    <a:pt x="1863" y="751"/>
                  </a:lnTo>
                  <a:lnTo>
                    <a:pt x="1846" y="776"/>
                  </a:lnTo>
                  <a:lnTo>
                    <a:pt x="1833" y="804"/>
                  </a:lnTo>
                  <a:lnTo>
                    <a:pt x="1825" y="834"/>
                  </a:lnTo>
                  <a:lnTo>
                    <a:pt x="1822" y="866"/>
                  </a:lnTo>
                  <a:lnTo>
                    <a:pt x="1825" y="897"/>
                  </a:lnTo>
                  <a:lnTo>
                    <a:pt x="1833" y="929"/>
                  </a:lnTo>
                  <a:lnTo>
                    <a:pt x="1846" y="956"/>
                  </a:lnTo>
                  <a:lnTo>
                    <a:pt x="1863" y="981"/>
                  </a:lnTo>
                  <a:lnTo>
                    <a:pt x="1885" y="1003"/>
                  </a:lnTo>
                  <a:lnTo>
                    <a:pt x="1911" y="1020"/>
                  </a:lnTo>
                  <a:lnTo>
                    <a:pt x="1938" y="1034"/>
                  </a:lnTo>
                  <a:lnTo>
                    <a:pt x="1969" y="1042"/>
                  </a:lnTo>
                  <a:lnTo>
                    <a:pt x="2001" y="1044"/>
                  </a:lnTo>
                  <a:lnTo>
                    <a:pt x="2032" y="1042"/>
                  </a:lnTo>
                  <a:lnTo>
                    <a:pt x="2063" y="1034"/>
                  </a:lnTo>
                  <a:lnTo>
                    <a:pt x="2091" y="1020"/>
                  </a:lnTo>
                  <a:lnTo>
                    <a:pt x="2115" y="1003"/>
                  </a:lnTo>
                  <a:lnTo>
                    <a:pt x="2137" y="981"/>
                  </a:lnTo>
                  <a:lnTo>
                    <a:pt x="2155" y="956"/>
                  </a:lnTo>
                  <a:lnTo>
                    <a:pt x="2169" y="929"/>
                  </a:lnTo>
                  <a:lnTo>
                    <a:pt x="2177" y="897"/>
                  </a:lnTo>
                  <a:lnTo>
                    <a:pt x="2179" y="866"/>
                  </a:lnTo>
                  <a:lnTo>
                    <a:pt x="2177" y="834"/>
                  </a:lnTo>
                  <a:lnTo>
                    <a:pt x="2169" y="804"/>
                  </a:lnTo>
                  <a:lnTo>
                    <a:pt x="2155" y="776"/>
                  </a:lnTo>
                  <a:lnTo>
                    <a:pt x="2137" y="751"/>
                  </a:lnTo>
                  <a:lnTo>
                    <a:pt x="2115" y="729"/>
                  </a:lnTo>
                  <a:lnTo>
                    <a:pt x="2091" y="711"/>
                  </a:lnTo>
                  <a:lnTo>
                    <a:pt x="2063" y="699"/>
                  </a:lnTo>
                  <a:lnTo>
                    <a:pt x="2032" y="690"/>
                  </a:lnTo>
                  <a:lnTo>
                    <a:pt x="2001" y="687"/>
                  </a:lnTo>
                  <a:close/>
                  <a:moveTo>
                    <a:pt x="1301" y="687"/>
                  </a:moveTo>
                  <a:lnTo>
                    <a:pt x="1269" y="690"/>
                  </a:lnTo>
                  <a:lnTo>
                    <a:pt x="1239" y="699"/>
                  </a:lnTo>
                  <a:lnTo>
                    <a:pt x="1211" y="711"/>
                  </a:lnTo>
                  <a:lnTo>
                    <a:pt x="1186" y="729"/>
                  </a:lnTo>
                  <a:lnTo>
                    <a:pt x="1165" y="751"/>
                  </a:lnTo>
                  <a:lnTo>
                    <a:pt x="1146" y="776"/>
                  </a:lnTo>
                  <a:lnTo>
                    <a:pt x="1134" y="804"/>
                  </a:lnTo>
                  <a:lnTo>
                    <a:pt x="1126" y="834"/>
                  </a:lnTo>
                  <a:lnTo>
                    <a:pt x="1122" y="866"/>
                  </a:lnTo>
                  <a:lnTo>
                    <a:pt x="1126" y="897"/>
                  </a:lnTo>
                  <a:lnTo>
                    <a:pt x="1134" y="929"/>
                  </a:lnTo>
                  <a:lnTo>
                    <a:pt x="1146" y="956"/>
                  </a:lnTo>
                  <a:lnTo>
                    <a:pt x="1165" y="981"/>
                  </a:lnTo>
                  <a:lnTo>
                    <a:pt x="1186" y="1003"/>
                  </a:lnTo>
                  <a:lnTo>
                    <a:pt x="1211" y="1020"/>
                  </a:lnTo>
                  <a:lnTo>
                    <a:pt x="1239" y="1034"/>
                  </a:lnTo>
                  <a:lnTo>
                    <a:pt x="1269" y="1042"/>
                  </a:lnTo>
                  <a:lnTo>
                    <a:pt x="1301" y="1044"/>
                  </a:lnTo>
                  <a:lnTo>
                    <a:pt x="1334" y="1042"/>
                  </a:lnTo>
                  <a:lnTo>
                    <a:pt x="1364" y="1034"/>
                  </a:lnTo>
                  <a:lnTo>
                    <a:pt x="1392" y="1020"/>
                  </a:lnTo>
                  <a:lnTo>
                    <a:pt x="1416" y="1003"/>
                  </a:lnTo>
                  <a:lnTo>
                    <a:pt x="1438" y="981"/>
                  </a:lnTo>
                  <a:lnTo>
                    <a:pt x="1455" y="956"/>
                  </a:lnTo>
                  <a:lnTo>
                    <a:pt x="1469" y="929"/>
                  </a:lnTo>
                  <a:lnTo>
                    <a:pt x="1477" y="897"/>
                  </a:lnTo>
                  <a:lnTo>
                    <a:pt x="1479" y="866"/>
                  </a:lnTo>
                  <a:lnTo>
                    <a:pt x="1477" y="834"/>
                  </a:lnTo>
                  <a:lnTo>
                    <a:pt x="1469" y="804"/>
                  </a:lnTo>
                  <a:lnTo>
                    <a:pt x="1455" y="776"/>
                  </a:lnTo>
                  <a:lnTo>
                    <a:pt x="1438" y="751"/>
                  </a:lnTo>
                  <a:lnTo>
                    <a:pt x="1416" y="729"/>
                  </a:lnTo>
                  <a:lnTo>
                    <a:pt x="1392" y="711"/>
                  </a:lnTo>
                  <a:lnTo>
                    <a:pt x="1364" y="699"/>
                  </a:lnTo>
                  <a:lnTo>
                    <a:pt x="1334" y="690"/>
                  </a:lnTo>
                  <a:lnTo>
                    <a:pt x="1301" y="687"/>
                  </a:lnTo>
                  <a:close/>
                  <a:moveTo>
                    <a:pt x="602" y="687"/>
                  </a:moveTo>
                  <a:lnTo>
                    <a:pt x="569" y="690"/>
                  </a:lnTo>
                  <a:lnTo>
                    <a:pt x="539" y="699"/>
                  </a:lnTo>
                  <a:lnTo>
                    <a:pt x="512" y="711"/>
                  </a:lnTo>
                  <a:lnTo>
                    <a:pt x="486" y="729"/>
                  </a:lnTo>
                  <a:lnTo>
                    <a:pt x="465" y="751"/>
                  </a:lnTo>
                  <a:lnTo>
                    <a:pt x="447" y="776"/>
                  </a:lnTo>
                  <a:lnTo>
                    <a:pt x="434" y="804"/>
                  </a:lnTo>
                  <a:lnTo>
                    <a:pt x="426" y="834"/>
                  </a:lnTo>
                  <a:lnTo>
                    <a:pt x="422" y="866"/>
                  </a:lnTo>
                  <a:lnTo>
                    <a:pt x="426" y="897"/>
                  </a:lnTo>
                  <a:lnTo>
                    <a:pt x="434" y="929"/>
                  </a:lnTo>
                  <a:lnTo>
                    <a:pt x="447" y="956"/>
                  </a:lnTo>
                  <a:lnTo>
                    <a:pt x="465" y="981"/>
                  </a:lnTo>
                  <a:lnTo>
                    <a:pt x="486" y="1003"/>
                  </a:lnTo>
                  <a:lnTo>
                    <a:pt x="512" y="1020"/>
                  </a:lnTo>
                  <a:lnTo>
                    <a:pt x="539" y="1034"/>
                  </a:lnTo>
                  <a:lnTo>
                    <a:pt x="569" y="1042"/>
                  </a:lnTo>
                  <a:lnTo>
                    <a:pt x="602" y="1044"/>
                  </a:lnTo>
                  <a:lnTo>
                    <a:pt x="634" y="1042"/>
                  </a:lnTo>
                  <a:lnTo>
                    <a:pt x="664" y="1034"/>
                  </a:lnTo>
                  <a:lnTo>
                    <a:pt x="692" y="1020"/>
                  </a:lnTo>
                  <a:lnTo>
                    <a:pt x="716" y="1003"/>
                  </a:lnTo>
                  <a:lnTo>
                    <a:pt x="738" y="981"/>
                  </a:lnTo>
                  <a:lnTo>
                    <a:pt x="756" y="956"/>
                  </a:lnTo>
                  <a:lnTo>
                    <a:pt x="769" y="929"/>
                  </a:lnTo>
                  <a:lnTo>
                    <a:pt x="777" y="897"/>
                  </a:lnTo>
                  <a:lnTo>
                    <a:pt x="780" y="866"/>
                  </a:lnTo>
                  <a:lnTo>
                    <a:pt x="777" y="834"/>
                  </a:lnTo>
                  <a:lnTo>
                    <a:pt x="769" y="804"/>
                  </a:lnTo>
                  <a:lnTo>
                    <a:pt x="756" y="776"/>
                  </a:lnTo>
                  <a:lnTo>
                    <a:pt x="738" y="751"/>
                  </a:lnTo>
                  <a:lnTo>
                    <a:pt x="716" y="729"/>
                  </a:lnTo>
                  <a:lnTo>
                    <a:pt x="692" y="711"/>
                  </a:lnTo>
                  <a:lnTo>
                    <a:pt x="664" y="699"/>
                  </a:lnTo>
                  <a:lnTo>
                    <a:pt x="634" y="690"/>
                  </a:lnTo>
                  <a:lnTo>
                    <a:pt x="602" y="687"/>
                  </a:lnTo>
                  <a:close/>
                  <a:moveTo>
                    <a:pt x="150" y="0"/>
                  </a:moveTo>
                  <a:lnTo>
                    <a:pt x="2452" y="0"/>
                  </a:lnTo>
                  <a:lnTo>
                    <a:pt x="2482" y="3"/>
                  </a:lnTo>
                  <a:lnTo>
                    <a:pt x="2510" y="12"/>
                  </a:lnTo>
                  <a:lnTo>
                    <a:pt x="2535" y="25"/>
                  </a:lnTo>
                  <a:lnTo>
                    <a:pt x="2557" y="44"/>
                  </a:lnTo>
                  <a:lnTo>
                    <a:pt x="2576" y="66"/>
                  </a:lnTo>
                  <a:lnTo>
                    <a:pt x="2589" y="91"/>
                  </a:lnTo>
                  <a:lnTo>
                    <a:pt x="2599" y="119"/>
                  </a:lnTo>
                  <a:lnTo>
                    <a:pt x="2601" y="149"/>
                  </a:lnTo>
                  <a:lnTo>
                    <a:pt x="2601" y="1641"/>
                  </a:lnTo>
                  <a:lnTo>
                    <a:pt x="2599" y="1671"/>
                  </a:lnTo>
                  <a:lnTo>
                    <a:pt x="2589" y="1700"/>
                  </a:lnTo>
                  <a:lnTo>
                    <a:pt x="2576" y="1726"/>
                  </a:lnTo>
                  <a:lnTo>
                    <a:pt x="2557" y="1748"/>
                  </a:lnTo>
                  <a:lnTo>
                    <a:pt x="2535" y="1765"/>
                  </a:lnTo>
                  <a:lnTo>
                    <a:pt x="2510" y="1779"/>
                  </a:lnTo>
                  <a:lnTo>
                    <a:pt x="2482" y="1788"/>
                  </a:lnTo>
                  <a:lnTo>
                    <a:pt x="2452" y="1790"/>
                  </a:lnTo>
                  <a:lnTo>
                    <a:pt x="2189" y="1790"/>
                  </a:lnTo>
                  <a:lnTo>
                    <a:pt x="2189" y="2335"/>
                  </a:lnTo>
                  <a:lnTo>
                    <a:pt x="2186" y="2356"/>
                  </a:lnTo>
                  <a:lnTo>
                    <a:pt x="2179" y="2374"/>
                  </a:lnTo>
                  <a:lnTo>
                    <a:pt x="2166" y="2388"/>
                  </a:lnTo>
                  <a:lnTo>
                    <a:pt x="2151" y="2400"/>
                  </a:lnTo>
                  <a:lnTo>
                    <a:pt x="2134" y="2407"/>
                  </a:lnTo>
                  <a:lnTo>
                    <a:pt x="2115" y="2410"/>
                  </a:lnTo>
                  <a:lnTo>
                    <a:pt x="2097" y="2408"/>
                  </a:lnTo>
                  <a:lnTo>
                    <a:pt x="2078" y="2401"/>
                  </a:lnTo>
                  <a:lnTo>
                    <a:pt x="2061" y="2388"/>
                  </a:lnTo>
                  <a:lnTo>
                    <a:pt x="1464" y="1790"/>
                  </a:lnTo>
                  <a:lnTo>
                    <a:pt x="150" y="1790"/>
                  </a:lnTo>
                  <a:lnTo>
                    <a:pt x="120" y="1788"/>
                  </a:lnTo>
                  <a:lnTo>
                    <a:pt x="92" y="1779"/>
                  </a:lnTo>
                  <a:lnTo>
                    <a:pt x="66" y="1765"/>
                  </a:lnTo>
                  <a:lnTo>
                    <a:pt x="44" y="1748"/>
                  </a:lnTo>
                  <a:lnTo>
                    <a:pt x="26" y="1726"/>
                  </a:lnTo>
                  <a:lnTo>
                    <a:pt x="12" y="1700"/>
                  </a:lnTo>
                  <a:lnTo>
                    <a:pt x="4" y="1671"/>
                  </a:lnTo>
                  <a:lnTo>
                    <a:pt x="0" y="1641"/>
                  </a:lnTo>
                  <a:lnTo>
                    <a:pt x="0" y="149"/>
                  </a:lnTo>
                  <a:lnTo>
                    <a:pt x="4" y="119"/>
                  </a:lnTo>
                  <a:lnTo>
                    <a:pt x="12" y="91"/>
                  </a:lnTo>
                  <a:lnTo>
                    <a:pt x="26" y="66"/>
                  </a:lnTo>
                  <a:lnTo>
                    <a:pt x="44" y="44"/>
                  </a:lnTo>
                  <a:lnTo>
                    <a:pt x="66" y="25"/>
                  </a:lnTo>
                  <a:lnTo>
                    <a:pt x="92" y="12"/>
                  </a:lnTo>
                  <a:lnTo>
                    <a:pt x="120" y="3"/>
                  </a:lnTo>
                  <a:lnTo>
                    <a:pt x="15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0" name="Group 59">
            <a:extLst>
              <a:ext uri="{FF2B5EF4-FFF2-40B4-BE49-F238E27FC236}">
                <a16:creationId xmlns:a16="http://schemas.microsoft.com/office/drawing/2014/main" id="{7A978EAB-7D41-4EF7-9C1C-5360AC5BDE3F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6349634" y="5003826"/>
            <a:ext cx="388083" cy="365760"/>
            <a:chOff x="2290" y="1976"/>
            <a:chExt cx="1356" cy="1278"/>
          </a:xfrm>
          <a:solidFill>
            <a:schemeClr val="bg1"/>
          </a:solidFill>
        </p:grpSpPr>
        <p:sp>
          <p:nvSpPr>
            <p:cNvPr id="31" name="Freeform 61">
              <a:extLst>
                <a:ext uri="{FF2B5EF4-FFF2-40B4-BE49-F238E27FC236}">
                  <a16:creationId xmlns:a16="http://schemas.microsoft.com/office/drawing/2014/main" id="{35C5478C-E844-4B03-A7FA-AFE92264FC24}"/>
                </a:ext>
              </a:extLst>
            </p:cNvPr>
            <p:cNvSpPr>
              <a:spLocks/>
            </p:cNvSpPr>
            <p:nvPr/>
          </p:nvSpPr>
          <p:spPr bwMode="auto">
            <a:xfrm>
              <a:off x="2735" y="1976"/>
              <a:ext cx="467" cy="505"/>
            </a:xfrm>
            <a:custGeom>
              <a:avLst/>
              <a:gdLst>
                <a:gd name="T0" fmla="*/ 730 w 1401"/>
                <a:gd name="T1" fmla="*/ 0 h 1516"/>
                <a:gd name="T2" fmla="*/ 813 w 1401"/>
                <a:gd name="T3" fmla="*/ 13 h 1516"/>
                <a:gd name="T4" fmla="*/ 884 w 1401"/>
                <a:gd name="T5" fmla="*/ 50 h 1516"/>
                <a:gd name="T6" fmla="*/ 940 w 1401"/>
                <a:gd name="T7" fmla="*/ 106 h 1516"/>
                <a:gd name="T8" fmla="*/ 977 w 1401"/>
                <a:gd name="T9" fmla="*/ 178 h 1516"/>
                <a:gd name="T10" fmla="*/ 990 w 1401"/>
                <a:gd name="T11" fmla="*/ 260 h 1516"/>
                <a:gd name="T12" fmla="*/ 988 w 1401"/>
                <a:gd name="T13" fmla="*/ 574 h 1516"/>
                <a:gd name="T14" fmla="*/ 968 w 1401"/>
                <a:gd name="T15" fmla="*/ 621 h 1516"/>
                <a:gd name="T16" fmla="*/ 932 w 1401"/>
                <a:gd name="T17" fmla="*/ 655 h 1516"/>
                <a:gd name="T18" fmla="*/ 932 w 1401"/>
                <a:gd name="T19" fmla="*/ 938 h 1516"/>
                <a:gd name="T20" fmla="*/ 937 w 1401"/>
                <a:gd name="T21" fmla="*/ 944 h 1516"/>
                <a:gd name="T22" fmla="*/ 953 w 1401"/>
                <a:gd name="T23" fmla="*/ 953 h 1516"/>
                <a:gd name="T24" fmla="*/ 995 w 1401"/>
                <a:gd name="T25" fmla="*/ 975 h 1516"/>
                <a:gd name="T26" fmla="*/ 1057 w 1401"/>
                <a:gd name="T27" fmla="*/ 1009 h 1516"/>
                <a:gd name="T28" fmla="*/ 1132 w 1401"/>
                <a:gd name="T29" fmla="*/ 1054 h 1516"/>
                <a:gd name="T30" fmla="*/ 1216 w 1401"/>
                <a:gd name="T31" fmla="*/ 1109 h 1516"/>
                <a:gd name="T32" fmla="*/ 1306 w 1401"/>
                <a:gd name="T33" fmla="*/ 1174 h 1516"/>
                <a:gd name="T34" fmla="*/ 1368 w 1401"/>
                <a:gd name="T35" fmla="*/ 1227 h 1516"/>
                <a:gd name="T36" fmla="*/ 1393 w 1401"/>
                <a:gd name="T37" fmla="*/ 1269 h 1516"/>
                <a:gd name="T38" fmla="*/ 1401 w 1401"/>
                <a:gd name="T39" fmla="*/ 1319 h 1516"/>
                <a:gd name="T40" fmla="*/ 0 w 1401"/>
                <a:gd name="T41" fmla="*/ 1516 h 1516"/>
                <a:gd name="T42" fmla="*/ 1 w 1401"/>
                <a:gd name="T43" fmla="*/ 1294 h 1516"/>
                <a:gd name="T44" fmla="*/ 18 w 1401"/>
                <a:gd name="T45" fmla="*/ 1248 h 1516"/>
                <a:gd name="T46" fmla="*/ 50 w 1401"/>
                <a:gd name="T47" fmla="*/ 1210 h 1516"/>
                <a:gd name="T48" fmla="*/ 140 w 1401"/>
                <a:gd name="T49" fmla="*/ 1141 h 1516"/>
                <a:gd name="T50" fmla="*/ 228 w 1401"/>
                <a:gd name="T51" fmla="*/ 1081 h 1516"/>
                <a:gd name="T52" fmla="*/ 308 w 1401"/>
                <a:gd name="T53" fmla="*/ 1031 h 1516"/>
                <a:gd name="T54" fmla="*/ 377 w 1401"/>
                <a:gd name="T55" fmla="*/ 991 h 1516"/>
                <a:gd name="T56" fmla="*/ 429 w 1401"/>
                <a:gd name="T57" fmla="*/ 963 h 1516"/>
                <a:gd name="T58" fmla="*/ 461 w 1401"/>
                <a:gd name="T59" fmla="*/ 947 h 1516"/>
                <a:gd name="T60" fmla="*/ 466 w 1401"/>
                <a:gd name="T61" fmla="*/ 942 h 1516"/>
                <a:gd name="T62" fmla="*/ 469 w 1401"/>
                <a:gd name="T63" fmla="*/ 936 h 1516"/>
                <a:gd name="T64" fmla="*/ 449 w 1401"/>
                <a:gd name="T65" fmla="*/ 641 h 1516"/>
                <a:gd name="T66" fmla="*/ 420 w 1401"/>
                <a:gd name="T67" fmla="*/ 600 h 1516"/>
                <a:gd name="T68" fmla="*/ 411 w 1401"/>
                <a:gd name="T69" fmla="*/ 548 h 1516"/>
                <a:gd name="T70" fmla="*/ 413 w 1401"/>
                <a:gd name="T71" fmla="*/ 218 h 1516"/>
                <a:gd name="T72" fmla="*/ 439 w 1401"/>
                <a:gd name="T73" fmla="*/ 141 h 1516"/>
                <a:gd name="T74" fmla="*/ 486 w 1401"/>
                <a:gd name="T75" fmla="*/ 76 h 1516"/>
                <a:gd name="T76" fmla="*/ 550 w 1401"/>
                <a:gd name="T77" fmla="*/ 29 h 1516"/>
                <a:gd name="T78" fmla="*/ 628 w 1401"/>
                <a:gd name="T79" fmla="*/ 3 h 15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401" h="1516">
                  <a:moveTo>
                    <a:pt x="670" y="0"/>
                  </a:moveTo>
                  <a:lnTo>
                    <a:pt x="730" y="0"/>
                  </a:lnTo>
                  <a:lnTo>
                    <a:pt x="773" y="3"/>
                  </a:lnTo>
                  <a:lnTo>
                    <a:pt x="813" y="13"/>
                  </a:lnTo>
                  <a:lnTo>
                    <a:pt x="850" y="29"/>
                  </a:lnTo>
                  <a:lnTo>
                    <a:pt x="884" y="50"/>
                  </a:lnTo>
                  <a:lnTo>
                    <a:pt x="914" y="76"/>
                  </a:lnTo>
                  <a:lnTo>
                    <a:pt x="940" y="106"/>
                  </a:lnTo>
                  <a:lnTo>
                    <a:pt x="962" y="141"/>
                  </a:lnTo>
                  <a:lnTo>
                    <a:pt x="977" y="178"/>
                  </a:lnTo>
                  <a:lnTo>
                    <a:pt x="987" y="218"/>
                  </a:lnTo>
                  <a:lnTo>
                    <a:pt x="990" y="260"/>
                  </a:lnTo>
                  <a:lnTo>
                    <a:pt x="990" y="548"/>
                  </a:lnTo>
                  <a:lnTo>
                    <a:pt x="988" y="574"/>
                  </a:lnTo>
                  <a:lnTo>
                    <a:pt x="981" y="599"/>
                  </a:lnTo>
                  <a:lnTo>
                    <a:pt x="968" y="621"/>
                  </a:lnTo>
                  <a:lnTo>
                    <a:pt x="952" y="641"/>
                  </a:lnTo>
                  <a:lnTo>
                    <a:pt x="932" y="655"/>
                  </a:lnTo>
                  <a:lnTo>
                    <a:pt x="932" y="934"/>
                  </a:lnTo>
                  <a:lnTo>
                    <a:pt x="932" y="938"/>
                  </a:lnTo>
                  <a:lnTo>
                    <a:pt x="935" y="941"/>
                  </a:lnTo>
                  <a:lnTo>
                    <a:pt x="937" y="944"/>
                  </a:lnTo>
                  <a:lnTo>
                    <a:pt x="940" y="946"/>
                  </a:lnTo>
                  <a:lnTo>
                    <a:pt x="953" y="953"/>
                  </a:lnTo>
                  <a:lnTo>
                    <a:pt x="972" y="962"/>
                  </a:lnTo>
                  <a:lnTo>
                    <a:pt x="995" y="975"/>
                  </a:lnTo>
                  <a:lnTo>
                    <a:pt x="1025" y="990"/>
                  </a:lnTo>
                  <a:lnTo>
                    <a:pt x="1057" y="1009"/>
                  </a:lnTo>
                  <a:lnTo>
                    <a:pt x="1093" y="1030"/>
                  </a:lnTo>
                  <a:lnTo>
                    <a:pt x="1132" y="1054"/>
                  </a:lnTo>
                  <a:lnTo>
                    <a:pt x="1174" y="1080"/>
                  </a:lnTo>
                  <a:lnTo>
                    <a:pt x="1216" y="1109"/>
                  </a:lnTo>
                  <a:lnTo>
                    <a:pt x="1261" y="1141"/>
                  </a:lnTo>
                  <a:lnTo>
                    <a:pt x="1306" y="1174"/>
                  </a:lnTo>
                  <a:lnTo>
                    <a:pt x="1351" y="1210"/>
                  </a:lnTo>
                  <a:lnTo>
                    <a:pt x="1368" y="1227"/>
                  </a:lnTo>
                  <a:lnTo>
                    <a:pt x="1383" y="1247"/>
                  </a:lnTo>
                  <a:lnTo>
                    <a:pt x="1393" y="1269"/>
                  </a:lnTo>
                  <a:lnTo>
                    <a:pt x="1399" y="1294"/>
                  </a:lnTo>
                  <a:lnTo>
                    <a:pt x="1401" y="1319"/>
                  </a:lnTo>
                  <a:lnTo>
                    <a:pt x="1401" y="1516"/>
                  </a:lnTo>
                  <a:lnTo>
                    <a:pt x="0" y="1516"/>
                  </a:lnTo>
                  <a:lnTo>
                    <a:pt x="0" y="1319"/>
                  </a:lnTo>
                  <a:lnTo>
                    <a:pt x="1" y="1294"/>
                  </a:lnTo>
                  <a:lnTo>
                    <a:pt x="8" y="1270"/>
                  </a:lnTo>
                  <a:lnTo>
                    <a:pt x="18" y="1248"/>
                  </a:lnTo>
                  <a:lnTo>
                    <a:pt x="32" y="1228"/>
                  </a:lnTo>
                  <a:lnTo>
                    <a:pt x="50" y="1210"/>
                  </a:lnTo>
                  <a:lnTo>
                    <a:pt x="95" y="1175"/>
                  </a:lnTo>
                  <a:lnTo>
                    <a:pt x="140" y="1141"/>
                  </a:lnTo>
                  <a:lnTo>
                    <a:pt x="185" y="1110"/>
                  </a:lnTo>
                  <a:lnTo>
                    <a:pt x="228" y="1081"/>
                  </a:lnTo>
                  <a:lnTo>
                    <a:pt x="269" y="1054"/>
                  </a:lnTo>
                  <a:lnTo>
                    <a:pt x="308" y="1031"/>
                  </a:lnTo>
                  <a:lnTo>
                    <a:pt x="344" y="1010"/>
                  </a:lnTo>
                  <a:lnTo>
                    <a:pt x="377" y="991"/>
                  </a:lnTo>
                  <a:lnTo>
                    <a:pt x="406" y="975"/>
                  </a:lnTo>
                  <a:lnTo>
                    <a:pt x="429" y="963"/>
                  </a:lnTo>
                  <a:lnTo>
                    <a:pt x="448" y="953"/>
                  </a:lnTo>
                  <a:lnTo>
                    <a:pt x="461" y="947"/>
                  </a:lnTo>
                  <a:lnTo>
                    <a:pt x="464" y="944"/>
                  </a:lnTo>
                  <a:lnTo>
                    <a:pt x="466" y="942"/>
                  </a:lnTo>
                  <a:lnTo>
                    <a:pt x="467" y="939"/>
                  </a:lnTo>
                  <a:lnTo>
                    <a:pt x="469" y="936"/>
                  </a:lnTo>
                  <a:lnTo>
                    <a:pt x="469" y="657"/>
                  </a:lnTo>
                  <a:lnTo>
                    <a:pt x="449" y="641"/>
                  </a:lnTo>
                  <a:lnTo>
                    <a:pt x="433" y="622"/>
                  </a:lnTo>
                  <a:lnTo>
                    <a:pt x="420" y="600"/>
                  </a:lnTo>
                  <a:lnTo>
                    <a:pt x="413" y="575"/>
                  </a:lnTo>
                  <a:lnTo>
                    <a:pt x="411" y="548"/>
                  </a:lnTo>
                  <a:lnTo>
                    <a:pt x="411" y="260"/>
                  </a:lnTo>
                  <a:lnTo>
                    <a:pt x="413" y="218"/>
                  </a:lnTo>
                  <a:lnTo>
                    <a:pt x="423" y="178"/>
                  </a:lnTo>
                  <a:lnTo>
                    <a:pt x="439" y="141"/>
                  </a:lnTo>
                  <a:lnTo>
                    <a:pt x="460" y="106"/>
                  </a:lnTo>
                  <a:lnTo>
                    <a:pt x="486" y="76"/>
                  </a:lnTo>
                  <a:lnTo>
                    <a:pt x="517" y="50"/>
                  </a:lnTo>
                  <a:lnTo>
                    <a:pt x="550" y="29"/>
                  </a:lnTo>
                  <a:lnTo>
                    <a:pt x="588" y="13"/>
                  </a:lnTo>
                  <a:lnTo>
                    <a:pt x="628" y="3"/>
                  </a:lnTo>
                  <a:lnTo>
                    <a:pt x="67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62">
              <a:extLst>
                <a:ext uri="{FF2B5EF4-FFF2-40B4-BE49-F238E27FC236}">
                  <a16:creationId xmlns:a16="http://schemas.microsoft.com/office/drawing/2014/main" id="{785DBFAE-70C6-42D5-AA14-031F1DB402AD}"/>
                </a:ext>
              </a:extLst>
            </p:cNvPr>
            <p:cNvSpPr>
              <a:spLocks/>
            </p:cNvSpPr>
            <p:nvPr/>
          </p:nvSpPr>
          <p:spPr bwMode="auto">
            <a:xfrm>
              <a:off x="3179" y="2749"/>
              <a:ext cx="467" cy="505"/>
            </a:xfrm>
            <a:custGeom>
              <a:avLst/>
              <a:gdLst>
                <a:gd name="T0" fmla="*/ 732 w 1401"/>
                <a:gd name="T1" fmla="*/ 0 h 1516"/>
                <a:gd name="T2" fmla="*/ 815 w 1401"/>
                <a:gd name="T3" fmla="*/ 13 h 1516"/>
                <a:gd name="T4" fmla="*/ 885 w 1401"/>
                <a:gd name="T5" fmla="*/ 50 h 1516"/>
                <a:gd name="T6" fmla="*/ 942 w 1401"/>
                <a:gd name="T7" fmla="*/ 107 h 1516"/>
                <a:gd name="T8" fmla="*/ 979 w 1401"/>
                <a:gd name="T9" fmla="*/ 179 h 1516"/>
                <a:gd name="T10" fmla="*/ 992 w 1401"/>
                <a:gd name="T11" fmla="*/ 260 h 1516"/>
                <a:gd name="T12" fmla="*/ 990 w 1401"/>
                <a:gd name="T13" fmla="*/ 575 h 1516"/>
                <a:gd name="T14" fmla="*/ 969 w 1401"/>
                <a:gd name="T15" fmla="*/ 622 h 1516"/>
                <a:gd name="T16" fmla="*/ 934 w 1401"/>
                <a:gd name="T17" fmla="*/ 658 h 1516"/>
                <a:gd name="T18" fmla="*/ 934 w 1401"/>
                <a:gd name="T19" fmla="*/ 938 h 1516"/>
                <a:gd name="T20" fmla="*/ 938 w 1401"/>
                <a:gd name="T21" fmla="*/ 944 h 1516"/>
                <a:gd name="T22" fmla="*/ 954 w 1401"/>
                <a:gd name="T23" fmla="*/ 953 h 1516"/>
                <a:gd name="T24" fmla="*/ 997 w 1401"/>
                <a:gd name="T25" fmla="*/ 975 h 1516"/>
                <a:gd name="T26" fmla="*/ 1059 w 1401"/>
                <a:gd name="T27" fmla="*/ 1010 h 1516"/>
                <a:gd name="T28" fmla="*/ 1134 w 1401"/>
                <a:gd name="T29" fmla="*/ 1054 h 1516"/>
                <a:gd name="T30" fmla="*/ 1218 w 1401"/>
                <a:gd name="T31" fmla="*/ 1110 h 1516"/>
                <a:gd name="T32" fmla="*/ 1307 w 1401"/>
                <a:gd name="T33" fmla="*/ 1174 h 1516"/>
                <a:gd name="T34" fmla="*/ 1373 w 1401"/>
                <a:gd name="T35" fmla="*/ 1232 h 1516"/>
                <a:gd name="T36" fmla="*/ 1398 w 1401"/>
                <a:gd name="T37" fmla="*/ 1288 h 1516"/>
                <a:gd name="T38" fmla="*/ 1401 w 1401"/>
                <a:gd name="T39" fmla="*/ 1516 h 1516"/>
                <a:gd name="T40" fmla="*/ 0 w 1401"/>
                <a:gd name="T41" fmla="*/ 1320 h 1516"/>
                <a:gd name="T42" fmla="*/ 9 w 1401"/>
                <a:gd name="T43" fmla="*/ 1270 h 1516"/>
                <a:gd name="T44" fmla="*/ 32 w 1401"/>
                <a:gd name="T45" fmla="*/ 1228 h 1516"/>
                <a:gd name="T46" fmla="*/ 95 w 1401"/>
                <a:gd name="T47" fmla="*/ 1175 h 1516"/>
                <a:gd name="T48" fmla="*/ 185 w 1401"/>
                <a:gd name="T49" fmla="*/ 1111 h 1516"/>
                <a:gd name="T50" fmla="*/ 269 w 1401"/>
                <a:gd name="T51" fmla="*/ 1055 h 1516"/>
                <a:gd name="T52" fmla="*/ 345 w 1401"/>
                <a:gd name="T53" fmla="*/ 1010 h 1516"/>
                <a:gd name="T54" fmla="*/ 406 w 1401"/>
                <a:gd name="T55" fmla="*/ 976 h 1516"/>
                <a:gd name="T56" fmla="*/ 448 w 1401"/>
                <a:gd name="T57" fmla="*/ 954 h 1516"/>
                <a:gd name="T58" fmla="*/ 464 w 1401"/>
                <a:gd name="T59" fmla="*/ 946 h 1516"/>
                <a:gd name="T60" fmla="*/ 468 w 1401"/>
                <a:gd name="T61" fmla="*/ 939 h 1516"/>
                <a:gd name="T62" fmla="*/ 469 w 1401"/>
                <a:gd name="T63" fmla="*/ 658 h 1516"/>
                <a:gd name="T64" fmla="*/ 433 w 1401"/>
                <a:gd name="T65" fmla="*/ 622 h 1516"/>
                <a:gd name="T66" fmla="*/ 414 w 1401"/>
                <a:gd name="T67" fmla="*/ 575 h 1516"/>
                <a:gd name="T68" fmla="*/ 411 w 1401"/>
                <a:gd name="T69" fmla="*/ 260 h 1516"/>
                <a:gd name="T70" fmla="*/ 423 w 1401"/>
                <a:gd name="T71" fmla="*/ 179 h 1516"/>
                <a:gd name="T72" fmla="*/ 461 w 1401"/>
                <a:gd name="T73" fmla="*/ 107 h 1516"/>
                <a:gd name="T74" fmla="*/ 517 w 1401"/>
                <a:gd name="T75" fmla="*/ 50 h 1516"/>
                <a:gd name="T76" fmla="*/ 589 w 1401"/>
                <a:gd name="T77" fmla="*/ 13 h 1516"/>
                <a:gd name="T78" fmla="*/ 670 w 1401"/>
                <a:gd name="T79" fmla="*/ 0 h 15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401" h="1516">
                  <a:moveTo>
                    <a:pt x="670" y="0"/>
                  </a:moveTo>
                  <a:lnTo>
                    <a:pt x="732" y="0"/>
                  </a:lnTo>
                  <a:lnTo>
                    <a:pt x="774" y="3"/>
                  </a:lnTo>
                  <a:lnTo>
                    <a:pt x="815" y="13"/>
                  </a:lnTo>
                  <a:lnTo>
                    <a:pt x="852" y="29"/>
                  </a:lnTo>
                  <a:lnTo>
                    <a:pt x="885" y="50"/>
                  </a:lnTo>
                  <a:lnTo>
                    <a:pt x="916" y="76"/>
                  </a:lnTo>
                  <a:lnTo>
                    <a:pt x="942" y="107"/>
                  </a:lnTo>
                  <a:lnTo>
                    <a:pt x="963" y="140"/>
                  </a:lnTo>
                  <a:lnTo>
                    <a:pt x="979" y="179"/>
                  </a:lnTo>
                  <a:lnTo>
                    <a:pt x="988" y="218"/>
                  </a:lnTo>
                  <a:lnTo>
                    <a:pt x="992" y="260"/>
                  </a:lnTo>
                  <a:lnTo>
                    <a:pt x="992" y="549"/>
                  </a:lnTo>
                  <a:lnTo>
                    <a:pt x="990" y="575"/>
                  </a:lnTo>
                  <a:lnTo>
                    <a:pt x="981" y="600"/>
                  </a:lnTo>
                  <a:lnTo>
                    <a:pt x="969" y="622"/>
                  </a:lnTo>
                  <a:lnTo>
                    <a:pt x="953" y="642"/>
                  </a:lnTo>
                  <a:lnTo>
                    <a:pt x="934" y="658"/>
                  </a:lnTo>
                  <a:lnTo>
                    <a:pt x="934" y="934"/>
                  </a:lnTo>
                  <a:lnTo>
                    <a:pt x="934" y="938"/>
                  </a:lnTo>
                  <a:lnTo>
                    <a:pt x="935" y="942"/>
                  </a:lnTo>
                  <a:lnTo>
                    <a:pt x="938" y="944"/>
                  </a:lnTo>
                  <a:lnTo>
                    <a:pt x="942" y="947"/>
                  </a:lnTo>
                  <a:lnTo>
                    <a:pt x="954" y="953"/>
                  </a:lnTo>
                  <a:lnTo>
                    <a:pt x="972" y="963"/>
                  </a:lnTo>
                  <a:lnTo>
                    <a:pt x="997" y="975"/>
                  </a:lnTo>
                  <a:lnTo>
                    <a:pt x="1026" y="991"/>
                  </a:lnTo>
                  <a:lnTo>
                    <a:pt x="1059" y="1010"/>
                  </a:lnTo>
                  <a:lnTo>
                    <a:pt x="1095" y="1031"/>
                  </a:lnTo>
                  <a:lnTo>
                    <a:pt x="1134" y="1054"/>
                  </a:lnTo>
                  <a:lnTo>
                    <a:pt x="1175" y="1080"/>
                  </a:lnTo>
                  <a:lnTo>
                    <a:pt x="1218" y="1110"/>
                  </a:lnTo>
                  <a:lnTo>
                    <a:pt x="1262" y="1141"/>
                  </a:lnTo>
                  <a:lnTo>
                    <a:pt x="1307" y="1174"/>
                  </a:lnTo>
                  <a:lnTo>
                    <a:pt x="1351" y="1210"/>
                  </a:lnTo>
                  <a:lnTo>
                    <a:pt x="1373" y="1232"/>
                  </a:lnTo>
                  <a:lnTo>
                    <a:pt x="1389" y="1258"/>
                  </a:lnTo>
                  <a:lnTo>
                    <a:pt x="1398" y="1288"/>
                  </a:lnTo>
                  <a:lnTo>
                    <a:pt x="1401" y="1318"/>
                  </a:lnTo>
                  <a:lnTo>
                    <a:pt x="1401" y="1516"/>
                  </a:lnTo>
                  <a:lnTo>
                    <a:pt x="0" y="1516"/>
                  </a:lnTo>
                  <a:lnTo>
                    <a:pt x="0" y="1320"/>
                  </a:lnTo>
                  <a:lnTo>
                    <a:pt x="2" y="1294"/>
                  </a:lnTo>
                  <a:lnTo>
                    <a:pt x="9" y="1270"/>
                  </a:lnTo>
                  <a:lnTo>
                    <a:pt x="19" y="1248"/>
                  </a:lnTo>
                  <a:lnTo>
                    <a:pt x="32" y="1228"/>
                  </a:lnTo>
                  <a:lnTo>
                    <a:pt x="51" y="1211"/>
                  </a:lnTo>
                  <a:lnTo>
                    <a:pt x="95" y="1175"/>
                  </a:lnTo>
                  <a:lnTo>
                    <a:pt x="141" y="1142"/>
                  </a:lnTo>
                  <a:lnTo>
                    <a:pt x="185" y="1111"/>
                  </a:lnTo>
                  <a:lnTo>
                    <a:pt x="229" y="1081"/>
                  </a:lnTo>
                  <a:lnTo>
                    <a:pt x="269" y="1055"/>
                  </a:lnTo>
                  <a:lnTo>
                    <a:pt x="309" y="1031"/>
                  </a:lnTo>
                  <a:lnTo>
                    <a:pt x="345" y="1010"/>
                  </a:lnTo>
                  <a:lnTo>
                    <a:pt x="378" y="991"/>
                  </a:lnTo>
                  <a:lnTo>
                    <a:pt x="406" y="976"/>
                  </a:lnTo>
                  <a:lnTo>
                    <a:pt x="430" y="963"/>
                  </a:lnTo>
                  <a:lnTo>
                    <a:pt x="448" y="954"/>
                  </a:lnTo>
                  <a:lnTo>
                    <a:pt x="462" y="947"/>
                  </a:lnTo>
                  <a:lnTo>
                    <a:pt x="464" y="946"/>
                  </a:lnTo>
                  <a:lnTo>
                    <a:pt x="467" y="942"/>
                  </a:lnTo>
                  <a:lnTo>
                    <a:pt x="468" y="939"/>
                  </a:lnTo>
                  <a:lnTo>
                    <a:pt x="469" y="936"/>
                  </a:lnTo>
                  <a:lnTo>
                    <a:pt x="469" y="658"/>
                  </a:lnTo>
                  <a:lnTo>
                    <a:pt x="449" y="642"/>
                  </a:lnTo>
                  <a:lnTo>
                    <a:pt x="433" y="622"/>
                  </a:lnTo>
                  <a:lnTo>
                    <a:pt x="421" y="600"/>
                  </a:lnTo>
                  <a:lnTo>
                    <a:pt x="414" y="575"/>
                  </a:lnTo>
                  <a:lnTo>
                    <a:pt x="411" y="549"/>
                  </a:lnTo>
                  <a:lnTo>
                    <a:pt x="411" y="260"/>
                  </a:lnTo>
                  <a:lnTo>
                    <a:pt x="414" y="218"/>
                  </a:lnTo>
                  <a:lnTo>
                    <a:pt x="423" y="179"/>
                  </a:lnTo>
                  <a:lnTo>
                    <a:pt x="440" y="140"/>
                  </a:lnTo>
                  <a:lnTo>
                    <a:pt x="461" y="107"/>
                  </a:lnTo>
                  <a:lnTo>
                    <a:pt x="486" y="76"/>
                  </a:lnTo>
                  <a:lnTo>
                    <a:pt x="517" y="50"/>
                  </a:lnTo>
                  <a:lnTo>
                    <a:pt x="551" y="29"/>
                  </a:lnTo>
                  <a:lnTo>
                    <a:pt x="589" y="13"/>
                  </a:lnTo>
                  <a:lnTo>
                    <a:pt x="628" y="3"/>
                  </a:lnTo>
                  <a:lnTo>
                    <a:pt x="67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63">
              <a:extLst>
                <a:ext uri="{FF2B5EF4-FFF2-40B4-BE49-F238E27FC236}">
                  <a16:creationId xmlns:a16="http://schemas.microsoft.com/office/drawing/2014/main" id="{458F0EF8-BCE7-47B2-B2BD-AB48D66641DD}"/>
                </a:ext>
              </a:extLst>
            </p:cNvPr>
            <p:cNvSpPr>
              <a:spLocks/>
            </p:cNvSpPr>
            <p:nvPr/>
          </p:nvSpPr>
          <p:spPr bwMode="auto">
            <a:xfrm>
              <a:off x="2290" y="2749"/>
              <a:ext cx="468" cy="505"/>
            </a:xfrm>
            <a:custGeom>
              <a:avLst/>
              <a:gdLst>
                <a:gd name="T0" fmla="*/ 732 w 1403"/>
                <a:gd name="T1" fmla="*/ 0 h 1516"/>
                <a:gd name="T2" fmla="*/ 814 w 1403"/>
                <a:gd name="T3" fmla="*/ 13 h 1516"/>
                <a:gd name="T4" fmla="*/ 886 w 1403"/>
                <a:gd name="T5" fmla="*/ 50 h 1516"/>
                <a:gd name="T6" fmla="*/ 941 w 1403"/>
                <a:gd name="T7" fmla="*/ 107 h 1516"/>
                <a:gd name="T8" fmla="*/ 978 w 1403"/>
                <a:gd name="T9" fmla="*/ 179 h 1516"/>
                <a:gd name="T10" fmla="*/ 992 w 1403"/>
                <a:gd name="T11" fmla="*/ 260 h 1516"/>
                <a:gd name="T12" fmla="*/ 989 w 1403"/>
                <a:gd name="T13" fmla="*/ 575 h 1516"/>
                <a:gd name="T14" fmla="*/ 970 w 1403"/>
                <a:gd name="T15" fmla="*/ 622 h 1516"/>
                <a:gd name="T16" fmla="*/ 934 w 1403"/>
                <a:gd name="T17" fmla="*/ 658 h 1516"/>
                <a:gd name="T18" fmla="*/ 934 w 1403"/>
                <a:gd name="T19" fmla="*/ 938 h 1516"/>
                <a:gd name="T20" fmla="*/ 939 w 1403"/>
                <a:gd name="T21" fmla="*/ 944 h 1516"/>
                <a:gd name="T22" fmla="*/ 955 w 1403"/>
                <a:gd name="T23" fmla="*/ 953 h 1516"/>
                <a:gd name="T24" fmla="*/ 997 w 1403"/>
                <a:gd name="T25" fmla="*/ 975 h 1516"/>
                <a:gd name="T26" fmla="*/ 1058 w 1403"/>
                <a:gd name="T27" fmla="*/ 1010 h 1516"/>
                <a:gd name="T28" fmla="*/ 1134 w 1403"/>
                <a:gd name="T29" fmla="*/ 1054 h 1516"/>
                <a:gd name="T30" fmla="*/ 1218 w 1403"/>
                <a:gd name="T31" fmla="*/ 1110 h 1516"/>
                <a:gd name="T32" fmla="*/ 1308 w 1403"/>
                <a:gd name="T33" fmla="*/ 1174 h 1516"/>
                <a:gd name="T34" fmla="*/ 1369 w 1403"/>
                <a:gd name="T35" fmla="*/ 1227 h 1516"/>
                <a:gd name="T36" fmla="*/ 1394 w 1403"/>
                <a:gd name="T37" fmla="*/ 1270 h 1516"/>
                <a:gd name="T38" fmla="*/ 1403 w 1403"/>
                <a:gd name="T39" fmla="*/ 1318 h 1516"/>
                <a:gd name="T40" fmla="*/ 0 w 1403"/>
                <a:gd name="T41" fmla="*/ 1516 h 1516"/>
                <a:gd name="T42" fmla="*/ 2 w 1403"/>
                <a:gd name="T43" fmla="*/ 1294 h 1516"/>
                <a:gd name="T44" fmla="*/ 19 w 1403"/>
                <a:gd name="T45" fmla="*/ 1248 h 1516"/>
                <a:gd name="T46" fmla="*/ 51 w 1403"/>
                <a:gd name="T47" fmla="*/ 1211 h 1516"/>
                <a:gd name="T48" fmla="*/ 141 w 1403"/>
                <a:gd name="T49" fmla="*/ 1142 h 1516"/>
                <a:gd name="T50" fmla="*/ 228 w 1403"/>
                <a:gd name="T51" fmla="*/ 1081 h 1516"/>
                <a:gd name="T52" fmla="*/ 308 w 1403"/>
                <a:gd name="T53" fmla="*/ 1031 h 1516"/>
                <a:gd name="T54" fmla="*/ 377 w 1403"/>
                <a:gd name="T55" fmla="*/ 991 h 1516"/>
                <a:gd name="T56" fmla="*/ 429 w 1403"/>
                <a:gd name="T57" fmla="*/ 963 h 1516"/>
                <a:gd name="T58" fmla="*/ 461 w 1403"/>
                <a:gd name="T59" fmla="*/ 947 h 1516"/>
                <a:gd name="T60" fmla="*/ 468 w 1403"/>
                <a:gd name="T61" fmla="*/ 942 h 1516"/>
                <a:gd name="T62" fmla="*/ 469 w 1403"/>
                <a:gd name="T63" fmla="*/ 936 h 1516"/>
                <a:gd name="T64" fmla="*/ 449 w 1403"/>
                <a:gd name="T65" fmla="*/ 642 h 1516"/>
                <a:gd name="T66" fmla="*/ 421 w 1403"/>
                <a:gd name="T67" fmla="*/ 600 h 1516"/>
                <a:gd name="T68" fmla="*/ 411 w 1403"/>
                <a:gd name="T69" fmla="*/ 549 h 1516"/>
                <a:gd name="T70" fmla="*/ 415 w 1403"/>
                <a:gd name="T71" fmla="*/ 218 h 1516"/>
                <a:gd name="T72" fmla="*/ 439 w 1403"/>
                <a:gd name="T73" fmla="*/ 140 h 1516"/>
                <a:gd name="T74" fmla="*/ 487 w 1403"/>
                <a:gd name="T75" fmla="*/ 76 h 1516"/>
                <a:gd name="T76" fmla="*/ 551 w 1403"/>
                <a:gd name="T77" fmla="*/ 29 h 1516"/>
                <a:gd name="T78" fmla="*/ 628 w 1403"/>
                <a:gd name="T79" fmla="*/ 3 h 15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403" h="1516">
                  <a:moveTo>
                    <a:pt x="671" y="0"/>
                  </a:moveTo>
                  <a:lnTo>
                    <a:pt x="732" y="0"/>
                  </a:lnTo>
                  <a:lnTo>
                    <a:pt x="775" y="3"/>
                  </a:lnTo>
                  <a:lnTo>
                    <a:pt x="814" y="13"/>
                  </a:lnTo>
                  <a:lnTo>
                    <a:pt x="851" y="29"/>
                  </a:lnTo>
                  <a:lnTo>
                    <a:pt x="886" y="50"/>
                  </a:lnTo>
                  <a:lnTo>
                    <a:pt x="915" y="76"/>
                  </a:lnTo>
                  <a:lnTo>
                    <a:pt x="941" y="107"/>
                  </a:lnTo>
                  <a:lnTo>
                    <a:pt x="963" y="140"/>
                  </a:lnTo>
                  <a:lnTo>
                    <a:pt x="978" y="179"/>
                  </a:lnTo>
                  <a:lnTo>
                    <a:pt x="988" y="218"/>
                  </a:lnTo>
                  <a:lnTo>
                    <a:pt x="992" y="260"/>
                  </a:lnTo>
                  <a:lnTo>
                    <a:pt x="992" y="549"/>
                  </a:lnTo>
                  <a:lnTo>
                    <a:pt x="989" y="575"/>
                  </a:lnTo>
                  <a:lnTo>
                    <a:pt x="982" y="600"/>
                  </a:lnTo>
                  <a:lnTo>
                    <a:pt x="970" y="622"/>
                  </a:lnTo>
                  <a:lnTo>
                    <a:pt x="954" y="642"/>
                  </a:lnTo>
                  <a:lnTo>
                    <a:pt x="934" y="658"/>
                  </a:lnTo>
                  <a:lnTo>
                    <a:pt x="934" y="934"/>
                  </a:lnTo>
                  <a:lnTo>
                    <a:pt x="934" y="938"/>
                  </a:lnTo>
                  <a:lnTo>
                    <a:pt x="936" y="942"/>
                  </a:lnTo>
                  <a:lnTo>
                    <a:pt x="939" y="944"/>
                  </a:lnTo>
                  <a:lnTo>
                    <a:pt x="941" y="947"/>
                  </a:lnTo>
                  <a:lnTo>
                    <a:pt x="955" y="953"/>
                  </a:lnTo>
                  <a:lnTo>
                    <a:pt x="973" y="963"/>
                  </a:lnTo>
                  <a:lnTo>
                    <a:pt x="997" y="975"/>
                  </a:lnTo>
                  <a:lnTo>
                    <a:pt x="1026" y="991"/>
                  </a:lnTo>
                  <a:lnTo>
                    <a:pt x="1058" y="1010"/>
                  </a:lnTo>
                  <a:lnTo>
                    <a:pt x="1094" y="1031"/>
                  </a:lnTo>
                  <a:lnTo>
                    <a:pt x="1134" y="1054"/>
                  </a:lnTo>
                  <a:lnTo>
                    <a:pt x="1176" y="1080"/>
                  </a:lnTo>
                  <a:lnTo>
                    <a:pt x="1218" y="1110"/>
                  </a:lnTo>
                  <a:lnTo>
                    <a:pt x="1262" y="1141"/>
                  </a:lnTo>
                  <a:lnTo>
                    <a:pt x="1308" y="1174"/>
                  </a:lnTo>
                  <a:lnTo>
                    <a:pt x="1352" y="1210"/>
                  </a:lnTo>
                  <a:lnTo>
                    <a:pt x="1369" y="1227"/>
                  </a:lnTo>
                  <a:lnTo>
                    <a:pt x="1384" y="1248"/>
                  </a:lnTo>
                  <a:lnTo>
                    <a:pt x="1394" y="1270"/>
                  </a:lnTo>
                  <a:lnTo>
                    <a:pt x="1400" y="1294"/>
                  </a:lnTo>
                  <a:lnTo>
                    <a:pt x="1403" y="1318"/>
                  </a:lnTo>
                  <a:lnTo>
                    <a:pt x="1403" y="1516"/>
                  </a:lnTo>
                  <a:lnTo>
                    <a:pt x="0" y="1516"/>
                  </a:lnTo>
                  <a:lnTo>
                    <a:pt x="0" y="1320"/>
                  </a:lnTo>
                  <a:lnTo>
                    <a:pt x="2" y="1294"/>
                  </a:lnTo>
                  <a:lnTo>
                    <a:pt x="9" y="1270"/>
                  </a:lnTo>
                  <a:lnTo>
                    <a:pt x="19" y="1248"/>
                  </a:lnTo>
                  <a:lnTo>
                    <a:pt x="33" y="1228"/>
                  </a:lnTo>
                  <a:lnTo>
                    <a:pt x="51" y="1211"/>
                  </a:lnTo>
                  <a:lnTo>
                    <a:pt x="96" y="1175"/>
                  </a:lnTo>
                  <a:lnTo>
                    <a:pt x="141" y="1142"/>
                  </a:lnTo>
                  <a:lnTo>
                    <a:pt x="185" y="1111"/>
                  </a:lnTo>
                  <a:lnTo>
                    <a:pt x="228" y="1081"/>
                  </a:lnTo>
                  <a:lnTo>
                    <a:pt x="269" y="1055"/>
                  </a:lnTo>
                  <a:lnTo>
                    <a:pt x="308" y="1031"/>
                  </a:lnTo>
                  <a:lnTo>
                    <a:pt x="344" y="1010"/>
                  </a:lnTo>
                  <a:lnTo>
                    <a:pt x="377" y="991"/>
                  </a:lnTo>
                  <a:lnTo>
                    <a:pt x="406" y="976"/>
                  </a:lnTo>
                  <a:lnTo>
                    <a:pt x="429" y="963"/>
                  </a:lnTo>
                  <a:lnTo>
                    <a:pt x="449" y="954"/>
                  </a:lnTo>
                  <a:lnTo>
                    <a:pt x="461" y="947"/>
                  </a:lnTo>
                  <a:lnTo>
                    <a:pt x="465" y="946"/>
                  </a:lnTo>
                  <a:lnTo>
                    <a:pt x="468" y="942"/>
                  </a:lnTo>
                  <a:lnTo>
                    <a:pt x="469" y="939"/>
                  </a:lnTo>
                  <a:lnTo>
                    <a:pt x="469" y="936"/>
                  </a:lnTo>
                  <a:lnTo>
                    <a:pt x="469" y="658"/>
                  </a:lnTo>
                  <a:lnTo>
                    <a:pt x="449" y="642"/>
                  </a:lnTo>
                  <a:lnTo>
                    <a:pt x="433" y="622"/>
                  </a:lnTo>
                  <a:lnTo>
                    <a:pt x="421" y="600"/>
                  </a:lnTo>
                  <a:lnTo>
                    <a:pt x="413" y="575"/>
                  </a:lnTo>
                  <a:lnTo>
                    <a:pt x="411" y="549"/>
                  </a:lnTo>
                  <a:lnTo>
                    <a:pt x="411" y="260"/>
                  </a:lnTo>
                  <a:lnTo>
                    <a:pt x="415" y="218"/>
                  </a:lnTo>
                  <a:lnTo>
                    <a:pt x="424" y="179"/>
                  </a:lnTo>
                  <a:lnTo>
                    <a:pt x="439" y="140"/>
                  </a:lnTo>
                  <a:lnTo>
                    <a:pt x="461" y="107"/>
                  </a:lnTo>
                  <a:lnTo>
                    <a:pt x="487" y="76"/>
                  </a:lnTo>
                  <a:lnTo>
                    <a:pt x="517" y="50"/>
                  </a:lnTo>
                  <a:lnTo>
                    <a:pt x="551" y="29"/>
                  </a:lnTo>
                  <a:lnTo>
                    <a:pt x="588" y="13"/>
                  </a:lnTo>
                  <a:lnTo>
                    <a:pt x="628" y="3"/>
                  </a:lnTo>
                  <a:lnTo>
                    <a:pt x="67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64">
              <a:extLst>
                <a:ext uri="{FF2B5EF4-FFF2-40B4-BE49-F238E27FC236}">
                  <a16:creationId xmlns:a16="http://schemas.microsoft.com/office/drawing/2014/main" id="{D72F30D3-B539-4966-AA6F-7E14DE5E96A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723" y="2579"/>
              <a:ext cx="491" cy="493"/>
            </a:xfrm>
            <a:custGeom>
              <a:avLst/>
              <a:gdLst>
                <a:gd name="T0" fmla="*/ 673 w 1475"/>
                <a:gd name="T1" fmla="*/ 157 h 1478"/>
                <a:gd name="T2" fmla="*/ 552 w 1475"/>
                <a:gd name="T3" fmla="*/ 184 h 1478"/>
                <a:gd name="T4" fmla="*/ 443 w 1475"/>
                <a:gd name="T5" fmla="*/ 234 h 1478"/>
                <a:gd name="T6" fmla="*/ 345 w 1475"/>
                <a:gd name="T7" fmla="*/ 305 h 1478"/>
                <a:gd name="T8" fmla="*/ 265 w 1475"/>
                <a:gd name="T9" fmla="*/ 394 h 1478"/>
                <a:gd name="T10" fmla="*/ 205 w 1475"/>
                <a:gd name="T11" fmla="*/ 498 h 1478"/>
                <a:gd name="T12" fmla="*/ 165 w 1475"/>
                <a:gd name="T13" fmla="*/ 614 h 1478"/>
                <a:gd name="T14" fmla="*/ 153 w 1475"/>
                <a:gd name="T15" fmla="*/ 740 h 1478"/>
                <a:gd name="T16" fmla="*/ 165 w 1475"/>
                <a:gd name="T17" fmla="*/ 866 h 1478"/>
                <a:gd name="T18" fmla="*/ 205 w 1475"/>
                <a:gd name="T19" fmla="*/ 982 h 1478"/>
                <a:gd name="T20" fmla="*/ 265 w 1475"/>
                <a:gd name="T21" fmla="*/ 1086 h 1478"/>
                <a:gd name="T22" fmla="*/ 345 w 1475"/>
                <a:gd name="T23" fmla="*/ 1174 h 1478"/>
                <a:gd name="T24" fmla="*/ 443 w 1475"/>
                <a:gd name="T25" fmla="*/ 1246 h 1478"/>
                <a:gd name="T26" fmla="*/ 552 w 1475"/>
                <a:gd name="T27" fmla="*/ 1297 h 1478"/>
                <a:gd name="T28" fmla="*/ 673 w 1475"/>
                <a:gd name="T29" fmla="*/ 1323 h 1478"/>
                <a:gd name="T30" fmla="*/ 802 w 1475"/>
                <a:gd name="T31" fmla="*/ 1323 h 1478"/>
                <a:gd name="T32" fmla="*/ 923 w 1475"/>
                <a:gd name="T33" fmla="*/ 1297 h 1478"/>
                <a:gd name="T34" fmla="*/ 1034 w 1475"/>
                <a:gd name="T35" fmla="*/ 1246 h 1478"/>
                <a:gd name="T36" fmla="*/ 1130 w 1475"/>
                <a:gd name="T37" fmla="*/ 1174 h 1478"/>
                <a:gd name="T38" fmla="*/ 1210 w 1475"/>
                <a:gd name="T39" fmla="*/ 1086 h 1478"/>
                <a:gd name="T40" fmla="*/ 1272 w 1475"/>
                <a:gd name="T41" fmla="*/ 982 h 1478"/>
                <a:gd name="T42" fmla="*/ 1310 w 1475"/>
                <a:gd name="T43" fmla="*/ 866 h 1478"/>
                <a:gd name="T44" fmla="*/ 1323 w 1475"/>
                <a:gd name="T45" fmla="*/ 740 h 1478"/>
                <a:gd name="T46" fmla="*/ 1310 w 1475"/>
                <a:gd name="T47" fmla="*/ 614 h 1478"/>
                <a:gd name="T48" fmla="*/ 1272 w 1475"/>
                <a:gd name="T49" fmla="*/ 498 h 1478"/>
                <a:gd name="T50" fmla="*/ 1210 w 1475"/>
                <a:gd name="T51" fmla="*/ 394 h 1478"/>
                <a:gd name="T52" fmla="*/ 1130 w 1475"/>
                <a:gd name="T53" fmla="*/ 305 h 1478"/>
                <a:gd name="T54" fmla="*/ 1034 w 1475"/>
                <a:gd name="T55" fmla="*/ 234 h 1478"/>
                <a:gd name="T56" fmla="*/ 923 w 1475"/>
                <a:gd name="T57" fmla="*/ 184 h 1478"/>
                <a:gd name="T58" fmla="*/ 802 w 1475"/>
                <a:gd name="T59" fmla="*/ 157 h 1478"/>
                <a:gd name="T60" fmla="*/ 738 w 1475"/>
                <a:gd name="T61" fmla="*/ 0 h 1478"/>
                <a:gd name="T62" fmla="*/ 887 w 1475"/>
                <a:gd name="T63" fmla="*/ 15 h 1478"/>
                <a:gd name="T64" fmla="*/ 1025 w 1475"/>
                <a:gd name="T65" fmla="*/ 58 h 1478"/>
                <a:gd name="T66" fmla="*/ 1151 w 1475"/>
                <a:gd name="T67" fmla="*/ 127 h 1478"/>
                <a:gd name="T68" fmla="*/ 1259 w 1475"/>
                <a:gd name="T69" fmla="*/ 218 h 1478"/>
                <a:gd name="T70" fmla="*/ 1349 w 1475"/>
                <a:gd name="T71" fmla="*/ 326 h 1478"/>
                <a:gd name="T72" fmla="*/ 1417 w 1475"/>
                <a:gd name="T73" fmla="*/ 452 h 1478"/>
                <a:gd name="T74" fmla="*/ 1460 w 1475"/>
                <a:gd name="T75" fmla="*/ 590 h 1478"/>
                <a:gd name="T76" fmla="*/ 1475 w 1475"/>
                <a:gd name="T77" fmla="*/ 739 h 1478"/>
                <a:gd name="T78" fmla="*/ 1460 w 1475"/>
                <a:gd name="T79" fmla="*/ 888 h 1478"/>
                <a:gd name="T80" fmla="*/ 1417 w 1475"/>
                <a:gd name="T81" fmla="*/ 1026 h 1478"/>
                <a:gd name="T82" fmla="*/ 1349 w 1475"/>
                <a:gd name="T83" fmla="*/ 1152 h 1478"/>
                <a:gd name="T84" fmla="*/ 1259 w 1475"/>
                <a:gd name="T85" fmla="*/ 1261 h 1478"/>
                <a:gd name="T86" fmla="*/ 1151 w 1475"/>
                <a:gd name="T87" fmla="*/ 1351 h 1478"/>
                <a:gd name="T88" fmla="*/ 1025 w 1475"/>
                <a:gd name="T89" fmla="*/ 1420 h 1478"/>
                <a:gd name="T90" fmla="*/ 887 w 1475"/>
                <a:gd name="T91" fmla="*/ 1463 h 1478"/>
                <a:gd name="T92" fmla="*/ 738 w 1475"/>
                <a:gd name="T93" fmla="*/ 1478 h 1478"/>
                <a:gd name="T94" fmla="*/ 589 w 1475"/>
                <a:gd name="T95" fmla="*/ 1463 h 1478"/>
                <a:gd name="T96" fmla="*/ 451 w 1475"/>
                <a:gd name="T97" fmla="*/ 1420 h 1478"/>
                <a:gd name="T98" fmla="*/ 325 w 1475"/>
                <a:gd name="T99" fmla="*/ 1351 h 1478"/>
                <a:gd name="T100" fmla="*/ 217 w 1475"/>
                <a:gd name="T101" fmla="*/ 1261 h 1478"/>
                <a:gd name="T102" fmla="*/ 126 w 1475"/>
                <a:gd name="T103" fmla="*/ 1152 h 1478"/>
                <a:gd name="T104" fmla="*/ 58 w 1475"/>
                <a:gd name="T105" fmla="*/ 1026 h 1478"/>
                <a:gd name="T106" fmla="*/ 15 w 1475"/>
                <a:gd name="T107" fmla="*/ 888 h 1478"/>
                <a:gd name="T108" fmla="*/ 0 w 1475"/>
                <a:gd name="T109" fmla="*/ 739 h 1478"/>
                <a:gd name="T110" fmla="*/ 15 w 1475"/>
                <a:gd name="T111" fmla="*/ 590 h 1478"/>
                <a:gd name="T112" fmla="*/ 58 w 1475"/>
                <a:gd name="T113" fmla="*/ 452 h 1478"/>
                <a:gd name="T114" fmla="*/ 126 w 1475"/>
                <a:gd name="T115" fmla="*/ 326 h 1478"/>
                <a:gd name="T116" fmla="*/ 216 w 1475"/>
                <a:gd name="T117" fmla="*/ 218 h 1478"/>
                <a:gd name="T118" fmla="*/ 325 w 1475"/>
                <a:gd name="T119" fmla="*/ 127 h 1478"/>
                <a:gd name="T120" fmla="*/ 450 w 1475"/>
                <a:gd name="T121" fmla="*/ 58 h 1478"/>
                <a:gd name="T122" fmla="*/ 589 w 1475"/>
                <a:gd name="T123" fmla="*/ 15 h 1478"/>
                <a:gd name="T124" fmla="*/ 738 w 1475"/>
                <a:gd name="T125" fmla="*/ 0 h 14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475" h="1478">
                  <a:moveTo>
                    <a:pt x="738" y="153"/>
                  </a:moveTo>
                  <a:lnTo>
                    <a:pt x="673" y="157"/>
                  </a:lnTo>
                  <a:lnTo>
                    <a:pt x="612" y="167"/>
                  </a:lnTo>
                  <a:lnTo>
                    <a:pt x="552" y="184"/>
                  </a:lnTo>
                  <a:lnTo>
                    <a:pt x="496" y="206"/>
                  </a:lnTo>
                  <a:lnTo>
                    <a:pt x="443" y="234"/>
                  </a:lnTo>
                  <a:lnTo>
                    <a:pt x="392" y="267"/>
                  </a:lnTo>
                  <a:lnTo>
                    <a:pt x="345" y="305"/>
                  </a:lnTo>
                  <a:lnTo>
                    <a:pt x="303" y="347"/>
                  </a:lnTo>
                  <a:lnTo>
                    <a:pt x="265" y="394"/>
                  </a:lnTo>
                  <a:lnTo>
                    <a:pt x="232" y="445"/>
                  </a:lnTo>
                  <a:lnTo>
                    <a:pt x="205" y="498"/>
                  </a:lnTo>
                  <a:lnTo>
                    <a:pt x="182" y="555"/>
                  </a:lnTo>
                  <a:lnTo>
                    <a:pt x="165" y="614"/>
                  </a:lnTo>
                  <a:lnTo>
                    <a:pt x="155" y="676"/>
                  </a:lnTo>
                  <a:lnTo>
                    <a:pt x="153" y="740"/>
                  </a:lnTo>
                  <a:lnTo>
                    <a:pt x="155" y="804"/>
                  </a:lnTo>
                  <a:lnTo>
                    <a:pt x="165" y="866"/>
                  </a:lnTo>
                  <a:lnTo>
                    <a:pt x="182" y="925"/>
                  </a:lnTo>
                  <a:lnTo>
                    <a:pt x="205" y="982"/>
                  </a:lnTo>
                  <a:lnTo>
                    <a:pt x="232" y="1036"/>
                  </a:lnTo>
                  <a:lnTo>
                    <a:pt x="265" y="1086"/>
                  </a:lnTo>
                  <a:lnTo>
                    <a:pt x="303" y="1132"/>
                  </a:lnTo>
                  <a:lnTo>
                    <a:pt x="345" y="1174"/>
                  </a:lnTo>
                  <a:lnTo>
                    <a:pt x="392" y="1213"/>
                  </a:lnTo>
                  <a:lnTo>
                    <a:pt x="443" y="1246"/>
                  </a:lnTo>
                  <a:lnTo>
                    <a:pt x="496" y="1274"/>
                  </a:lnTo>
                  <a:lnTo>
                    <a:pt x="552" y="1297"/>
                  </a:lnTo>
                  <a:lnTo>
                    <a:pt x="612" y="1313"/>
                  </a:lnTo>
                  <a:lnTo>
                    <a:pt x="673" y="1323"/>
                  </a:lnTo>
                  <a:lnTo>
                    <a:pt x="738" y="1326"/>
                  </a:lnTo>
                  <a:lnTo>
                    <a:pt x="802" y="1323"/>
                  </a:lnTo>
                  <a:lnTo>
                    <a:pt x="863" y="1313"/>
                  </a:lnTo>
                  <a:lnTo>
                    <a:pt x="923" y="1297"/>
                  </a:lnTo>
                  <a:lnTo>
                    <a:pt x="979" y="1273"/>
                  </a:lnTo>
                  <a:lnTo>
                    <a:pt x="1034" y="1246"/>
                  </a:lnTo>
                  <a:lnTo>
                    <a:pt x="1083" y="1213"/>
                  </a:lnTo>
                  <a:lnTo>
                    <a:pt x="1130" y="1174"/>
                  </a:lnTo>
                  <a:lnTo>
                    <a:pt x="1172" y="1132"/>
                  </a:lnTo>
                  <a:lnTo>
                    <a:pt x="1210" y="1086"/>
                  </a:lnTo>
                  <a:lnTo>
                    <a:pt x="1243" y="1035"/>
                  </a:lnTo>
                  <a:lnTo>
                    <a:pt x="1272" y="982"/>
                  </a:lnTo>
                  <a:lnTo>
                    <a:pt x="1294" y="925"/>
                  </a:lnTo>
                  <a:lnTo>
                    <a:pt x="1310" y="866"/>
                  </a:lnTo>
                  <a:lnTo>
                    <a:pt x="1320" y="804"/>
                  </a:lnTo>
                  <a:lnTo>
                    <a:pt x="1323" y="740"/>
                  </a:lnTo>
                  <a:lnTo>
                    <a:pt x="1320" y="676"/>
                  </a:lnTo>
                  <a:lnTo>
                    <a:pt x="1310" y="614"/>
                  </a:lnTo>
                  <a:lnTo>
                    <a:pt x="1294" y="555"/>
                  </a:lnTo>
                  <a:lnTo>
                    <a:pt x="1272" y="498"/>
                  </a:lnTo>
                  <a:lnTo>
                    <a:pt x="1243" y="445"/>
                  </a:lnTo>
                  <a:lnTo>
                    <a:pt x="1210" y="394"/>
                  </a:lnTo>
                  <a:lnTo>
                    <a:pt x="1172" y="347"/>
                  </a:lnTo>
                  <a:lnTo>
                    <a:pt x="1130" y="305"/>
                  </a:lnTo>
                  <a:lnTo>
                    <a:pt x="1083" y="267"/>
                  </a:lnTo>
                  <a:lnTo>
                    <a:pt x="1034" y="234"/>
                  </a:lnTo>
                  <a:lnTo>
                    <a:pt x="979" y="206"/>
                  </a:lnTo>
                  <a:lnTo>
                    <a:pt x="923" y="184"/>
                  </a:lnTo>
                  <a:lnTo>
                    <a:pt x="863" y="167"/>
                  </a:lnTo>
                  <a:lnTo>
                    <a:pt x="802" y="157"/>
                  </a:lnTo>
                  <a:lnTo>
                    <a:pt x="738" y="153"/>
                  </a:lnTo>
                  <a:close/>
                  <a:moveTo>
                    <a:pt x="738" y="0"/>
                  </a:moveTo>
                  <a:lnTo>
                    <a:pt x="813" y="4"/>
                  </a:lnTo>
                  <a:lnTo>
                    <a:pt x="887" y="15"/>
                  </a:lnTo>
                  <a:lnTo>
                    <a:pt x="957" y="34"/>
                  </a:lnTo>
                  <a:lnTo>
                    <a:pt x="1025" y="58"/>
                  </a:lnTo>
                  <a:lnTo>
                    <a:pt x="1089" y="90"/>
                  </a:lnTo>
                  <a:lnTo>
                    <a:pt x="1151" y="127"/>
                  </a:lnTo>
                  <a:lnTo>
                    <a:pt x="1208" y="169"/>
                  </a:lnTo>
                  <a:lnTo>
                    <a:pt x="1259" y="218"/>
                  </a:lnTo>
                  <a:lnTo>
                    <a:pt x="1307" y="269"/>
                  </a:lnTo>
                  <a:lnTo>
                    <a:pt x="1349" y="326"/>
                  </a:lnTo>
                  <a:lnTo>
                    <a:pt x="1386" y="388"/>
                  </a:lnTo>
                  <a:lnTo>
                    <a:pt x="1417" y="452"/>
                  </a:lnTo>
                  <a:lnTo>
                    <a:pt x="1442" y="520"/>
                  </a:lnTo>
                  <a:lnTo>
                    <a:pt x="1460" y="590"/>
                  </a:lnTo>
                  <a:lnTo>
                    <a:pt x="1472" y="663"/>
                  </a:lnTo>
                  <a:lnTo>
                    <a:pt x="1475" y="739"/>
                  </a:lnTo>
                  <a:lnTo>
                    <a:pt x="1472" y="814"/>
                  </a:lnTo>
                  <a:lnTo>
                    <a:pt x="1460" y="888"/>
                  </a:lnTo>
                  <a:lnTo>
                    <a:pt x="1442" y="958"/>
                  </a:lnTo>
                  <a:lnTo>
                    <a:pt x="1417" y="1026"/>
                  </a:lnTo>
                  <a:lnTo>
                    <a:pt x="1386" y="1091"/>
                  </a:lnTo>
                  <a:lnTo>
                    <a:pt x="1349" y="1152"/>
                  </a:lnTo>
                  <a:lnTo>
                    <a:pt x="1307" y="1209"/>
                  </a:lnTo>
                  <a:lnTo>
                    <a:pt x="1259" y="1261"/>
                  </a:lnTo>
                  <a:lnTo>
                    <a:pt x="1208" y="1309"/>
                  </a:lnTo>
                  <a:lnTo>
                    <a:pt x="1151" y="1351"/>
                  </a:lnTo>
                  <a:lnTo>
                    <a:pt x="1089" y="1388"/>
                  </a:lnTo>
                  <a:lnTo>
                    <a:pt x="1025" y="1420"/>
                  </a:lnTo>
                  <a:lnTo>
                    <a:pt x="957" y="1445"/>
                  </a:lnTo>
                  <a:lnTo>
                    <a:pt x="887" y="1463"/>
                  </a:lnTo>
                  <a:lnTo>
                    <a:pt x="813" y="1475"/>
                  </a:lnTo>
                  <a:lnTo>
                    <a:pt x="738" y="1478"/>
                  </a:lnTo>
                  <a:lnTo>
                    <a:pt x="662" y="1475"/>
                  </a:lnTo>
                  <a:lnTo>
                    <a:pt x="589" y="1463"/>
                  </a:lnTo>
                  <a:lnTo>
                    <a:pt x="519" y="1445"/>
                  </a:lnTo>
                  <a:lnTo>
                    <a:pt x="451" y="1420"/>
                  </a:lnTo>
                  <a:lnTo>
                    <a:pt x="386" y="1388"/>
                  </a:lnTo>
                  <a:lnTo>
                    <a:pt x="325" y="1351"/>
                  </a:lnTo>
                  <a:lnTo>
                    <a:pt x="269" y="1309"/>
                  </a:lnTo>
                  <a:lnTo>
                    <a:pt x="217" y="1261"/>
                  </a:lnTo>
                  <a:lnTo>
                    <a:pt x="169" y="1209"/>
                  </a:lnTo>
                  <a:lnTo>
                    <a:pt x="126" y="1152"/>
                  </a:lnTo>
                  <a:lnTo>
                    <a:pt x="89" y="1092"/>
                  </a:lnTo>
                  <a:lnTo>
                    <a:pt x="58" y="1026"/>
                  </a:lnTo>
                  <a:lnTo>
                    <a:pt x="33" y="958"/>
                  </a:lnTo>
                  <a:lnTo>
                    <a:pt x="15" y="888"/>
                  </a:lnTo>
                  <a:lnTo>
                    <a:pt x="3" y="815"/>
                  </a:lnTo>
                  <a:lnTo>
                    <a:pt x="0" y="739"/>
                  </a:lnTo>
                  <a:lnTo>
                    <a:pt x="3" y="663"/>
                  </a:lnTo>
                  <a:lnTo>
                    <a:pt x="15" y="590"/>
                  </a:lnTo>
                  <a:lnTo>
                    <a:pt x="33" y="520"/>
                  </a:lnTo>
                  <a:lnTo>
                    <a:pt x="58" y="452"/>
                  </a:lnTo>
                  <a:lnTo>
                    <a:pt x="89" y="388"/>
                  </a:lnTo>
                  <a:lnTo>
                    <a:pt x="126" y="326"/>
                  </a:lnTo>
                  <a:lnTo>
                    <a:pt x="169" y="269"/>
                  </a:lnTo>
                  <a:lnTo>
                    <a:pt x="216" y="218"/>
                  </a:lnTo>
                  <a:lnTo>
                    <a:pt x="269" y="169"/>
                  </a:lnTo>
                  <a:lnTo>
                    <a:pt x="325" y="127"/>
                  </a:lnTo>
                  <a:lnTo>
                    <a:pt x="386" y="90"/>
                  </a:lnTo>
                  <a:lnTo>
                    <a:pt x="450" y="58"/>
                  </a:lnTo>
                  <a:lnTo>
                    <a:pt x="518" y="34"/>
                  </a:lnTo>
                  <a:lnTo>
                    <a:pt x="589" y="15"/>
                  </a:lnTo>
                  <a:lnTo>
                    <a:pt x="662" y="4"/>
                  </a:lnTo>
                  <a:lnTo>
                    <a:pt x="73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65">
              <a:extLst>
                <a:ext uri="{FF2B5EF4-FFF2-40B4-BE49-F238E27FC236}">
                  <a16:creationId xmlns:a16="http://schemas.microsoft.com/office/drawing/2014/main" id="{0CD70306-3396-4DFC-9936-A707E93D3E4F}"/>
                </a:ext>
              </a:extLst>
            </p:cNvPr>
            <p:cNvSpPr>
              <a:spLocks/>
            </p:cNvSpPr>
            <p:nvPr/>
          </p:nvSpPr>
          <p:spPr bwMode="auto">
            <a:xfrm>
              <a:off x="2890" y="2675"/>
              <a:ext cx="157" cy="302"/>
            </a:xfrm>
            <a:custGeom>
              <a:avLst/>
              <a:gdLst>
                <a:gd name="T0" fmla="*/ 259 w 469"/>
                <a:gd name="T1" fmla="*/ 0 h 906"/>
                <a:gd name="T2" fmla="*/ 291 w 469"/>
                <a:gd name="T3" fmla="*/ 16 h 906"/>
                <a:gd name="T4" fmla="*/ 294 w 469"/>
                <a:gd name="T5" fmla="*/ 73 h 906"/>
                <a:gd name="T6" fmla="*/ 305 w 469"/>
                <a:gd name="T7" fmla="*/ 97 h 906"/>
                <a:gd name="T8" fmla="*/ 378 w 469"/>
                <a:gd name="T9" fmla="*/ 113 h 906"/>
                <a:gd name="T10" fmla="*/ 437 w 469"/>
                <a:gd name="T11" fmla="*/ 143 h 906"/>
                <a:gd name="T12" fmla="*/ 427 w 469"/>
                <a:gd name="T13" fmla="*/ 201 h 906"/>
                <a:gd name="T14" fmla="*/ 407 w 469"/>
                <a:gd name="T15" fmla="*/ 255 h 906"/>
                <a:gd name="T16" fmla="*/ 380 w 469"/>
                <a:gd name="T17" fmla="*/ 253 h 906"/>
                <a:gd name="T18" fmla="*/ 239 w 469"/>
                <a:gd name="T19" fmla="*/ 226 h 906"/>
                <a:gd name="T20" fmla="*/ 186 w 469"/>
                <a:gd name="T21" fmla="*/ 243 h 906"/>
                <a:gd name="T22" fmla="*/ 165 w 469"/>
                <a:gd name="T23" fmla="*/ 284 h 906"/>
                <a:gd name="T24" fmla="*/ 189 w 469"/>
                <a:gd name="T25" fmla="*/ 327 h 906"/>
                <a:gd name="T26" fmla="*/ 249 w 469"/>
                <a:gd name="T27" fmla="*/ 361 h 906"/>
                <a:gd name="T28" fmla="*/ 360 w 469"/>
                <a:gd name="T29" fmla="*/ 411 h 906"/>
                <a:gd name="T30" fmla="*/ 439 w 469"/>
                <a:gd name="T31" fmla="*/ 486 h 906"/>
                <a:gd name="T32" fmla="*/ 469 w 469"/>
                <a:gd name="T33" fmla="*/ 584 h 906"/>
                <a:gd name="T34" fmla="*/ 445 w 469"/>
                <a:gd name="T35" fmla="*/ 684 h 906"/>
                <a:gd name="T36" fmla="*/ 375 w 469"/>
                <a:gd name="T37" fmla="*/ 759 h 906"/>
                <a:gd name="T38" fmla="*/ 301 w 469"/>
                <a:gd name="T39" fmla="*/ 790 h 906"/>
                <a:gd name="T40" fmla="*/ 288 w 469"/>
                <a:gd name="T41" fmla="*/ 821 h 906"/>
                <a:gd name="T42" fmla="*/ 285 w 469"/>
                <a:gd name="T43" fmla="*/ 891 h 906"/>
                <a:gd name="T44" fmla="*/ 262 w 469"/>
                <a:gd name="T45" fmla="*/ 906 h 906"/>
                <a:gd name="T46" fmla="*/ 178 w 469"/>
                <a:gd name="T47" fmla="*/ 899 h 906"/>
                <a:gd name="T48" fmla="*/ 170 w 469"/>
                <a:gd name="T49" fmla="*/ 834 h 906"/>
                <a:gd name="T50" fmla="*/ 163 w 469"/>
                <a:gd name="T51" fmla="*/ 804 h 906"/>
                <a:gd name="T52" fmla="*/ 100 w 469"/>
                <a:gd name="T53" fmla="*/ 790 h 906"/>
                <a:gd name="T54" fmla="*/ 12 w 469"/>
                <a:gd name="T55" fmla="*/ 757 h 906"/>
                <a:gd name="T56" fmla="*/ 0 w 469"/>
                <a:gd name="T57" fmla="*/ 729 h 906"/>
                <a:gd name="T58" fmla="*/ 27 w 469"/>
                <a:gd name="T59" fmla="*/ 637 h 906"/>
                <a:gd name="T60" fmla="*/ 48 w 469"/>
                <a:gd name="T61" fmla="*/ 628 h 906"/>
                <a:gd name="T62" fmla="*/ 142 w 469"/>
                <a:gd name="T63" fmla="*/ 664 h 906"/>
                <a:gd name="T64" fmla="*/ 239 w 469"/>
                <a:gd name="T65" fmla="*/ 669 h 906"/>
                <a:gd name="T66" fmla="*/ 297 w 469"/>
                <a:gd name="T67" fmla="*/ 634 h 906"/>
                <a:gd name="T68" fmla="*/ 305 w 469"/>
                <a:gd name="T69" fmla="*/ 582 h 906"/>
                <a:gd name="T70" fmla="*/ 259 w 469"/>
                <a:gd name="T71" fmla="*/ 533 h 906"/>
                <a:gd name="T72" fmla="*/ 170 w 469"/>
                <a:gd name="T73" fmla="*/ 495 h 906"/>
                <a:gd name="T74" fmla="*/ 82 w 469"/>
                <a:gd name="T75" fmla="*/ 447 h 906"/>
                <a:gd name="T76" fmla="*/ 24 w 469"/>
                <a:gd name="T77" fmla="*/ 380 h 906"/>
                <a:gd name="T78" fmla="*/ 5 w 469"/>
                <a:gd name="T79" fmla="*/ 291 h 906"/>
                <a:gd name="T80" fmla="*/ 37 w 469"/>
                <a:gd name="T81" fmla="*/ 194 h 906"/>
                <a:gd name="T82" fmla="*/ 111 w 469"/>
                <a:gd name="T83" fmla="*/ 129 h 906"/>
                <a:gd name="T84" fmla="*/ 169 w 469"/>
                <a:gd name="T85" fmla="*/ 106 h 906"/>
                <a:gd name="T86" fmla="*/ 179 w 469"/>
                <a:gd name="T87" fmla="*/ 82 h 906"/>
                <a:gd name="T88" fmla="*/ 180 w 469"/>
                <a:gd name="T89" fmla="*/ 18 h 906"/>
                <a:gd name="T90" fmla="*/ 197 w 469"/>
                <a:gd name="T91" fmla="*/ 1 h 9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469" h="906">
                  <a:moveTo>
                    <a:pt x="211" y="0"/>
                  </a:moveTo>
                  <a:lnTo>
                    <a:pt x="236" y="0"/>
                  </a:lnTo>
                  <a:lnTo>
                    <a:pt x="259" y="0"/>
                  </a:lnTo>
                  <a:lnTo>
                    <a:pt x="276" y="2"/>
                  </a:lnTo>
                  <a:lnTo>
                    <a:pt x="286" y="7"/>
                  </a:lnTo>
                  <a:lnTo>
                    <a:pt x="291" y="16"/>
                  </a:lnTo>
                  <a:lnTo>
                    <a:pt x="292" y="32"/>
                  </a:lnTo>
                  <a:lnTo>
                    <a:pt x="292" y="56"/>
                  </a:lnTo>
                  <a:lnTo>
                    <a:pt x="294" y="73"/>
                  </a:lnTo>
                  <a:lnTo>
                    <a:pt x="295" y="85"/>
                  </a:lnTo>
                  <a:lnTo>
                    <a:pt x="297" y="92"/>
                  </a:lnTo>
                  <a:lnTo>
                    <a:pt x="305" y="97"/>
                  </a:lnTo>
                  <a:lnTo>
                    <a:pt x="316" y="100"/>
                  </a:lnTo>
                  <a:lnTo>
                    <a:pt x="333" y="103"/>
                  </a:lnTo>
                  <a:lnTo>
                    <a:pt x="378" y="113"/>
                  </a:lnTo>
                  <a:lnTo>
                    <a:pt x="421" y="129"/>
                  </a:lnTo>
                  <a:lnTo>
                    <a:pt x="432" y="135"/>
                  </a:lnTo>
                  <a:lnTo>
                    <a:pt x="437" y="143"/>
                  </a:lnTo>
                  <a:lnTo>
                    <a:pt x="439" y="153"/>
                  </a:lnTo>
                  <a:lnTo>
                    <a:pt x="438" y="164"/>
                  </a:lnTo>
                  <a:lnTo>
                    <a:pt x="427" y="201"/>
                  </a:lnTo>
                  <a:lnTo>
                    <a:pt x="416" y="237"/>
                  </a:lnTo>
                  <a:lnTo>
                    <a:pt x="412" y="249"/>
                  </a:lnTo>
                  <a:lnTo>
                    <a:pt x="407" y="255"/>
                  </a:lnTo>
                  <a:lnTo>
                    <a:pt x="400" y="259"/>
                  </a:lnTo>
                  <a:lnTo>
                    <a:pt x="391" y="258"/>
                  </a:lnTo>
                  <a:lnTo>
                    <a:pt x="380" y="253"/>
                  </a:lnTo>
                  <a:lnTo>
                    <a:pt x="334" y="236"/>
                  </a:lnTo>
                  <a:lnTo>
                    <a:pt x="288" y="227"/>
                  </a:lnTo>
                  <a:lnTo>
                    <a:pt x="239" y="226"/>
                  </a:lnTo>
                  <a:lnTo>
                    <a:pt x="221" y="228"/>
                  </a:lnTo>
                  <a:lnTo>
                    <a:pt x="202" y="233"/>
                  </a:lnTo>
                  <a:lnTo>
                    <a:pt x="186" y="243"/>
                  </a:lnTo>
                  <a:lnTo>
                    <a:pt x="175" y="254"/>
                  </a:lnTo>
                  <a:lnTo>
                    <a:pt x="168" y="269"/>
                  </a:lnTo>
                  <a:lnTo>
                    <a:pt x="165" y="284"/>
                  </a:lnTo>
                  <a:lnTo>
                    <a:pt x="168" y="298"/>
                  </a:lnTo>
                  <a:lnTo>
                    <a:pt x="177" y="313"/>
                  </a:lnTo>
                  <a:lnTo>
                    <a:pt x="189" y="327"/>
                  </a:lnTo>
                  <a:lnTo>
                    <a:pt x="209" y="340"/>
                  </a:lnTo>
                  <a:lnTo>
                    <a:pt x="228" y="352"/>
                  </a:lnTo>
                  <a:lnTo>
                    <a:pt x="249" y="361"/>
                  </a:lnTo>
                  <a:lnTo>
                    <a:pt x="288" y="376"/>
                  </a:lnTo>
                  <a:lnTo>
                    <a:pt x="325" y="392"/>
                  </a:lnTo>
                  <a:lnTo>
                    <a:pt x="360" y="411"/>
                  </a:lnTo>
                  <a:lnTo>
                    <a:pt x="392" y="433"/>
                  </a:lnTo>
                  <a:lnTo>
                    <a:pt x="418" y="458"/>
                  </a:lnTo>
                  <a:lnTo>
                    <a:pt x="439" y="486"/>
                  </a:lnTo>
                  <a:lnTo>
                    <a:pt x="455" y="517"/>
                  </a:lnTo>
                  <a:lnTo>
                    <a:pt x="465" y="550"/>
                  </a:lnTo>
                  <a:lnTo>
                    <a:pt x="469" y="584"/>
                  </a:lnTo>
                  <a:lnTo>
                    <a:pt x="468" y="618"/>
                  </a:lnTo>
                  <a:lnTo>
                    <a:pt x="459" y="652"/>
                  </a:lnTo>
                  <a:lnTo>
                    <a:pt x="445" y="684"/>
                  </a:lnTo>
                  <a:lnTo>
                    <a:pt x="424" y="715"/>
                  </a:lnTo>
                  <a:lnTo>
                    <a:pt x="401" y="739"/>
                  </a:lnTo>
                  <a:lnTo>
                    <a:pt x="375" y="759"/>
                  </a:lnTo>
                  <a:lnTo>
                    <a:pt x="346" y="775"/>
                  </a:lnTo>
                  <a:lnTo>
                    <a:pt x="313" y="786"/>
                  </a:lnTo>
                  <a:lnTo>
                    <a:pt x="301" y="790"/>
                  </a:lnTo>
                  <a:lnTo>
                    <a:pt x="292" y="797"/>
                  </a:lnTo>
                  <a:lnTo>
                    <a:pt x="289" y="807"/>
                  </a:lnTo>
                  <a:lnTo>
                    <a:pt x="288" y="821"/>
                  </a:lnTo>
                  <a:lnTo>
                    <a:pt x="288" y="850"/>
                  </a:lnTo>
                  <a:lnTo>
                    <a:pt x="288" y="879"/>
                  </a:lnTo>
                  <a:lnTo>
                    <a:pt x="285" y="891"/>
                  </a:lnTo>
                  <a:lnTo>
                    <a:pt x="281" y="899"/>
                  </a:lnTo>
                  <a:lnTo>
                    <a:pt x="273" y="905"/>
                  </a:lnTo>
                  <a:lnTo>
                    <a:pt x="262" y="906"/>
                  </a:lnTo>
                  <a:lnTo>
                    <a:pt x="197" y="906"/>
                  </a:lnTo>
                  <a:lnTo>
                    <a:pt x="186" y="905"/>
                  </a:lnTo>
                  <a:lnTo>
                    <a:pt x="178" y="899"/>
                  </a:lnTo>
                  <a:lnTo>
                    <a:pt x="173" y="890"/>
                  </a:lnTo>
                  <a:lnTo>
                    <a:pt x="170" y="878"/>
                  </a:lnTo>
                  <a:lnTo>
                    <a:pt x="170" y="834"/>
                  </a:lnTo>
                  <a:lnTo>
                    <a:pt x="170" y="820"/>
                  </a:lnTo>
                  <a:lnTo>
                    <a:pt x="168" y="810"/>
                  </a:lnTo>
                  <a:lnTo>
                    <a:pt x="163" y="804"/>
                  </a:lnTo>
                  <a:lnTo>
                    <a:pt x="154" y="800"/>
                  </a:lnTo>
                  <a:lnTo>
                    <a:pt x="140" y="797"/>
                  </a:lnTo>
                  <a:lnTo>
                    <a:pt x="100" y="790"/>
                  </a:lnTo>
                  <a:lnTo>
                    <a:pt x="63" y="780"/>
                  </a:lnTo>
                  <a:lnTo>
                    <a:pt x="26" y="765"/>
                  </a:lnTo>
                  <a:lnTo>
                    <a:pt x="12" y="757"/>
                  </a:lnTo>
                  <a:lnTo>
                    <a:pt x="4" y="749"/>
                  </a:lnTo>
                  <a:lnTo>
                    <a:pt x="0" y="741"/>
                  </a:lnTo>
                  <a:lnTo>
                    <a:pt x="0" y="729"/>
                  </a:lnTo>
                  <a:lnTo>
                    <a:pt x="4" y="715"/>
                  </a:lnTo>
                  <a:lnTo>
                    <a:pt x="22" y="649"/>
                  </a:lnTo>
                  <a:lnTo>
                    <a:pt x="27" y="637"/>
                  </a:lnTo>
                  <a:lnTo>
                    <a:pt x="32" y="631"/>
                  </a:lnTo>
                  <a:lnTo>
                    <a:pt x="38" y="627"/>
                  </a:lnTo>
                  <a:lnTo>
                    <a:pt x="48" y="628"/>
                  </a:lnTo>
                  <a:lnTo>
                    <a:pt x="59" y="634"/>
                  </a:lnTo>
                  <a:lnTo>
                    <a:pt x="100" y="652"/>
                  </a:lnTo>
                  <a:lnTo>
                    <a:pt x="142" y="664"/>
                  </a:lnTo>
                  <a:lnTo>
                    <a:pt x="185" y="671"/>
                  </a:lnTo>
                  <a:lnTo>
                    <a:pt x="212" y="673"/>
                  </a:lnTo>
                  <a:lnTo>
                    <a:pt x="239" y="669"/>
                  </a:lnTo>
                  <a:lnTo>
                    <a:pt x="267" y="660"/>
                  </a:lnTo>
                  <a:lnTo>
                    <a:pt x="285" y="649"/>
                  </a:lnTo>
                  <a:lnTo>
                    <a:pt x="297" y="634"/>
                  </a:lnTo>
                  <a:lnTo>
                    <a:pt x="305" y="618"/>
                  </a:lnTo>
                  <a:lnTo>
                    <a:pt x="307" y="601"/>
                  </a:lnTo>
                  <a:lnTo>
                    <a:pt x="305" y="582"/>
                  </a:lnTo>
                  <a:lnTo>
                    <a:pt x="296" y="565"/>
                  </a:lnTo>
                  <a:lnTo>
                    <a:pt x="281" y="549"/>
                  </a:lnTo>
                  <a:lnTo>
                    <a:pt x="259" y="533"/>
                  </a:lnTo>
                  <a:lnTo>
                    <a:pt x="235" y="522"/>
                  </a:lnTo>
                  <a:lnTo>
                    <a:pt x="202" y="507"/>
                  </a:lnTo>
                  <a:lnTo>
                    <a:pt x="170" y="495"/>
                  </a:lnTo>
                  <a:lnTo>
                    <a:pt x="138" y="480"/>
                  </a:lnTo>
                  <a:lnTo>
                    <a:pt x="107" y="464"/>
                  </a:lnTo>
                  <a:lnTo>
                    <a:pt x="82" y="447"/>
                  </a:lnTo>
                  <a:lnTo>
                    <a:pt x="58" y="427"/>
                  </a:lnTo>
                  <a:lnTo>
                    <a:pt x="38" y="405"/>
                  </a:lnTo>
                  <a:lnTo>
                    <a:pt x="24" y="380"/>
                  </a:lnTo>
                  <a:lnTo>
                    <a:pt x="12" y="354"/>
                  </a:lnTo>
                  <a:lnTo>
                    <a:pt x="6" y="324"/>
                  </a:lnTo>
                  <a:lnTo>
                    <a:pt x="5" y="291"/>
                  </a:lnTo>
                  <a:lnTo>
                    <a:pt x="11" y="255"/>
                  </a:lnTo>
                  <a:lnTo>
                    <a:pt x="21" y="222"/>
                  </a:lnTo>
                  <a:lnTo>
                    <a:pt x="37" y="194"/>
                  </a:lnTo>
                  <a:lnTo>
                    <a:pt x="57" y="169"/>
                  </a:lnTo>
                  <a:lnTo>
                    <a:pt x="82" y="148"/>
                  </a:lnTo>
                  <a:lnTo>
                    <a:pt x="111" y="129"/>
                  </a:lnTo>
                  <a:lnTo>
                    <a:pt x="144" y="116"/>
                  </a:lnTo>
                  <a:lnTo>
                    <a:pt x="159" y="110"/>
                  </a:lnTo>
                  <a:lnTo>
                    <a:pt x="169" y="106"/>
                  </a:lnTo>
                  <a:lnTo>
                    <a:pt x="174" y="101"/>
                  </a:lnTo>
                  <a:lnTo>
                    <a:pt x="178" y="94"/>
                  </a:lnTo>
                  <a:lnTo>
                    <a:pt x="179" y="82"/>
                  </a:lnTo>
                  <a:lnTo>
                    <a:pt x="179" y="68"/>
                  </a:lnTo>
                  <a:lnTo>
                    <a:pt x="179" y="32"/>
                  </a:lnTo>
                  <a:lnTo>
                    <a:pt x="180" y="18"/>
                  </a:lnTo>
                  <a:lnTo>
                    <a:pt x="183" y="8"/>
                  </a:lnTo>
                  <a:lnTo>
                    <a:pt x="188" y="3"/>
                  </a:lnTo>
                  <a:lnTo>
                    <a:pt x="197" y="1"/>
                  </a:lnTo>
                  <a:lnTo>
                    <a:pt x="21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ADE153EE-A19C-4DAA-8035-4D1C9CF5802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39726947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640E4520-A6B1-4383-A0B5-C574A659DD02}"/>
              </a:ext>
            </a:extLst>
          </p:cNvPr>
          <p:cNvSpPr txBox="1"/>
          <p:nvPr/>
        </p:nvSpPr>
        <p:spPr>
          <a:xfrm>
            <a:off x="1403695" y="1815325"/>
            <a:ext cx="433035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7200" dirty="0">
                <a:solidFill>
                  <a:schemeClr val="accent1"/>
                </a:solidFill>
                <a:latin typeface="Montserrat Black" panose="00000A00000000000000" pitchFamily="2" charset="0"/>
              </a:rPr>
              <a:t>Tha</a:t>
            </a:r>
            <a:r>
              <a:rPr lang="id-ID" sz="7200" dirty="0">
                <a:solidFill>
                  <a:schemeClr val="tx1">
                    <a:lumMod val="75000"/>
                    <a:lumOff val="25000"/>
                  </a:schemeClr>
                </a:solidFill>
                <a:latin typeface="Montserrat Black" panose="00000A00000000000000" pitchFamily="2" charset="0"/>
              </a:rPr>
              <a:t>nks</a:t>
            </a:r>
            <a:endParaRPr lang="id-ID" sz="7200" dirty="0">
              <a:solidFill>
                <a:schemeClr val="accent1"/>
              </a:solidFill>
              <a:latin typeface="Montserrat Black" panose="00000A00000000000000" pitchFamily="2" charset="0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E7157CF8-615E-4764-BFEF-AD78CA717C1C}"/>
              </a:ext>
            </a:extLst>
          </p:cNvPr>
          <p:cNvSpPr/>
          <p:nvPr/>
        </p:nvSpPr>
        <p:spPr>
          <a:xfrm>
            <a:off x="1432015" y="2726203"/>
            <a:ext cx="3200400" cy="5027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2000" b="1" dirty="0">
                <a:solidFill>
                  <a:schemeClr val="bg1">
                    <a:lumMod val="65000"/>
                  </a:schemeClr>
                </a:solidFill>
              </a:rPr>
              <a:t>And See You Next Time</a:t>
            </a:r>
          </a:p>
        </p:txBody>
      </p:sp>
      <p:grpSp>
        <p:nvGrpSpPr>
          <p:cNvPr id="4" name="Google Shape;23;p3">
            <a:extLst>
              <a:ext uri="{FF2B5EF4-FFF2-40B4-BE49-F238E27FC236}">
                <a16:creationId xmlns:a16="http://schemas.microsoft.com/office/drawing/2014/main" id="{36BB2248-D2D5-460A-BCE9-9C6133819B8C}"/>
              </a:ext>
            </a:extLst>
          </p:cNvPr>
          <p:cNvGrpSpPr/>
          <p:nvPr/>
        </p:nvGrpSpPr>
        <p:grpSpPr>
          <a:xfrm>
            <a:off x="1540965" y="4811679"/>
            <a:ext cx="243401" cy="129509"/>
            <a:chOff x="5350807" y="577645"/>
            <a:chExt cx="250722" cy="152481"/>
          </a:xfrm>
          <a:solidFill>
            <a:schemeClr val="accent1"/>
          </a:solidFill>
        </p:grpSpPr>
        <p:sp>
          <p:nvSpPr>
            <p:cNvPr id="5" name="Google Shape;24;p3">
              <a:extLst>
                <a:ext uri="{FF2B5EF4-FFF2-40B4-BE49-F238E27FC236}">
                  <a16:creationId xmlns:a16="http://schemas.microsoft.com/office/drawing/2014/main" id="{5559ABD2-1FBC-47C3-A221-929B592828DD}"/>
                </a:ext>
              </a:extLst>
            </p:cNvPr>
            <p:cNvSpPr/>
            <p:nvPr/>
          </p:nvSpPr>
          <p:spPr>
            <a:xfrm>
              <a:off x="5350807" y="588714"/>
              <a:ext cx="85024" cy="130685"/>
            </a:xfrm>
            <a:custGeom>
              <a:avLst/>
              <a:gdLst/>
              <a:ahLst/>
              <a:cxnLst/>
              <a:rect l="l" t="t" r="r" b="b"/>
              <a:pathLst>
                <a:path w="85024" h="130685" extrusionOk="0">
                  <a:moveTo>
                    <a:pt x="0" y="0"/>
                  </a:moveTo>
                  <a:lnTo>
                    <a:pt x="0" y="130685"/>
                  </a:lnTo>
                  <a:lnTo>
                    <a:pt x="85025" y="5667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tx1">
                    <a:lumMod val="50000"/>
                    <a:lumOff val="50000"/>
                  </a:schemeClr>
                </a:solidFill>
                <a:ea typeface="Raleway"/>
                <a:cs typeface="Raleway"/>
                <a:sym typeface="Raleway"/>
              </a:endParaRPr>
            </a:p>
          </p:txBody>
        </p:sp>
        <p:sp>
          <p:nvSpPr>
            <p:cNvPr id="6" name="Google Shape;25;p3">
              <a:extLst>
                <a:ext uri="{FF2B5EF4-FFF2-40B4-BE49-F238E27FC236}">
                  <a16:creationId xmlns:a16="http://schemas.microsoft.com/office/drawing/2014/main" id="{4315C03E-134E-4306-A50E-BAC34892BBAB}"/>
                </a:ext>
              </a:extLst>
            </p:cNvPr>
            <p:cNvSpPr/>
            <p:nvPr/>
          </p:nvSpPr>
          <p:spPr>
            <a:xfrm>
              <a:off x="5360882" y="653840"/>
              <a:ext cx="230572" cy="76286"/>
            </a:xfrm>
            <a:custGeom>
              <a:avLst/>
              <a:gdLst/>
              <a:ahLst/>
              <a:cxnLst/>
              <a:rect l="l" t="t" r="r" b="b"/>
              <a:pathLst>
                <a:path w="230572" h="76286" extrusionOk="0">
                  <a:moveTo>
                    <a:pt x="142981" y="36"/>
                  </a:moveTo>
                  <a:lnTo>
                    <a:pt x="120017" y="15278"/>
                  </a:lnTo>
                  <a:cubicBezTo>
                    <a:pt x="118580" y="16231"/>
                    <a:pt x="116933" y="16709"/>
                    <a:pt x="115288" y="16709"/>
                  </a:cubicBezTo>
                  <a:cubicBezTo>
                    <a:pt x="113639" y="16709"/>
                    <a:pt x="111992" y="16231"/>
                    <a:pt x="110554" y="15276"/>
                  </a:cubicBezTo>
                  <a:lnTo>
                    <a:pt x="87636" y="0"/>
                  </a:lnTo>
                  <a:lnTo>
                    <a:pt x="0" y="76287"/>
                  </a:lnTo>
                  <a:lnTo>
                    <a:pt x="230573" y="7628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tx1">
                    <a:lumMod val="50000"/>
                    <a:lumOff val="50000"/>
                  </a:schemeClr>
                </a:solidFill>
                <a:ea typeface="Raleway"/>
                <a:cs typeface="Raleway"/>
                <a:sym typeface="Raleway"/>
              </a:endParaRPr>
            </a:p>
          </p:txBody>
        </p:sp>
        <p:sp>
          <p:nvSpPr>
            <p:cNvPr id="7" name="Google Shape;26;p3">
              <a:extLst>
                <a:ext uri="{FF2B5EF4-FFF2-40B4-BE49-F238E27FC236}">
                  <a16:creationId xmlns:a16="http://schemas.microsoft.com/office/drawing/2014/main" id="{E128C1EA-6A05-4530-91C2-1BE24E47FA51}"/>
                </a:ext>
              </a:extLst>
            </p:cNvPr>
            <p:cNvSpPr/>
            <p:nvPr/>
          </p:nvSpPr>
          <p:spPr>
            <a:xfrm>
              <a:off x="5516572" y="589057"/>
              <a:ext cx="84957" cy="130342"/>
            </a:xfrm>
            <a:custGeom>
              <a:avLst/>
              <a:gdLst/>
              <a:ahLst/>
              <a:cxnLst/>
              <a:rect l="l" t="t" r="r" b="b"/>
              <a:pathLst>
                <a:path w="84957" h="130342" extrusionOk="0">
                  <a:moveTo>
                    <a:pt x="84958" y="130343"/>
                  </a:moveTo>
                  <a:lnTo>
                    <a:pt x="84958" y="0"/>
                  </a:lnTo>
                  <a:lnTo>
                    <a:pt x="0" y="5638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tx1">
                    <a:lumMod val="50000"/>
                    <a:lumOff val="50000"/>
                  </a:schemeClr>
                </a:solidFill>
                <a:ea typeface="Raleway"/>
                <a:cs typeface="Raleway"/>
                <a:sym typeface="Raleway"/>
              </a:endParaRPr>
            </a:p>
          </p:txBody>
        </p:sp>
        <p:sp>
          <p:nvSpPr>
            <p:cNvPr id="8" name="Google Shape;27;p3">
              <a:extLst>
                <a:ext uri="{FF2B5EF4-FFF2-40B4-BE49-F238E27FC236}">
                  <a16:creationId xmlns:a16="http://schemas.microsoft.com/office/drawing/2014/main" id="{33CF857C-1712-47C2-9573-3CC4A25298AF}"/>
                </a:ext>
              </a:extLst>
            </p:cNvPr>
            <p:cNvSpPr/>
            <p:nvPr/>
          </p:nvSpPr>
          <p:spPr>
            <a:xfrm>
              <a:off x="5360715" y="577645"/>
              <a:ext cx="231414" cy="76956"/>
            </a:xfrm>
            <a:custGeom>
              <a:avLst/>
              <a:gdLst/>
              <a:ahLst/>
              <a:cxnLst/>
              <a:rect l="l" t="t" r="r" b="b"/>
              <a:pathLst>
                <a:path w="231414" h="76956" extrusionOk="0">
                  <a:moveTo>
                    <a:pt x="0" y="0"/>
                  </a:moveTo>
                  <a:lnTo>
                    <a:pt x="115461" y="76956"/>
                  </a:lnTo>
                  <a:lnTo>
                    <a:pt x="231415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tx1">
                    <a:lumMod val="50000"/>
                    <a:lumOff val="50000"/>
                  </a:schemeClr>
                </a:solidFill>
                <a:ea typeface="Raleway"/>
                <a:cs typeface="Raleway"/>
                <a:sym typeface="Raleway"/>
              </a:endParaRPr>
            </a:p>
          </p:txBody>
        </p:sp>
      </p:grpSp>
      <p:sp>
        <p:nvSpPr>
          <p:cNvPr id="9" name="Google Shape;28;p3">
            <a:extLst>
              <a:ext uri="{FF2B5EF4-FFF2-40B4-BE49-F238E27FC236}">
                <a16:creationId xmlns:a16="http://schemas.microsoft.com/office/drawing/2014/main" id="{A99BD532-A03E-4320-837A-828173C176D4}"/>
              </a:ext>
            </a:extLst>
          </p:cNvPr>
          <p:cNvSpPr/>
          <p:nvPr/>
        </p:nvSpPr>
        <p:spPr>
          <a:xfrm>
            <a:off x="1893743" y="4721824"/>
            <a:ext cx="2429907" cy="30649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  <a:ea typeface="Raleway"/>
                <a:cs typeface="Raleway"/>
                <a:sym typeface="Raleway"/>
              </a:rPr>
              <a:t>office@icourse.com</a:t>
            </a:r>
            <a:endParaRPr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0" name="Google Shape;30;p3">
            <a:extLst>
              <a:ext uri="{FF2B5EF4-FFF2-40B4-BE49-F238E27FC236}">
                <a16:creationId xmlns:a16="http://schemas.microsoft.com/office/drawing/2014/main" id="{DA7D7BCE-910D-41CE-88B3-FFD35D78D124}"/>
              </a:ext>
            </a:extLst>
          </p:cNvPr>
          <p:cNvSpPr/>
          <p:nvPr/>
        </p:nvSpPr>
        <p:spPr>
          <a:xfrm>
            <a:off x="1540965" y="5206295"/>
            <a:ext cx="243402" cy="175812"/>
          </a:xfrm>
          <a:custGeom>
            <a:avLst/>
            <a:gdLst/>
            <a:ahLst/>
            <a:cxnLst/>
            <a:rect l="l" t="t" r="r" b="b"/>
            <a:pathLst>
              <a:path w="250723" h="206997" extrusionOk="0">
                <a:moveTo>
                  <a:pt x="247217" y="23792"/>
                </a:moveTo>
                <a:cubicBezTo>
                  <a:pt x="246241" y="22817"/>
                  <a:pt x="245082" y="22029"/>
                  <a:pt x="243817" y="21449"/>
                </a:cubicBezTo>
                <a:cubicBezTo>
                  <a:pt x="244665" y="19653"/>
                  <a:pt x="245426" y="17821"/>
                  <a:pt x="246098" y="15952"/>
                </a:cubicBezTo>
                <a:cubicBezTo>
                  <a:pt x="247863" y="11388"/>
                  <a:pt x="246941" y="6691"/>
                  <a:pt x="243611" y="3361"/>
                </a:cubicBezTo>
                <a:cubicBezTo>
                  <a:pt x="240212" y="-36"/>
                  <a:pt x="234886" y="-964"/>
                  <a:pt x="230565" y="1064"/>
                </a:cubicBezTo>
                <a:cubicBezTo>
                  <a:pt x="221330" y="5022"/>
                  <a:pt x="212429" y="8765"/>
                  <a:pt x="205042" y="11183"/>
                </a:cubicBezTo>
                <a:cubicBezTo>
                  <a:pt x="196430" y="6561"/>
                  <a:pt x="182191" y="8"/>
                  <a:pt x="170712" y="8"/>
                </a:cubicBezTo>
                <a:lnTo>
                  <a:pt x="170608" y="8"/>
                </a:lnTo>
                <a:cubicBezTo>
                  <a:pt x="154875" y="230"/>
                  <a:pt x="140129" y="6730"/>
                  <a:pt x="129086" y="18310"/>
                </a:cubicBezTo>
                <a:cubicBezTo>
                  <a:pt x="119805" y="28041"/>
                  <a:pt x="114054" y="40408"/>
                  <a:pt x="112507" y="53712"/>
                </a:cubicBezTo>
                <a:cubicBezTo>
                  <a:pt x="77848" y="46095"/>
                  <a:pt x="57801" y="34962"/>
                  <a:pt x="35420" y="11499"/>
                </a:cubicBezTo>
                <a:lnTo>
                  <a:pt x="32589" y="8664"/>
                </a:lnTo>
                <a:cubicBezTo>
                  <a:pt x="30625" y="6697"/>
                  <a:pt x="27817" y="5791"/>
                  <a:pt x="25070" y="6234"/>
                </a:cubicBezTo>
                <a:cubicBezTo>
                  <a:pt x="22327" y="6678"/>
                  <a:pt x="19947" y="8426"/>
                  <a:pt x="18700" y="10915"/>
                </a:cubicBezTo>
                <a:lnTo>
                  <a:pt x="17145" y="14027"/>
                </a:lnTo>
                <a:cubicBezTo>
                  <a:pt x="10423" y="26909"/>
                  <a:pt x="8311" y="40123"/>
                  <a:pt x="10871" y="53306"/>
                </a:cubicBezTo>
                <a:cubicBezTo>
                  <a:pt x="11793" y="58063"/>
                  <a:pt x="13348" y="62794"/>
                  <a:pt x="15486" y="67400"/>
                </a:cubicBezTo>
                <a:cubicBezTo>
                  <a:pt x="13503" y="67446"/>
                  <a:pt x="11527" y="67985"/>
                  <a:pt x="9708" y="69030"/>
                </a:cubicBezTo>
                <a:cubicBezTo>
                  <a:pt x="5371" y="71375"/>
                  <a:pt x="3005" y="76817"/>
                  <a:pt x="4063" y="82110"/>
                </a:cubicBezTo>
                <a:lnTo>
                  <a:pt x="4130" y="82441"/>
                </a:lnTo>
                <a:lnTo>
                  <a:pt x="4227" y="82766"/>
                </a:lnTo>
                <a:cubicBezTo>
                  <a:pt x="7345" y="93231"/>
                  <a:pt x="12908" y="103127"/>
                  <a:pt x="20441" y="111824"/>
                </a:cubicBezTo>
                <a:cubicBezTo>
                  <a:pt x="19159" y="112232"/>
                  <a:pt x="17948" y="112840"/>
                  <a:pt x="16877" y="113645"/>
                </a:cubicBezTo>
                <a:cubicBezTo>
                  <a:pt x="12535" y="116901"/>
                  <a:pt x="10909" y="122366"/>
                  <a:pt x="12793" y="127294"/>
                </a:cubicBezTo>
                <a:cubicBezTo>
                  <a:pt x="18396" y="143094"/>
                  <a:pt x="27813" y="154009"/>
                  <a:pt x="41369" y="160316"/>
                </a:cubicBezTo>
                <a:cubicBezTo>
                  <a:pt x="32871" y="162791"/>
                  <a:pt x="23505" y="164067"/>
                  <a:pt x="12801" y="164252"/>
                </a:cubicBezTo>
                <a:cubicBezTo>
                  <a:pt x="7600" y="164283"/>
                  <a:pt x="2800" y="167581"/>
                  <a:pt x="842" y="172479"/>
                </a:cubicBezTo>
                <a:lnTo>
                  <a:pt x="694" y="172883"/>
                </a:lnTo>
                <a:cubicBezTo>
                  <a:pt x="-920" y="177723"/>
                  <a:pt x="312" y="182654"/>
                  <a:pt x="4070" y="186417"/>
                </a:cubicBezTo>
                <a:lnTo>
                  <a:pt x="4350" y="186696"/>
                </a:lnTo>
                <a:lnTo>
                  <a:pt x="4658" y="186943"/>
                </a:lnTo>
                <a:cubicBezTo>
                  <a:pt x="20479" y="199688"/>
                  <a:pt x="53554" y="206997"/>
                  <a:pt x="95400" y="206997"/>
                </a:cubicBezTo>
                <a:cubicBezTo>
                  <a:pt x="169199" y="206997"/>
                  <a:pt x="229412" y="142459"/>
                  <a:pt x="230913" y="62501"/>
                </a:cubicBezTo>
                <a:cubicBezTo>
                  <a:pt x="239906" y="56671"/>
                  <a:pt x="246702" y="47382"/>
                  <a:pt x="250243" y="35977"/>
                </a:cubicBezTo>
                <a:lnTo>
                  <a:pt x="250354" y="35578"/>
                </a:lnTo>
                <a:cubicBezTo>
                  <a:pt x="251404" y="31373"/>
                  <a:pt x="250172" y="26748"/>
                  <a:pt x="247217" y="2379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tx1">
                  <a:lumMod val="50000"/>
                  <a:lumOff val="50000"/>
                </a:schemeClr>
              </a:solidFill>
              <a:ea typeface="Raleway"/>
              <a:cs typeface="Raleway"/>
              <a:sym typeface="Raleway"/>
            </a:endParaRPr>
          </a:p>
        </p:txBody>
      </p:sp>
      <p:sp>
        <p:nvSpPr>
          <p:cNvPr id="11" name="Google Shape;31;p3">
            <a:extLst>
              <a:ext uri="{FF2B5EF4-FFF2-40B4-BE49-F238E27FC236}">
                <a16:creationId xmlns:a16="http://schemas.microsoft.com/office/drawing/2014/main" id="{60F17458-D684-4930-8D7C-C7A11AB298DF}"/>
              </a:ext>
            </a:extLst>
          </p:cNvPr>
          <p:cNvSpPr/>
          <p:nvPr/>
        </p:nvSpPr>
        <p:spPr>
          <a:xfrm>
            <a:off x="1882418" y="5134948"/>
            <a:ext cx="1442334" cy="3077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  <a:ea typeface="Raleway"/>
                <a:cs typeface="Raleway"/>
                <a:sym typeface="Raleway"/>
              </a:rPr>
              <a:t>@icourse</a:t>
            </a:r>
            <a:endParaRPr sz="1400" dirty="0">
              <a:solidFill>
                <a:schemeClr val="tx1">
                  <a:lumMod val="50000"/>
                  <a:lumOff val="50000"/>
                </a:schemeClr>
              </a:solidFill>
              <a:ea typeface="Raleway"/>
              <a:cs typeface="Raleway"/>
              <a:sym typeface="Raleway"/>
            </a:endParaRPr>
          </a:p>
        </p:txBody>
      </p:sp>
      <p:sp>
        <p:nvSpPr>
          <p:cNvPr id="12" name="Google Shape;21;p3">
            <a:extLst>
              <a:ext uri="{FF2B5EF4-FFF2-40B4-BE49-F238E27FC236}">
                <a16:creationId xmlns:a16="http://schemas.microsoft.com/office/drawing/2014/main" id="{7089B5B4-6759-4DC1-B5A8-DD9574A17264}"/>
              </a:ext>
            </a:extLst>
          </p:cNvPr>
          <p:cNvSpPr/>
          <p:nvPr/>
        </p:nvSpPr>
        <p:spPr>
          <a:xfrm>
            <a:off x="1891796" y="4308700"/>
            <a:ext cx="2250568" cy="30649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  <a:ea typeface="Raleway"/>
                <a:cs typeface="Raleway"/>
                <a:sym typeface="Raleway"/>
              </a:rPr>
              <a:t>www.icourse.com</a:t>
            </a:r>
            <a:endParaRPr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grpSp>
        <p:nvGrpSpPr>
          <p:cNvPr id="13" name="Graphic 6">
            <a:extLst>
              <a:ext uri="{FF2B5EF4-FFF2-40B4-BE49-F238E27FC236}">
                <a16:creationId xmlns:a16="http://schemas.microsoft.com/office/drawing/2014/main" id="{42265105-C75F-45DD-BDE7-9A584511D3C1}"/>
              </a:ext>
            </a:extLst>
          </p:cNvPr>
          <p:cNvGrpSpPr/>
          <p:nvPr/>
        </p:nvGrpSpPr>
        <p:grpSpPr>
          <a:xfrm>
            <a:off x="1540965" y="4333886"/>
            <a:ext cx="250723" cy="250233"/>
            <a:chOff x="1242962" y="2883563"/>
            <a:chExt cx="250723" cy="250233"/>
          </a:xfrm>
          <a:solidFill>
            <a:schemeClr val="accent1"/>
          </a:solidFill>
        </p:grpSpPr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3D06CCA8-0927-4FBF-88E0-EEC07EEDFF8C}"/>
                </a:ext>
              </a:extLst>
            </p:cNvPr>
            <p:cNvSpPr/>
            <p:nvPr/>
          </p:nvSpPr>
          <p:spPr>
            <a:xfrm>
              <a:off x="1317420" y="2964132"/>
              <a:ext cx="43548" cy="37604"/>
            </a:xfrm>
            <a:custGeom>
              <a:avLst/>
              <a:gdLst>
                <a:gd name="connsiteX0" fmla="*/ 43548 w 43548"/>
                <a:gd name="connsiteY0" fmla="*/ 37605 h 37604"/>
                <a:gd name="connsiteX1" fmla="*/ 43548 w 43548"/>
                <a:gd name="connsiteY1" fmla="*/ 0 h 37604"/>
                <a:gd name="connsiteX2" fmla="*/ 7303 w 43548"/>
                <a:gd name="connsiteY2" fmla="*/ 0 h 37604"/>
                <a:gd name="connsiteX3" fmla="*/ 0 w 43548"/>
                <a:gd name="connsiteY3" fmla="*/ 37605 h 376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3548" h="37604">
                  <a:moveTo>
                    <a:pt x="43548" y="37605"/>
                  </a:moveTo>
                  <a:lnTo>
                    <a:pt x="43548" y="0"/>
                  </a:lnTo>
                  <a:lnTo>
                    <a:pt x="7303" y="0"/>
                  </a:lnTo>
                  <a:cubicBezTo>
                    <a:pt x="3120" y="12602"/>
                    <a:pt x="675" y="25166"/>
                    <a:pt x="0" y="37605"/>
                  </a:cubicBezTo>
                  <a:close/>
                </a:path>
              </a:pathLst>
            </a:custGeom>
            <a:grpFill/>
            <a:ln w="48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DD8AA791-1291-4189-8708-A1034EB52F73}"/>
                </a:ext>
              </a:extLst>
            </p:cNvPr>
            <p:cNvSpPr/>
            <p:nvPr/>
          </p:nvSpPr>
          <p:spPr>
            <a:xfrm>
              <a:off x="1330395" y="2900618"/>
              <a:ext cx="30573" cy="48804"/>
            </a:xfrm>
            <a:custGeom>
              <a:avLst/>
              <a:gdLst>
                <a:gd name="connsiteX0" fmla="*/ 0 w 30573"/>
                <a:gd name="connsiteY0" fmla="*/ 48805 h 48804"/>
                <a:gd name="connsiteX1" fmla="*/ 30573 w 30573"/>
                <a:gd name="connsiteY1" fmla="*/ 48805 h 48804"/>
                <a:gd name="connsiteX2" fmla="*/ 30573 w 30573"/>
                <a:gd name="connsiteY2" fmla="*/ 0 h 48804"/>
                <a:gd name="connsiteX3" fmla="*/ 7386 w 30573"/>
                <a:gd name="connsiteY3" fmla="*/ 33816 h 48804"/>
                <a:gd name="connsiteX4" fmla="*/ 0 w 30573"/>
                <a:gd name="connsiteY4" fmla="*/ 48805 h 48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573" h="48804">
                  <a:moveTo>
                    <a:pt x="0" y="48805"/>
                  </a:moveTo>
                  <a:lnTo>
                    <a:pt x="30573" y="48805"/>
                  </a:lnTo>
                  <a:lnTo>
                    <a:pt x="30573" y="0"/>
                  </a:lnTo>
                  <a:cubicBezTo>
                    <a:pt x="21659" y="10630"/>
                    <a:pt x="13866" y="21985"/>
                    <a:pt x="7386" y="33816"/>
                  </a:cubicBezTo>
                  <a:cubicBezTo>
                    <a:pt x="4652" y="38808"/>
                    <a:pt x="2192" y="43806"/>
                    <a:pt x="0" y="48805"/>
                  </a:cubicBezTo>
                  <a:close/>
                </a:path>
              </a:pathLst>
            </a:custGeom>
            <a:grpFill/>
            <a:ln w="48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B52DE1AD-7685-4A13-8882-36DEFFF53238}"/>
                </a:ext>
              </a:extLst>
            </p:cNvPr>
            <p:cNvSpPr/>
            <p:nvPr/>
          </p:nvSpPr>
          <p:spPr>
            <a:xfrm>
              <a:off x="1242992" y="3016445"/>
              <a:ext cx="66231" cy="37092"/>
            </a:xfrm>
            <a:custGeom>
              <a:avLst/>
              <a:gdLst>
                <a:gd name="connsiteX0" fmla="*/ 59729 w 66231"/>
                <a:gd name="connsiteY0" fmla="*/ 0 h 37092"/>
                <a:gd name="connsiteX1" fmla="*/ 0 w 66231"/>
                <a:gd name="connsiteY1" fmla="*/ 0 h 37092"/>
                <a:gd name="connsiteX2" fmla="*/ 7921 w 66231"/>
                <a:gd name="connsiteY2" fmla="*/ 37092 h 37092"/>
                <a:gd name="connsiteX3" fmla="*/ 66231 w 66231"/>
                <a:gd name="connsiteY3" fmla="*/ 37092 h 37092"/>
                <a:gd name="connsiteX4" fmla="*/ 59729 w 66231"/>
                <a:gd name="connsiteY4" fmla="*/ 0 h 370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231" h="37092">
                  <a:moveTo>
                    <a:pt x="59729" y="0"/>
                  </a:moveTo>
                  <a:lnTo>
                    <a:pt x="0" y="0"/>
                  </a:lnTo>
                  <a:cubicBezTo>
                    <a:pt x="761" y="12843"/>
                    <a:pt x="3445" y="25319"/>
                    <a:pt x="7921" y="37092"/>
                  </a:cubicBezTo>
                  <a:lnTo>
                    <a:pt x="66231" y="37092"/>
                  </a:lnTo>
                  <a:cubicBezTo>
                    <a:pt x="62809" y="25577"/>
                    <a:pt x="60412" y="13134"/>
                    <a:pt x="59729" y="0"/>
                  </a:cubicBezTo>
                  <a:close/>
                </a:path>
              </a:pathLst>
            </a:custGeom>
            <a:grpFill/>
            <a:ln w="48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DA428FAA-37DB-4842-9CF2-447D7FF8B19D}"/>
                </a:ext>
              </a:extLst>
            </p:cNvPr>
            <p:cNvSpPr/>
            <p:nvPr/>
          </p:nvSpPr>
          <p:spPr>
            <a:xfrm>
              <a:off x="1429582" y="3016445"/>
              <a:ext cx="64071" cy="37092"/>
            </a:xfrm>
            <a:custGeom>
              <a:avLst/>
              <a:gdLst>
                <a:gd name="connsiteX0" fmla="*/ 0 w 64071"/>
                <a:gd name="connsiteY0" fmla="*/ 37092 h 37092"/>
                <a:gd name="connsiteX1" fmla="*/ 56150 w 64071"/>
                <a:gd name="connsiteY1" fmla="*/ 37092 h 37092"/>
                <a:gd name="connsiteX2" fmla="*/ 64071 w 64071"/>
                <a:gd name="connsiteY2" fmla="*/ 0 h 37092"/>
                <a:gd name="connsiteX3" fmla="*/ 5939 w 64071"/>
                <a:gd name="connsiteY3" fmla="*/ 0 h 37092"/>
                <a:gd name="connsiteX4" fmla="*/ 0 w 64071"/>
                <a:gd name="connsiteY4" fmla="*/ 37092 h 370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4071" h="37092">
                  <a:moveTo>
                    <a:pt x="0" y="37092"/>
                  </a:moveTo>
                  <a:lnTo>
                    <a:pt x="56150" y="37092"/>
                  </a:lnTo>
                  <a:cubicBezTo>
                    <a:pt x="60626" y="25319"/>
                    <a:pt x="63310" y="12843"/>
                    <a:pt x="64071" y="0"/>
                  </a:cubicBezTo>
                  <a:lnTo>
                    <a:pt x="5939" y="0"/>
                  </a:lnTo>
                  <a:cubicBezTo>
                    <a:pt x="5513" y="12307"/>
                    <a:pt x="3523" y="24695"/>
                    <a:pt x="0" y="37092"/>
                  </a:cubicBezTo>
                  <a:close/>
                </a:path>
              </a:pathLst>
            </a:custGeom>
            <a:grpFill/>
            <a:ln w="48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1F9198BA-64A9-42F3-BF54-E6BD6BBB681E}"/>
                </a:ext>
              </a:extLst>
            </p:cNvPr>
            <p:cNvSpPr/>
            <p:nvPr/>
          </p:nvSpPr>
          <p:spPr>
            <a:xfrm>
              <a:off x="1375678" y="2964132"/>
              <a:ext cx="44864" cy="37604"/>
            </a:xfrm>
            <a:custGeom>
              <a:avLst/>
              <a:gdLst>
                <a:gd name="connsiteX0" fmla="*/ 44864 w 44864"/>
                <a:gd name="connsiteY0" fmla="*/ 37605 h 37604"/>
                <a:gd name="connsiteX1" fmla="*/ 36937 w 44864"/>
                <a:gd name="connsiteY1" fmla="*/ 0 h 37604"/>
                <a:gd name="connsiteX2" fmla="*/ 0 w 44864"/>
                <a:gd name="connsiteY2" fmla="*/ 0 h 37604"/>
                <a:gd name="connsiteX3" fmla="*/ 0 w 44864"/>
                <a:gd name="connsiteY3" fmla="*/ 37605 h 376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4864" h="37604">
                  <a:moveTo>
                    <a:pt x="44864" y="37605"/>
                  </a:moveTo>
                  <a:cubicBezTo>
                    <a:pt x="43956" y="25168"/>
                    <a:pt x="41306" y="12604"/>
                    <a:pt x="36937" y="0"/>
                  </a:cubicBezTo>
                  <a:lnTo>
                    <a:pt x="0" y="0"/>
                  </a:lnTo>
                  <a:lnTo>
                    <a:pt x="0" y="37605"/>
                  </a:lnTo>
                  <a:close/>
                </a:path>
              </a:pathLst>
            </a:custGeom>
            <a:grpFill/>
            <a:ln w="48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4B9AD4DF-99C1-4F5E-AF21-3173DA93A656}"/>
                </a:ext>
              </a:extLst>
            </p:cNvPr>
            <p:cNvSpPr/>
            <p:nvPr/>
          </p:nvSpPr>
          <p:spPr>
            <a:xfrm>
              <a:off x="1242962" y="2964132"/>
              <a:ext cx="66332" cy="37604"/>
            </a:xfrm>
            <a:custGeom>
              <a:avLst/>
              <a:gdLst>
                <a:gd name="connsiteX0" fmla="*/ 66332 w 66332"/>
                <a:gd name="connsiteY0" fmla="*/ 0 h 37604"/>
                <a:gd name="connsiteX1" fmla="*/ 7961 w 66332"/>
                <a:gd name="connsiteY1" fmla="*/ 0 h 37604"/>
                <a:gd name="connsiteX2" fmla="*/ 0 w 66332"/>
                <a:gd name="connsiteY2" fmla="*/ 37605 h 37604"/>
                <a:gd name="connsiteX3" fmla="*/ 59731 w 66332"/>
                <a:gd name="connsiteY3" fmla="*/ 37605 h 37604"/>
                <a:gd name="connsiteX4" fmla="*/ 66332 w 66332"/>
                <a:gd name="connsiteY4" fmla="*/ 0 h 376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332" h="37604">
                  <a:moveTo>
                    <a:pt x="66332" y="0"/>
                  </a:moveTo>
                  <a:lnTo>
                    <a:pt x="7961" y="0"/>
                  </a:lnTo>
                  <a:cubicBezTo>
                    <a:pt x="3422" y="11931"/>
                    <a:pt x="723" y="24580"/>
                    <a:pt x="0" y="37605"/>
                  </a:cubicBezTo>
                  <a:lnTo>
                    <a:pt x="59731" y="37605"/>
                  </a:lnTo>
                  <a:cubicBezTo>
                    <a:pt x="60339" y="25124"/>
                    <a:pt x="62547" y="12566"/>
                    <a:pt x="66332" y="0"/>
                  </a:cubicBezTo>
                  <a:close/>
                </a:path>
              </a:pathLst>
            </a:custGeom>
            <a:grpFill/>
            <a:ln w="48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357B8106-3B89-4982-AB71-4375E6B7AC94}"/>
                </a:ext>
              </a:extLst>
            </p:cNvPr>
            <p:cNvSpPr/>
            <p:nvPr/>
          </p:nvSpPr>
          <p:spPr>
            <a:xfrm>
              <a:off x="1317448" y="3016445"/>
              <a:ext cx="43519" cy="37092"/>
            </a:xfrm>
            <a:custGeom>
              <a:avLst/>
              <a:gdLst>
                <a:gd name="connsiteX0" fmla="*/ 43520 w 43519"/>
                <a:gd name="connsiteY0" fmla="*/ 0 h 37092"/>
                <a:gd name="connsiteX1" fmla="*/ 0 w 43519"/>
                <a:gd name="connsiteY1" fmla="*/ 0 h 37092"/>
                <a:gd name="connsiteX2" fmla="*/ 7189 w 43519"/>
                <a:gd name="connsiteY2" fmla="*/ 37092 h 37092"/>
                <a:gd name="connsiteX3" fmla="*/ 43520 w 43519"/>
                <a:gd name="connsiteY3" fmla="*/ 37092 h 370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3519" h="37092">
                  <a:moveTo>
                    <a:pt x="43520" y="0"/>
                  </a:moveTo>
                  <a:lnTo>
                    <a:pt x="0" y="0"/>
                  </a:lnTo>
                  <a:cubicBezTo>
                    <a:pt x="706" y="12263"/>
                    <a:pt x="3108" y="24655"/>
                    <a:pt x="7189" y="37092"/>
                  </a:cubicBezTo>
                  <a:lnTo>
                    <a:pt x="43520" y="37092"/>
                  </a:lnTo>
                  <a:close/>
                </a:path>
              </a:pathLst>
            </a:custGeom>
            <a:grpFill/>
            <a:ln w="48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7AB581C1-D868-4270-920F-7297FC7CB4E6}"/>
                </a:ext>
              </a:extLst>
            </p:cNvPr>
            <p:cNvSpPr/>
            <p:nvPr/>
          </p:nvSpPr>
          <p:spPr>
            <a:xfrm>
              <a:off x="1375678" y="2900868"/>
              <a:ext cx="31064" cy="48554"/>
            </a:xfrm>
            <a:custGeom>
              <a:avLst/>
              <a:gdLst>
                <a:gd name="connsiteX0" fmla="*/ 0 w 31064"/>
                <a:gd name="connsiteY0" fmla="*/ 0 h 48554"/>
                <a:gd name="connsiteX1" fmla="*/ 0 w 31064"/>
                <a:gd name="connsiteY1" fmla="*/ 48554 h 48554"/>
                <a:gd name="connsiteX2" fmla="*/ 31065 w 31064"/>
                <a:gd name="connsiteY2" fmla="*/ 48554 h 48554"/>
                <a:gd name="connsiteX3" fmla="*/ 24401 w 31064"/>
                <a:gd name="connsiteY3" fmla="*/ 35200 h 48554"/>
                <a:gd name="connsiteX4" fmla="*/ 0 w 31064"/>
                <a:gd name="connsiteY4" fmla="*/ 0 h 485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064" h="48554">
                  <a:moveTo>
                    <a:pt x="0" y="0"/>
                  </a:moveTo>
                  <a:lnTo>
                    <a:pt x="0" y="48554"/>
                  </a:lnTo>
                  <a:lnTo>
                    <a:pt x="31065" y="48554"/>
                  </a:lnTo>
                  <a:cubicBezTo>
                    <a:pt x="29055" y="44103"/>
                    <a:pt x="26836" y="39650"/>
                    <a:pt x="24401" y="35200"/>
                  </a:cubicBezTo>
                  <a:cubicBezTo>
                    <a:pt x="14785" y="17623"/>
                    <a:pt x="4549" y="5163"/>
                    <a:pt x="0" y="0"/>
                  </a:cubicBezTo>
                  <a:close/>
                </a:path>
              </a:pathLst>
            </a:custGeom>
            <a:grpFill/>
            <a:ln w="48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CA91D1FA-5A7C-4BFD-B7BC-AC737F45F852}"/>
                </a:ext>
              </a:extLst>
            </p:cNvPr>
            <p:cNvSpPr/>
            <p:nvPr/>
          </p:nvSpPr>
          <p:spPr>
            <a:xfrm>
              <a:off x="1379861" y="2883807"/>
              <a:ext cx="99139" cy="65615"/>
            </a:xfrm>
            <a:custGeom>
              <a:avLst/>
              <a:gdLst>
                <a:gd name="connsiteX0" fmla="*/ 5157 w 99139"/>
                <a:gd name="connsiteY0" fmla="*/ 5448 h 65615"/>
                <a:gd name="connsiteX1" fmla="*/ 42925 w 99139"/>
                <a:gd name="connsiteY1" fmla="*/ 65615 h 65615"/>
                <a:gd name="connsiteX2" fmla="*/ 99140 w 99139"/>
                <a:gd name="connsiteY2" fmla="*/ 65615 h 65615"/>
                <a:gd name="connsiteX3" fmla="*/ 77251 w 99139"/>
                <a:gd name="connsiteY3" fmla="*/ 36251 h 65615"/>
                <a:gd name="connsiteX4" fmla="*/ 0 w 99139"/>
                <a:gd name="connsiteY4" fmla="*/ 0 h 65615"/>
                <a:gd name="connsiteX5" fmla="*/ 5157 w 99139"/>
                <a:gd name="connsiteY5" fmla="*/ 5448 h 656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9139" h="65615">
                  <a:moveTo>
                    <a:pt x="5157" y="5448"/>
                  </a:moveTo>
                  <a:cubicBezTo>
                    <a:pt x="10567" y="11338"/>
                    <a:pt x="29795" y="33599"/>
                    <a:pt x="42925" y="65615"/>
                  </a:cubicBezTo>
                  <a:lnTo>
                    <a:pt x="99140" y="65615"/>
                  </a:lnTo>
                  <a:cubicBezTo>
                    <a:pt x="93394" y="54947"/>
                    <a:pt x="86060" y="45057"/>
                    <a:pt x="77251" y="36251"/>
                  </a:cubicBezTo>
                  <a:cubicBezTo>
                    <a:pt x="56275" y="15274"/>
                    <a:pt x="29185" y="2642"/>
                    <a:pt x="0" y="0"/>
                  </a:cubicBezTo>
                  <a:cubicBezTo>
                    <a:pt x="2799" y="2952"/>
                    <a:pt x="4931" y="5201"/>
                    <a:pt x="5157" y="5448"/>
                  </a:cubicBezTo>
                  <a:close/>
                </a:path>
              </a:pathLst>
            </a:custGeom>
            <a:grpFill/>
            <a:ln w="48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D43F36C5-DF48-46A3-BD7F-791E1ED77E55}"/>
                </a:ext>
              </a:extLst>
            </p:cNvPr>
            <p:cNvSpPr/>
            <p:nvPr/>
          </p:nvSpPr>
          <p:spPr>
            <a:xfrm>
              <a:off x="1257633" y="3068247"/>
              <a:ext cx="98120" cy="65546"/>
            </a:xfrm>
            <a:custGeom>
              <a:avLst/>
              <a:gdLst>
                <a:gd name="connsiteX0" fmla="*/ 95473 w 98120"/>
                <a:gd name="connsiteY0" fmla="*/ 62744 h 65546"/>
                <a:gd name="connsiteX1" fmla="*/ 56671 w 98120"/>
                <a:gd name="connsiteY1" fmla="*/ 0 h 65546"/>
                <a:gd name="connsiteX2" fmla="*/ 0 w 98120"/>
                <a:gd name="connsiteY2" fmla="*/ 0 h 65546"/>
                <a:gd name="connsiteX3" fmla="*/ 21900 w 98120"/>
                <a:gd name="connsiteY3" fmla="*/ 29387 h 65546"/>
                <a:gd name="connsiteX4" fmla="*/ 98120 w 98120"/>
                <a:gd name="connsiteY4" fmla="*/ 65546 h 65546"/>
                <a:gd name="connsiteX5" fmla="*/ 95473 w 98120"/>
                <a:gd name="connsiteY5" fmla="*/ 62744 h 655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8120" h="65546">
                  <a:moveTo>
                    <a:pt x="95473" y="62744"/>
                  </a:moveTo>
                  <a:cubicBezTo>
                    <a:pt x="89918" y="56697"/>
                    <a:pt x="69800" y="33397"/>
                    <a:pt x="56671" y="0"/>
                  </a:cubicBezTo>
                  <a:lnTo>
                    <a:pt x="0" y="0"/>
                  </a:lnTo>
                  <a:cubicBezTo>
                    <a:pt x="5746" y="10676"/>
                    <a:pt x="13086" y="20573"/>
                    <a:pt x="21900" y="29387"/>
                  </a:cubicBezTo>
                  <a:cubicBezTo>
                    <a:pt x="42630" y="50115"/>
                    <a:pt x="69330" y="62704"/>
                    <a:pt x="98120" y="65546"/>
                  </a:cubicBezTo>
                  <a:cubicBezTo>
                    <a:pt x="96634" y="63978"/>
                    <a:pt x="95624" y="62908"/>
                    <a:pt x="95473" y="62744"/>
                  </a:cubicBezTo>
                  <a:close/>
                </a:path>
              </a:pathLst>
            </a:custGeom>
            <a:grpFill/>
            <a:ln w="48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25801323-87D1-4FF8-ACE7-13814979F40A}"/>
                </a:ext>
              </a:extLst>
            </p:cNvPr>
            <p:cNvSpPr/>
            <p:nvPr/>
          </p:nvSpPr>
          <p:spPr>
            <a:xfrm>
              <a:off x="1257645" y="2883876"/>
              <a:ext cx="98348" cy="65546"/>
            </a:xfrm>
            <a:custGeom>
              <a:avLst/>
              <a:gdLst>
                <a:gd name="connsiteX0" fmla="*/ 56801 w 98348"/>
                <a:gd name="connsiteY0" fmla="*/ 65546 h 65546"/>
                <a:gd name="connsiteX1" fmla="*/ 67235 w 98348"/>
                <a:gd name="connsiteY1" fmla="*/ 43491 h 65546"/>
                <a:gd name="connsiteX2" fmla="*/ 95127 w 98348"/>
                <a:gd name="connsiteY2" fmla="*/ 3692 h 65546"/>
                <a:gd name="connsiteX3" fmla="*/ 95446 w 98348"/>
                <a:gd name="connsiteY3" fmla="*/ 3326 h 65546"/>
                <a:gd name="connsiteX4" fmla="*/ 98348 w 98348"/>
                <a:gd name="connsiteY4" fmla="*/ 0 h 65546"/>
                <a:gd name="connsiteX5" fmla="*/ 21891 w 98348"/>
                <a:gd name="connsiteY5" fmla="*/ 36182 h 65546"/>
                <a:gd name="connsiteX6" fmla="*/ 0 w 98348"/>
                <a:gd name="connsiteY6" fmla="*/ 65546 h 655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8348" h="65546">
                  <a:moveTo>
                    <a:pt x="56801" y="65546"/>
                  </a:moveTo>
                  <a:cubicBezTo>
                    <a:pt x="59743" y="58182"/>
                    <a:pt x="63218" y="50825"/>
                    <a:pt x="67235" y="43491"/>
                  </a:cubicBezTo>
                  <a:cubicBezTo>
                    <a:pt x="74917" y="29470"/>
                    <a:pt x="84300" y="16078"/>
                    <a:pt x="95127" y="3692"/>
                  </a:cubicBezTo>
                  <a:lnTo>
                    <a:pt x="95446" y="3326"/>
                  </a:lnTo>
                  <a:cubicBezTo>
                    <a:pt x="96481" y="2139"/>
                    <a:pt x="97445" y="1033"/>
                    <a:pt x="98348" y="0"/>
                  </a:cubicBezTo>
                  <a:cubicBezTo>
                    <a:pt x="69464" y="2797"/>
                    <a:pt x="42676" y="15397"/>
                    <a:pt x="21891" y="36182"/>
                  </a:cubicBezTo>
                  <a:cubicBezTo>
                    <a:pt x="13082" y="44991"/>
                    <a:pt x="5746" y="54880"/>
                    <a:pt x="0" y="65546"/>
                  </a:cubicBezTo>
                  <a:close/>
                </a:path>
              </a:pathLst>
            </a:custGeom>
            <a:grpFill/>
            <a:ln w="48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9F7B7A46-8501-42E0-A231-9CBFA258DB5C}"/>
                </a:ext>
              </a:extLst>
            </p:cNvPr>
            <p:cNvSpPr/>
            <p:nvPr/>
          </p:nvSpPr>
          <p:spPr>
            <a:xfrm>
              <a:off x="1384774" y="3068247"/>
              <a:ext cx="94239" cy="65094"/>
            </a:xfrm>
            <a:custGeom>
              <a:avLst/>
              <a:gdLst>
                <a:gd name="connsiteX0" fmla="*/ 39910 w 94239"/>
                <a:gd name="connsiteY0" fmla="*/ 0 h 65094"/>
                <a:gd name="connsiteX1" fmla="*/ 28469 w 94239"/>
                <a:gd name="connsiteY1" fmla="*/ 24632 h 65094"/>
                <a:gd name="connsiteX2" fmla="*/ 580 w 94239"/>
                <a:gd name="connsiteY2" fmla="*/ 64431 h 65094"/>
                <a:gd name="connsiteX3" fmla="*/ 258 w 94239"/>
                <a:gd name="connsiteY3" fmla="*/ 64798 h 65094"/>
                <a:gd name="connsiteX4" fmla="*/ 0 w 94239"/>
                <a:gd name="connsiteY4" fmla="*/ 65095 h 65094"/>
                <a:gd name="connsiteX5" fmla="*/ 72339 w 94239"/>
                <a:gd name="connsiteY5" fmla="*/ 29387 h 65094"/>
                <a:gd name="connsiteX6" fmla="*/ 94239 w 94239"/>
                <a:gd name="connsiteY6" fmla="*/ 0 h 650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4239" h="65094">
                  <a:moveTo>
                    <a:pt x="39910" y="0"/>
                  </a:moveTo>
                  <a:cubicBezTo>
                    <a:pt x="36767" y="8225"/>
                    <a:pt x="32955" y="16445"/>
                    <a:pt x="28469" y="24632"/>
                  </a:cubicBezTo>
                  <a:cubicBezTo>
                    <a:pt x="20789" y="38655"/>
                    <a:pt x="11406" y="52045"/>
                    <a:pt x="580" y="64431"/>
                  </a:cubicBezTo>
                  <a:lnTo>
                    <a:pt x="258" y="64798"/>
                  </a:lnTo>
                  <a:cubicBezTo>
                    <a:pt x="170" y="64900"/>
                    <a:pt x="88" y="64995"/>
                    <a:pt x="0" y="65095"/>
                  </a:cubicBezTo>
                  <a:cubicBezTo>
                    <a:pt x="27304" y="61544"/>
                    <a:pt x="52544" y="49180"/>
                    <a:pt x="72339" y="29387"/>
                  </a:cubicBezTo>
                  <a:cubicBezTo>
                    <a:pt x="81153" y="20573"/>
                    <a:pt x="88493" y="10676"/>
                    <a:pt x="94239" y="0"/>
                  </a:cubicBezTo>
                  <a:close/>
                </a:path>
              </a:pathLst>
            </a:custGeom>
            <a:grpFill/>
            <a:ln w="48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D3F8C6B9-108D-422B-A325-A27B2437A25D}"/>
                </a:ext>
              </a:extLst>
            </p:cNvPr>
            <p:cNvSpPr/>
            <p:nvPr/>
          </p:nvSpPr>
          <p:spPr>
            <a:xfrm>
              <a:off x="1375678" y="3068247"/>
              <a:ext cx="33157" cy="53125"/>
            </a:xfrm>
            <a:custGeom>
              <a:avLst/>
              <a:gdLst>
                <a:gd name="connsiteX0" fmla="*/ 33158 w 33157"/>
                <a:gd name="connsiteY0" fmla="*/ 0 h 53125"/>
                <a:gd name="connsiteX1" fmla="*/ 0 w 33157"/>
                <a:gd name="connsiteY1" fmla="*/ 0 h 53125"/>
                <a:gd name="connsiteX2" fmla="*/ 0 w 33157"/>
                <a:gd name="connsiteY2" fmla="*/ 53126 h 53125"/>
                <a:gd name="connsiteX3" fmla="*/ 24664 w 33157"/>
                <a:gd name="connsiteY3" fmla="*/ 17566 h 53125"/>
                <a:gd name="connsiteX4" fmla="*/ 33158 w 33157"/>
                <a:gd name="connsiteY4" fmla="*/ 0 h 53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157" h="53125">
                  <a:moveTo>
                    <a:pt x="33158" y="0"/>
                  </a:moveTo>
                  <a:lnTo>
                    <a:pt x="0" y="0"/>
                  </a:lnTo>
                  <a:lnTo>
                    <a:pt x="0" y="53126"/>
                  </a:lnTo>
                  <a:cubicBezTo>
                    <a:pt x="9536" y="41999"/>
                    <a:pt x="17828" y="30045"/>
                    <a:pt x="24664" y="17566"/>
                  </a:cubicBezTo>
                  <a:cubicBezTo>
                    <a:pt x="27870" y="11714"/>
                    <a:pt x="30698" y="5857"/>
                    <a:pt x="33158" y="0"/>
                  </a:cubicBezTo>
                  <a:close/>
                </a:path>
              </a:pathLst>
            </a:custGeom>
            <a:grpFill/>
            <a:ln w="48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29030C5A-3459-4721-AE5A-E54FDC5B10EE}"/>
                </a:ext>
              </a:extLst>
            </p:cNvPr>
            <p:cNvSpPr/>
            <p:nvPr/>
          </p:nvSpPr>
          <p:spPr>
            <a:xfrm>
              <a:off x="1428111" y="2964132"/>
              <a:ext cx="65573" cy="37604"/>
            </a:xfrm>
            <a:custGeom>
              <a:avLst/>
              <a:gdLst>
                <a:gd name="connsiteX0" fmla="*/ 0 w 65573"/>
                <a:gd name="connsiteY0" fmla="*/ 0 h 37604"/>
                <a:gd name="connsiteX1" fmla="*/ 7171 w 65573"/>
                <a:gd name="connsiteY1" fmla="*/ 37605 h 37604"/>
                <a:gd name="connsiteX2" fmla="*/ 65573 w 65573"/>
                <a:gd name="connsiteY2" fmla="*/ 37605 h 37604"/>
                <a:gd name="connsiteX3" fmla="*/ 57612 w 65573"/>
                <a:gd name="connsiteY3" fmla="*/ 0 h 376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5573" h="37604">
                  <a:moveTo>
                    <a:pt x="0" y="0"/>
                  </a:moveTo>
                  <a:cubicBezTo>
                    <a:pt x="3654" y="11632"/>
                    <a:pt x="6289" y="24251"/>
                    <a:pt x="7171" y="37605"/>
                  </a:cubicBezTo>
                  <a:lnTo>
                    <a:pt x="65573" y="37605"/>
                  </a:lnTo>
                  <a:cubicBezTo>
                    <a:pt x="64850" y="24580"/>
                    <a:pt x="62151" y="11931"/>
                    <a:pt x="57612" y="0"/>
                  </a:cubicBezTo>
                  <a:close/>
                </a:path>
              </a:pathLst>
            </a:custGeom>
            <a:grpFill/>
            <a:ln w="48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EF2066DA-8C0A-40DA-88F0-B1EC7026F5E8}"/>
                </a:ext>
              </a:extLst>
            </p:cNvPr>
            <p:cNvSpPr/>
            <p:nvPr/>
          </p:nvSpPr>
          <p:spPr>
            <a:xfrm>
              <a:off x="1330240" y="3068247"/>
              <a:ext cx="30728" cy="49424"/>
            </a:xfrm>
            <a:custGeom>
              <a:avLst/>
              <a:gdLst>
                <a:gd name="connsiteX0" fmla="*/ 30728 w 30728"/>
                <a:gd name="connsiteY0" fmla="*/ 49425 h 49424"/>
                <a:gd name="connsiteX1" fmla="*/ 30728 w 30728"/>
                <a:gd name="connsiteY1" fmla="*/ 0 h 49424"/>
                <a:gd name="connsiteX2" fmla="*/ 0 w 30728"/>
                <a:gd name="connsiteY2" fmla="*/ 0 h 49424"/>
                <a:gd name="connsiteX3" fmla="*/ 7804 w 30728"/>
                <a:gd name="connsiteY3" fmla="*/ 15932 h 49424"/>
                <a:gd name="connsiteX4" fmla="*/ 30728 w 30728"/>
                <a:gd name="connsiteY4" fmla="*/ 49425 h 494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728" h="49424">
                  <a:moveTo>
                    <a:pt x="30728" y="49425"/>
                  </a:moveTo>
                  <a:lnTo>
                    <a:pt x="30728" y="0"/>
                  </a:lnTo>
                  <a:lnTo>
                    <a:pt x="0" y="0"/>
                  </a:lnTo>
                  <a:cubicBezTo>
                    <a:pt x="2301" y="5310"/>
                    <a:pt x="4901" y="10624"/>
                    <a:pt x="7804" y="15932"/>
                  </a:cubicBezTo>
                  <a:cubicBezTo>
                    <a:pt x="16491" y="31805"/>
                    <a:pt x="25678" y="43504"/>
                    <a:pt x="30728" y="49425"/>
                  </a:cubicBezTo>
                  <a:close/>
                </a:path>
              </a:pathLst>
            </a:custGeom>
            <a:grpFill/>
            <a:ln w="48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584C1620-09CD-457C-99C8-3DEEAB1F6C4F}"/>
                </a:ext>
              </a:extLst>
            </p:cNvPr>
            <p:cNvSpPr/>
            <p:nvPr/>
          </p:nvSpPr>
          <p:spPr>
            <a:xfrm>
              <a:off x="1375678" y="3016445"/>
              <a:ext cx="45120" cy="37092"/>
            </a:xfrm>
            <a:custGeom>
              <a:avLst/>
              <a:gdLst>
                <a:gd name="connsiteX0" fmla="*/ 0 w 45120"/>
                <a:gd name="connsiteY0" fmla="*/ 0 h 37092"/>
                <a:gd name="connsiteX1" fmla="*/ 0 w 45120"/>
                <a:gd name="connsiteY1" fmla="*/ 37092 h 37092"/>
                <a:gd name="connsiteX2" fmla="*/ 38554 w 45120"/>
                <a:gd name="connsiteY2" fmla="*/ 37092 h 37092"/>
                <a:gd name="connsiteX3" fmla="*/ 45121 w 45120"/>
                <a:gd name="connsiteY3" fmla="*/ 0 h 370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5120" h="37092">
                  <a:moveTo>
                    <a:pt x="0" y="0"/>
                  </a:moveTo>
                  <a:lnTo>
                    <a:pt x="0" y="37092"/>
                  </a:lnTo>
                  <a:lnTo>
                    <a:pt x="38554" y="37092"/>
                  </a:lnTo>
                  <a:cubicBezTo>
                    <a:pt x="42450" y="24659"/>
                    <a:pt x="44648" y="12265"/>
                    <a:pt x="45121" y="0"/>
                  </a:cubicBezTo>
                  <a:close/>
                </a:path>
              </a:pathLst>
            </a:custGeom>
            <a:grpFill/>
            <a:ln w="48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30" name="TextBox 29">
            <a:extLst>
              <a:ext uri="{FF2B5EF4-FFF2-40B4-BE49-F238E27FC236}">
                <a16:creationId xmlns:a16="http://schemas.microsoft.com/office/drawing/2014/main" id="{0D7CA908-1FD3-431B-BD18-A0EA4DC4999C}"/>
              </a:ext>
            </a:extLst>
          </p:cNvPr>
          <p:cNvSpPr txBox="1"/>
          <p:nvPr/>
        </p:nvSpPr>
        <p:spPr>
          <a:xfrm>
            <a:off x="529390" y="481263"/>
            <a:ext cx="8835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400" dirty="0">
                <a:solidFill>
                  <a:schemeClr val="accent1"/>
                </a:solidFill>
                <a:latin typeface="+mj-lt"/>
              </a:rPr>
              <a:t>i</a:t>
            </a:r>
            <a:r>
              <a:rPr lang="id-ID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Course</a:t>
            </a:r>
          </a:p>
        </p:txBody>
      </p:sp>
      <p:sp>
        <p:nvSpPr>
          <p:cNvPr id="36" name="Picture Placeholder 35">
            <a:extLst>
              <a:ext uri="{FF2B5EF4-FFF2-40B4-BE49-F238E27FC236}">
                <a16:creationId xmlns:a16="http://schemas.microsoft.com/office/drawing/2014/main" id="{9AD83C35-2FCD-4FC3-AEDE-6B7B14B88FA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37930161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0160810C-7ACA-4D87-BB35-E88E14229617}"/>
              </a:ext>
            </a:extLst>
          </p:cNvPr>
          <p:cNvSpPr/>
          <p:nvPr/>
        </p:nvSpPr>
        <p:spPr>
          <a:xfrm>
            <a:off x="8823158" y="0"/>
            <a:ext cx="3368842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38C9240-1B8F-4116-A367-26103CC72364}"/>
              </a:ext>
            </a:extLst>
          </p:cNvPr>
          <p:cNvSpPr txBox="1"/>
          <p:nvPr/>
        </p:nvSpPr>
        <p:spPr>
          <a:xfrm>
            <a:off x="529390" y="481263"/>
            <a:ext cx="8835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400" dirty="0">
                <a:solidFill>
                  <a:schemeClr val="accent1"/>
                </a:solidFill>
                <a:latin typeface="+mj-lt"/>
              </a:rPr>
              <a:t>i</a:t>
            </a:r>
            <a:r>
              <a:rPr lang="id-ID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Course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DA7091B9-FBA2-4EF9-9B92-2CC94204E923}"/>
              </a:ext>
            </a:extLst>
          </p:cNvPr>
          <p:cNvSpPr/>
          <p:nvPr/>
        </p:nvSpPr>
        <p:spPr>
          <a:xfrm>
            <a:off x="1461367" y="4010383"/>
            <a:ext cx="4348883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dolor sit amet, consectetur adipiscing elit.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id-ID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Proin sed libero in magna ultrices gravida sit ametat diam.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endParaRPr lang="id-ID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3422026-307B-48D0-9AD7-2FCA750AF878}"/>
              </a:ext>
            </a:extLst>
          </p:cNvPr>
          <p:cNvSpPr txBox="1"/>
          <p:nvPr/>
        </p:nvSpPr>
        <p:spPr>
          <a:xfrm>
            <a:off x="1466850" y="3612146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Type Your Text Here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6D328A4A-04BF-499B-BD7C-CB05603360A7}"/>
              </a:ext>
            </a:extLst>
          </p:cNvPr>
          <p:cNvSpPr/>
          <p:nvPr/>
        </p:nvSpPr>
        <p:spPr>
          <a:xfrm>
            <a:off x="1437457" y="4694452"/>
            <a:ext cx="4348883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dolor sit amet, consectetur adipiscing elit.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id-ID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Proin sed libero in magna ultrices gravida sit ametat diam.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id-ID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Suspen disse placerat gravida magna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id-ID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vel fermentum iosla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13A8C09-457D-4DBA-8D2D-1042195BDF16}"/>
              </a:ext>
            </a:extLst>
          </p:cNvPr>
          <p:cNvSpPr txBox="1"/>
          <p:nvPr/>
        </p:nvSpPr>
        <p:spPr>
          <a:xfrm>
            <a:off x="1441795" y="1484228"/>
            <a:ext cx="378793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36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The Vision Of </a:t>
            </a:r>
            <a:r>
              <a:rPr lang="id-ID" sz="3600" dirty="0">
                <a:solidFill>
                  <a:schemeClr val="accent1"/>
                </a:solidFill>
                <a:latin typeface="+mj-lt"/>
              </a:rPr>
              <a:t>iCourse Here.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BAD36FD-15B8-40B0-B255-D3D697CAC877}"/>
              </a:ext>
            </a:extLst>
          </p:cNvPr>
          <p:cNvSpPr/>
          <p:nvPr/>
        </p:nvSpPr>
        <p:spPr>
          <a:xfrm>
            <a:off x="1441795" y="2526900"/>
            <a:ext cx="3200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b="1" dirty="0">
                <a:solidFill>
                  <a:schemeClr val="bg1">
                    <a:lumMod val="75000"/>
                  </a:schemeClr>
                </a:solidFill>
              </a:rPr>
              <a:t>Discover the best Mentors &amp; institutions</a:t>
            </a:r>
            <a:endParaRPr lang="id-ID" sz="1200" b="1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3606B36-B143-4E3D-A458-FDA15770AA2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2823440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5D357906-F0C5-4E5C-97DC-FBFEE7B5788B}"/>
              </a:ext>
            </a:extLst>
          </p:cNvPr>
          <p:cNvSpPr/>
          <p:nvPr/>
        </p:nvSpPr>
        <p:spPr>
          <a:xfrm>
            <a:off x="0" y="0"/>
            <a:ext cx="3384884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46FA2266-F5D4-403A-A07C-1C90DE9FA833}"/>
              </a:ext>
            </a:extLst>
          </p:cNvPr>
          <p:cNvSpPr/>
          <p:nvPr/>
        </p:nvSpPr>
        <p:spPr>
          <a:xfrm>
            <a:off x="5126241" y="3646767"/>
            <a:ext cx="2675849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dolor sit amet, con sec tetur adipiscing elit roli  liboe ametati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8D5D1532-D934-44E3-BD15-7CF01390141A}"/>
              </a:ext>
            </a:extLst>
          </p:cNvPr>
          <p:cNvSpPr/>
          <p:nvPr/>
        </p:nvSpPr>
        <p:spPr>
          <a:xfrm>
            <a:off x="5126242" y="3223959"/>
            <a:ext cx="23774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Mission Here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38CACE6E-45C4-4264-A6E8-4E18B9B79515}"/>
              </a:ext>
            </a:extLst>
          </p:cNvPr>
          <p:cNvSpPr/>
          <p:nvPr/>
        </p:nvSpPr>
        <p:spPr>
          <a:xfrm>
            <a:off x="8056319" y="3646767"/>
            <a:ext cx="2675849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dolor sit amet, con sec tetur adipiscing elit roli  liboe ametati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7B1133C-DE2B-4274-8BB3-3C6B019E9BD9}"/>
              </a:ext>
            </a:extLst>
          </p:cNvPr>
          <p:cNvSpPr/>
          <p:nvPr/>
        </p:nvSpPr>
        <p:spPr>
          <a:xfrm>
            <a:off x="8056320" y="3223959"/>
            <a:ext cx="23774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Mission Here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6F21777-4D52-43C6-A087-EEEC5024E9A2}"/>
              </a:ext>
            </a:extLst>
          </p:cNvPr>
          <p:cNvSpPr/>
          <p:nvPr/>
        </p:nvSpPr>
        <p:spPr>
          <a:xfrm>
            <a:off x="5126241" y="5087751"/>
            <a:ext cx="2675849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dolor sit amet, con sec tetur adipiscing elit roli  liboe ametati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D1495A8-923B-480E-8D3C-D4208D208101}"/>
              </a:ext>
            </a:extLst>
          </p:cNvPr>
          <p:cNvSpPr/>
          <p:nvPr/>
        </p:nvSpPr>
        <p:spPr>
          <a:xfrm>
            <a:off x="5126242" y="4664943"/>
            <a:ext cx="23774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Mission Here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715FC731-B782-4DCC-A463-E4E6CEB652DB}"/>
              </a:ext>
            </a:extLst>
          </p:cNvPr>
          <p:cNvSpPr/>
          <p:nvPr/>
        </p:nvSpPr>
        <p:spPr>
          <a:xfrm>
            <a:off x="8056319" y="5087751"/>
            <a:ext cx="2675849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dolor sit amet, con sec tetur adipiscing elit roli  liboe ametati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08CA3CAF-606C-45E5-99CF-59FA91515A73}"/>
              </a:ext>
            </a:extLst>
          </p:cNvPr>
          <p:cNvSpPr/>
          <p:nvPr/>
        </p:nvSpPr>
        <p:spPr>
          <a:xfrm>
            <a:off x="8056320" y="4664943"/>
            <a:ext cx="23774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Mission Here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82FA048-BC3A-4688-9E2D-CDFA6E95EAAC}"/>
              </a:ext>
            </a:extLst>
          </p:cNvPr>
          <p:cNvSpPr txBox="1"/>
          <p:nvPr/>
        </p:nvSpPr>
        <p:spPr>
          <a:xfrm>
            <a:off x="10793083" y="481263"/>
            <a:ext cx="8835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id-ID" sz="1400" dirty="0">
                <a:solidFill>
                  <a:schemeClr val="accent1"/>
                </a:solidFill>
                <a:latin typeface="+mj-lt"/>
              </a:rPr>
              <a:t>i</a:t>
            </a:r>
            <a:r>
              <a:rPr lang="id-ID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Course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1D64A19-963E-43A5-A719-3533CE0017AB}"/>
              </a:ext>
            </a:extLst>
          </p:cNvPr>
          <p:cNvSpPr txBox="1"/>
          <p:nvPr/>
        </p:nvSpPr>
        <p:spPr>
          <a:xfrm>
            <a:off x="5110200" y="1484228"/>
            <a:ext cx="424814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36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The iCourse </a:t>
            </a:r>
            <a:r>
              <a:rPr lang="id-ID" sz="3600" dirty="0">
                <a:solidFill>
                  <a:schemeClr val="accent1"/>
                </a:solidFill>
                <a:latin typeface="+mj-lt"/>
              </a:rPr>
              <a:t>Missions Here.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278C55F2-4D66-42FE-BAB3-1F755F77873C}"/>
              </a:ext>
            </a:extLst>
          </p:cNvPr>
          <p:cNvSpPr/>
          <p:nvPr/>
        </p:nvSpPr>
        <p:spPr>
          <a:xfrm>
            <a:off x="5126242" y="2526900"/>
            <a:ext cx="3200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b="1" dirty="0">
                <a:solidFill>
                  <a:schemeClr val="bg1">
                    <a:lumMod val="75000"/>
                  </a:schemeClr>
                </a:solidFill>
              </a:rPr>
              <a:t>Discover the best Mentors &amp; institutions</a:t>
            </a:r>
            <a:endParaRPr lang="id-ID" sz="1200" b="1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4F1970DF-762C-4DAD-9BA1-F10C2829B36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0450383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D830927D-E9EA-4D7F-8565-E608EF1C94A6}"/>
              </a:ext>
            </a:extLst>
          </p:cNvPr>
          <p:cNvSpPr txBox="1"/>
          <p:nvPr/>
        </p:nvSpPr>
        <p:spPr>
          <a:xfrm>
            <a:off x="529390" y="481263"/>
            <a:ext cx="8835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400" dirty="0">
                <a:solidFill>
                  <a:schemeClr val="accent1"/>
                </a:solidFill>
                <a:latin typeface="+mj-lt"/>
              </a:rPr>
              <a:t>i</a:t>
            </a:r>
            <a:r>
              <a:rPr lang="id-ID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Course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897DA96-C2A9-4742-B0FD-5D4AF00F8E93}"/>
              </a:ext>
            </a:extLst>
          </p:cNvPr>
          <p:cNvSpPr txBox="1"/>
          <p:nvPr/>
        </p:nvSpPr>
        <p:spPr>
          <a:xfrm>
            <a:off x="1441795" y="1484228"/>
            <a:ext cx="418898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36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Learn Paths </a:t>
            </a:r>
            <a:r>
              <a:rPr lang="id-ID" sz="3600" dirty="0">
                <a:solidFill>
                  <a:schemeClr val="accent1"/>
                </a:solidFill>
                <a:latin typeface="+mj-lt"/>
              </a:rPr>
              <a:t>Digital Marketer.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FA47CC11-BCB2-4330-A851-75282C93F7B6}"/>
              </a:ext>
            </a:extLst>
          </p:cNvPr>
          <p:cNvSpPr/>
          <p:nvPr/>
        </p:nvSpPr>
        <p:spPr>
          <a:xfrm>
            <a:off x="1437457" y="3421982"/>
            <a:ext cx="4348883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dolor sit amet, consectetur adipiscing elit.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id-ID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Proin sed libero in magna ultrices gravida sit ametat diam.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id-ID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Suspen disse placerat gravida magna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id-ID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vel fermentum iosla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F3A88F4-DE89-405A-ABD3-0254A64A40C1}"/>
              </a:ext>
            </a:extLst>
          </p:cNvPr>
          <p:cNvSpPr/>
          <p:nvPr/>
        </p:nvSpPr>
        <p:spPr>
          <a:xfrm>
            <a:off x="1437457" y="4644243"/>
            <a:ext cx="4348883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dolor sit amet, consectetur adipiscing elit.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id-ID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Proin sed libero in magna ultrices gravida sit ametat diam.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id-ID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Suspen disse placerat gravida magna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id-ID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vel fermentum iosla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2C98E4B4-DDCD-41F0-8C18-B4B5934DAB59}"/>
              </a:ext>
            </a:extLst>
          </p:cNvPr>
          <p:cNvSpPr/>
          <p:nvPr/>
        </p:nvSpPr>
        <p:spPr>
          <a:xfrm>
            <a:off x="1441795" y="2526900"/>
            <a:ext cx="3200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b="1" dirty="0">
                <a:solidFill>
                  <a:schemeClr val="bg1">
                    <a:lumMod val="75000"/>
                  </a:schemeClr>
                </a:solidFill>
              </a:rPr>
              <a:t>Discover the best Mentors &amp; institutions</a:t>
            </a:r>
            <a:endParaRPr lang="id-ID" sz="1200" b="1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03D6EB69-25D6-45F2-88DC-547CB8688BF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21160426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C53F220F-717F-4822-A88E-605038B54537}"/>
              </a:ext>
            </a:extLst>
          </p:cNvPr>
          <p:cNvSpPr txBox="1"/>
          <p:nvPr/>
        </p:nvSpPr>
        <p:spPr>
          <a:xfrm>
            <a:off x="10793083" y="481263"/>
            <a:ext cx="8835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id-ID" sz="1400" dirty="0">
                <a:solidFill>
                  <a:schemeClr val="accent1"/>
                </a:solidFill>
                <a:latin typeface="+mj-lt"/>
              </a:rPr>
              <a:t>i</a:t>
            </a:r>
            <a:r>
              <a:rPr lang="id-ID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Course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577F8B5D-438B-42E8-BA23-AD9C2B7E4037}"/>
              </a:ext>
            </a:extLst>
          </p:cNvPr>
          <p:cNvSpPr/>
          <p:nvPr/>
        </p:nvSpPr>
        <p:spPr>
          <a:xfrm>
            <a:off x="5126241" y="3646767"/>
            <a:ext cx="2675849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dolor sit amet, con sec tetur adipiscing elit roli  liboe ametati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AA9FFD43-8304-4904-875A-9960BDF62EC8}"/>
              </a:ext>
            </a:extLst>
          </p:cNvPr>
          <p:cNvSpPr/>
          <p:nvPr/>
        </p:nvSpPr>
        <p:spPr>
          <a:xfrm>
            <a:off x="5126242" y="3223959"/>
            <a:ext cx="23774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Learning One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A1C1C086-1B57-4ADD-93F4-8D9E414488B7}"/>
              </a:ext>
            </a:extLst>
          </p:cNvPr>
          <p:cNvSpPr/>
          <p:nvPr/>
        </p:nvSpPr>
        <p:spPr>
          <a:xfrm>
            <a:off x="8056319" y="3646767"/>
            <a:ext cx="2675849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dolor sit amet, con sec tetur adipiscing elit roli  liboe ametati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601548E5-2BEA-4856-BEE9-96E1CAB399A2}"/>
              </a:ext>
            </a:extLst>
          </p:cNvPr>
          <p:cNvSpPr/>
          <p:nvPr/>
        </p:nvSpPr>
        <p:spPr>
          <a:xfrm>
            <a:off x="8056320" y="3223959"/>
            <a:ext cx="23774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Learning Two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998ECBCE-2806-4ED5-A9D3-97340102009E}"/>
              </a:ext>
            </a:extLst>
          </p:cNvPr>
          <p:cNvSpPr/>
          <p:nvPr/>
        </p:nvSpPr>
        <p:spPr>
          <a:xfrm>
            <a:off x="5126241" y="5087751"/>
            <a:ext cx="2675849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dolor sit amet, con sec tetur adipiscing elit roli  liboe ametati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632593A3-405E-4DF1-970B-F1C7D1570B6F}"/>
              </a:ext>
            </a:extLst>
          </p:cNvPr>
          <p:cNvSpPr/>
          <p:nvPr/>
        </p:nvSpPr>
        <p:spPr>
          <a:xfrm>
            <a:off x="5126242" y="4664943"/>
            <a:ext cx="23774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Learning Three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933A7261-11CD-45D3-8C20-EBBE50A72D3D}"/>
              </a:ext>
            </a:extLst>
          </p:cNvPr>
          <p:cNvSpPr/>
          <p:nvPr/>
        </p:nvSpPr>
        <p:spPr>
          <a:xfrm>
            <a:off x="8056319" y="5087751"/>
            <a:ext cx="2675849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dolor sit amet, con sec tetur adipiscing elit roli  liboe ametati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118DCEC6-EACA-46CB-A044-C0610F7409BA}"/>
              </a:ext>
            </a:extLst>
          </p:cNvPr>
          <p:cNvSpPr/>
          <p:nvPr/>
        </p:nvSpPr>
        <p:spPr>
          <a:xfrm>
            <a:off x="8056320" y="4664943"/>
            <a:ext cx="23774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Learning FOur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79A75FD0-1EEF-46C6-9E4B-C26B028BA210}"/>
              </a:ext>
            </a:extLst>
          </p:cNvPr>
          <p:cNvSpPr txBox="1"/>
          <p:nvPr/>
        </p:nvSpPr>
        <p:spPr>
          <a:xfrm>
            <a:off x="5110200" y="1468186"/>
            <a:ext cx="384129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36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Learn Path Of </a:t>
            </a:r>
            <a:r>
              <a:rPr lang="id-ID" sz="3600" dirty="0">
                <a:solidFill>
                  <a:schemeClr val="accent1"/>
                </a:solidFill>
                <a:latin typeface="+mj-lt"/>
              </a:rPr>
              <a:t>IT Securyty.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7A3A3B83-618F-4EC2-A319-51306A99E43B}"/>
              </a:ext>
            </a:extLst>
          </p:cNvPr>
          <p:cNvSpPr/>
          <p:nvPr/>
        </p:nvSpPr>
        <p:spPr>
          <a:xfrm>
            <a:off x="5126242" y="2526900"/>
            <a:ext cx="3200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b="1" dirty="0">
                <a:solidFill>
                  <a:schemeClr val="bg1">
                    <a:lumMod val="75000"/>
                  </a:schemeClr>
                </a:solidFill>
              </a:rPr>
              <a:t>Discover the best Mentors &amp; institutions</a:t>
            </a:r>
            <a:endParaRPr lang="id-ID" sz="1200" b="1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92EA68E6-272A-4A03-A93E-47922BB2792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702043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951098B6-975E-4B45-83BC-E438FFDB7000}"/>
              </a:ext>
            </a:extLst>
          </p:cNvPr>
          <p:cNvSpPr txBox="1"/>
          <p:nvPr/>
        </p:nvSpPr>
        <p:spPr>
          <a:xfrm>
            <a:off x="529390" y="481263"/>
            <a:ext cx="8835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400" dirty="0">
                <a:solidFill>
                  <a:schemeClr val="accent1"/>
                </a:solidFill>
                <a:latin typeface="+mj-lt"/>
              </a:rPr>
              <a:t>i</a:t>
            </a:r>
            <a:r>
              <a:rPr lang="id-ID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Course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CB9FF21C-DF65-4500-B22E-7EF41D24AC07}"/>
              </a:ext>
            </a:extLst>
          </p:cNvPr>
          <p:cNvSpPr/>
          <p:nvPr/>
        </p:nvSpPr>
        <p:spPr>
          <a:xfrm>
            <a:off x="1461367" y="4010383"/>
            <a:ext cx="4348883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dolor sit amet, consectetur adipiscing elit.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id-ID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Proin sed libero in magna ultrices gravida sit ametat diam.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endParaRPr lang="id-ID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7A8C2D2-DC94-45F1-9E9B-80B7E0D01D0C}"/>
              </a:ext>
            </a:extLst>
          </p:cNvPr>
          <p:cNvSpPr txBox="1"/>
          <p:nvPr/>
        </p:nvSpPr>
        <p:spPr>
          <a:xfrm>
            <a:off x="1466850" y="3612146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Type Your Text Here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33114497-07A0-4CBD-93FB-41D396247AA4}"/>
              </a:ext>
            </a:extLst>
          </p:cNvPr>
          <p:cNvSpPr/>
          <p:nvPr/>
        </p:nvSpPr>
        <p:spPr>
          <a:xfrm>
            <a:off x="1437457" y="4694452"/>
            <a:ext cx="4348883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dolor sit amet, consectetur adipiscing elit.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id-ID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Proin sed libero in magna ultrices gravida sit ametat diam.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id-ID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Suspen disse placerat gravida magna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id-ID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vel fermentum iosla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147FB6B-689B-427C-9CA3-A8200DA2849E}"/>
              </a:ext>
            </a:extLst>
          </p:cNvPr>
          <p:cNvSpPr txBox="1"/>
          <p:nvPr/>
        </p:nvSpPr>
        <p:spPr>
          <a:xfrm>
            <a:off x="1441795" y="1484228"/>
            <a:ext cx="340292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36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Learn Paths </a:t>
            </a:r>
            <a:r>
              <a:rPr lang="id-ID" sz="3600" dirty="0">
                <a:solidFill>
                  <a:schemeClr val="accent1"/>
                </a:solidFill>
                <a:latin typeface="+mj-lt"/>
              </a:rPr>
              <a:t>UI Designer.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9B7D5EA9-2033-4D3D-810F-2481D46A0133}"/>
              </a:ext>
            </a:extLst>
          </p:cNvPr>
          <p:cNvSpPr/>
          <p:nvPr/>
        </p:nvSpPr>
        <p:spPr>
          <a:xfrm>
            <a:off x="1441795" y="2526900"/>
            <a:ext cx="3200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b="1" dirty="0">
                <a:solidFill>
                  <a:schemeClr val="bg1">
                    <a:lumMod val="75000"/>
                  </a:schemeClr>
                </a:solidFill>
              </a:rPr>
              <a:t>Discover the best Mentors &amp; institutions</a:t>
            </a:r>
            <a:endParaRPr lang="id-ID" sz="1200" b="1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1276CBF4-7EFA-4285-854C-5D7DDBD6FEF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53697371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EB0F8A69-70E3-4EEC-900C-ABD7936B2FCA}"/>
              </a:ext>
            </a:extLst>
          </p:cNvPr>
          <p:cNvSpPr txBox="1"/>
          <p:nvPr/>
        </p:nvSpPr>
        <p:spPr>
          <a:xfrm>
            <a:off x="10793083" y="481263"/>
            <a:ext cx="8835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id-ID" sz="1400" dirty="0">
                <a:solidFill>
                  <a:schemeClr val="accent1"/>
                </a:solidFill>
                <a:latin typeface="+mj-lt"/>
              </a:rPr>
              <a:t>i</a:t>
            </a:r>
            <a:r>
              <a:rPr lang="id-ID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Course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B356486-750C-4334-9C5E-375D6A722523}"/>
              </a:ext>
            </a:extLst>
          </p:cNvPr>
          <p:cNvSpPr txBox="1"/>
          <p:nvPr/>
        </p:nvSpPr>
        <p:spPr>
          <a:xfrm>
            <a:off x="6387624" y="1484228"/>
            <a:ext cx="411995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36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Learn Paths </a:t>
            </a:r>
            <a:r>
              <a:rPr lang="id-ID" sz="3600" dirty="0">
                <a:solidFill>
                  <a:schemeClr val="accent1"/>
                </a:solidFill>
                <a:latin typeface="+mj-lt"/>
              </a:rPr>
              <a:t>Web Developer.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ECB8EE8A-3733-4010-8C4A-D84B047ABE39}"/>
              </a:ext>
            </a:extLst>
          </p:cNvPr>
          <p:cNvSpPr/>
          <p:nvPr/>
        </p:nvSpPr>
        <p:spPr>
          <a:xfrm>
            <a:off x="6383286" y="3280953"/>
            <a:ext cx="4348883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dolor sit amet, consectetur adipiscing elit.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id-ID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Proin sed libero in magna ultrices gravida sit ametat diam.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id-ID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Suspen disse placerat gravida magna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id-ID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vel fermentum iosla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5C76C5A-A5C0-49D3-8FA7-9B7D57E51FBC}"/>
              </a:ext>
            </a:extLst>
          </p:cNvPr>
          <p:cNvSpPr/>
          <p:nvPr/>
        </p:nvSpPr>
        <p:spPr>
          <a:xfrm>
            <a:off x="6383286" y="4294668"/>
            <a:ext cx="4348883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dolor sit amet, consectetur adipiscing elit.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id-ID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Proin sed libero in magna ultrices gravida sit ametat diam.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id-ID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Suspen disse placerat gravida magna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id-ID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vel fermentum iosla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7688B26E-52F9-4C3B-AAB9-6F55251ED9BE}"/>
              </a:ext>
            </a:extLst>
          </p:cNvPr>
          <p:cNvSpPr/>
          <p:nvPr/>
        </p:nvSpPr>
        <p:spPr>
          <a:xfrm>
            <a:off x="6387624" y="2526900"/>
            <a:ext cx="3200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b="1" dirty="0">
                <a:solidFill>
                  <a:schemeClr val="bg1">
                    <a:lumMod val="75000"/>
                  </a:schemeClr>
                </a:solidFill>
              </a:rPr>
              <a:t>Discover the best Mentors &amp; institutions</a:t>
            </a:r>
            <a:endParaRPr lang="id-ID" sz="1200" b="1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A4E0DB08-FD27-4E3A-B1FA-65BC0B9B2581}"/>
              </a:ext>
            </a:extLst>
          </p:cNvPr>
          <p:cNvSpPr/>
          <p:nvPr/>
        </p:nvSpPr>
        <p:spPr>
          <a:xfrm>
            <a:off x="6383287" y="5459482"/>
            <a:ext cx="2937176" cy="3795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4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EASY WITH OUR COURSE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8F7A694-AC2D-4DB8-AFD1-111707361B32}"/>
              </a:ext>
            </a:extLst>
          </p:cNvPr>
          <p:cNvSpPr/>
          <p:nvPr/>
        </p:nvSpPr>
        <p:spPr>
          <a:xfrm>
            <a:off x="6383286" y="5725475"/>
            <a:ext cx="252494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iCourse Bring You Smarters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8D4B7801-332D-432C-B44B-CE4593657B3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403565202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68">
      <a:dk1>
        <a:srgbClr val="000000"/>
      </a:dk1>
      <a:lt1>
        <a:srgbClr val="FFFFFF"/>
      </a:lt1>
      <a:dk2>
        <a:srgbClr val="464646"/>
      </a:dk2>
      <a:lt2>
        <a:srgbClr val="F4F4F4"/>
      </a:lt2>
      <a:accent1>
        <a:srgbClr val="1E88E5"/>
      </a:accent1>
      <a:accent2>
        <a:srgbClr val="1E88E5"/>
      </a:accent2>
      <a:accent3>
        <a:srgbClr val="1E88E5"/>
      </a:accent3>
      <a:accent4>
        <a:srgbClr val="1E88E5"/>
      </a:accent4>
      <a:accent5>
        <a:srgbClr val="1E88E5"/>
      </a:accent5>
      <a:accent6>
        <a:srgbClr val="1E88E5"/>
      </a:accent6>
      <a:hlink>
        <a:srgbClr val="A05024"/>
      </a:hlink>
      <a:folHlink>
        <a:srgbClr val="FEC037"/>
      </a:folHlink>
    </a:clrScheme>
    <a:fontScheme name="Custom 8">
      <a:majorFont>
        <a:latin typeface="Montserrat SemiBold"/>
        <a:ea typeface=""/>
        <a:cs typeface=""/>
      </a:majorFont>
      <a:minorFont>
        <a:latin typeface="Robo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bg1">
            <a:lumMod val="75000"/>
          </a:schemeClr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2382</TotalTime>
  <Words>1950</Words>
  <Application>Microsoft Office PowerPoint</Application>
  <PresentationFormat>Widescreen</PresentationFormat>
  <Paragraphs>265</Paragraphs>
  <Slides>30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7" baseType="lpstr">
      <vt:lpstr> calibri</vt:lpstr>
      <vt:lpstr>Arial</vt:lpstr>
      <vt:lpstr>Montserrat Black</vt:lpstr>
      <vt:lpstr>Montserrat SemiBold</vt:lpstr>
      <vt:lpstr>Raleway</vt:lpstr>
      <vt:lpstr>Roboto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LENOVO</dc:creator>
  <cp:lastModifiedBy>slicies.official@gmail.com</cp:lastModifiedBy>
  <cp:revision>75</cp:revision>
  <dcterms:created xsi:type="dcterms:W3CDTF">2020-06-06T13:09:56Z</dcterms:created>
  <dcterms:modified xsi:type="dcterms:W3CDTF">2020-07-03T14:29:38Z</dcterms:modified>
</cp:coreProperties>
</file>