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handoutMasterIdLst>
    <p:handoutMasterId r:id="rId32"/>
  </p:handoutMasterIdLst>
  <p:sldIdLst>
    <p:sldId id="285" r:id="rId2"/>
    <p:sldId id="256" r:id="rId3"/>
    <p:sldId id="257" r:id="rId4"/>
    <p:sldId id="260" r:id="rId5"/>
    <p:sldId id="265" r:id="rId6"/>
    <p:sldId id="266" r:id="rId7"/>
    <p:sldId id="259" r:id="rId8"/>
    <p:sldId id="258" r:id="rId9"/>
    <p:sldId id="261" r:id="rId10"/>
    <p:sldId id="262" r:id="rId11"/>
    <p:sldId id="263" r:id="rId12"/>
    <p:sldId id="264" r:id="rId13"/>
    <p:sldId id="267" r:id="rId14"/>
    <p:sldId id="277" r:id="rId15"/>
    <p:sldId id="268" r:id="rId16"/>
    <p:sldId id="271" r:id="rId17"/>
    <p:sldId id="269" r:id="rId18"/>
    <p:sldId id="272" r:id="rId19"/>
    <p:sldId id="273" r:id="rId20"/>
    <p:sldId id="270" r:id="rId21"/>
    <p:sldId id="275" r:id="rId22"/>
    <p:sldId id="274" r:id="rId23"/>
    <p:sldId id="276" r:id="rId24"/>
    <p:sldId id="282" r:id="rId25"/>
    <p:sldId id="278" r:id="rId26"/>
    <p:sldId id="279" r:id="rId27"/>
    <p:sldId id="281" r:id="rId28"/>
    <p:sldId id="280" r:id="rId29"/>
    <p:sldId id="283" r:id="rId30"/>
    <p:sldId id="284" r:id="rId3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86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28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A1138-5AE1-40A5-805E-729703F6348B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AC48C-AE9D-48E9-9377-FE79D2F11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279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0E404-6D02-4AE5-A085-AF51B468C739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8950-B650-4C75-BD0F-395ACF132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5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0E404-6D02-4AE5-A085-AF51B468C739}" type="datetimeFigureOut">
              <a:rPr lang="en-US" smtClean="0"/>
              <a:pPr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8950-B650-4C75-BD0F-395ACF1327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383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0E404-6D02-4AE5-A085-AF51B468C739}" type="datetimeFigureOut">
              <a:rPr lang="en-US" smtClean="0"/>
              <a:pPr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8950-B650-4C75-BD0F-395ACF1327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936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226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53003" cy="5143500"/>
          </a:xfrm>
          <a:custGeom>
            <a:avLst/>
            <a:gdLst>
              <a:gd name="connsiteX0" fmla="*/ 0 w 5230479"/>
              <a:gd name="connsiteY0" fmla="*/ 0 h 6858000"/>
              <a:gd name="connsiteX1" fmla="*/ 5230479 w 5230479"/>
              <a:gd name="connsiteY1" fmla="*/ 0 h 6858000"/>
              <a:gd name="connsiteX2" fmla="*/ 5230479 w 5230479"/>
              <a:gd name="connsiteY2" fmla="*/ 6858000 h 6858000"/>
              <a:gd name="connsiteX3" fmla="*/ 0 w 523047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0479" h="6858000">
                <a:moveTo>
                  <a:pt x="0" y="0"/>
                </a:moveTo>
                <a:lnTo>
                  <a:pt x="5230479" y="0"/>
                </a:lnTo>
                <a:lnTo>
                  <a:pt x="523047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89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470273" y="2"/>
            <a:ext cx="4673727" cy="5143497"/>
          </a:xfrm>
          <a:custGeom>
            <a:avLst/>
            <a:gdLst>
              <a:gd name="connsiteX0" fmla="*/ 1714500 w 6231636"/>
              <a:gd name="connsiteY0" fmla="*/ 0 h 6857996"/>
              <a:gd name="connsiteX1" fmla="*/ 6231636 w 6231636"/>
              <a:gd name="connsiteY1" fmla="*/ 0 h 6857996"/>
              <a:gd name="connsiteX2" fmla="*/ 6231636 w 6231636"/>
              <a:gd name="connsiteY2" fmla="*/ 6857996 h 6857996"/>
              <a:gd name="connsiteX3" fmla="*/ 1714500 w 6231636"/>
              <a:gd name="connsiteY3" fmla="*/ 6857996 h 6857996"/>
              <a:gd name="connsiteX4" fmla="*/ 0 w 6231636"/>
              <a:gd name="connsiteY4" fmla="*/ 3428998 h 685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1636" h="6857996">
                <a:moveTo>
                  <a:pt x="1714500" y="0"/>
                </a:moveTo>
                <a:lnTo>
                  <a:pt x="6231636" y="0"/>
                </a:lnTo>
                <a:lnTo>
                  <a:pt x="6231636" y="6857996"/>
                </a:lnTo>
                <a:lnTo>
                  <a:pt x="1714500" y="6857996"/>
                </a:lnTo>
                <a:lnTo>
                  <a:pt x="0" y="34289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755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 flipH="1">
            <a:off x="3405468" y="-76200"/>
            <a:ext cx="5738532" cy="5219700"/>
          </a:xfrm>
          <a:custGeom>
            <a:avLst/>
            <a:gdLst>
              <a:gd name="connsiteX0" fmla="*/ 0 w 7651376"/>
              <a:gd name="connsiteY0" fmla="*/ 0 h 6858000"/>
              <a:gd name="connsiteX1" fmla="*/ 5015902 w 7651376"/>
              <a:gd name="connsiteY1" fmla="*/ 26894 h 6858000"/>
              <a:gd name="connsiteX2" fmla="*/ 7651376 w 7651376"/>
              <a:gd name="connsiteY2" fmla="*/ 6858000 h 6858000"/>
              <a:gd name="connsiteX3" fmla="*/ 0 w 76513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51376" h="6858000">
                <a:moveTo>
                  <a:pt x="0" y="0"/>
                </a:moveTo>
                <a:lnTo>
                  <a:pt x="5015902" y="26894"/>
                </a:lnTo>
                <a:lnTo>
                  <a:pt x="765137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4037492" y="3101806"/>
            <a:ext cx="1579545" cy="1623733"/>
          </a:xfrm>
          <a:custGeom>
            <a:avLst/>
            <a:gdLst>
              <a:gd name="connsiteX0" fmla="*/ 0 w 2106060"/>
              <a:gd name="connsiteY0" fmla="*/ 0 h 2164977"/>
              <a:gd name="connsiteX1" fmla="*/ 2106060 w 2106060"/>
              <a:gd name="connsiteY1" fmla="*/ 0 h 2164977"/>
              <a:gd name="connsiteX2" fmla="*/ 2106060 w 2106060"/>
              <a:gd name="connsiteY2" fmla="*/ 2164977 h 2164977"/>
              <a:gd name="connsiteX3" fmla="*/ 0 w 2106060"/>
              <a:gd name="connsiteY3" fmla="*/ 2164977 h 2164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6060" h="2164977">
                <a:moveTo>
                  <a:pt x="0" y="0"/>
                </a:moveTo>
                <a:lnTo>
                  <a:pt x="2106060" y="0"/>
                </a:lnTo>
                <a:lnTo>
                  <a:pt x="2106060" y="2164977"/>
                </a:lnTo>
                <a:lnTo>
                  <a:pt x="0" y="216497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07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73196" y="340158"/>
            <a:ext cx="4559833" cy="4331661"/>
          </a:xfrm>
          <a:custGeom>
            <a:avLst/>
            <a:gdLst>
              <a:gd name="connsiteX0" fmla="*/ 4865902 w 6079777"/>
              <a:gd name="connsiteY0" fmla="*/ 458759 h 5775548"/>
              <a:gd name="connsiteX1" fmla="*/ 6079777 w 6079777"/>
              <a:gd name="connsiteY1" fmla="*/ 458759 h 5775548"/>
              <a:gd name="connsiteX2" fmla="*/ 5114891 w 6079777"/>
              <a:gd name="connsiteY2" fmla="*/ 5775548 h 5775548"/>
              <a:gd name="connsiteX3" fmla="*/ 3901017 w 6079777"/>
              <a:gd name="connsiteY3" fmla="*/ 5775548 h 5775548"/>
              <a:gd name="connsiteX4" fmla="*/ 3558646 w 6079777"/>
              <a:gd name="connsiteY4" fmla="*/ 458759 h 5775548"/>
              <a:gd name="connsiteX5" fmla="*/ 4772520 w 6079777"/>
              <a:gd name="connsiteY5" fmla="*/ 458759 h 5775548"/>
              <a:gd name="connsiteX6" fmla="*/ 3807635 w 6079777"/>
              <a:gd name="connsiteY6" fmla="*/ 5775548 h 5775548"/>
              <a:gd name="connsiteX7" fmla="*/ 2593761 w 6079777"/>
              <a:gd name="connsiteY7" fmla="*/ 5775548 h 5775548"/>
              <a:gd name="connsiteX8" fmla="*/ 964886 w 6079777"/>
              <a:gd name="connsiteY8" fmla="*/ 458759 h 5775548"/>
              <a:gd name="connsiteX9" fmla="*/ 2178760 w 6079777"/>
              <a:gd name="connsiteY9" fmla="*/ 458759 h 5775548"/>
              <a:gd name="connsiteX10" fmla="*/ 1213874 w 6079777"/>
              <a:gd name="connsiteY10" fmla="*/ 5775548 h 5775548"/>
              <a:gd name="connsiteX11" fmla="*/ 0 w 6079777"/>
              <a:gd name="connsiteY11" fmla="*/ 5775548 h 5775548"/>
              <a:gd name="connsiteX12" fmla="*/ 2355142 w 6079777"/>
              <a:gd name="connsiteY12" fmla="*/ 0 h 5775548"/>
              <a:gd name="connsiteX13" fmla="*/ 3569016 w 6079777"/>
              <a:gd name="connsiteY13" fmla="*/ 0 h 5775548"/>
              <a:gd name="connsiteX14" fmla="*/ 2604130 w 6079777"/>
              <a:gd name="connsiteY14" fmla="*/ 5316789 h 5775548"/>
              <a:gd name="connsiteX15" fmla="*/ 1390256 w 6079777"/>
              <a:gd name="connsiteY15" fmla="*/ 5316789 h 5775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079777" h="5775548">
                <a:moveTo>
                  <a:pt x="4865902" y="458759"/>
                </a:moveTo>
                <a:lnTo>
                  <a:pt x="6079777" y="458759"/>
                </a:lnTo>
                <a:lnTo>
                  <a:pt x="5114891" y="5775548"/>
                </a:lnTo>
                <a:lnTo>
                  <a:pt x="3901017" y="5775548"/>
                </a:lnTo>
                <a:close/>
                <a:moveTo>
                  <a:pt x="3558646" y="458759"/>
                </a:moveTo>
                <a:lnTo>
                  <a:pt x="4772520" y="458759"/>
                </a:lnTo>
                <a:lnTo>
                  <a:pt x="3807635" y="5775548"/>
                </a:lnTo>
                <a:lnTo>
                  <a:pt x="2593761" y="5775548"/>
                </a:lnTo>
                <a:close/>
                <a:moveTo>
                  <a:pt x="964886" y="458759"/>
                </a:moveTo>
                <a:lnTo>
                  <a:pt x="2178760" y="458759"/>
                </a:lnTo>
                <a:lnTo>
                  <a:pt x="1213874" y="5775548"/>
                </a:lnTo>
                <a:lnTo>
                  <a:pt x="0" y="5775548"/>
                </a:lnTo>
                <a:close/>
                <a:moveTo>
                  <a:pt x="2355142" y="0"/>
                </a:moveTo>
                <a:lnTo>
                  <a:pt x="3569016" y="0"/>
                </a:lnTo>
                <a:lnTo>
                  <a:pt x="2604130" y="5316789"/>
                </a:lnTo>
                <a:lnTo>
                  <a:pt x="1390256" y="531678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6024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 rot="3363173">
            <a:off x="225911" y="1999760"/>
            <a:ext cx="1335597" cy="1335597"/>
          </a:xfrm>
          <a:prstGeom prst="ellipse">
            <a:avLst/>
          </a:prstGeom>
          <a:gradFill>
            <a:gsLst>
              <a:gs pos="23000">
                <a:schemeClr val="accent5">
                  <a:lumMod val="50000"/>
                  <a:alpha val="86000"/>
                </a:schemeClr>
              </a:gs>
              <a:gs pos="100000">
                <a:schemeClr val="accent4">
                  <a:alpha val="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2017059" y="0"/>
            <a:ext cx="7126941" cy="51435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16909" y="2996853"/>
            <a:ext cx="2985247" cy="1702894"/>
          </a:xfrm>
          <a:custGeom>
            <a:avLst/>
            <a:gdLst>
              <a:gd name="connsiteX0" fmla="*/ 0 w 3980329"/>
              <a:gd name="connsiteY0" fmla="*/ 0 h 5419165"/>
              <a:gd name="connsiteX1" fmla="*/ 3970219 w 3980329"/>
              <a:gd name="connsiteY1" fmla="*/ 0 h 5419165"/>
              <a:gd name="connsiteX2" fmla="*/ 3980329 w 3980329"/>
              <a:gd name="connsiteY2" fmla="*/ 10110 h 5419165"/>
              <a:gd name="connsiteX3" fmla="*/ 3980329 w 3980329"/>
              <a:gd name="connsiteY3" fmla="*/ 5419165 h 5419165"/>
              <a:gd name="connsiteX4" fmla="*/ 0 w 3980329"/>
              <a:gd name="connsiteY4" fmla="*/ 5419165 h 5419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0329" h="5419165">
                <a:moveTo>
                  <a:pt x="0" y="0"/>
                </a:moveTo>
                <a:lnTo>
                  <a:pt x="3970219" y="0"/>
                </a:lnTo>
                <a:lnTo>
                  <a:pt x="3980329" y="10110"/>
                </a:lnTo>
                <a:lnTo>
                  <a:pt x="3980329" y="5419165"/>
                </a:lnTo>
                <a:lnTo>
                  <a:pt x="0" y="541916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7366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2303615" y="0"/>
            <a:ext cx="4200525" cy="5143500"/>
          </a:xfrm>
          <a:custGeom>
            <a:avLst/>
            <a:gdLst>
              <a:gd name="connsiteX0" fmla="*/ 1400175 w 5600700"/>
              <a:gd name="connsiteY0" fmla="*/ 0 h 6858000"/>
              <a:gd name="connsiteX1" fmla="*/ 5600700 w 5600700"/>
              <a:gd name="connsiteY1" fmla="*/ 0 h 6858000"/>
              <a:gd name="connsiteX2" fmla="*/ 4200525 w 5600700"/>
              <a:gd name="connsiteY2" fmla="*/ 6858000 h 6858000"/>
              <a:gd name="connsiteX3" fmla="*/ 0 w 56007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0700" h="6858000">
                <a:moveTo>
                  <a:pt x="1400175" y="0"/>
                </a:moveTo>
                <a:lnTo>
                  <a:pt x="5600700" y="0"/>
                </a:lnTo>
                <a:lnTo>
                  <a:pt x="420052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90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5614205" y="-1"/>
            <a:ext cx="3257550" cy="5143501"/>
          </a:xfrm>
          <a:custGeom>
            <a:avLst/>
            <a:gdLst>
              <a:gd name="connsiteX0" fmla="*/ 0 w 4343400"/>
              <a:gd name="connsiteY0" fmla="*/ 0 h 6158753"/>
              <a:gd name="connsiteX1" fmla="*/ 4343400 w 4343400"/>
              <a:gd name="connsiteY1" fmla="*/ 0 h 6158753"/>
              <a:gd name="connsiteX2" fmla="*/ 4343400 w 4343400"/>
              <a:gd name="connsiteY2" fmla="*/ 6158753 h 6158753"/>
              <a:gd name="connsiteX3" fmla="*/ 0 w 4343400"/>
              <a:gd name="connsiteY3" fmla="*/ 6158753 h 6158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0" h="6158753">
                <a:moveTo>
                  <a:pt x="0" y="0"/>
                </a:moveTo>
                <a:lnTo>
                  <a:pt x="4343400" y="0"/>
                </a:lnTo>
                <a:lnTo>
                  <a:pt x="4343400" y="6158753"/>
                </a:lnTo>
                <a:lnTo>
                  <a:pt x="0" y="61587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39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0E404-6D02-4AE5-A085-AF51B468C739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8950-B650-4C75-BD0F-395ACF132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929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502884" y="0"/>
            <a:ext cx="4641116" cy="5143500"/>
          </a:xfrm>
          <a:custGeom>
            <a:avLst/>
            <a:gdLst>
              <a:gd name="connsiteX0" fmla="*/ 0 w 6188155"/>
              <a:gd name="connsiteY0" fmla="*/ 0 h 6858000"/>
              <a:gd name="connsiteX1" fmla="*/ 6188155 w 6188155"/>
              <a:gd name="connsiteY1" fmla="*/ 0 h 6858000"/>
              <a:gd name="connsiteX2" fmla="*/ 6188155 w 6188155"/>
              <a:gd name="connsiteY2" fmla="*/ 6858000 h 6858000"/>
              <a:gd name="connsiteX3" fmla="*/ 0 w 61881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88155" h="6858000">
                <a:moveTo>
                  <a:pt x="0" y="0"/>
                </a:moveTo>
                <a:lnTo>
                  <a:pt x="6188155" y="0"/>
                </a:lnTo>
                <a:lnTo>
                  <a:pt x="618815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982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95285" y="847541"/>
            <a:ext cx="2036324" cy="3134604"/>
          </a:xfrm>
          <a:custGeom>
            <a:avLst/>
            <a:gdLst>
              <a:gd name="connsiteX0" fmla="*/ 0 w 2715099"/>
              <a:gd name="connsiteY0" fmla="*/ 0 h 4179472"/>
              <a:gd name="connsiteX1" fmla="*/ 2262573 w 2715099"/>
              <a:gd name="connsiteY1" fmla="*/ 0 h 4179472"/>
              <a:gd name="connsiteX2" fmla="*/ 2715099 w 2715099"/>
              <a:gd name="connsiteY2" fmla="*/ 452526 h 4179472"/>
              <a:gd name="connsiteX3" fmla="*/ 2715099 w 2715099"/>
              <a:gd name="connsiteY3" fmla="*/ 4179472 h 4179472"/>
              <a:gd name="connsiteX4" fmla="*/ 452526 w 2715099"/>
              <a:gd name="connsiteY4" fmla="*/ 4179472 h 4179472"/>
              <a:gd name="connsiteX5" fmla="*/ 0 w 2715099"/>
              <a:gd name="connsiteY5" fmla="*/ 3726946 h 4179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5099" h="4179472">
                <a:moveTo>
                  <a:pt x="0" y="0"/>
                </a:moveTo>
                <a:lnTo>
                  <a:pt x="2262573" y="0"/>
                </a:lnTo>
                <a:lnTo>
                  <a:pt x="2715099" y="452526"/>
                </a:lnTo>
                <a:lnTo>
                  <a:pt x="2715099" y="4179472"/>
                </a:lnTo>
                <a:lnTo>
                  <a:pt x="452526" y="4179472"/>
                </a:lnTo>
                <a:lnTo>
                  <a:pt x="0" y="37269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386257" y="872033"/>
            <a:ext cx="2036324" cy="3134604"/>
          </a:xfrm>
          <a:custGeom>
            <a:avLst/>
            <a:gdLst>
              <a:gd name="connsiteX0" fmla="*/ 0 w 2715099"/>
              <a:gd name="connsiteY0" fmla="*/ 0 h 4179472"/>
              <a:gd name="connsiteX1" fmla="*/ 2262573 w 2715099"/>
              <a:gd name="connsiteY1" fmla="*/ 0 h 4179472"/>
              <a:gd name="connsiteX2" fmla="*/ 2715099 w 2715099"/>
              <a:gd name="connsiteY2" fmla="*/ 452526 h 4179472"/>
              <a:gd name="connsiteX3" fmla="*/ 2715099 w 2715099"/>
              <a:gd name="connsiteY3" fmla="*/ 4179472 h 4179472"/>
              <a:gd name="connsiteX4" fmla="*/ 452526 w 2715099"/>
              <a:gd name="connsiteY4" fmla="*/ 4179472 h 4179472"/>
              <a:gd name="connsiteX5" fmla="*/ 0 w 2715099"/>
              <a:gd name="connsiteY5" fmla="*/ 3726946 h 4179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5099" h="4179472">
                <a:moveTo>
                  <a:pt x="0" y="0"/>
                </a:moveTo>
                <a:lnTo>
                  <a:pt x="2262573" y="0"/>
                </a:lnTo>
                <a:lnTo>
                  <a:pt x="2715099" y="452526"/>
                </a:lnTo>
                <a:lnTo>
                  <a:pt x="2715099" y="4179472"/>
                </a:lnTo>
                <a:lnTo>
                  <a:pt x="452526" y="4179472"/>
                </a:lnTo>
                <a:lnTo>
                  <a:pt x="0" y="37269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188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002056" y="0"/>
            <a:ext cx="6141944" cy="3126441"/>
          </a:xfrm>
          <a:custGeom>
            <a:avLst/>
            <a:gdLst>
              <a:gd name="connsiteX0" fmla="*/ 0 w 8189259"/>
              <a:gd name="connsiteY0" fmla="*/ 0 h 4168588"/>
              <a:gd name="connsiteX1" fmla="*/ 8189259 w 8189259"/>
              <a:gd name="connsiteY1" fmla="*/ 0 h 4168588"/>
              <a:gd name="connsiteX2" fmla="*/ 8189259 w 8189259"/>
              <a:gd name="connsiteY2" fmla="*/ 4168588 h 4168588"/>
              <a:gd name="connsiteX3" fmla="*/ 0 w 8189259"/>
              <a:gd name="connsiteY3" fmla="*/ 4168588 h 416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89259" h="4168588">
                <a:moveTo>
                  <a:pt x="0" y="0"/>
                </a:moveTo>
                <a:lnTo>
                  <a:pt x="8189259" y="0"/>
                </a:lnTo>
                <a:lnTo>
                  <a:pt x="8189259" y="4168588"/>
                </a:lnTo>
                <a:lnTo>
                  <a:pt x="0" y="41685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5779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25597" cy="5143500"/>
          </a:xfrm>
          <a:custGeom>
            <a:avLst/>
            <a:gdLst>
              <a:gd name="connsiteX0" fmla="*/ 0 w 3234129"/>
              <a:gd name="connsiteY0" fmla="*/ 0 h 6858000"/>
              <a:gd name="connsiteX1" fmla="*/ 3234129 w 3234129"/>
              <a:gd name="connsiteY1" fmla="*/ 0 h 6858000"/>
              <a:gd name="connsiteX2" fmla="*/ 3234129 w 3234129"/>
              <a:gd name="connsiteY2" fmla="*/ 6858000 h 6858000"/>
              <a:gd name="connsiteX3" fmla="*/ 0 w 323412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4129" h="6858000">
                <a:moveTo>
                  <a:pt x="0" y="0"/>
                </a:moveTo>
                <a:lnTo>
                  <a:pt x="3234129" y="0"/>
                </a:lnTo>
                <a:lnTo>
                  <a:pt x="323412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6718404" y="0"/>
            <a:ext cx="2425597" cy="5143500"/>
          </a:xfrm>
          <a:custGeom>
            <a:avLst/>
            <a:gdLst>
              <a:gd name="connsiteX0" fmla="*/ 0 w 3234129"/>
              <a:gd name="connsiteY0" fmla="*/ 0 h 6858000"/>
              <a:gd name="connsiteX1" fmla="*/ 3234129 w 3234129"/>
              <a:gd name="connsiteY1" fmla="*/ 0 h 6858000"/>
              <a:gd name="connsiteX2" fmla="*/ 3234129 w 3234129"/>
              <a:gd name="connsiteY2" fmla="*/ 6858000 h 6858000"/>
              <a:gd name="connsiteX3" fmla="*/ 0 w 323412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4129" h="6858000">
                <a:moveTo>
                  <a:pt x="0" y="0"/>
                </a:moveTo>
                <a:lnTo>
                  <a:pt x="3234129" y="0"/>
                </a:lnTo>
                <a:lnTo>
                  <a:pt x="323412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604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" y="2480983"/>
            <a:ext cx="4810685" cy="2662517"/>
          </a:xfrm>
          <a:custGeom>
            <a:avLst/>
            <a:gdLst>
              <a:gd name="connsiteX0" fmla="*/ 0 w 6414247"/>
              <a:gd name="connsiteY0" fmla="*/ 0 h 3550023"/>
              <a:gd name="connsiteX1" fmla="*/ 6414247 w 6414247"/>
              <a:gd name="connsiteY1" fmla="*/ 0 h 3550023"/>
              <a:gd name="connsiteX2" fmla="*/ 6414247 w 6414247"/>
              <a:gd name="connsiteY2" fmla="*/ 3550023 h 3550023"/>
              <a:gd name="connsiteX3" fmla="*/ 0 w 6414247"/>
              <a:gd name="connsiteY3" fmla="*/ 3550023 h 3550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14247" h="3550023">
                <a:moveTo>
                  <a:pt x="0" y="0"/>
                </a:moveTo>
                <a:lnTo>
                  <a:pt x="6414247" y="0"/>
                </a:lnTo>
                <a:lnTo>
                  <a:pt x="6414247" y="3550023"/>
                </a:lnTo>
                <a:lnTo>
                  <a:pt x="0" y="355002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481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4864125" y="0"/>
            <a:ext cx="4185557" cy="5143500"/>
          </a:xfrm>
          <a:custGeom>
            <a:avLst/>
            <a:gdLst>
              <a:gd name="connsiteX0" fmla="*/ 3185886 w 5580742"/>
              <a:gd name="connsiteY0" fmla="*/ 477408 h 6858000"/>
              <a:gd name="connsiteX1" fmla="*/ 5580742 w 5580742"/>
              <a:gd name="connsiteY1" fmla="*/ 477408 h 6858000"/>
              <a:gd name="connsiteX2" fmla="*/ 4782457 w 5580742"/>
              <a:gd name="connsiteY2" fmla="*/ 6858000 h 6858000"/>
              <a:gd name="connsiteX3" fmla="*/ 2387600 w 5580742"/>
              <a:gd name="connsiteY3" fmla="*/ 6858000 h 6858000"/>
              <a:gd name="connsiteX4" fmla="*/ 798286 w 5580742"/>
              <a:gd name="connsiteY4" fmla="*/ 0 h 6858000"/>
              <a:gd name="connsiteX5" fmla="*/ 3193142 w 5580742"/>
              <a:gd name="connsiteY5" fmla="*/ 0 h 6858000"/>
              <a:gd name="connsiteX6" fmla="*/ 2394857 w 5580742"/>
              <a:gd name="connsiteY6" fmla="*/ 6380592 h 6858000"/>
              <a:gd name="connsiteX7" fmla="*/ 0 w 5580742"/>
              <a:gd name="connsiteY7" fmla="*/ 638059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80742" h="6858000">
                <a:moveTo>
                  <a:pt x="3185886" y="477408"/>
                </a:moveTo>
                <a:lnTo>
                  <a:pt x="5580742" y="477408"/>
                </a:lnTo>
                <a:lnTo>
                  <a:pt x="4782457" y="6858000"/>
                </a:lnTo>
                <a:lnTo>
                  <a:pt x="2387600" y="6858000"/>
                </a:lnTo>
                <a:close/>
                <a:moveTo>
                  <a:pt x="798286" y="0"/>
                </a:moveTo>
                <a:lnTo>
                  <a:pt x="3193142" y="0"/>
                </a:lnTo>
                <a:lnTo>
                  <a:pt x="2394857" y="6380592"/>
                </a:lnTo>
                <a:lnTo>
                  <a:pt x="0" y="638059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181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87485"/>
            <a:ext cx="9144000" cy="1856015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859972" y="1696324"/>
            <a:ext cx="7424057" cy="2155371"/>
          </a:xfrm>
          <a:custGeom>
            <a:avLst/>
            <a:gdLst>
              <a:gd name="connsiteX0" fmla="*/ 718457 w 9898742"/>
              <a:gd name="connsiteY0" fmla="*/ 0 h 2873828"/>
              <a:gd name="connsiteX1" fmla="*/ 9898742 w 9898742"/>
              <a:gd name="connsiteY1" fmla="*/ 0 h 2873828"/>
              <a:gd name="connsiteX2" fmla="*/ 9180285 w 9898742"/>
              <a:gd name="connsiteY2" fmla="*/ 2873828 h 2873828"/>
              <a:gd name="connsiteX3" fmla="*/ 0 w 9898742"/>
              <a:gd name="connsiteY3" fmla="*/ 2873828 h 287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98742" h="2873828">
                <a:moveTo>
                  <a:pt x="718457" y="0"/>
                </a:moveTo>
                <a:lnTo>
                  <a:pt x="9898742" y="0"/>
                </a:lnTo>
                <a:lnTo>
                  <a:pt x="9180285" y="2873828"/>
                </a:lnTo>
                <a:lnTo>
                  <a:pt x="0" y="28738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9060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645313" y="494180"/>
            <a:ext cx="3640792" cy="4155141"/>
          </a:xfrm>
          <a:custGeom>
            <a:avLst/>
            <a:gdLst>
              <a:gd name="connsiteX0" fmla="*/ 0 w 4854389"/>
              <a:gd name="connsiteY0" fmla="*/ 0 h 5540188"/>
              <a:gd name="connsiteX1" fmla="*/ 2022654 w 4854389"/>
              <a:gd name="connsiteY1" fmla="*/ 0 h 5540188"/>
              <a:gd name="connsiteX2" fmla="*/ 2427195 w 4854389"/>
              <a:gd name="connsiteY2" fmla="*/ 392214 h 5540188"/>
              <a:gd name="connsiteX3" fmla="*/ 2427195 w 4854389"/>
              <a:gd name="connsiteY3" fmla="*/ 0 h 5540188"/>
              <a:gd name="connsiteX4" fmla="*/ 4449848 w 4854389"/>
              <a:gd name="connsiteY4" fmla="*/ 0 h 5540188"/>
              <a:gd name="connsiteX5" fmla="*/ 4854389 w 4854389"/>
              <a:gd name="connsiteY5" fmla="*/ 392214 h 5540188"/>
              <a:gd name="connsiteX6" fmla="*/ 4854389 w 4854389"/>
              <a:gd name="connsiteY6" fmla="*/ 5540188 h 5540188"/>
              <a:gd name="connsiteX7" fmla="*/ 2831735 w 4854389"/>
              <a:gd name="connsiteY7" fmla="*/ 5540188 h 5540188"/>
              <a:gd name="connsiteX8" fmla="*/ 2427195 w 4854389"/>
              <a:gd name="connsiteY8" fmla="*/ 5147974 h 5540188"/>
              <a:gd name="connsiteX9" fmla="*/ 2427195 w 4854389"/>
              <a:gd name="connsiteY9" fmla="*/ 5540188 h 5540188"/>
              <a:gd name="connsiteX10" fmla="*/ 404541 w 4854389"/>
              <a:gd name="connsiteY10" fmla="*/ 5540188 h 5540188"/>
              <a:gd name="connsiteX11" fmla="*/ 0 w 4854389"/>
              <a:gd name="connsiteY11" fmla="*/ 5147974 h 5540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54389" h="5540188">
                <a:moveTo>
                  <a:pt x="0" y="0"/>
                </a:moveTo>
                <a:lnTo>
                  <a:pt x="2022654" y="0"/>
                </a:lnTo>
                <a:lnTo>
                  <a:pt x="2427195" y="392214"/>
                </a:lnTo>
                <a:lnTo>
                  <a:pt x="2427195" y="0"/>
                </a:lnTo>
                <a:lnTo>
                  <a:pt x="4449848" y="0"/>
                </a:lnTo>
                <a:lnTo>
                  <a:pt x="4854389" y="392214"/>
                </a:lnTo>
                <a:lnTo>
                  <a:pt x="4854389" y="5540188"/>
                </a:lnTo>
                <a:lnTo>
                  <a:pt x="2831735" y="5540188"/>
                </a:lnTo>
                <a:lnTo>
                  <a:pt x="2427195" y="5147974"/>
                </a:lnTo>
                <a:lnTo>
                  <a:pt x="2427195" y="5540188"/>
                </a:lnTo>
                <a:lnTo>
                  <a:pt x="404541" y="5540188"/>
                </a:lnTo>
                <a:lnTo>
                  <a:pt x="0" y="514797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713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892924" y="937933"/>
            <a:ext cx="4427444" cy="3270998"/>
          </a:xfrm>
          <a:custGeom>
            <a:avLst/>
            <a:gdLst>
              <a:gd name="connsiteX0" fmla="*/ 2160280 w 5903258"/>
              <a:gd name="connsiteY0" fmla="*/ 2227792 h 4361330"/>
              <a:gd name="connsiteX1" fmla="*/ 3720368 w 5903258"/>
              <a:gd name="connsiteY1" fmla="*/ 2227792 h 4361330"/>
              <a:gd name="connsiteX2" fmla="*/ 3208561 w 5903258"/>
              <a:gd name="connsiteY2" fmla="*/ 4361330 h 4361330"/>
              <a:gd name="connsiteX3" fmla="*/ 1648472 w 5903258"/>
              <a:gd name="connsiteY3" fmla="*/ 4361330 h 4361330"/>
              <a:gd name="connsiteX4" fmla="*/ 511807 w 5903258"/>
              <a:gd name="connsiteY4" fmla="*/ 2227792 h 4361330"/>
              <a:gd name="connsiteX5" fmla="*/ 2071896 w 5903258"/>
              <a:gd name="connsiteY5" fmla="*/ 2227792 h 4361330"/>
              <a:gd name="connsiteX6" fmla="*/ 1560088 w 5903258"/>
              <a:gd name="connsiteY6" fmla="*/ 4361330 h 4361330"/>
              <a:gd name="connsiteX7" fmla="*/ 0 w 5903258"/>
              <a:gd name="connsiteY7" fmla="*/ 4361330 h 4361330"/>
              <a:gd name="connsiteX8" fmla="*/ 4343169 w 5903258"/>
              <a:gd name="connsiteY8" fmla="*/ 0 h 4361330"/>
              <a:gd name="connsiteX9" fmla="*/ 5903258 w 5903258"/>
              <a:gd name="connsiteY9" fmla="*/ 0 h 4361330"/>
              <a:gd name="connsiteX10" fmla="*/ 5391451 w 5903258"/>
              <a:gd name="connsiteY10" fmla="*/ 2133539 h 4361330"/>
              <a:gd name="connsiteX11" fmla="*/ 3831362 w 5903258"/>
              <a:gd name="connsiteY11" fmla="*/ 2133539 h 4361330"/>
              <a:gd name="connsiteX12" fmla="*/ 2686476 w 5903258"/>
              <a:gd name="connsiteY12" fmla="*/ 0 h 4361330"/>
              <a:gd name="connsiteX13" fmla="*/ 4246563 w 5903258"/>
              <a:gd name="connsiteY13" fmla="*/ 0 h 4361330"/>
              <a:gd name="connsiteX14" fmla="*/ 3734756 w 5903258"/>
              <a:gd name="connsiteY14" fmla="*/ 2133539 h 4361330"/>
              <a:gd name="connsiteX15" fmla="*/ 2174668 w 5903258"/>
              <a:gd name="connsiteY15" fmla="*/ 2133539 h 4361330"/>
              <a:gd name="connsiteX16" fmla="*/ 1029781 w 5903258"/>
              <a:gd name="connsiteY16" fmla="*/ 0 h 4361330"/>
              <a:gd name="connsiteX17" fmla="*/ 2589870 w 5903258"/>
              <a:gd name="connsiteY17" fmla="*/ 0 h 4361330"/>
              <a:gd name="connsiteX18" fmla="*/ 2078062 w 5903258"/>
              <a:gd name="connsiteY18" fmla="*/ 2133539 h 4361330"/>
              <a:gd name="connsiteX19" fmla="*/ 517973 w 5903258"/>
              <a:gd name="connsiteY19" fmla="*/ 2133539 h 436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903258" h="4361330">
                <a:moveTo>
                  <a:pt x="2160280" y="2227792"/>
                </a:moveTo>
                <a:lnTo>
                  <a:pt x="3720368" y="2227792"/>
                </a:lnTo>
                <a:lnTo>
                  <a:pt x="3208561" y="4361330"/>
                </a:lnTo>
                <a:lnTo>
                  <a:pt x="1648472" y="4361330"/>
                </a:lnTo>
                <a:close/>
                <a:moveTo>
                  <a:pt x="511807" y="2227792"/>
                </a:moveTo>
                <a:lnTo>
                  <a:pt x="2071896" y="2227792"/>
                </a:lnTo>
                <a:lnTo>
                  <a:pt x="1560088" y="4361330"/>
                </a:lnTo>
                <a:lnTo>
                  <a:pt x="0" y="4361330"/>
                </a:lnTo>
                <a:close/>
                <a:moveTo>
                  <a:pt x="4343169" y="0"/>
                </a:moveTo>
                <a:lnTo>
                  <a:pt x="5903258" y="0"/>
                </a:lnTo>
                <a:lnTo>
                  <a:pt x="5391451" y="2133539"/>
                </a:lnTo>
                <a:lnTo>
                  <a:pt x="3831362" y="2133539"/>
                </a:lnTo>
                <a:close/>
                <a:moveTo>
                  <a:pt x="2686476" y="0"/>
                </a:moveTo>
                <a:lnTo>
                  <a:pt x="4246563" y="0"/>
                </a:lnTo>
                <a:lnTo>
                  <a:pt x="3734756" y="2133539"/>
                </a:lnTo>
                <a:lnTo>
                  <a:pt x="2174668" y="2133539"/>
                </a:lnTo>
                <a:close/>
                <a:moveTo>
                  <a:pt x="1029781" y="0"/>
                </a:moveTo>
                <a:lnTo>
                  <a:pt x="2589870" y="0"/>
                </a:lnTo>
                <a:lnTo>
                  <a:pt x="2078062" y="2133539"/>
                </a:lnTo>
                <a:lnTo>
                  <a:pt x="517973" y="213353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755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Rectangle 1"/>
          <p:cNvSpPr/>
          <p:nvPr userDrawn="1"/>
        </p:nvSpPr>
        <p:spPr>
          <a:xfrm flipH="1">
            <a:off x="0" y="1338943"/>
            <a:ext cx="9144000" cy="3804557"/>
          </a:xfrm>
          <a:prstGeom prst="snip1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503124" y="2960914"/>
            <a:ext cx="2644331" cy="1828799"/>
          </a:xfrm>
          <a:custGeom>
            <a:avLst/>
            <a:gdLst>
              <a:gd name="connsiteX0" fmla="*/ 0 w 4905829"/>
              <a:gd name="connsiteY0" fmla="*/ 0 h 2438398"/>
              <a:gd name="connsiteX1" fmla="*/ 4499421 w 4905829"/>
              <a:gd name="connsiteY1" fmla="*/ 0 h 2438398"/>
              <a:gd name="connsiteX2" fmla="*/ 4905829 w 4905829"/>
              <a:gd name="connsiteY2" fmla="*/ 406408 h 2438398"/>
              <a:gd name="connsiteX3" fmla="*/ 4905829 w 4905829"/>
              <a:gd name="connsiteY3" fmla="*/ 2438398 h 2438398"/>
              <a:gd name="connsiteX4" fmla="*/ 406408 w 4905829"/>
              <a:gd name="connsiteY4" fmla="*/ 2438398 h 2438398"/>
              <a:gd name="connsiteX5" fmla="*/ 0 w 4905829"/>
              <a:gd name="connsiteY5" fmla="*/ 2031990 h 243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5829" h="2438398">
                <a:moveTo>
                  <a:pt x="0" y="0"/>
                </a:moveTo>
                <a:lnTo>
                  <a:pt x="4499421" y="0"/>
                </a:lnTo>
                <a:lnTo>
                  <a:pt x="4905829" y="406408"/>
                </a:lnTo>
                <a:lnTo>
                  <a:pt x="4905829" y="2438398"/>
                </a:lnTo>
                <a:lnTo>
                  <a:pt x="406408" y="2438398"/>
                </a:lnTo>
                <a:lnTo>
                  <a:pt x="0" y="203199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5185776" y="2960914"/>
            <a:ext cx="2715017" cy="1828799"/>
          </a:xfrm>
          <a:custGeom>
            <a:avLst/>
            <a:gdLst>
              <a:gd name="connsiteX0" fmla="*/ 0 w 4905829"/>
              <a:gd name="connsiteY0" fmla="*/ 0 h 2438398"/>
              <a:gd name="connsiteX1" fmla="*/ 4499421 w 4905829"/>
              <a:gd name="connsiteY1" fmla="*/ 0 h 2438398"/>
              <a:gd name="connsiteX2" fmla="*/ 4905829 w 4905829"/>
              <a:gd name="connsiteY2" fmla="*/ 406408 h 2438398"/>
              <a:gd name="connsiteX3" fmla="*/ 4905829 w 4905829"/>
              <a:gd name="connsiteY3" fmla="*/ 2438398 h 2438398"/>
              <a:gd name="connsiteX4" fmla="*/ 406408 w 4905829"/>
              <a:gd name="connsiteY4" fmla="*/ 2438398 h 2438398"/>
              <a:gd name="connsiteX5" fmla="*/ 0 w 4905829"/>
              <a:gd name="connsiteY5" fmla="*/ 2031990 h 243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5829" h="2438398">
                <a:moveTo>
                  <a:pt x="0" y="0"/>
                </a:moveTo>
                <a:lnTo>
                  <a:pt x="4499421" y="0"/>
                </a:lnTo>
                <a:lnTo>
                  <a:pt x="4905829" y="406408"/>
                </a:lnTo>
                <a:lnTo>
                  <a:pt x="4905829" y="2438398"/>
                </a:lnTo>
                <a:lnTo>
                  <a:pt x="406408" y="2438398"/>
                </a:lnTo>
                <a:lnTo>
                  <a:pt x="0" y="203199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0E404-6D02-4AE5-A085-AF51B468C739}" type="datetimeFigureOut">
              <a:rPr lang="en-US" smtClean="0"/>
              <a:pPr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8950-B650-4C75-BD0F-395ACF1327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0376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038600" cy="5143500"/>
          </a:xfrm>
          <a:custGeom>
            <a:avLst/>
            <a:gdLst>
              <a:gd name="connsiteX0" fmla="*/ 0 w 5384800"/>
              <a:gd name="connsiteY0" fmla="*/ 0 h 6858000"/>
              <a:gd name="connsiteX1" fmla="*/ 5384800 w 5384800"/>
              <a:gd name="connsiteY1" fmla="*/ 0 h 6858000"/>
              <a:gd name="connsiteX2" fmla="*/ 5384800 w 5384800"/>
              <a:gd name="connsiteY2" fmla="*/ 6858000 h 6858000"/>
              <a:gd name="connsiteX3" fmla="*/ 0 w 53848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4800" h="6858000">
                <a:moveTo>
                  <a:pt x="0" y="0"/>
                </a:moveTo>
                <a:lnTo>
                  <a:pt x="5384800" y="0"/>
                </a:lnTo>
                <a:lnTo>
                  <a:pt x="53848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0888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4578724" cy="2420471"/>
          </a:xfrm>
          <a:custGeom>
            <a:avLst/>
            <a:gdLst>
              <a:gd name="connsiteX0" fmla="*/ 0 w 6104965"/>
              <a:gd name="connsiteY0" fmla="*/ 0 h 3227295"/>
              <a:gd name="connsiteX1" fmla="*/ 6104965 w 6104965"/>
              <a:gd name="connsiteY1" fmla="*/ 0 h 3227295"/>
              <a:gd name="connsiteX2" fmla="*/ 5702593 w 6104965"/>
              <a:gd name="connsiteY2" fmla="*/ 3227295 h 3227295"/>
              <a:gd name="connsiteX3" fmla="*/ 0 w 6104965"/>
              <a:gd name="connsiteY3" fmla="*/ 3200400 h 3227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4965" h="3227295">
                <a:moveTo>
                  <a:pt x="0" y="0"/>
                </a:moveTo>
                <a:lnTo>
                  <a:pt x="6104965" y="0"/>
                </a:lnTo>
                <a:lnTo>
                  <a:pt x="5702593" y="3227295"/>
                </a:lnTo>
                <a:lnTo>
                  <a:pt x="0" y="32004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578724" y="2744800"/>
            <a:ext cx="4565277" cy="2420471"/>
          </a:xfrm>
          <a:custGeom>
            <a:avLst/>
            <a:gdLst>
              <a:gd name="connsiteX0" fmla="*/ 401190 w 6087036"/>
              <a:gd name="connsiteY0" fmla="*/ 0 h 3227295"/>
              <a:gd name="connsiteX1" fmla="*/ 6087036 w 6087036"/>
              <a:gd name="connsiteY1" fmla="*/ 26895 h 3227295"/>
              <a:gd name="connsiteX2" fmla="*/ 6087036 w 6087036"/>
              <a:gd name="connsiteY2" fmla="*/ 3227295 h 3227295"/>
              <a:gd name="connsiteX3" fmla="*/ 0 w 6087036"/>
              <a:gd name="connsiteY3" fmla="*/ 3227295 h 3227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7036" h="3227295">
                <a:moveTo>
                  <a:pt x="401190" y="0"/>
                </a:moveTo>
                <a:lnTo>
                  <a:pt x="6087036" y="26895"/>
                </a:lnTo>
                <a:lnTo>
                  <a:pt x="6087036" y="3227295"/>
                </a:lnTo>
                <a:lnTo>
                  <a:pt x="0" y="322729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3217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44286" y="2597293"/>
            <a:ext cx="2608477" cy="1963823"/>
          </a:xfrm>
          <a:custGeom>
            <a:avLst/>
            <a:gdLst>
              <a:gd name="connsiteX0" fmla="*/ 0 w 3477969"/>
              <a:gd name="connsiteY0" fmla="*/ 0 h 2618431"/>
              <a:gd name="connsiteX1" fmla="*/ 3477969 w 3477969"/>
              <a:gd name="connsiteY1" fmla="*/ 0 h 2618431"/>
              <a:gd name="connsiteX2" fmla="*/ 3477969 w 3477969"/>
              <a:gd name="connsiteY2" fmla="*/ 2618431 h 2618431"/>
              <a:gd name="connsiteX3" fmla="*/ 0 w 3477969"/>
              <a:gd name="connsiteY3" fmla="*/ 2618431 h 261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969" h="2618431">
                <a:moveTo>
                  <a:pt x="0" y="0"/>
                </a:moveTo>
                <a:lnTo>
                  <a:pt x="3477969" y="0"/>
                </a:lnTo>
                <a:lnTo>
                  <a:pt x="3477969" y="2618431"/>
                </a:lnTo>
                <a:lnTo>
                  <a:pt x="0" y="261843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262319" y="2597293"/>
            <a:ext cx="2608477" cy="1963823"/>
          </a:xfrm>
          <a:custGeom>
            <a:avLst/>
            <a:gdLst>
              <a:gd name="connsiteX0" fmla="*/ 0 w 3477969"/>
              <a:gd name="connsiteY0" fmla="*/ 0 h 2618431"/>
              <a:gd name="connsiteX1" fmla="*/ 3477969 w 3477969"/>
              <a:gd name="connsiteY1" fmla="*/ 0 h 2618431"/>
              <a:gd name="connsiteX2" fmla="*/ 3477969 w 3477969"/>
              <a:gd name="connsiteY2" fmla="*/ 2618431 h 2618431"/>
              <a:gd name="connsiteX3" fmla="*/ 0 w 3477969"/>
              <a:gd name="connsiteY3" fmla="*/ 2618431 h 261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969" h="2618431">
                <a:moveTo>
                  <a:pt x="0" y="0"/>
                </a:moveTo>
                <a:lnTo>
                  <a:pt x="3477969" y="0"/>
                </a:lnTo>
                <a:lnTo>
                  <a:pt x="3477969" y="2618431"/>
                </a:lnTo>
                <a:lnTo>
                  <a:pt x="0" y="261843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5980352" y="533401"/>
            <a:ext cx="2608477" cy="4027715"/>
          </a:xfrm>
          <a:custGeom>
            <a:avLst/>
            <a:gdLst>
              <a:gd name="connsiteX0" fmla="*/ 0 w 3477969"/>
              <a:gd name="connsiteY0" fmla="*/ 0 h 5370287"/>
              <a:gd name="connsiteX1" fmla="*/ 3477969 w 3477969"/>
              <a:gd name="connsiteY1" fmla="*/ 0 h 5370287"/>
              <a:gd name="connsiteX2" fmla="*/ 3477969 w 3477969"/>
              <a:gd name="connsiteY2" fmla="*/ 5370287 h 5370287"/>
              <a:gd name="connsiteX3" fmla="*/ 0 w 3477969"/>
              <a:gd name="connsiteY3" fmla="*/ 5370287 h 5370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969" h="5370287">
                <a:moveTo>
                  <a:pt x="0" y="0"/>
                </a:moveTo>
                <a:lnTo>
                  <a:pt x="3477969" y="0"/>
                </a:lnTo>
                <a:lnTo>
                  <a:pt x="3477969" y="5370287"/>
                </a:lnTo>
                <a:lnTo>
                  <a:pt x="0" y="53702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5969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/>
          <p:cNvSpPr/>
          <p:nvPr userDrawn="1"/>
        </p:nvSpPr>
        <p:spPr>
          <a:xfrm>
            <a:off x="3009900" y="1953985"/>
            <a:ext cx="5121729" cy="1121228"/>
          </a:xfrm>
          <a:prstGeom prst="parallelogram">
            <a:avLst/>
          </a:pr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5" name="Parallelogram 4"/>
          <p:cNvSpPr/>
          <p:nvPr userDrawn="1"/>
        </p:nvSpPr>
        <p:spPr>
          <a:xfrm flipH="1">
            <a:off x="1197825" y="3455044"/>
            <a:ext cx="5121729" cy="1121228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75656" y="1774372"/>
            <a:ext cx="2155373" cy="1480457"/>
          </a:xfrm>
          <a:custGeom>
            <a:avLst/>
            <a:gdLst>
              <a:gd name="connsiteX0" fmla="*/ 493486 w 2873830"/>
              <a:gd name="connsiteY0" fmla="*/ 0 h 1973943"/>
              <a:gd name="connsiteX1" fmla="*/ 2873830 w 2873830"/>
              <a:gd name="connsiteY1" fmla="*/ 0 h 1973943"/>
              <a:gd name="connsiteX2" fmla="*/ 2380344 w 2873830"/>
              <a:gd name="connsiteY2" fmla="*/ 1973943 h 1973943"/>
              <a:gd name="connsiteX3" fmla="*/ 0 w 2873830"/>
              <a:gd name="connsiteY3" fmla="*/ 1973943 h 197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3830" h="1973943">
                <a:moveTo>
                  <a:pt x="493486" y="0"/>
                </a:moveTo>
                <a:lnTo>
                  <a:pt x="2873830" y="0"/>
                </a:lnTo>
                <a:lnTo>
                  <a:pt x="2380344" y="1973943"/>
                </a:lnTo>
                <a:lnTo>
                  <a:pt x="0" y="19739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5998425" y="3275430"/>
            <a:ext cx="2155373" cy="1480457"/>
          </a:xfrm>
          <a:custGeom>
            <a:avLst/>
            <a:gdLst>
              <a:gd name="connsiteX0" fmla="*/ 0 w 2873830"/>
              <a:gd name="connsiteY0" fmla="*/ 0 h 1973943"/>
              <a:gd name="connsiteX1" fmla="*/ 2380344 w 2873830"/>
              <a:gd name="connsiteY1" fmla="*/ 0 h 1973943"/>
              <a:gd name="connsiteX2" fmla="*/ 2873830 w 2873830"/>
              <a:gd name="connsiteY2" fmla="*/ 1973943 h 1973943"/>
              <a:gd name="connsiteX3" fmla="*/ 493486 w 2873830"/>
              <a:gd name="connsiteY3" fmla="*/ 1973943 h 197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3830" h="1973943">
                <a:moveTo>
                  <a:pt x="0" y="0"/>
                </a:moveTo>
                <a:lnTo>
                  <a:pt x="2380344" y="0"/>
                </a:lnTo>
                <a:lnTo>
                  <a:pt x="2873830" y="1973943"/>
                </a:lnTo>
                <a:lnTo>
                  <a:pt x="493486" y="19739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382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Rectangle 1"/>
          <p:cNvSpPr/>
          <p:nvPr userDrawn="1"/>
        </p:nvSpPr>
        <p:spPr>
          <a:xfrm flipH="1">
            <a:off x="0" y="2046515"/>
            <a:ext cx="9144000" cy="3096985"/>
          </a:xfrm>
          <a:prstGeom prst="snip1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71BF7F-B786-4E08-8B1D-7E75ABD0EC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13" y="716411"/>
            <a:ext cx="4379684" cy="3940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0" dist="368300" sx="90000" sy="90000" algn="l" rotWithShape="0">
              <a:prstClr val="black">
                <a:alpha val="61000"/>
              </a:prstClr>
            </a:outerShdw>
          </a:effectLst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962746" y="1199018"/>
            <a:ext cx="3542747" cy="1930844"/>
          </a:xfrm>
          <a:custGeom>
            <a:avLst/>
            <a:gdLst>
              <a:gd name="connsiteX0" fmla="*/ 0 w 4723663"/>
              <a:gd name="connsiteY0" fmla="*/ 0 h 2574458"/>
              <a:gd name="connsiteX1" fmla="*/ 4723663 w 4723663"/>
              <a:gd name="connsiteY1" fmla="*/ 0 h 2574458"/>
              <a:gd name="connsiteX2" fmla="*/ 4723663 w 4723663"/>
              <a:gd name="connsiteY2" fmla="*/ 2574458 h 2574458"/>
              <a:gd name="connsiteX3" fmla="*/ 0 w 4723663"/>
              <a:gd name="connsiteY3" fmla="*/ 2574458 h 2574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3663" h="2574458">
                <a:moveTo>
                  <a:pt x="0" y="0"/>
                </a:moveTo>
                <a:lnTo>
                  <a:pt x="4723663" y="0"/>
                </a:lnTo>
                <a:lnTo>
                  <a:pt x="4723663" y="2574458"/>
                </a:lnTo>
                <a:lnTo>
                  <a:pt x="0" y="25744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9607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614058"/>
            <a:ext cx="9144000" cy="15294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227BC7-401D-4DE6-A404-016D472569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510" y="267396"/>
            <a:ext cx="8417048" cy="4734590"/>
          </a:xfrm>
          <a:prstGeom prst="rect">
            <a:avLst/>
          </a:prstGeom>
          <a:effectLst>
            <a:outerShdw blurRad="330200" sx="102000" sy="102000" algn="ctr" rotWithShape="0">
              <a:prstClr val="black">
                <a:alpha val="28000"/>
              </a:prstClr>
            </a:outerShdw>
          </a:effectLst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194985" y="1249332"/>
            <a:ext cx="1986856" cy="2484469"/>
          </a:xfrm>
          <a:custGeom>
            <a:avLst/>
            <a:gdLst>
              <a:gd name="connsiteX0" fmla="*/ 2019935 w 2649141"/>
              <a:gd name="connsiteY0" fmla="*/ 0 h 3312625"/>
              <a:gd name="connsiteX1" fmla="*/ 2649141 w 2649141"/>
              <a:gd name="connsiteY1" fmla="*/ 2625309 h 3312625"/>
              <a:gd name="connsiteX2" fmla="*/ 672749 w 2649141"/>
              <a:gd name="connsiteY2" fmla="*/ 3312625 h 3312625"/>
              <a:gd name="connsiteX3" fmla="*/ 0 w 2649141"/>
              <a:gd name="connsiteY3" fmla="*/ 484116 h 331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141" h="3312625">
                <a:moveTo>
                  <a:pt x="2019935" y="0"/>
                </a:moveTo>
                <a:lnTo>
                  <a:pt x="2649141" y="2625309"/>
                </a:lnTo>
                <a:lnTo>
                  <a:pt x="672749" y="3312625"/>
                </a:lnTo>
                <a:lnTo>
                  <a:pt x="0" y="48411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098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145791"/>
            <a:ext cx="9144000" cy="30480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30F6F8-8A24-4C91-953F-5E1078A39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299427" y="206828"/>
            <a:ext cx="4112189" cy="41121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630F6F8-8A24-4C91-953F-5E1078A39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0" y="1132114"/>
            <a:ext cx="3551574" cy="3551574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110092" y="1796143"/>
            <a:ext cx="1295400" cy="2264229"/>
          </a:xfrm>
          <a:custGeom>
            <a:avLst/>
            <a:gdLst>
              <a:gd name="connsiteX0" fmla="*/ 0 w 1727200"/>
              <a:gd name="connsiteY0" fmla="*/ 0 h 3018972"/>
              <a:gd name="connsiteX1" fmla="*/ 1727200 w 1727200"/>
              <a:gd name="connsiteY1" fmla="*/ 0 h 3018972"/>
              <a:gd name="connsiteX2" fmla="*/ 1727200 w 1727200"/>
              <a:gd name="connsiteY2" fmla="*/ 3018972 h 3018972"/>
              <a:gd name="connsiteX3" fmla="*/ 0 w 1727200"/>
              <a:gd name="connsiteY3" fmla="*/ 3018972 h 301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3018972">
                <a:moveTo>
                  <a:pt x="0" y="0"/>
                </a:moveTo>
                <a:lnTo>
                  <a:pt x="1727200" y="0"/>
                </a:lnTo>
                <a:lnTo>
                  <a:pt x="1727200" y="3018972"/>
                </a:lnTo>
                <a:lnTo>
                  <a:pt x="0" y="30189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2570570" y="963386"/>
            <a:ext cx="1531677" cy="2618014"/>
          </a:xfrm>
          <a:custGeom>
            <a:avLst/>
            <a:gdLst>
              <a:gd name="connsiteX0" fmla="*/ 0 w 2042236"/>
              <a:gd name="connsiteY0" fmla="*/ 0 h 3490685"/>
              <a:gd name="connsiteX1" fmla="*/ 2042236 w 2042236"/>
              <a:gd name="connsiteY1" fmla="*/ 0 h 3490685"/>
              <a:gd name="connsiteX2" fmla="*/ 2042236 w 2042236"/>
              <a:gd name="connsiteY2" fmla="*/ 3490685 h 3490685"/>
              <a:gd name="connsiteX3" fmla="*/ 0 w 2042236"/>
              <a:gd name="connsiteY3" fmla="*/ 3490685 h 349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2236" h="3490685">
                <a:moveTo>
                  <a:pt x="0" y="0"/>
                </a:moveTo>
                <a:lnTo>
                  <a:pt x="2042236" y="0"/>
                </a:lnTo>
                <a:lnTo>
                  <a:pt x="2042236" y="3490685"/>
                </a:lnTo>
                <a:lnTo>
                  <a:pt x="0" y="34906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7011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3"/>
            <a:ext cx="9144000" cy="5193794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4746173"/>
          </a:xfrm>
          <a:custGeom>
            <a:avLst/>
            <a:gdLst>
              <a:gd name="connsiteX0" fmla="*/ 0 w 12192000"/>
              <a:gd name="connsiteY0" fmla="*/ 0 h 6328230"/>
              <a:gd name="connsiteX1" fmla="*/ 12192000 w 12192000"/>
              <a:gd name="connsiteY1" fmla="*/ 0 h 6328230"/>
              <a:gd name="connsiteX2" fmla="*/ 12192000 w 12192000"/>
              <a:gd name="connsiteY2" fmla="*/ 5273504 h 6328230"/>
              <a:gd name="connsiteX3" fmla="*/ 11137274 w 12192000"/>
              <a:gd name="connsiteY3" fmla="*/ 6328230 h 6328230"/>
              <a:gd name="connsiteX4" fmla="*/ 1054726 w 12192000"/>
              <a:gd name="connsiteY4" fmla="*/ 6328230 h 6328230"/>
              <a:gd name="connsiteX5" fmla="*/ 0 w 12192000"/>
              <a:gd name="connsiteY5" fmla="*/ 5273504 h 6328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328230">
                <a:moveTo>
                  <a:pt x="0" y="0"/>
                </a:moveTo>
                <a:lnTo>
                  <a:pt x="12192000" y="0"/>
                </a:lnTo>
                <a:lnTo>
                  <a:pt x="12192000" y="5273504"/>
                </a:lnTo>
                <a:lnTo>
                  <a:pt x="11137274" y="6328230"/>
                </a:lnTo>
                <a:lnTo>
                  <a:pt x="1054726" y="6328230"/>
                </a:lnTo>
                <a:lnTo>
                  <a:pt x="0" y="527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4468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415804" y="655544"/>
            <a:ext cx="3045760" cy="3802157"/>
          </a:xfrm>
          <a:custGeom>
            <a:avLst/>
            <a:gdLst>
              <a:gd name="connsiteX0" fmla="*/ 0 w 4061013"/>
              <a:gd name="connsiteY0" fmla="*/ 0 h 5069542"/>
              <a:gd name="connsiteX1" fmla="*/ 4061013 w 4061013"/>
              <a:gd name="connsiteY1" fmla="*/ 0 h 5069542"/>
              <a:gd name="connsiteX2" fmla="*/ 4061013 w 4061013"/>
              <a:gd name="connsiteY2" fmla="*/ 5069542 h 5069542"/>
              <a:gd name="connsiteX3" fmla="*/ 0 w 4061013"/>
              <a:gd name="connsiteY3" fmla="*/ 5069542 h 5069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1013" h="5069542">
                <a:moveTo>
                  <a:pt x="0" y="0"/>
                </a:moveTo>
                <a:lnTo>
                  <a:pt x="4061013" y="0"/>
                </a:lnTo>
                <a:lnTo>
                  <a:pt x="4061013" y="5069542"/>
                </a:lnTo>
                <a:lnTo>
                  <a:pt x="0" y="50695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500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61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0E404-6D02-4AE5-A085-AF51B468C739}" type="datetimeFigureOut">
              <a:rPr lang="en-US" smtClean="0"/>
              <a:pPr/>
              <a:t>12/14/2021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8950-B650-4C75-BD0F-395ACF1327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5442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105400" y="0"/>
            <a:ext cx="4038600" cy="5143500"/>
          </a:xfrm>
          <a:custGeom>
            <a:avLst/>
            <a:gdLst>
              <a:gd name="connsiteX0" fmla="*/ 0 w 5384800"/>
              <a:gd name="connsiteY0" fmla="*/ 0 h 6858000"/>
              <a:gd name="connsiteX1" fmla="*/ 5384800 w 5384800"/>
              <a:gd name="connsiteY1" fmla="*/ 0 h 6858000"/>
              <a:gd name="connsiteX2" fmla="*/ 5384800 w 5384800"/>
              <a:gd name="connsiteY2" fmla="*/ 6858000 h 6858000"/>
              <a:gd name="connsiteX3" fmla="*/ 0 w 53848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4800" h="6858000">
                <a:moveTo>
                  <a:pt x="0" y="0"/>
                </a:moveTo>
                <a:lnTo>
                  <a:pt x="5384800" y="0"/>
                </a:lnTo>
                <a:lnTo>
                  <a:pt x="53848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182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168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0E404-6D02-4AE5-A085-AF51B468C739}" type="datetimeFigureOut">
              <a:rPr lang="en-US" smtClean="0"/>
              <a:pPr/>
              <a:t>12/14/2021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8950-B650-4C75-BD0F-395ACF1327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948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0E404-6D02-4AE5-A085-AF51B468C739}" type="datetimeFigureOut">
              <a:rPr lang="en-US" smtClean="0"/>
              <a:pPr/>
              <a:t>12/14/2021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8950-B650-4C75-BD0F-395ACF1327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743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0E404-6D02-4AE5-A085-AF51B468C739}" type="datetimeFigureOut">
              <a:rPr lang="en-US" smtClean="0"/>
              <a:pPr/>
              <a:t>12/14/2021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8950-B650-4C75-BD0F-395ACF1327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43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0E404-6D02-4AE5-A085-AF51B468C739}" type="datetimeFigureOut">
              <a:rPr lang="en-US" smtClean="0"/>
              <a:pPr/>
              <a:t>12/14/2021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8950-B650-4C75-BD0F-395ACF1327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296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0E404-6D02-4AE5-A085-AF51B468C739}" type="datetimeFigureOut">
              <a:rPr lang="en-US" smtClean="0"/>
              <a:pPr/>
              <a:t>12/14/2021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8950-B650-4C75-BD0F-395ACF1327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604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0E404-6D02-4AE5-A085-AF51B468C739}" type="datetimeFigureOut">
              <a:rPr lang="en-US" smtClean="0"/>
              <a:pPr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D8950-B650-4C75-BD0F-395ACF1327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296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  <p:sldLayoutId id="2147483708" r:id="rId17"/>
    <p:sldLayoutId id="2147483709" r:id="rId18"/>
    <p:sldLayoutId id="2147483710" r:id="rId19"/>
    <p:sldLayoutId id="2147483711" r:id="rId20"/>
    <p:sldLayoutId id="2147483712" r:id="rId21"/>
    <p:sldLayoutId id="2147483713" r:id="rId22"/>
    <p:sldLayoutId id="2147483714" r:id="rId23"/>
    <p:sldLayoutId id="2147483715" r:id="rId24"/>
    <p:sldLayoutId id="2147483716" r:id="rId25"/>
    <p:sldLayoutId id="2147483717" r:id="rId26"/>
    <p:sldLayoutId id="2147483718" r:id="rId27"/>
    <p:sldLayoutId id="2147483719" r:id="rId28"/>
    <p:sldLayoutId id="2147483720" r:id="rId29"/>
    <p:sldLayoutId id="2147483721" r:id="rId30"/>
    <p:sldLayoutId id="2147483722" r:id="rId31"/>
    <p:sldLayoutId id="2147483723" r:id="rId32"/>
    <p:sldLayoutId id="2147483724" r:id="rId33"/>
    <p:sldLayoutId id="2147483725" r:id="rId34"/>
    <p:sldLayoutId id="2147483726" r:id="rId35"/>
    <p:sldLayoutId id="2147483727" r:id="rId36"/>
    <p:sldLayoutId id="2147483728" r:id="rId37"/>
    <p:sldLayoutId id="2147483675" r:id="rId38"/>
    <p:sldLayoutId id="2147483680" r:id="rId39"/>
    <p:sldLayoutId id="2147483684" r:id="rId40"/>
    <p:sldLayoutId id="2147483686" r:id="rId4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Shape&#10;&#10;Description automatically generated">
            <a:extLst>
              <a:ext uri="{FF2B5EF4-FFF2-40B4-BE49-F238E27FC236}">
                <a16:creationId xmlns:a16="http://schemas.microsoft.com/office/drawing/2014/main" id="{74FCE534-C762-40E3-9052-6EBF011D70D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5" name="Rectangle 74"/>
          <p:cNvSpPr/>
          <p:nvPr/>
        </p:nvSpPr>
        <p:spPr>
          <a:xfrm>
            <a:off x="-12469" y="0"/>
            <a:ext cx="9144000" cy="5143500"/>
          </a:xfrm>
          <a:prstGeom prst="rect">
            <a:avLst/>
          </a:prstGeom>
          <a:solidFill>
            <a:schemeClr val="tx1">
              <a:lumMod val="85000"/>
              <a:lumOff val="1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871878" y="3751367"/>
            <a:ext cx="357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spc="225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Gamers Presentation</a:t>
            </a:r>
            <a:endParaRPr lang="id-ID" sz="1800" b="1" spc="225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-150843" y="2886734"/>
            <a:ext cx="67938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spc="450" dirty="0" err="1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Poppins" panose="00000500000000000000" pitchFamily="2" charset="0"/>
              </a:rPr>
              <a:t>HinoGame</a:t>
            </a:r>
            <a:endParaRPr lang="id-ID" sz="6600" b="1" spc="450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30639" y="302175"/>
            <a:ext cx="2872566" cy="243913"/>
            <a:chOff x="7774185" y="402900"/>
            <a:chExt cx="3830088" cy="325217"/>
          </a:xfrm>
        </p:grpSpPr>
        <p:grpSp>
          <p:nvGrpSpPr>
            <p:cNvPr id="3" name="Group 2"/>
            <p:cNvGrpSpPr/>
            <p:nvPr/>
          </p:nvGrpSpPr>
          <p:grpSpPr>
            <a:xfrm>
              <a:off x="10687869" y="421238"/>
              <a:ext cx="916404" cy="292388"/>
              <a:chOff x="303550" y="423828"/>
              <a:chExt cx="916404" cy="292388"/>
            </a:xfrm>
          </p:grpSpPr>
          <p:sp>
            <p:nvSpPr>
              <p:cNvPr id="50" name="Freeform 20">
                <a:extLst>
                  <a:ext uri="{FF2B5EF4-FFF2-40B4-BE49-F238E27FC236}">
                    <a16:creationId xmlns:a16="http://schemas.microsoft.com/office/drawing/2014/main" id="{6AFB2F0F-818C-4FA7-AEA5-94EF81A65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5026" y="494131"/>
                <a:ext cx="114928" cy="99014"/>
              </a:xfrm>
              <a:custGeom>
                <a:avLst/>
                <a:gdLst>
                  <a:gd name="T0" fmla="*/ 102743 w 232"/>
                  <a:gd name="T1" fmla="*/ 0 h 205"/>
                  <a:gd name="T2" fmla="*/ 0 w 232"/>
                  <a:gd name="T3" fmla="*/ 0 h 205"/>
                  <a:gd name="T4" fmla="*/ 51149 w 232"/>
                  <a:gd name="T5" fmla="*/ 88466 h 205"/>
                  <a:gd name="T6" fmla="*/ 102743 w 232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2" h="205">
                    <a:moveTo>
                      <a:pt x="231" y="0"/>
                    </a:moveTo>
                    <a:lnTo>
                      <a:pt x="0" y="0"/>
                    </a:lnTo>
                    <a:lnTo>
                      <a:pt x="115" y="204"/>
                    </a:lnTo>
                    <a:lnTo>
                      <a:pt x="231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25718" tIns="12859" rIns="25718" bIns="12859" anchor="ctr"/>
              <a:lstStyle/>
              <a:p>
                <a:endParaRPr lang="en-US" sz="1013" dirty="0">
                  <a:solidFill>
                    <a:schemeClr val="bg1"/>
                  </a:solidFill>
                  <a:latin typeface="Rockwell" panose="02060603020205020403" pitchFamily="18" charset="0"/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2D3B121-411E-43D3-87FD-D08F5AF5A4DA}"/>
                  </a:ext>
                </a:extLst>
              </p:cNvPr>
              <p:cNvSpPr txBox="1"/>
              <p:nvPr/>
            </p:nvSpPr>
            <p:spPr>
              <a:xfrm>
                <a:off x="303550" y="423828"/>
                <a:ext cx="820985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25" b="1" spc="225" dirty="0">
                    <a:solidFill>
                      <a:schemeClr val="bg1"/>
                    </a:solidFill>
                    <a:latin typeface="Rockwell" panose="02060603020205020403" pitchFamily="18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ENG</a:t>
                </a:r>
                <a:endParaRPr lang="id-ID" sz="825" b="1" spc="225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E133AB8-F02B-429A-8112-4DB4477020B0}"/>
                </a:ext>
              </a:extLst>
            </p:cNvPr>
            <p:cNvSpPr/>
            <p:nvPr/>
          </p:nvSpPr>
          <p:spPr>
            <a:xfrm>
              <a:off x="9086740" y="402900"/>
              <a:ext cx="1535109" cy="325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900" b="1" spc="225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Download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E5EB985-952E-4BBF-BD96-F241F4414CA0}"/>
                </a:ext>
              </a:extLst>
            </p:cNvPr>
            <p:cNvSpPr/>
            <p:nvPr/>
          </p:nvSpPr>
          <p:spPr>
            <a:xfrm>
              <a:off x="7774185" y="402900"/>
              <a:ext cx="1601131" cy="325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900" b="1" spc="225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Join Now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35649" y="927696"/>
            <a:ext cx="8272701" cy="3709973"/>
            <a:chOff x="580865" y="1236927"/>
            <a:chExt cx="11030268" cy="494663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1CE157C-C28B-47DD-9B6A-1F2338A85369}"/>
                </a:ext>
              </a:extLst>
            </p:cNvPr>
            <p:cNvGrpSpPr/>
            <p:nvPr/>
          </p:nvGrpSpPr>
          <p:grpSpPr>
            <a:xfrm>
              <a:off x="580866" y="1236927"/>
              <a:ext cx="11030267" cy="4946631"/>
              <a:chOff x="597105" y="1245848"/>
              <a:chExt cx="11030267" cy="4946631"/>
            </a:xfrm>
            <a:gradFill>
              <a:gsLst>
                <a:gs pos="0">
                  <a:schemeClr val="accent1"/>
                </a:gs>
                <a:gs pos="100000">
                  <a:schemeClr val="accent4"/>
                </a:gs>
              </a:gsLst>
              <a:lin ang="5400000" scaled="1"/>
            </a:gradFill>
            <a:effectLst>
              <a:outerShdw blurRad="2032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7" name="Freeform: Shape 4">
                <a:extLst>
                  <a:ext uri="{FF2B5EF4-FFF2-40B4-BE49-F238E27FC236}">
                    <a16:creationId xmlns:a16="http://schemas.microsoft.com/office/drawing/2014/main" id="{17BDDA88-69A3-4FD2-B36C-0903E185F21A}"/>
                  </a:ext>
                </a:extLst>
              </p:cNvPr>
              <p:cNvSpPr/>
              <p:nvPr/>
            </p:nvSpPr>
            <p:spPr>
              <a:xfrm rot="5400000">
                <a:off x="33199" y="3430084"/>
                <a:ext cx="1505853" cy="378040"/>
              </a:xfrm>
              <a:custGeom>
                <a:avLst/>
                <a:gdLst>
                  <a:gd name="connsiteX0" fmla="*/ 0 w 1734455"/>
                  <a:gd name="connsiteY0" fmla="*/ 435430 h 435430"/>
                  <a:gd name="connsiteX1" fmla="*/ 0 w 1734455"/>
                  <a:gd name="connsiteY1" fmla="*/ 217716 h 435430"/>
                  <a:gd name="connsiteX2" fmla="*/ 217716 w 1734455"/>
                  <a:gd name="connsiteY2" fmla="*/ 0 h 435430"/>
                  <a:gd name="connsiteX3" fmla="*/ 1516741 w 1734455"/>
                  <a:gd name="connsiteY3" fmla="*/ 0 h 435430"/>
                  <a:gd name="connsiteX4" fmla="*/ 1734455 w 1734455"/>
                  <a:gd name="connsiteY4" fmla="*/ 217716 h 435430"/>
                  <a:gd name="connsiteX5" fmla="*/ 1734455 w 1734455"/>
                  <a:gd name="connsiteY5" fmla="*/ 435430 h 435430"/>
                  <a:gd name="connsiteX6" fmla="*/ 1671375 w 1734455"/>
                  <a:gd name="connsiteY6" fmla="*/ 435430 h 435430"/>
                  <a:gd name="connsiteX7" fmla="*/ 1671375 w 1734455"/>
                  <a:gd name="connsiteY7" fmla="*/ 341648 h 435430"/>
                  <a:gd name="connsiteX8" fmla="*/ 1453661 w 1734455"/>
                  <a:gd name="connsiteY8" fmla="*/ 123932 h 435430"/>
                  <a:gd name="connsiteX9" fmla="*/ 257350 w 1734455"/>
                  <a:gd name="connsiteY9" fmla="*/ 123932 h 435430"/>
                  <a:gd name="connsiteX10" fmla="*/ 39635 w 1734455"/>
                  <a:gd name="connsiteY10" fmla="*/ 341648 h 435430"/>
                  <a:gd name="connsiteX11" fmla="*/ 39635 w 1734455"/>
                  <a:gd name="connsiteY11" fmla="*/ 435430 h 435430"/>
                  <a:gd name="connsiteX12" fmla="*/ 0 w 1734455"/>
                  <a:gd name="connsiteY12" fmla="*/ 435430 h 435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34455" h="435430">
                    <a:moveTo>
                      <a:pt x="0" y="435430"/>
                    </a:moveTo>
                    <a:lnTo>
                      <a:pt x="0" y="217716"/>
                    </a:lnTo>
                    <a:lnTo>
                      <a:pt x="217716" y="0"/>
                    </a:lnTo>
                    <a:lnTo>
                      <a:pt x="1516741" y="0"/>
                    </a:lnTo>
                    <a:lnTo>
                      <a:pt x="1734455" y="217716"/>
                    </a:lnTo>
                    <a:lnTo>
                      <a:pt x="1734455" y="435430"/>
                    </a:lnTo>
                    <a:lnTo>
                      <a:pt x="1671375" y="435430"/>
                    </a:lnTo>
                    <a:lnTo>
                      <a:pt x="1671375" y="341648"/>
                    </a:lnTo>
                    <a:lnTo>
                      <a:pt x="1453661" y="123932"/>
                    </a:lnTo>
                    <a:lnTo>
                      <a:pt x="257350" y="123932"/>
                    </a:lnTo>
                    <a:lnTo>
                      <a:pt x="39635" y="341648"/>
                    </a:lnTo>
                    <a:lnTo>
                      <a:pt x="39635" y="435430"/>
                    </a:lnTo>
                    <a:lnTo>
                      <a:pt x="0" y="4354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013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28" name="Freeform: Shape 5">
                <a:extLst>
                  <a:ext uri="{FF2B5EF4-FFF2-40B4-BE49-F238E27FC236}">
                    <a16:creationId xmlns:a16="http://schemas.microsoft.com/office/drawing/2014/main" id="{E37F0FD0-AB26-49B0-A64F-B99FF38BACB4}"/>
                  </a:ext>
                </a:extLst>
              </p:cNvPr>
              <p:cNvSpPr/>
              <p:nvPr/>
            </p:nvSpPr>
            <p:spPr>
              <a:xfrm rot="16200000">
                <a:off x="10653718" y="3307905"/>
                <a:ext cx="1505853" cy="378040"/>
              </a:xfrm>
              <a:custGeom>
                <a:avLst/>
                <a:gdLst>
                  <a:gd name="connsiteX0" fmla="*/ 0 w 1734455"/>
                  <a:gd name="connsiteY0" fmla="*/ 435430 h 435430"/>
                  <a:gd name="connsiteX1" fmla="*/ 0 w 1734455"/>
                  <a:gd name="connsiteY1" fmla="*/ 217716 h 435430"/>
                  <a:gd name="connsiteX2" fmla="*/ 217716 w 1734455"/>
                  <a:gd name="connsiteY2" fmla="*/ 0 h 435430"/>
                  <a:gd name="connsiteX3" fmla="*/ 1516741 w 1734455"/>
                  <a:gd name="connsiteY3" fmla="*/ 0 h 435430"/>
                  <a:gd name="connsiteX4" fmla="*/ 1734455 w 1734455"/>
                  <a:gd name="connsiteY4" fmla="*/ 217716 h 435430"/>
                  <a:gd name="connsiteX5" fmla="*/ 1734455 w 1734455"/>
                  <a:gd name="connsiteY5" fmla="*/ 435430 h 435430"/>
                  <a:gd name="connsiteX6" fmla="*/ 1671375 w 1734455"/>
                  <a:gd name="connsiteY6" fmla="*/ 435430 h 435430"/>
                  <a:gd name="connsiteX7" fmla="*/ 1671375 w 1734455"/>
                  <a:gd name="connsiteY7" fmla="*/ 341648 h 435430"/>
                  <a:gd name="connsiteX8" fmla="*/ 1453661 w 1734455"/>
                  <a:gd name="connsiteY8" fmla="*/ 123932 h 435430"/>
                  <a:gd name="connsiteX9" fmla="*/ 257350 w 1734455"/>
                  <a:gd name="connsiteY9" fmla="*/ 123932 h 435430"/>
                  <a:gd name="connsiteX10" fmla="*/ 39635 w 1734455"/>
                  <a:gd name="connsiteY10" fmla="*/ 341648 h 435430"/>
                  <a:gd name="connsiteX11" fmla="*/ 39635 w 1734455"/>
                  <a:gd name="connsiteY11" fmla="*/ 435430 h 435430"/>
                  <a:gd name="connsiteX12" fmla="*/ 0 w 1734455"/>
                  <a:gd name="connsiteY12" fmla="*/ 435430 h 435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34455" h="435430">
                    <a:moveTo>
                      <a:pt x="0" y="435430"/>
                    </a:moveTo>
                    <a:lnTo>
                      <a:pt x="0" y="217716"/>
                    </a:lnTo>
                    <a:lnTo>
                      <a:pt x="217716" y="0"/>
                    </a:lnTo>
                    <a:lnTo>
                      <a:pt x="1516741" y="0"/>
                    </a:lnTo>
                    <a:lnTo>
                      <a:pt x="1734455" y="217716"/>
                    </a:lnTo>
                    <a:lnTo>
                      <a:pt x="1734455" y="435430"/>
                    </a:lnTo>
                    <a:lnTo>
                      <a:pt x="1671375" y="435430"/>
                    </a:lnTo>
                    <a:lnTo>
                      <a:pt x="1671375" y="341648"/>
                    </a:lnTo>
                    <a:lnTo>
                      <a:pt x="1453661" y="123932"/>
                    </a:lnTo>
                    <a:lnTo>
                      <a:pt x="257350" y="123932"/>
                    </a:lnTo>
                    <a:lnTo>
                      <a:pt x="39635" y="341648"/>
                    </a:lnTo>
                    <a:lnTo>
                      <a:pt x="39635" y="435430"/>
                    </a:lnTo>
                    <a:lnTo>
                      <a:pt x="0" y="4354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013" dirty="0">
                  <a:latin typeface="Rockwell" panose="02060603020205020403" pitchFamily="18" charset="0"/>
                </a:endParaRPr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70404F06-6E19-4B5A-B9F1-086B1F30B5D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97105" y="1245848"/>
                <a:ext cx="10998561" cy="1"/>
              </a:xfrm>
              <a:prstGeom prst="line">
                <a:avLst/>
              </a:prstGeom>
              <a:grpFill/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C893EF30-DB30-4FF0-9FCF-B948E5420A76}"/>
                  </a:ext>
                </a:extLst>
              </p:cNvPr>
              <p:cNvGrpSpPr/>
              <p:nvPr/>
            </p:nvGrpSpPr>
            <p:grpSpPr>
              <a:xfrm flipH="1" flipV="1">
                <a:off x="597876" y="5748728"/>
                <a:ext cx="10996250" cy="380209"/>
                <a:chOff x="597876" y="674914"/>
                <a:chExt cx="10996250" cy="918590"/>
              </a:xfrm>
              <a:grpFill/>
            </p:grpSpPr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E9F42C07-0B1F-42D6-9520-D33276DAB623}"/>
                    </a:ext>
                  </a:extLst>
                </p:cNvPr>
                <p:cNvCxnSpPr/>
                <p:nvPr/>
              </p:nvCxnSpPr>
              <p:spPr>
                <a:xfrm flipH="1">
                  <a:off x="8409482" y="674914"/>
                  <a:ext cx="521390" cy="918590"/>
                </a:xfrm>
                <a:prstGeom prst="line">
                  <a:avLst/>
                </a:prstGeom>
                <a:grpFill/>
                <a:ln w="1905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11E907A8-232E-4E89-82D6-FB15F6432D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7876" y="1593504"/>
                  <a:ext cx="7799883" cy="0"/>
                </a:xfrm>
                <a:prstGeom prst="line">
                  <a:avLst/>
                </a:prstGeom>
                <a:grpFill/>
                <a:ln w="1905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1465ECA3-5F75-41C6-84C4-199036261E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930872" y="674914"/>
                  <a:ext cx="2663254" cy="0"/>
                </a:xfrm>
                <a:prstGeom prst="line">
                  <a:avLst/>
                </a:prstGeom>
                <a:grpFill/>
                <a:ln w="1905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32F7E8E6-6A5B-4D0F-BD87-C433D2F4A5F6}"/>
                  </a:ext>
                </a:extLst>
              </p:cNvPr>
              <p:cNvCxnSpPr/>
              <p:nvPr/>
            </p:nvCxnSpPr>
            <p:spPr>
              <a:xfrm>
                <a:off x="597105" y="1245848"/>
                <a:ext cx="771" cy="4883089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E7392655-DA7C-4A58-ADA5-FC76649EA39B}"/>
                  </a:ext>
                </a:extLst>
              </p:cNvPr>
              <p:cNvCxnSpPr/>
              <p:nvPr/>
            </p:nvCxnSpPr>
            <p:spPr>
              <a:xfrm flipH="1">
                <a:off x="11594893" y="1245848"/>
                <a:ext cx="772" cy="450288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Freeform: Shape 11">
                <a:extLst>
                  <a:ext uri="{FF2B5EF4-FFF2-40B4-BE49-F238E27FC236}">
                    <a16:creationId xmlns:a16="http://schemas.microsoft.com/office/drawing/2014/main" id="{FCFC3C53-A358-4F3A-B5BA-DF48CF7EBE27}"/>
                  </a:ext>
                </a:extLst>
              </p:cNvPr>
              <p:cNvSpPr/>
              <p:nvPr/>
            </p:nvSpPr>
            <p:spPr>
              <a:xfrm flipH="1" flipV="1">
                <a:off x="3485985" y="5866607"/>
                <a:ext cx="8141387" cy="325872"/>
              </a:xfrm>
              <a:custGeom>
                <a:avLst/>
                <a:gdLst>
                  <a:gd name="connsiteX0" fmla="*/ 8141387 w 8141387"/>
                  <a:gd name="connsiteY0" fmla="*/ 0 h 325872"/>
                  <a:gd name="connsiteX1" fmla="*/ 7799882 w 8141387"/>
                  <a:gd name="connsiteY1" fmla="*/ 250080 h 325872"/>
                  <a:gd name="connsiteX2" fmla="*/ 7799882 w 8141387"/>
                  <a:gd name="connsiteY2" fmla="*/ 209512 h 325872"/>
                  <a:gd name="connsiteX3" fmla="*/ 5926111 w 8141387"/>
                  <a:gd name="connsiteY3" fmla="*/ 209512 h 325872"/>
                  <a:gd name="connsiteX4" fmla="*/ 5926111 w 8141387"/>
                  <a:gd name="connsiteY4" fmla="*/ 325872 h 325872"/>
                  <a:gd name="connsiteX5" fmla="*/ 0 w 8141387"/>
                  <a:gd name="connsiteY5" fmla="*/ 314323 h 325872"/>
                  <a:gd name="connsiteX6" fmla="*/ 0 w 8141387"/>
                  <a:gd name="connsiteY6" fmla="*/ 29981 h 325872"/>
                  <a:gd name="connsiteX7" fmla="*/ 1650264 w 8141387"/>
                  <a:gd name="connsiteY7" fmla="*/ 23904 h 325872"/>
                  <a:gd name="connsiteX8" fmla="*/ 1650264 w 8141387"/>
                  <a:gd name="connsiteY8" fmla="*/ 119928 h 325872"/>
                  <a:gd name="connsiteX9" fmla="*/ 2834487 w 8141387"/>
                  <a:gd name="connsiteY9" fmla="*/ 119928 h 325872"/>
                  <a:gd name="connsiteX10" fmla="*/ 2834487 w 8141387"/>
                  <a:gd name="connsiteY10" fmla="*/ 19543 h 325872"/>
                  <a:gd name="connsiteX11" fmla="*/ 8141387 w 8141387"/>
                  <a:gd name="connsiteY11" fmla="*/ 0 h 325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41387" h="325872">
                    <a:moveTo>
                      <a:pt x="8141387" y="0"/>
                    </a:moveTo>
                    <a:lnTo>
                      <a:pt x="7799882" y="250080"/>
                    </a:lnTo>
                    <a:lnTo>
                      <a:pt x="7799882" y="209512"/>
                    </a:lnTo>
                    <a:lnTo>
                      <a:pt x="5926111" y="209512"/>
                    </a:lnTo>
                    <a:lnTo>
                      <a:pt x="5926111" y="325872"/>
                    </a:lnTo>
                    <a:lnTo>
                      <a:pt x="0" y="314323"/>
                    </a:lnTo>
                    <a:lnTo>
                      <a:pt x="0" y="29981"/>
                    </a:lnTo>
                    <a:lnTo>
                      <a:pt x="1650264" y="23904"/>
                    </a:lnTo>
                    <a:lnTo>
                      <a:pt x="1650264" y="119928"/>
                    </a:lnTo>
                    <a:lnTo>
                      <a:pt x="2834487" y="119928"/>
                    </a:lnTo>
                    <a:lnTo>
                      <a:pt x="2834487" y="19543"/>
                    </a:lnTo>
                    <a:lnTo>
                      <a:pt x="8141387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5400000" scaled="1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013" dirty="0">
                  <a:latin typeface="Rockwell" panose="02060603020205020403" pitchFamily="18" charset="0"/>
                </a:endParaRPr>
              </a:p>
            </p:txBody>
          </p:sp>
        </p:grpSp>
        <p:cxnSp>
          <p:nvCxnSpPr>
            <p:cNvPr id="9" name="Straight Connector 8"/>
            <p:cNvCxnSpPr/>
            <p:nvPr/>
          </p:nvCxnSpPr>
          <p:spPr>
            <a:xfrm>
              <a:off x="580866" y="1438835"/>
              <a:ext cx="10997021" cy="53789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580865" y="1713329"/>
              <a:ext cx="10997021" cy="537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3005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nip Diagonal Corner Rectangle 9"/>
          <p:cNvSpPr/>
          <p:nvPr/>
        </p:nvSpPr>
        <p:spPr>
          <a:xfrm>
            <a:off x="3162673" y="637822"/>
            <a:ext cx="2036324" cy="3091145"/>
          </a:xfrm>
          <a:prstGeom prst="snip2Diag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9" name="Snip Diagonal Corner Rectangle 8"/>
          <p:cNvSpPr/>
          <p:nvPr/>
        </p:nvSpPr>
        <p:spPr>
          <a:xfrm>
            <a:off x="671701" y="637822"/>
            <a:ext cx="2036324" cy="3091145"/>
          </a:xfrm>
          <a:prstGeom prst="snip2Diag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5994206" y="3285528"/>
            <a:ext cx="25095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Hino Game On Training</a:t>
            </a:r>
            <a:endParaRPr lang="id-ID" sz="21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3" name="Group 420"/>
          <p:cNvGrpSpPr>
            <a:grpSpLocks noChangeAspect="1"/>
          </p:cNvGrpSpPr>
          <p:nvPr/>
        </p:nvGrpSpPr>
        <p:grpSpPr bwMode="auto">
          <a:xfrm>
            <a:off x="3179753" y="4366010"/>
            <a:ext cx="218679" cy="274050"/>
            <a:chOff x="4504" y="811"/>
            <a:chExt cx="2496" cy="3128"/>
          </a:xfrm>
          <a:solidFill>
            <a:schemeClr val="bg1"/>
          </a:solidFill>
        </p:grpSpPr>
        <p:sp>
          <p:nvSpPr>
            <p:cNvPr id="14" name="Freeform 422"/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15" name="Freeform 423"/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16" name="Freeform 424"/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17" name="Freeform 425"/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sp>
        <p:nvSpPr>
          <p:cNvPr id="18" name="Freeform 430"/>
          <p:cNvSpPr>
            <a:spLocks noEditPoints="1"/>
          </p:cNvSpPr>
          <p:nvPr/>
        </p:nvSpPr>
        <p:spPr bwMode="auto">
          <a:xfrm>
            <a:off x="375656" y="4347860"/>
            <a:ext cx="279428" cy="226679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756075" y="4229790"/>
            <a:ext cx="2166397" cy="640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3560170" y="4226292"/>
            <a:ext cx="2166397" cy="640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1" name="Picture Placeholder 10" descr="Shape&#10;&#10;Description automatically generated">
            <a:extLst>
              <a:ext uri="{FF2B5EF4-FFF2-40B4-BE49-F238E27FC236}">
                <a16:creationId xmlns:a16="http://schemas.microsoft.com/office/drawing/2014/main" id="{EDAD3595-7CBD-4245-9137-E39DF6FFE33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20" r="31720"/>
          <a:stretch>
            <a:fillRect/>
          </a:stretch>
        </p:blipFill>
        <p:spPr/>
      </p:pic>
      <p:pic>
        <p:nvPicPr>
          <p:cNvPr id="22" name="Picture Placeholder 21" descr="Shape&#10;&#10;Description automatically generated">
            <a:extLst>
              <a:ext uri="{FF2B5EF4-FFF2-40B4-BE49-F238E27FC236}">
                <a16:creationId xmlns:a16="http://schemas.microsoft.com/office/drawing/2014/main" id="{EB9897B8-A36E-4E75-815D-8AD1704933B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29" r="317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5391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 descr="Shape&#10;&#10;Description automatically generated">
            <a:extLst>
              <a:ext uri="{FF2B5EF4-FFF2-40B4-BE49-F238E27FC236}">
                <a16:creationId xmlns:a16="http://schemas.microsoft.com/office/drawing/2014/main" id="{4910EE91-0E30-45D6-BB05-91D9C934EF6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3" b="4763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1130991" y="926220"/>
            <a:ext cx="3262163" cy="756045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837204" y="1053851"/>
            <a:ext cx="2329703" cy="45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printing and typesetting</a:t>
            </a:r>
            <a:endParaRPr lang="en-US" sz="825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1130991" y="1810693"/>
            <a:ext cx="3262162" cy="7595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latin typeface="Rockwell" panose="02060603020205020403" pitchFamily="18" charset="0"/>
              </a:rPr>
              <a:t>c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1130991" y="2698648"/>
            <a:ext cx="3262162" cy="7595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latin typeface="Rockwell" panose="02060603020205020403" pitchFamily="18" charset="0"/>
              </a:rPr>
              <a:t>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737746" y="3733205"/>
            <a:ext cx="33456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Update Your Game In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New</a:t>
            </a:r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Version.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C1A7F7-CD0C-4EDF-8BF3-56A130D3BC97}"/>
              </a:ext>
            </a:extLst>
          </p:cNvPr>
          <p:cNvGrpSpPr/>
          <p:nvPr/>
        </p:nvGrpSpPr>
        <p:grpSpPr>
          <a:xfrm>
            <a:off x="4151373" y="3731532"/>
            <a:ext cx="647700" cy="647270"/>
            <a:chOff x="4734873" y="3841296"/>
            <a:chExt cx="863600" cy="86302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7B87BF7-5730-4BA2-BF66-B23A84C266C1}"/>
                </a:ext>
              </a:extLst>
            </p:cNvPr>
            <p:cNvGrpSpPr/>
            <p:nvPr/>
          </p:nvGrpSpPr>
          <p:grpSpPr>
            <a:xfrm>
              <a:off x="4734873" y="3841296"/>
              <a:ext cx="863600" cy="863026"/>
              <a:chOff x="4934857" y="3015135"/>
              <a:chExt cx="1732188" cy="1731036"/>
            </a:xfrm>
          </p:grpSpPr>
          <p:sp>
            <p:nvSpPr>
              <p:cNvPr id="16" name="Circle: Hollow 26">
                <a:extLst>
                  <a:ext uri="{FF2B5EF4-FFF2-40B4-BE49-F238E27FC236}">
                    <a16:creationId xmlns:a16="http://schemas.microsoft.com/office/drawing/2014/main" id="{27018987-43E5-4B67-B74A-D9ADA9254291}"/>
                  </a:ext>
                </a:extLst>
              </p:cNvPr>
              <p:cNvSpPr/>
              <p:nvPr/>
            </p:nvSpPr>
            <p:spPr>
              <a:xfrm>
                <a:off x="4934857" y="3018971"/>
                <a:ext cx="1727200" cy="1727200"/>
              </a:xfrm>
              <a:prstGeom prst="donut">
                <a:avLst>
                  <a:gd name="adj" fmla="val 6335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</p:txBody>
          </p:sp>
          <p:sp>
            <p:nvSpPr>
              <p:cNvPr id="17" name="Block Arc 16">
                <a:extLst>
                  <a:ext uri="{FF2B5EF4-FFF2-40B4-BE49-F238E27FC236}">
                    <a16:creationId xmlns:a16="http://schemas.microsoft.com/office/drawing/2014/main" id="{E4CF3A1E-2632-4A2F-8580-B1436403BD27}"/>
                  </a:ext>
                </a:extLst>
              </p:cNvPr>
              <p:cNvSpPr/>
              <p:nvPr/>
            </p:nvSpPr>
            <p:spPr>
              <a:xfrm>
                <a:off x="4939845" y="3015135"/>
                <a:ext cx="1727200" cy="1727200"/>
              </a:xfrm>
              <a:prstGeom prst="blockArc">
                <a:avLst>
                  <a:gd name="adj1" fmla="val 5074968"/>
                  <a:gd name="adj2" fmla="val 21577418"/>
                  <a:gd name="adj3" fmla="val 6939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E5D1C75-C76B-4893-8D6B-2182223FBA84}"/>
                </a:ext>
              </a:extLst>
            </p:cNvPr>
            <p:cNvSpPr txBox="1"/>
            <p:nvPr/>
          </p:nvSpPr>
          <p:spPr>
            <a:xfrm>
              <a:off x="4734873" y="4072754"/>
              <a:ext cx="863600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25" dirty="0">
                  <a:latin typeface="Bebas Neue" panose="020B0606020202050201" pitchFamily="34" charset="0"/>
                  <a:ea typeface="Open Sans" panose="020B0606030504020204" pitchFamily="34" charset="0"/>
                  <a:cs typeface="Courier New" panose="02070309020205020404" pitchFamily="49" charset="0"/>
                </a:rPr>
                <a:t>74%</a:t>
              </a:r>
              <a:endParaRPr lang="id-ID" sz="1500" spc="225" dirty="0">
                <a:latin typeface="Bebas Neue" panose="020B0606020202050201" pitchFamily="34" charset="0"/>
                <a:ea typeface="Open Sans" panose="020B0606030504020204" pitchFamily="34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3983245-9770-4CF7-8041-8F8489957D18}"/>
              </a:ext>
            </a:extLst>
          </p:cNvPr>
          <p:cNvSpPr/>
          <p:nvPr/>
        </p:nvSpPr>
        <p:spPr>
          <a:xfrm>
            <a:off x="3962960" y="4365014"/>
            <a:ext cx="1018232" cy="25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New Games</a:t>
            </a:r>
            <a:endParaRPr lang="en-US" sz="600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5233498" y="3731532"/>
            <a:ext cx="1691177" cy="833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 Ipsum is simply dummy text of the printing and new typesetting industry.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Ipsum</a:t>
            </a:r>
            <a:endParaRPr lang="en-US" sz="825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837204" y="1977573"/>
            <a:ext cx="2329703" cy="45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 Ipsum is simply dummy text of the printing and typesetting</a:t>
            </a:r>
            <a:endParaRPr lang="en-US" sz="825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837204" y="2830699"/>
            <a:ext cx="2329703" cy="45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 Ipsum is simply dummy text of the printing and typesetting</a:t>
            </a:r>
            <a:endParaRPr lang="en-US" sz="825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450362" y="2915916"/>
            <a:ext cx="321193" cy="287023"/>
          </a:xfrm>
          <a:custGeom>
            <a:avLst/>
            <a:gdLst>
              <a:gd name="T0" fmla="*/ 139617 w 497"/>
              <a:gd name="T1" fmla="*/ 151370 h 444"/>
              <a:gd name="T2" fmla="*/ 139617 w 497"/>
              <a:gd name="T3" fmla="*/ 151370 h 444"/>
              <a:gd name="T4" fmla="*/ 99534 w 497"/>
              <a:gd name="T5" fmla="*/ 115780 h 444"/>
              <a:gd name="T6" fmla="*/ 111694 w 497"/>
              <a:gd name="T7" fmla="*/ 87849 h 444"/>
              <a:gd name="T8" fmla="*/ 123404 w 497"/>
              <a:gd name="T9" fmla="*/ 68027 h 444"/>
              <a:gd name="T10" fmla="*/ 119801 w 497"/>
              <a:gd name="T11" fmla="*/ 59917 h 444"/>
              <a:gd name="T12" fmla="*/ 123404 w 497"/>
              <a:gd name="T13" fmla="*/ 40095 h 444"/>
              <a:gd name="T14" fmla="*/ 79717 w 497"/>
              <a:gd name="T15" fmla="*/ 0 h 444"/>
              <a:gd name="T16" fmla="*/ 31526 w 497"/>
              <a:gd name="T17" fmla="*/ 40095 h 444"/>
              <a:gd name="T18" fmla="*/ 35580 w 497"/>
              <a:gd name="T19" fmla="*/ 59917 h 444"/>
              <a:gd name="T20" fmla="*/ 31526 w 497"/>
              <a:gd name="T21" fmla="*/ 68027 h 444"/>
              <a:gd name="T22" fmla="*/ 43687 w 497"/>
              <a:gd name="T23" fmla="*/ 87849 h 444"/>
              <a:gd name="T24" fmla="*/ 55397 w 497"/>
              <a:gd name="T25" fmla="*/ 115780 h 444"/>
              <a:gd name="T26" fmla="*/ 15763 w 497"/>
              <a:gd name="T27" fmla="*/ 151370 h 444"/>
              <a:gd name="T28" fmla="*/ 0 w 497"/>
              <a:gd name="T29" fmla="*/ 155425 h 444"/>
              <a:gd name="T30" fmla="*/ 0 w 497"/>
              <a:gd name="T31" fmla="*/ 199574 h 444"/>
              <a:gd name="T32" fmla="*/ 179251 w 497"/>
              <a:gd name="T33" fmla="*/ 199574 h 444"/>
              <a:gd name="T34" fmla="*/ 179251 w 497"/>
              <a:gd name="T35" fmla="*/ 179752 h 444"/>
              <a:gd name="T36" fmla="*/ 139617 w 497"/>
              <a:gd name="T37" fmla="*/ 151370 h 444"/>
              <a:gd name="T38" fmla="*/ 191411 w 497"/>
              <a:gd name="T39" fmla="*/ 87849 h 444"/>
              <a:gd name="T40" fmla="*/ 191411 w 497"/>
              <a:gd name="T41" fmla="*/ 87849 h 444"/>
              <a:gd name="T42" fmla="*/ 191411 w 497"/>
              <a:gd name="T43" fmla="*/ 55863 h 444"/>
              <a:gd name="T44" fmla="*/ 167541 w 497"/>
              <a:gd name="T45" fmla="*/ 55863 h 444"/>
              <a:gd name="T46" fmla="*/ 167541 w 497"/>
              <a:gd name="T47" fmla="*/ 87849 h 444"/>
              <a:gd name="T48" fmla="*/ 135564 w 497"/>
              <a:gd name="T49" fmla="*/ 87849 h 444"/>
              <a:gd name="T50" fmla="*/ 135564 w 497"/>
              <a:gd name="T51" fmla="*/ 111726 h 444"/>
              <a:gd name="T52" fmla="*/ 167541 w 497"/>
              <a:gd name="T53" fmla="*/ 111726 h 444"/>
              <a:gd name="T54" fmla="*/ 167541 w 497"/>
              <a:gd name="T55" fmla="*/ 143712 h 444"/>
              <a:gd name="T56" fmla="*/ 191411 w 497"/>
              <a:gd name="T57" fmla="*/ 143712 h 444"/>
              <a:gd name="T58" fmla="*/ 191411 w 497"/>
              <a:gd name="T59" fmla="*/ 111726 h 444"/>
              <a:gd name="T60" fmla="*/ 223388 w 497"/>
              <a:gd name="T61" fmla="*/ 111726 h 444"/>
              <a:gd name="T62" fmla="*/ 223388 w 497"/>
              <a:gd name="T63" fmla="*/ 87849 h 444"/>
              <a:gd name="T64" fmla="*/ 191411 w 497"/>
              <a:gd name="T65" fmla="*/ 87849 h 4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7" h="444">
                <a:moveTo>
                  <a:pt x="310" y="336"/>
                </a:moveTo>
                <a:lnTo>
                  <a:pt x="310" y="336"/>
                </a:lnTo>
                <a:cubicBezTo>
                  <a:pt x="248" y="310"/>
                  <a:pt x="221" y="292"/>
                  <a:pt x="221" y="257"/>
                </a:cubicBezTo>
                <a:cubicBezTo>
                  <a:pt x="221" y="230"/>
                  <a:pt x="239" y="239"/>
                  <a:pt x="248" y="195"/>
                </a:cubicBezTo>
                <a:cubicBezTo>
                  <a:pt x="257" y="177"/>
                  <a:pt x="274" y="195"/>
                  <a:pt x="274" y="151"/>
                </a:cubicBezTo>
                <a:cubicBezTo>
                  <a:pt x="274" y="133"/>
                  <a:pt x="266" y="133"/>
                  <a:pt x="266" y="133"/>
                </a:cubicBezTo>
                <a:cubicBezTo>
                  <a:pt x="266" y="133"/>
                  <a:pt x="274" y="106"/>
                  <a:pt x="274" y="89"/>
                </a:cubicBezTo>
                <a:cubicBezTo>
                  <a:pt x="274" y="62"/>
                  <a:pt x="257" y="0"/>
                  <a:pt x="177" y="0"/>
                </a:cubicBezTo>
                <a:cubicBezTo>
                  <a:pt x="88" y="0"/>
                  <a:pt x="70" y="62"/>
                  <a:pt x="70" y="89"/>
                </a:cubicBezTo>
                <a:cubicBezTo>
                  <a:pt x="70" y="106"/>
                  <a:pt x="79" y="133"/>
                  <a:pt x="79" y="133"/>
                </a:cubicBezTo>
                <a:cubicBezTo>
                  <a:pt x="79" y="133"/>
                  <a:pt x="70" y="133"/>
                  <a:pt x="70" y="151"/>
                </a:cubicBezTo>
                <a:cubicBezTo>
                  <a:pt x="70" y="195"/>
                  <a:pt x="88" y="177"/>
                  <a:pt x="97" y="195"/>
                </a:cubicBezTo>
                <a:cubicBezTo>
                  <a:pt x="106" y="239"/>
                  <a:pt x="123" y="230"/>
                  <a:pt x="123" y="257"/>
                </a:cubicBezTo>
                <a:cubicBezTo>
                  <a:pt x="123" y="292"/>
                  <a:pt x="97" y="310"/>
                  <a:pt x="35" y="336"/>
                </a:cubicBezTo>
                <a:cubicBezTo>
                  <a:pt x="35" y="336"/>
                  <a:pt x="17" y="336"/>
                  <a:pt x="0" y="345"/>
                </a:cubicBezTo>
                <a:cubicBezTo>
                  <a:pt x="0" y="443"/>
                  <a:pt x="0" y="443"/>
                  <a:pt x="0" y="443"/>
                </a:cubicBezTo>
                <a:cubicBezTo>
                  <a:pt x="398" y="443"/>
                  <a:pt x="398" y="443"/>
                  <a:pt x="398" y="443"/>
                </a:cubicBezTo>
                <a:cubicBezTo>
                  <a:pt x="398" y="443"/>
                  <a:pt x="398" y="408"/>
                  <a:pt x="398" y="399"/>
                </a:cubicBezTo>
                <a:cubicBezTo>
                  <a:pt x="398" y="381"/>
                  <a:pt x="372" y="354"/>
                  <a:pt x="310" y="336"/>
                </a:cubicBezTo>
                <a:close/>
                <a:moveTo>
                  <a:pt x="425" y="195"/>
                </a:moveTo>
                <a:lnTo>
                  <a:pt x="425" y="195"/>
                </a:lnTo>
                <a:cubicBezTo>
                  <a:pt x="425" y="124"/>
                  <a:pt x="425" y="124"/>
                  <a:pt x="425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01" y="195"/>
                  <a:pt x="301" y="195"/>
                  <a:pt x="301" y="195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72" y="248"/>
                  <a:pt x="372" y="248"/>
                  <a:pt x="372" y="248"/>
                </a:cubicBezTo>
                <a:cubicBezTo>
                  <a:pt x="372" y="319"/>
                  <a:pt x="372" y="319"/>
                  <a:pt x="372" y="319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96" y="248"/>
                  <a:pt x="496" y="248"/>
                  <a:pt x="496" y="248"/>
                </a:cubicBezTo>
                <a:cubicBezTo>
                  <a:pt x="496" y="195"/>
                  <a:pt x="496" y="195"/>
                  <a:pt x="496" y="195"/>
                </a:cubicBezTo>
                <a:lnTo>
                  <a:pt x="425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5718" tIns="12859" rIns="25718" bIns="12859" anchor="ctr"/>
          <a:lstStyle/>
          <a:p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23" name="Freeform 76"/>
          <p:cNvSpPr>
            <a:spLocks noChangeArrowheads="1"/>
          </p:cNvSpPr>
          <p:nvPr/>
        </p:nvSpPr>
        <p:spPr bwMode="auto">
          <a:xfrm>
            <a:off x="1391223" y="1129218"/>
            <a:ext cx="182237" cy="314358"/>
          </a:xfrm>
          <a:custGeom>
            <a:avLst/>
            <a:gdLst>
              <a:gd name="T0" fmla="*/ 106806 w 283"/>
              <a:gd name="T1" fmla="*/ 0 h 489"/>
              <a:gd name="T2" fmla="*/ 106806 w 283"/>
              <a:gd name="T3" fmla="*/ 0 h 489"/>
              <a:gd name="T4" fmla="*/ 19746 w 283"/>
              <a:gd name="T5" fmla="*/ 0 h 489"/>
              <a:gd name="T6" fmla="*/ 0 w 283"/>
              <a:gd name="T7" fmla="*/ 19712 h 489"/>
              <a:gd name="T8" fmla="*/ 0 w 283"/>
              <a:gd name="T9" fmla="*/ 194435 h 489"/>
              <a:gd name="T10" fmla="*/ 19746 w 283"/>
              <a:gd name="T11" fmla="*/ 218627 h 489"/>
              <a:gd name="T12" fmla="*/ 106806 w 283"/>
              <a:gd name="T13" fmla="*/ 218627 h 489"/>
              <a:gd name="T14" fmla="*/ 126551 w 283"/>
              <a:gd name="T15" fmla="*/ 194435 h 489"/>
              <a:gd name="T16" fmla="*/ 126551 w 283"/>
              <a:gd name="T17" fmla="*/ 19712 h 489"/>
              <a:gd name="T18" fmla="*/ 106806 w 283"/>
              <a:gd name="T19" fmla="*/ 0 h 489"/>
              <a:gd name="T20" fmla="*/ 63276 w 283"/>
              <a:gd name="T21" fmla="*/ 206083 h 489"/>
              <a:gd name="T22" fmla="*/ 63276 w 283"/>
              <a:gd name="T23" fmla="*/ 206083 h 489"/>
              <a:gd name="T24" fmla="*/ 47569 w 283"/>
              <a:gd name="T25" fmla="*/ 198467 h 489"/>
              <a:gd name="T26" fmla="*/ 63276 w 283"/>
              <a:gd name="T27" fmla="*/ 186371 h 489"/>
              <a:gd name="T28" fmla="*/ 78982 w 283"/>
              <a:gd name="T29" fmla="*/ 198467 h 489"/>
              <a:gd name="T30" fmla="*/ 63276 w 283"/>
              <a:gd name="T31" fmla="*/ 206083 h 489"/>
              <a:gd name="T32" fmla="*/ 110845 w 283"/>
              <a:gd name="T33" fmla="*/ 174722 h 489"/>
              <a:gd name="T34" fmla="*/ 110845 w 283"/>
              <a:gd name="T35" fmla="*/ 174722 h 489"/>
              <a:gd name="T36" fmla="*/ 15707 w 283"/>
              <a:gd name="T37" fmla="*/ 174722 h 489"/>
              <a:gd name="T38" fmla="*/ 15707 w 283"/>
              <a:gd name="T39" fmla="*/ 27776 h 489"/>
              <a:gd name="T40" fmla="*/ 110845 w 283"/>
              <a:gd name="T41" fmla="*/ 27776 h 489"/>
              <a:gd name="T42" fmla="*/ 110845 w 283"/>
              <a:gd name="T43" fmla="*/ 174722 h 48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83" h="489">
                <a:moveTo>
                  <a:pt x="238" y="0"/>
                </a:moveTo>
                <a:lnTo>
                  <a:pt x="238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60"/>
                  <a:pt x="17" y="488"/>
                  <a:pt x="44" y="488"/>
                </a:cubicBezTo>
                <a:cubicBezTo>
                  <a:pt x="238" y="488"/>
                  <a:pt x="238" y="488"/>
                  <a:pt x="238" y="488"/>
                </a:cubicBezTo>
                <a:cubicBezTo>
                  <a:pt x="265" y="488"/>
                  <a:pt x="282" y="460"/>
                  <a:pt x="282" y="434"/>
                </a:cubicBezTo>
                <a:cubicBezTo>
                  <a:pt x="282" y="44"/>
                  <a:pt x="282" y="44"/>
                  <a:pt x="282" y="44"/>
                </a:cubicBezTo>
                <a:cubicBezTo>
                  <a:pt x="282" y="18"/>
                  <a:pt x="265" y="0"/>
                  <a:pt x="238" y="0"/>
                </a:cubicBezTo>
                <a:close/>
                <a:moveTo>
                  <a:pt x="141" y="460"/>
                </a:moveTo>
                <a:lnTo>
                  <a:pt x="141" y="460"/>
                </a:lnTo>
                <a:cubicBezTo>
                  <a:pt x="123" y="460"/>
                  <a:pt x="106" y="451"/>
                  <a:pt x="106" y="443"/>
                </a:cubicBezTo>
                <a:cubicBezTo>
                  <a:pt x="106" y="425"/>
                  <a:pt x="123" y="416"/>
                  <a:pt x="141" y="416"/>
                </a:cubicBezTo>
                <a:cubicBezTo>
                  <a:pt x="159" y="416"/>
                  <a:pt x="176" y="425"/>
                  <a:pt x="176" y="443"/>
                </a:cubicBezTo>
                <a:cubicBezTo>
                  <a:pt x="176" y="451"/>
                  <a:pt x="159" y="460"/>
                  <a:pt x="141" y="460"/>
                </a:cubicBezTo>
                <a:close/>
                <a:moveTo>
                  <a:pt x="247" y="390"/>
                </a:moveTo>
                <a:lnTo>
                  <a:pt x="247" y="390"/>
                </a:lnTo>
                <a:cubicBezTo>
                  <a:pt x="35" y="390"/>
                  <a:pt x="35" y="390"/>
                  <a:pt x="35" y="390"/>
                </a:cubicBezTo>
                <a:cubicBezTo>
                  <a:pt x="35" y="62"/>
                  <a:pt x="35" y="62"/>
                  <a:pt x="35" y="62"/>
                </a:cubicBezTo>
                <a:cubicBezTo>
                  <a:pt x="247" y="62"/>
                  <a:pt x="247" y="62"/>
                  <a:pt x="247" y="62"/>
                </a:cubicBezTo>
                <a:lnTo>
                  <a:pt x="247" y="3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5718" tIns="12859" rIns="25718" bIns="12859" anchor="ctr"/>
          <a:lstStyle/>
          <a:p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24" name="Freeform 170"/>
          <p:cNvSpPr>
            <a:spLocks noChangeArrowheads="1"/>
          </p:cNvSpPr>
          <p:nvPr/>
        </p:nvSpPr>
        <p:spPr bwMode="auto">
          <a:xfrm>
            <a:off x="1422112" y="2028603"/>
            <a:ext cx="252854" cy="298415"/>
          </a:xfrm>
          <a:custGeom>
            <a:avLst/>
            <a:gdLst>
              <a:gd name="T0" fmla="*/ 127540 w 391"/>
              <a:gd name="T1" fmla="*/ 79951 h 463"/>
              <a:gd name="T2" fmla="*/ 127540 w 391"/>
              <a:gd name="T3" fmla="*/ 79951 h 463"/>
              <a:gd name="T4" fmla="*/ 143764 w 391"/>
              <a:gd name="T5" fmla="*/ 8085 h 463"/>
              <a:gd name="T6" fmla="*/ 91937 w 391"/>
              <a:gd name="T7" fmla="*/ 60188 h 463"/>
              <a:gd name="T8" fmla="*/ 44166 w 391"/>
              <a:gd name="T9" fmla="*/ 103757 h 463"/>
              <a:gd name="T10" fmla="*/ 44166 w 391"/>
              <a:gd name="T11" fmla="*/ 179666 h 463"/>
              <a:gd name="T12" fmla="*/ 139708 w 391"/>
              <a:gd name="T13" fmla="*/ 207514 h 463"/>
              <a:gd name="T14" fmla="*/ 175761 w 391"/>
              <a:gd name="T15" fmla="*/ 99714 h 463"/>
              <a:gd name="T16" fmla="*/ 127540 w 391"/>
              <a:gd name="T17" fmla="*/ 79951 h 463"/>
              <a:gd name="T18" fmla="*/ 31998 w 391"/>
              <a:gd name="T19" fmla="*/ 79951 h 463"/>
              <a:gd name="T20" fmla="*/ 31998 w 391"/>
              <a:gd name="T21" fmla="*/ 79951 h 463"/>
              <a:gd name="T22" fmla="*/ 0 w 391"/>
              <a:gd name="T23" fmla="*/ 115435 h 463"/>
              <a:gd name="T24" fmla="*/ 0 w 391"/>
              <a:gd name="T25" fmla="*/ 167089 h 463"/>
              <a:gd name="T26" fmla="*/ 31998 w 391"/>
              <a:gd name="T27" fmla="*/ 203471 h 463"/>
              <a:gd name="T28" fmla="*/ 19829 w 391"/>
              <a:gd name="T29" fmla="*/ 179666 h 463"/>
              <a:gd name="T30" fmla="*/ 19829 w 391"/>
              <a:gd name="T31" fmla="*/ 107799 h 463"/>
              <a:gd name="T32" fmla="*/ 31998 w 391"/>
              <a:gd name="T33" fmla="*/ 79951 h 46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1" h="463">
                <a:moveTo>
                  <a:pt x="283" y="178"/>
                </a:moveTo>
                <a:lnTo>
                  <a:pt x="283" y="178"/>
                </a:lnTo>
                <a:cubicBezTo>
                  <a:pt x="283" y="169"/>
                  <a:pt x="373" y="89"/>
                  <a:pt x="319" y="18"/>
                </a:cubicBezTo>
                <a:cubicBezTo>
                  <a:pt x="310" y="0"/>
                  <a:pt x="266" y="98"/>
                  <a:pt x="204" y="134"/>
                </a:cubicBezTo>
                <a:cubicBezTo>
                  <a:pt x="169" y="160"/>
                  <a:pt x="98" y="204"/>
                  <a:pt x="98" y="231"/>
                </a:cubicBezTo>
                <a:cubicBezTo>
                  <a:pt x="98" y="400"/>
                  <a:pt x="98" y="400"/>
                  <a:pt x="98" y="400"/>
                </a:cubicBezTo>
                <a:cubicBezTo>
                  <a:pt x="98" y="435"/>
                  <a:pt x="213" y="462"/>
                  <a:pt x="310" y="462"/>
                </a:cubicBezTo>
                <a:cubicBezTo>
                  <a:pt x="345" y="462"/>
                  <a:pt x="390" y="249"/>
                  <a:pt x="390" y="222"/>
                </a:cubicBezTo>
                <a:cubicBezTo>
                  <a:pt x="390" y="187"/>
                  <a:pt x="292" y="187"/>
                  <a:pt x="283" y="178"/>
                </a:cubicBezTo>
                <a:close/>
                <a:moveTo>
                  <a:pt x="71" y="178"/>
                </a:moveTo>
                <a:lnTo>
                  <a:pt x="71" y="178"/>
                </a:lnTo>
                <a:cubicBezTo>
                  <a:pt x="54" y="178"/>
                  <a:pt x="0" y="187"/>
                  <a:pt x="0" y="25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444"/>
                  <a:pt x="54" y="453"/>
                  <a:pt x="71" y="453"/>
                </a:cubicBezTo>
                <a:cubicBezTo>
                  <a:pt x="89" y="453"/>
                  <a:pt x="44" y="435"/>
                  <a:pt x="44" y="40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4" y="196"/>
                  <a:pt x="89" y="178"/>
                  <a:pt x="71" y="1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5718" tIns="12859" rIns="25718" bIns="12859" anchor="ctr"/>
          <a:lstStyle/>
          <a:p>
            <a:endParaRPr lang="en-US" sz="1013" dirty="0">
              <a:latin typeface="Rockwell" panose="02060603020205020403" pitchFamily="18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066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 descr="Shape&#10;&#10;Description automatically generated">
            <a:extLst>
              <a:ext uri="{FF2B5EF4-FFF2-40B4-BE49-F238E27FC236}">
                <a16:creationId xmlns:a16="http://schemas.microsoft.com/office/drawing/2014/main" id="{7CFF4902-F91B-452C-A0E8-7CD7A67BE89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6" r="36736"/>
          <a:stretch>
            <a:fillRect/>
          </a:stretch>
        </p:blipFill>
        <p:spPr/>
      </p:pic>
      <p:pic>
        <p:nvPicPr>
          <p:cNvPr id="23" name="Picture Placeholder 22" descr="Shape&#10;&#10;Description automatically generated">
            <a:extLst>
              <a:ext uri="{FF2B5EF4-FFF2-40B4-BE49-F238E27FC236}">
                <a16:creationId xmlns:a16="http://schemas.microsoft.com/office/drawing/2014/main" id="{F9F4D4D1-263B-40FD-A6F2-9CE65A32042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6" r="36736"/>
          <a:stretch>
            <a:fillRect/>
          </a:stretch>
        </p:blipFill>
        <p:spPr/>
      </p:pic>
      <p:grpSp>
        <p:nvGrpSpPr>
          <p:cNvPr id="8" name="Group 7"/>
          <p:cNvGrpSpPr/>
          <p:nvPr/>
        </p:nvGrpSpPr>
        <p:grpSpPr>
          <a:xfrm>
            <a:off x="3466226" y="2380880"/>
            <a:ext cx="1985714" cy="2314875"/>
            <a:chOff x="2419898" y="4552084"/>
            <a:chExt cx="2321620" cy="3086500"/>
          </a:xfrm>
        </p:grpSpPr>
        <p:sp>
          <p:nvSpPr>
            <p:cNvPr id="9" name="Rectangle: Rounded Corners 10">
              <a:extLst>
                <a:ext uri="{FF2B5EF4-FFF2-40B4-BE49-F238E27FC236}">
                  <a16:creationId xmlns:a16="http://schemas.microsoft.com/office/drawing/2014/main" id="{6BAA56CA-0FFC-4A3B-B4FE-2B92136FCD69}"/>
                </a:ext>
              </a:extLst>
            </p:cNvPr>
            <p:cNvSpPr/>
            <p:nvPr/>
          </p:nvSpPr>
          <p:spPr>
            <a:xfrm>
              <a:off x="2419898" y="6229303"/>
              <a:ext cx="2321620" cy="140928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10" name="Rectangle: Rounded Corners 11">
              <a:extLst>
                <a:ext uri="{FF2B5EF4-FFF2-40B4-BE49-F238E27FC236}">
                  <a16:creationId xmlns:a16="http://schemas.microsoft.com/office/drawing/2014/main" id="{2B2789CD-B9E0-462E-8407-3C525A3F02AB}"/>
                </a:ext>
              </a:extLst>
            </p:cNvPr>
            <p:cNvSpPr/>
            <p:nvPr/>
          </p:nvSpPr>
          <p:spPr>
            <a:xfrm>
              <a:off x="2419898" y="4552084"/>
              <a:ext cx="2321620" cy="1409281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  <a:effectLst>
              <a:outerShdw blurRad="3810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A29C346-B264-4004-B6C6-B127AF92DB92}"/>
                </a:ext>
              </a:extLst>
            </p:cNvPr>
            <p:cNvSpPr/>
            <p:nvPr/>
          </p:nvSpPr>
          <p:spPr>
            <a:xfrm>
              <a:off x="2566887" y="6884435"/>
              <a:ext cx="2027640" cy="6038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25" dirty="0">
                  <a:solidFill>
                    <a:schemeClr val="bg1">
                      <a:lumMod val="50000"/>
                    </a:schemeClr>
                  </a:solidFill>
                  <a:latin typeface="Rockwell" panose="02060603020205020403" pitchFamily="18" charset="0"/>
                </a:rPr>
                <a:t>Lorem Ipsum is simply dummy text of the simply</a:t>
              </a:r>
              <a:endParaRPr lang="en-US" sz="825" dirty="0">
                <a:solidFill>
                  <a:schemeClr val="bg1">
                    <a:lumMod val="50000"/>
                  </a:schemeClr>
                </a:solidFill>
                <a:latin typeface="DauphinPlain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EEDB05B-4D84-453A-9F38-477B02BF317E}"/>
                </a:ext>
              </a:extLst>
            </p:cNvPr>
            <p:cNvSpPr txBox="1"/>
            <p:nvPr/>
          </p:nvSpPr>
          <p:spPr>
            <a:xfrm>
              <a:off x="2869792" y="6498152"/>
              <a:ext cx="1471188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13" b="1" dirty="0"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SKILLS</a:t>
              </a:r>
              <a:endParaRPr lang="id-ID" sz="1013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95C132-3845-4482-BB11-3491F5905BE9}"/>
                </a:ext>
              </a:extLst>
            </p:cNvPr>
            <p:cNvSpPr/>
            <p:nvPr/>
          </p:nvSpPr>
          <p:spPr>
            <a:xfrm>
              <a:off x="2621832" y="5152167"/>
              <a:ext cx="1917751" cy="6038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25" dirty="0">
                  <a:solidFill>
                    <a:schemeClr val="bg1"/>
                  </a:solidFill>
                  <a:latin typeface="Rockwell" panose="02060603020205020403" pitchFamily="18" charset="0"/>
                </a:rPr>
                <a:t>Lorem Ipsum is simply dummy text of the simply</a:t>
              </a:r>
              <a:endParaRPr lang="en-US" sz="825" dirty="0">
                <a:solidFill>
                  <a:schemeClr val="bg1"/>
                </a:solidFill>
                <a:latin typeface="DauphinPlain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4C2AB34-B472-4F5D-9D87-4986B09CAE05}"/>
                </a:ext>
              </a:extLst>
            </p:cNvPr>
            <p:cNvSpPr txBox="1"/>
            <p:nvPr/>
          </p:nvSpPr>
          <p:spPr>
            <a:xfrm>
              <a:off x="2820437" y="4820935"/>
              <a:ext cx="1719145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13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PRO PLAYER</a:t>
              </a:r>
              <a:endParaRPr lang="id-ID" sz="1013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3141456" y="415084"/>
            <a:ext cx="26352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Hino Game</a:t>
            </a:r>
          </a:p>
          <a:p>
            <a:pPr algn="ctr"/>
            <a:r>
              <a:rPr lang="en-US" sz="21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In Professional.</a:t>
            </a:r>
            <a:endParaRPr lang="id-ID" sz="21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3039916" y="1381078"/>
            <a:ext cx="2838333" cy="640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064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Shape&#10;&#10;Description automatically generated">
            <a:extLst>
              <a:ext uri="{FF2B5EF4-FFF2-40B4-BE49-F238E27FC236}">
                <a16:creationId xmlns:a16="http://schemas.microsoft.com/office/drawing/2014/main" id="{A0BBF2C0-4DE1-4EFD-924E-2C4259B9B79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" b="803"/>
          <a:stretch>
            <a:fillRect/>
          </a:stretch>
        </p:blipFill>
        <p:spPr/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782426" y="1391541"/>
            <a:ext cx="27548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Effective Training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Skill.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537232" y="868142"/>
            <a:ext cx="4810685" cy="2662517"/>
            <a:chOff x="978219" y="944494"/>
            <a:chExt cx="6414247" cy="3550023"/>
          </a:xfrm>
        </p:grpSpPr>
        <p:sp>
          <p:nvSpPr>
            <p:cNvPr id="5" name="Rectangle 4"/>
            <p:cNvSpPr/>
            <p:nvPr/>
          </p:nvSpPr>
          <p:spPr>
            <a:xfrm>
              <a:off x="978219" y="944494"/>
              <a:ext cx="6414247" cy="3550023"/>
            </a:xfrm>
            <a:prstGeom prst="rect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1">
                    <a:lumMod val="5000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3B546B5-3B54-4C6B-8E76-AA2C75617445}"/>
                </a:ext>
              </a:extLst>
            </p:cNvPr>
            <p:cNvSpPr/>
            <p:nvPr/>
          </p:nvSpPr>
          <p:spPr>
            <a:xfrm>
              <a:off x="1696355" y="1865426"/>
              <a:ext cx="5190034" cy="600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25" dirty="0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Lorem Ipsum is simply dummy text of the printing and typesetting industry. Lorem Ipsum has been the </a:t>
              </a:r>
              <a:r>
                <a:rPr lang="en-US" sz="825" dirty="0" err="1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Ipsum</a:t>
              </a:r>
              <a:r>
                <a:rPr lang="en-US" sz="825" dirty="0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 is simply dummy text of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0BBB083-BA35-49A4-B595-F218E780C300}"/>
                </a:ext>
              </a:extLst>
            </p:cNvPr>
            <p:cNvSpPr/>
            <p:nvPr/>
          </p:nvSpPr>
          <p:spPr>
            <a:xfrm>
              <a:off x="1696355" y="1431555"/>
              <a:ext cx="1715003" cy="358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5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Description 01 :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3B546B5-3B54-4C6B-8E76-AA2C75617445}"/>
                </a:ext>
              </a:extLst>
            </p:cNvPr>
            <p:cNvSpPr/>
            <p:nvPr/>
          </p:nvSpPr>
          <p:spPr>
            <a:xfrm>
              <a:off x="1701992" y="3196856"/>
              <a:ext cx="5190034" cy="600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25" dirty="0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Lorem Ipsum is simply dummy text of the printing and typesetting industry. Lorem Ipsum has been the </a:t>
              </a:r>
              <a:r>
                <a:rPr lang="en-US" sz="825" dirty="0" err="1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Ipsum</a:t>
              </a:r>
              <a:r>
                <a:rPr lang="en-US" sz="825" dirty="0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 is simply dummy text of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0BBB083-BA35-49A4-B595-F218E780C300}"/>
                </a:ext>
              </a:extLst>
            </p:cNvPr>
            <p:cNvSpPr/>
            <p:nvPr/>
          </p:nvSpPr>
          <p:spPr>
            <a:xfrm>
              <a:off x="1701992" y="2762985"/>
              <a:ext cx="1715003" cy="358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5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Description 02 :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164792" y="3942229"/>
            <a:ext cx="2938685" cy="668165"/>
            <a:chOff x="675240" y="5178939"/>
            <a:chExt cx="3918247" cy="89088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C66A6D4-D7E3-40E1-9A17-471D8A5380BB}"/>
                </a:ext>
              </a:extLst>
            </p:cNvPr>
            <p:cNvSpPr txBox="1"/>
            <p:nvPr/>
          </p:nvSpPr>
          <p:spPr>
            <a:xfrm>
              <a:off x="675240" y="5284096"/>
              <a:ext cx="164107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b="1" dirty="0">
                  <a:solidFill>
                    <a:schemeClr val="accent5">
                      <a:lumMod val="50000"/>
                    </a:schemeClr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LOG IN</a:t>
              </a:r>
            </a:p>
            <a:p>
              <a:pPr algn="ctr"/>
              <a:r>
                <a:rPr lang="en-GB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GAME</a:t>
              </a:r>
              <a:endParaRPr lang="id-ID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2374974" y="5886825"/>
              <a:ext cx="1021210" cy="183001"/>
              <a:chOff x="4102119" y="3361764"/>
              <a:chExt cx="1410985" cy="252849"/>
            </a:xfrm>
          </p:grpSpPr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102119" y="3361764"/>
                <a:ext cx="246093" cy="233693"/>
              </a:xfrm>
              <a:custGeom>
                <a:avLst/>
                <a:gdLst>
                  <a:gd name="T0" fmla="*/ 401575 w 256"/>
                  <a:gd name="T1" fmla="*/ 168965 h 244"/>
                  <a:gd name="T2" fmla="*/ 401575 w 256"/>
                  <a:gd name="T3" fmla="*/ 168965 h 244"/>
                  <a:gd name="T4" fmla="*/ 299182 w 256"/>
                  <a:gd name="T5" fmla="*/ 242289 h 244"/>
                  <a:gd name="T6" fmla="*/ 337579 w 256"/>
                  <a:gd name="T7" fmla="*/ 363434 h 244"/>
                  <a:gd name="T8" fmla="*/ 339179 w 256"/>
                  <a:gd name="T9" fmla="*/ 369810 h 244"/>
                  <a:gd name="T10" fmla="*/ 319980 w 256"/>
                  <a:gd name="T11" fmla="*/ 388938 h 244"/>
                  <a:gd name="T12" fmla="*/ 308781 w 256"/>
                  <a:gd name="T13" fmla="*/ 385750 h 244"/>
                  <a:gd name="T14" fmla="*/ 308781 w 256"/>
                  <a:gd name="T15" fmla="*/ 385750 h 244"/>
                  <a:gd name="T16" fmla="*/ 204788 w 256"/>
                  <a:gd name="T17" fmla="*/ 310832 h 244"/>
                  <a:gd name="T18" fmla="*/ 100794 w 256"/>
                  <a:gd name="T19" fmla="*/ 385750 h 244"/>
                  <a:gd name="T20" fmla="*/ 100794 w 256"/>
                  <a:gd name="T21" fmla="*/ 385750 h 244"/>
                  <a:gd name="T22" fmla="*/ 89595 w 256"/>
                  <a:gd name="T23" fmla="*/ 388938 h 244"/>
                  <a:gd name="T24" fmla="*/ 70396 w 256"/>
                  <a:gd name="T25" fmla="*/ 369810 h 244"/>
                  <a:gd name="T26" fmla="*/ 71996 w 256"/>
                  <a:gd name="T27" fmla="*/ 363434 h 244"/>
                  <a:gd name="T28" fmla="*/ 110393 w 256"/>
                  <a:gd name="T29" fmla="*/ 242289 h 244"/>
                  <a:gd name="T30" fmla="*/ 8000 w 256"/>
                  <a:gd name="T31" fmla="*/ 168965 h 244"/>
                  <a:gd name="T32" fmla="*/ 8000 w 256"/>
                  <a:gd name="T33" fmla="*/ 168965 h 244"/>
                  <a:gd name="T34" fmla="*/ 0 w 256"/>
                  <a:gd name="T35" fmla="*/ 153025 h 244"/>
                  <a:gd name="T36" fmla="*/ 19199 w 256"/>
                  <a:gd name="T37" fmla="*/ 133897 h 244"/>
                  <a:gd name="T38" fmla="*/ 147191 w 256"/>
                  <a:gd name="T39" fmla="*/ 133897 h 244"/>
                  <a:gd name="T40" fmla="*/ 187189 w 256"/>
                  <a:gd name="T41" fmla="*/ 12752 h 244"/>
                  <a:gd name="T42" fmla="*/ 204788 w 256"/>
                  <a:gd name="T43" fmla="*/ 0 h 244"/>
                  <a:gd name="T44" fmla="*/ 222386 w 256"/>
                  <a:gd name="T45" fmla="*/ 12752 h 244"/>
                  <a:gd name="T46" fmla="*/ 262384 w 256"/>
                  <a:gd name="T47" fmla="*/ 133897 h 244"/>
                  <a:gd name="T48" fmla="*/ 390376 w 256"/>
                  <a:gd name="T49" fmla="*/ 133897 h 244"/>
                  <a:gd name="T50" fmla="*/ 409575 w 256"/>
                  <a:gd name="T51" fmla="*/ 153025 h 244"/>
                  <a:gd name="T52" fmla="*/ 401575 w 256"/>
                  <a:gd name="T53" fmla="*/ 168965 h 2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56" h="244">
                    <a:moveTo>
                      <a:pt x="251" y="106"/>
                    </a:moveTo>
                    <a:cubicBezTo>
                      <a:pt x="251" y="106"/>
                      <a:pt x="251" y="106"/>
                      <a:pt x="251" y="106"/>
                    </a:cubicBezTo>
                    <a:cubicBezTo>
                      <a:pt x="187" y="152"/>
                      <a:pt x="187" y="152"/>
                      <a:pt x="187" y="152"/>
                    </a:cubicBezTo>
                    <a:cubicBezTo>
                      <a:pt x="211" y="228"/>
                      <a:pt x="211" y="228"/>
                      <a:pt x="211" y="228"/>
                    </a:cubicBezTo>
                    <a:cubicBezTo>
                      <a:pt x="212" y="229"/>
                      <a:pt x="212" y="231"/>
                      <a:pt x="212" y="232"/>
                    </a:cubicBezTo>
                    <a:cubicBezTo>
                      <a:pt x="212" y="239"/>
                      <a:pt x="207" y="244"/>
                      <a:pt x="200" y="244"/>
                    </a:cubicBezTo>
                    <a:cubicBezTo>
                      <a:pt x="197" y="244"/>
                      <a:pt x="195" y="243"/>
                      <a:pt x="193" y="242"/>
                    </a:cubicBezTo>
                    <a:cubicBezTo>
                      <a:pt x="193" y="242"/>
                      <a:pt x="193" y="242"/>
                      <a:pt x="193" y="242"/>
                    </a:cubicBezTo>
                    <a:cubicBezTo>
                      <a:pt x="128" y="195"/>
                      <a:pt x="128" y="195"/>
                      <a:pt x="128" y="195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1" y="243"/>
                      <a:pt x="59" y="244"/>
                      <a:pt x="56" y="244"/>
                    </a:cubicBezTo>
                    <a:cubicBezTo>
                      <a:pt x="49" y="244"/>
                      <a:pt x="44" y="239"/>
                      <a:pt x="44" y="232"/>
                    </a:cubicBezTo>
                    <a:cubicBezTo>
                      <a:pt x="44" y="231"/>
                      <a:pt x="44" y="229"/>
                      <a:pt x="45" y="228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2" y="104"/>
                      <a:pt x="0" y="100"/>
                      <a:pt x="0" y="96"/>
                    </a:cubicBezTo>
                    <a:cubicBezTo>
                      <a:pt x="0" y="89"/>
                      <a:pt x="5" y="84"/>
                      <a:pt x="12" y="84"/>
                    </a:cubicBezTo>
                    <a:cubicBezTo>
                      <a:pt x="92" y="84"/>
                      <a:pt x="92" y="84"/>
                      <a:pt x="92" y="84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8" y="4"/>
                      <a:pt x="123" y="0"/>
                      <a:pt x="128" y="0"/>
                    </a:cubicBezTo>
                    <a:cubicBezTo>
                      <a:pt x="133" y="0"/>
                      <a:pt x="138" y="4"/>
                      <a:pt x="139" y="8"/>
                    </a:cubicBezTo>
                    <a:cubicBezTo>
                      <a:pt x="164" y="84"/>
                      <a:pt x="164" y="84"/>
                      <a:pt x="164" y="84"/>
                    </a:cubicBezTo>
                    <a:cubicBezTo>
                      <a:pt x="244" y="84"/>
                      <a:pt x="244" y="84"/>
                      <a:pt x="244" y="84"/>
                    </a:cubicBezTo>
                    <a:cubicBezTo>
                      <a:pt x="251" y="84"/>
                      <a:pt x="256" y="89"/>
                      <a:pt x="256" y="96"/>
                    </a:cubicBezTo>
                    <a:cubicBezTo>
                      <a:pt x="256" y="100"/>
                      <a:pt x="254" y="104"/>
                      <a:pt x="251" y="106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endParaRPr lang="en-US" sz="1013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19" name="Freeform 9"/>
              <p:cNvSpPr>
                <a:spLocks/>
              </p:cNvSpPr>
              <p:nvPr/>
            </p:nvSpPr>
            <p:spPr bwMode="auto">
              <a:xfrm>
                <a:off x="4393342" y="3366553"/>
                <a:ext cx="246093" cy="233693"/>
              </a:xfrm>
              <a:custGeom>
                <a:avLst/>
                <a:gdLst>
                  <a:gd name="T0" fmla="*/ 401575 w 256"/>
                  <a:gd name="T1" fmla="*/ 168965 h 244"/>
                  <a:gd name="T2" fmla="*/ 401575 w 256"/>
                  <a:gd name="T3" fmla="*/ 168965 h 244"/>
                  <a:gd name="T4" fmla="*/ 299182 w 256"/>
                  <a:gd name="T5" fmla="*/ 242289 h 244"/>
                  <a:gd name="T6" fmla="*/ 337579 w 256"/>
                  <a:gd name="T7" fmla="*/ 363434 h 244"/>
                  <a:gd name="T8" fmla="*/ 339179 w 256"/>
                  <a:gd name="T9" fmla="*/ 369810 h 244"/>
                  <a:gd name="T10" fmla="*/ 319980 w 256"/>
                  <a:gd name="T11" fmla="*/ 388938 h 244"/>
                  <a:gd name="T12" fmla="*/ 308781 w 256"/>
                  <a:gd name="T13" fmla="*/ 385750 h 244"/>
                  <a:gd name="T14" fmla="*/ 308781 w 256"/>
                  <a:gd name="T15" fmla="*/ 385750 h 244"/>
                  <a:gd name="T16" fmla="*/ 204788 w 256"/>
                  <a:gd name="T17" fmla="*/ 310832 h 244"/>
                  <a:gd name="T18" fmla="*/ 100794 w 256"/>
                  <a:gd name="T19" fmla="*/ 385750 h 244"/>
                  <a:gd name="T20" fmla="*/ 100794 w 256"/>
                  <a:gd name="T21" fmla="*/ 385750 h 244"/>
                  <a:gd name="T22" fmla="*/ 89595 w 256"/>
                  <a:gd name="T23" fmla="*/ 388938 h 244"/>
                  <a:gd name="T24" fmla="*/ 70396 w 256"/>
                  <a:gd name="T25" fmla="*/ 369810 h 244"/>
                  <a:gd name="T26" fmla="*/ 71996 w 256"/>
                  <a:gd name="T27" fmla="*/ 363434 h 244"/>
                  <a:gd name="T28" fmla="*/ 110393 w 256"/>
                  <a:gd name="T29" fmla="*/ 242289 h 244"/>
                  <a:gd name="T30" fmla="*/ 8000 w 256"/>
                  <a:gd name="T31" fmla="*/ 168965 h 244"/>
                  <a:gd name="T32" fmla="*/ 8000 w 256"/>
                  <a:gd name="T33" fmla="*/ 168965 h 244"/>
                  <a:gd name="T34" fmla="*/ 0 w 256"/>
                  <a:gd name="T35" fmla="*/ 153025 h 244"/>
                  <a:gd name="T36" fmla="*/ 19199 w 256"/>
                  <a:gd name="T37" fmla="*/ 133897 h 244"/>
                  <a:gd name="T38" fmla="*/ 147191 w 256"/>
                  <a:gd name="T39" fmla="*/ 133897 h 244"/>
                  <a:gd name="T40" fmla="*/ 187189 w 256"/>
                  <a:gd name="T41" fmla="*/ 12752 h 244"/>
                  <a:gd name="T42" fmla="*/ 204788 w 256"/>
                  <a:gd name="T43" fmla="*/ 0 h 244"/>
                  <a:gd name="T44" fmla="*/ 222386 w 256"/>
                  <a:gd name="T45" fmla="*/ 12752 h 244"/>
                  <a:gd name="T46" fmla="*/ 262384 w 256"/>
                  <a:gd name="T47" fmla="*/ 133897 h 244"/>
                  <a:gd name="T48" fmla="*/ 390376 w 256"/>
                  <a:gd name="T49" fmla="*/ 133897 h 244"/>
                  <a:gd name="T50" fmla="*/ 409575 w 256"/>
                  <a:gd name="T51" fmla="*/ 153025 h 244"/>
                  <a:gd name="T52" fmla="*/ 401575 w 256"/>
                  <a:gd name="T53" fmla="*/ 168965 h 2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56" h="244">
                    <a:moveTo>
                      <a:pt x="251" y="106"/>
                    </a:moveTo>
                    <a:cubicBezTo>
                      <a:pt x="251" y="106"/>
                      <a:pt x="251" y="106"/>
                      <a:pt x="251" y="106"/>
                    </a:cubicBezTo>
                    <a:cubicBezTo>
                      <a:pt x="187" y="152"/>
                      <a:pt x="187" y="152"/>
                      <a:pt x="187" y="152"/>
                    </a:cubicBezTo>
                    <a:cubicBezTo>
                      <a:pt x="211" y="228"/>
                      <a:pt x="211" y="228"/>
                      <a:pt x="211" y="228"/>
                    </a:cubicBezTo>
                    <a:cubicBezTo>
                      <a:pt x="212" y="229"/>
                      <a:pt x="212" y="231"/>
                      <a:pt x="212" y="232"/>
                    </a:cubicBezTo>
                    <a:cubicBezTo>
                      <a:pt x="212" y="239"/>
                      <a:pt x="207" y="244"/>
                      <a:pt x="200" y="244"/>
                    </a:cubicBezTo>
                    <a:cubicBezTo>
                      <a:pt x="197" y="244"/>
                      <a:pt x="195" y="243"/>
                      <a:pt x="193" y="242"/>
                    </a:cubicBezTo>
                    <a:cubicBezTo>
                      <a:pt x="193" y="242"/>
                      <a:pt x="193" y="242"/>
                      <a:pt x="193" y="242"/>
                    </a:cubicBezTo>
                    <a:cubicBezTo>
                      <a:pt x="128" y="195"/>
                      <a:pt x="128" y="195"/>
                      <a:pt x="128" y="195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1" y="243"/>
                      <a:pt x="59" y="244"/>
                      <a:pt x="56" y="244"/>
                    </a:cubicBezTo>
                    <a:cubicBezTo>
                      <a:pt x="49" y="244"/>
                      <a:pt x="44" y="239"/>
                      <a:pt x="44" y="232"/>
                    </a:cubicBezTo>
                    <a:cubicBezTo>
                      <a:pt x="44" y="231"/>
                      <a:pt x="44" y="229"/>
                      <a:pt x="45" y="228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2" y="104"/>
                      <a:pt x="0" y="100"/>
                      <a:pt x="0" y="96"/>
                    </a:cubicBezTo>
                    <a:cubicBezTo>
                      <a:pt x="0" y="89"/>
                      <a:pt x="5" y="84"/>
                      <a:pt x="12" y="84"/>
                    </a:cubicBezTo>
                    <a:cubicBezTo>
                      <a:pt x="92" y="84"/>
                      <a:pt x="92" y="84"/>
                      <a:pt x="92" y="84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8" y="4"/>
                      <a:pt x="123" y="0"/>
                      <a:pt x="128" y="0"/>
                    </a:cubicBezTo>
                    <a:cubicBezTo>
                      <a:pt x="133" y="0"/>
                      <a:pt x="138" y="4"/>
                      <a:pt x="139" y="8"/>
                    </a:cubicBezTo>
                    <a:cubicBezTo>
                      <a:pt x="164" y="84"/>
                      <a:pt x="164" y="84"/>
                      <a:pt x="164" y="84"/>
                    </a:cubicBezTo>
                    <a:cubicBezTo>
                      <a:pt x="244" y="84"/>
                      <a:pt x="244" y="84"/>
                      <a:pt x="244" y="84"/>
                    </a:cubicBezTo>
                    <a:cubicBezTo>
                      <a:pt x="251" y="84"/>
                      <a:pt x="256" y="89"/>
                      <a:pt x="256" y="96"/>
                    </a:cubicBezTo>
                    <a:cubicBezTo>
                      <a:pt x="256" y="100"/>
                      <a:pt x="254" y="104"/>
                      <a:pt x="251" y="106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endParaRPr lang="en-US" sz="1013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4684565" y="3371342"/>
                <a:ext cx="246093" cy="233693"/>
              </a:xfrm>
              <a:custGeom>
                <a:avLst/>
                <a:gdLst>
                  <a:gd name="T0" fmla="*/ 401575 w 256"/>
                  <a:gd name="T1" fmla="*/ 168965 h 244"/>
                  <a:gd name="T2" fmla="*/ 401575 w 256"/>
                  <a:gd name="T3" fmla="*/ 168965 h 244"/>
                  <a:gd name="T4" fmla="*/ 299182 w 256"/>
                  <a:gd name="T5" fmla="*/ 242289 h 244"/>
                  <a:gd name="T6" fmla="*/ 337579 w 256"/>
                  <a:gd name="T7" fmla="*/ 363434 h 244"/>
                  <a:gd name="T8" fmla="*/ 339179 w 256"/>
                  <a:gd name="T9" fmla="*/ 369810 h 244"/>
                  <a:gd name="T10" fmla="*/ 319980 w 256"/>
                  <a:gd name="T11" fmla="*/ 388938 h 244"/>
                  <a:gd name="T12" fmla="*/ 308781 w 256"/>
                  <a:gd name="T13" fmla="*/ 385750 h 244"/>
                  <a:gd name="T14" fmla="*/ 308781 w 256"/>
                  <a:gd name="T15" fmla="*/ 385750 h 244"/>
                  <a:gd name="T16" fmla="*/ 204788 w 256"/>
                  <a:gd name="T17" fmla="*/ 310832 h 244"/>
                  <a:gd name="T18" fmla="*/ 100794 w 256"/>
                  <a:gd name="T19" fmla="*/ 385750 h 244"/>
                  <a:gd name="T20" fmla="*/ 100794 w 256"/>
                  <a:gd name="T21" fmla="*/ 385750 h 244"/>
                  <a:gd name="T22" fmla="*/ 89595 w 256"/>
                  <a:gd name="T23" fmla="*/ 388938 h 244"/>
                  <a:gd name="T24" fmla="*/ 70396 w 256"/>
                  <a:gd name="T25" fmla="*/ 369810 h 244"/>
                  <a:gd name="T26" fmla="*/ 71996 w 256"/>
                  <a:gd name="T27" fmla="*/ 363434 h 244"/>
                  <a:gd name="T28" fmla="*/ 110393 w 256"/>
                  <a:gd name="T29" fmla="*/ 242289 h 244"/>
                  <a:gd name="T30" fmla="*/ 8000 w 256"/>
                  <a:gd name="T31" fmla="*/ 168965 h 244"/>
                  <a:gd name="T32" fmla="*/ 8000 w 256"/>
                  <a:gd name="T33" fmla="*/ 168965 h 244"/>
                  <a:gd name="T34" fmla="*/ 0 w 256"/>
                  <a:gd name="T35" fmla="*/ 153025 h 244"/>
                  <a:gd name="T36" fmla="*/ 19199 w 256"/>
                  <a:gd name="T37" fmla="*/ 133897 h 244"/>
                  <a:gd name="T38" fmla="*/ 147191 w 256"/>
                  <a:gd name="T39" fmla="*/ 133897 h 244"/>
                  <a:gd name="T40" fmla="*/ 187189 w 256"/>
                  <a:gd name="T41" fmla="*/ 12752 h 244"/>
                  <a:gd name="T42" fmla="*/ 204788 w 256"/>
                  <a:gd name="T43" fmla="*/ 0 h 244"/>
                  <a:gd name="T44" fmla="*/ 222386 w 256"/>
                  <a:gd name="T45" fmla="*/ 12752 h 244"/>
                  <a:gd name="T46" fmla="*/ 262384 w 256"/>
                  <a:gd name="T47" fmla="*/ 133897 h 244"/>
                  <a:gd name="T48" fmla="*/ 390376 w 256"/>
                  <a:gd name="T49" fmla="*/ 133897 h 244"/>
                  <a:gd name="T50" fmla="*/ 409575 w 256"/>
                  <a:gd name="T51" fmla="*/ 153025 h 244"/>
                  <a:gd name="T52" fmla="*/ 401575 w 256"/>
                  <a:gd name="T53" fmla="*/ 168965 h 2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56" h="244">
                    <a:moveTo>
                      <a:pt x="251" y="106"/>
                    </a:moveTo>
                    <a:cubicBezTo>
                      <a:pt x="251" y="106"/>
                      <a:pt x="251" y="106"/>
                      <a:pt x="251" y="106"/>
                    </a:cubicBezTo>
                    <a:cubicBezTo>
                      <a:pt x="187" y="152"/>
                      <a:pt x="187" y="152"/>
                      <a:pt x="187" y="152"/>
                    </a:cubicBezTo>
                    <a:cubicBezTo>
                      <a:pt x="211" y="228"/>
                      <a:pt x="211" y="228"/>
                      <a:pt x="211" y="228"/>
                    </a:cubicBezTo>
                    <a:cubicBezTo>
                      <a:pt x="212" y="229"/>
                      <a:pt x="212" y="231"/>
                      <a:pt x="212" y="232"/>
                    </a:cubicBezTo>
                    <a:cubicBezTo>
                      <a:pt x="212" y="239"/>
                      <a:pt x="207" y="244"/>
                      <a:pt x="200" y="244"/>
                    </a:cubicBezTo>
                    <a:cubicBezTo>
                      <a:pt x="197" y="244"/>
                      <a:pt x="195" y="243"/>
                      <a:pt x="193" y="242"/>
                    </a:cubicBezTo>
                    <a:cubicBezTo>
                      <a:pt x="193" y="242"/>
                      <a:pt x="193" y="242"/>
                      <a:pt x="193" y="242"/>
                    </a:cubicBezTo>
                    <a:cubicBezTo>
                      <a:pt x="128" y="195"/>
                      <a:pt x="128" y="195"/>
                      <a:pt x="128" y="195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1" y="243"/>
                      <a:pt x="59" y="244"/>
                      <a:pt x="56" y="244"/>
                    </a:cubicBezTo>
                    <a:cubicBezTo>
                      <a:pt x="49" y="244"/>
                      <a:pt x="44" y="239"/>
                      <a:pt x="44" y="232"/>
                    </a:cubicBezTo>
                    <a:cubicBezTo>
                      <a:pt x="44" y="231"/>
                      <a:pt x="44" y="229"/>
                      <a:pt x="45" y="228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2" y="104"/>
                      <a:pt x="0" y="100"/>
                      <a:pt x="0" y="96"/>
                    </a:cubicBezTo>
                    <a:cubicBezTo>
                      <a:pt x="0" y="89"/>
                      <a:pt x="5" y="84"/>
                      <a:pt x="12" y="84"/>
                    </a:cubicBezTo>
                    <a:cubicBezTo>
                      <a:pt x="92" y="84"/>
                      <a:pt x="92" y="84"/>
                      <a:pt x="92" y="84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8" y="4"/>
                      <a:pt x="123" y="0"/>
                      <a:pt x="128" y="0"/>
                    </a:cubicBezTo>
                    <a:cubicBezTo>
                      <a:pt x="133" y="0"/>
                      <a:pt x="138" y="4"/>
                      <a:pt x="139" y="8"/>
                    </a:cubicBezTo>
                    <a:cubicBezTo>
                      <a:pt x="164" y="84"/>
                      <a:pt x="164" y="84"/>
                      <a:pt x="164" y="84"/>
                    </a:cubicBezTo>
                    <a:cubicBezTo>
                      <a:pt x="244" y="84"/>
                      <a:pt x="244" y="84"/>
                      <a:pt x="244" y="84"/>
                    </a:cubicBezTo>
                    <a:cubicBezTo>
                      <a:pt x="251" y="84"/>
                      <a:pt x="256" y="89"/>
                      <a:pt x="256" y="96"/>
                    </a:cubicBezTo>
                    <a:cubicBezTo>
                      <a:pt x="256" y="100"/>
                      <a:pt x="254" y="104"/>
                      <a:pt x="251" y="106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endParaRPr lang="en-US" sz="1013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21" name="Freeform 9"/>
              <p:cNvSpPr>
                <a:spLocks/>
              </p:cNvSpPr>
              <p:nvPr/>
            </p:nvSpPr>
            <p:spPr bwMode="auto">
              <a:xfrm>
                <a:off x="4975788" y="3376131"/>
                <a:ext cx="246093" cy="233693"/>
              </a:xfrm>
              <a:custGeom>
                <a:avLst/>
                <a:gdLst>
                  <a:gd name="T0" fmla="*/ 401575 w 256"/>
                  <a:gd name="T1" fmla="*/ 168965 h 244"/>
                  <a:gd name="T2" fmla="*/ 401575 w 256"/>
                  <a:gd name="T3" fmla="*/ 168965 h 244"/>
                  <a:gd name="T4" fmla="*/ 299182 w 256"/>
                  <a:gd name="T5" fmla="*/ 242289 h 244"/>
                  <a:gd name="T6" fmla="*/ 337579 w 256"/>
                  <a:gd name="T7" fmla="*/ 363434 h 244"/>
                  <a:gd name="T8" fmla="*/ 339179 w 256"/>
                  <a:gd name="T9" fmla="*/ 369810 h 244"/>
                  <a:gd name="T10" fmla="*/ 319980 w 256"/>
                  <a:gd name="T11" fmla="*/ 388938 h 244"/>
                  <a:gd name="T12" fmla="*/ 308781 w 256"/>
                  <a:gd name="T13" fmla="*/ 385750 h 244"/>
                  <a:gd name="T14" fmla="*/ 308781 w 256"/>
                  <a:gd name="T15" fmla="*/ 385750 h 244"/>
                  <a:gd name="T16" fmla="*/ 204788 w 256"/>
                  <a:gd name="T17" fmla="*/ 310832 h 244"/>
                  <a:gd name="T18" fmla="*/ 100794 w 256"/>
                  <a:gd name="T19" fmla="*/ 385750 h 244"/>
                  <a:gd name="T20" fmla="*/ 100794 w 256"/>
                  <a:gd name="T21" fmla="*/ 385750 h 244"/>
                  <a:gd name="T22" fmla="*/ 89595 w 256"/>
                  <a:gd name="T23" fmla="*/ 388938 h 244"/>
                  <a:gd name="T24" fmla="*/ 70396 w 256"/>
                  <a:gd name="T25" fmla="*/ 369810 h 244"/>
                  <a:gd name="T26" fmla="*/ 71996 w 256"/>
                  <a:gd name="T27" fmla="*/ 363434 h 244"/>
                  <a:gd name="T28" fmla="*/ 110393 w 256"/>
                  <a:gd name="T29" fmla="*/ 242289 h 244"/>
                  <a:gd name="T30" fmla="*/ 8000 w 256"/>
                  <a:gd name="T31" fmla="*/ 168965 h 244"/>
                  <a:gd name="T32" fmla="*/ 8000 w 256"/>
                  <a:gd name="T33" fmla="*/ 168965 h 244"/>
                  <a:gd name="T34" fmla="*/ 0 w 256"/>
                  <a:gd name="T35" fmla="*/ 153025 h 244"/>
                  <a:gd name="T36" fmla="*/ 19199 w 256"/>
                  <a:gd name="T37" fmla="*/ 133897 h 244"/>
                  <a:gd name="T38" fmla="*/ 147191 w 256"/>
                  <a:gd name="T39" fmla="*/ 133897 h 244"/>
                  <a:gd name="T40" fmla="*/ 187189 w 256"/>
                  <a:gd name="T41" fmla="*/ 12752 h 244"/>
                  <a:gd name="T42" fmla="*/ 204788 w 256"/>
                  <a:gd name="T43" fmla="*/ 0 h 244"/>
                  <a:gd name="T44" fmla="*/ 222386 w 256"/>
                  <a:gd name="T45" fmla="*/ 12752 h 244"/>
                  <a:gd name="T46" fmla="*/ 262384 w 256"/>
                  <a:gd name="T47" fmla="*/ 133897 h 244"/>
                  <a:gd name="T48" fmla="*/ 390376 w 256"/>
                  <a:gd name="T49" fmla="*/ 133897 h 244"/>
                  <a:gd name="T50" fmla="*/ 409575 w 256"/>
                  <a:gd name="T51" fmla="*/ 153025 h 244"/>
                  <a:gd name="T52" fmla="*/ 401575 w 256"/>
                  <a:gd name="T53" fmla="*/ 168965 h 2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56" h="244">
                    <a:moveTo>
                      <a:pt x="251" y="106"/>
                    </a:moveTo>
                    <a:cubicBezTo>
                      <a:pt x="251" y="106"/>
                      <a:pt x="251" y="106"/>
                      <a:pt x="251" y="106"/>
                    </a:cubicBezTo>
                    <a:cubicBezTo>
                      <a:pt x="187" y="152"/>
                      <a:pt x="187" y="152"/>
                      <a:pt x="187" y="152"/>
                    </a:cubicBezTo>
                    <a:cubicBezTo>
                      <a:pt x="211" y="228"/>
                      <a:pt x="211" y="228"/>
                      <a:pt x="211" y="228"/>
                    </a:cubicBezTo>
                    <a:cubicBezTo>
                      <a:pt x="212" y="229"/>
                      <a:pt x="212" y="231"/>
                      <a:pt x="212" y="232"/>
                    </a:cubicBezTo>
                    <a:cubicBezTo>
                      <a:pt x="212" y="239"/>
                      <a:pt x="207" y="244"/>
                      <a:pt x="200" y="244"/>
                    </a:cubicBezTo>
                    <a:cubicBezTo>
                      <a:pt x="197" y="244"/>
                      <a:pt x="195" y="243"/>
                      <a:pt x="193" y="242"/>
                    </a:cubicBezTo>
                    <a:cubicBezTo>
                      <a:pt x="193" y="242"/>
                      <a:pt x="193" y="242"/>
                      <a:pt x="193" y="242"/>
                    </a:cubicBezTo>
                    <a:cubicBezTo>
                      <a:pt x="128" y="195"/>
                      <a:pt x="128" y="195"/>
                      <a:pt x="128" y="195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1" y="243"/>
                      <a:pt x="59" y="244"/>
                      <a:pt x="56" y="244"/>
                    </a:cubicBezTo>
                    <a:cubicBezTo>
                      <a:pt x="49" y="244"/>
                      <a:pt x="44" y="239"/>
                      <a:pt x="44" y="232"/>
                    </a:cubicBezTo>
                    <a:cubicBezTo>
                      <a:pt x="44" y="231"/>
                      <a:pt x="44" y="229"/>
                      <a:pt x="45" y="228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2" y="104"/>
                      <a:pt x="0" y="100"/>
                      <a:pt x="0" y="96"/>
                    </a:cubicBezTo>
                    <a:cubicBezTo>
                      <a:pt x="0" y="89"/>
                      <a:pt x="5" y="84"/>
                      <a:pt x="12" y="84"/>
                    </a:cubicBezTo>
                    <a:cubicBezTo>
                      <a:pt x="92" y="84"/>
                      <a:pt x="92" y="84"/>
                      <a:pt x="92" y="84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8" y="4"/>
                      <a:pt x="123" y="0"/>
                      <a:pt x="128" y="0"/>
                    </a:cubicBezTo>
                    <a:cubicBezTo>
                      <a:pt x="133" y="0"/>
                      <a:pt x="138" y="4"/>
                      <a:pt x="139" y="8"/>
                    </a:cubicBezTo>
                    <a:cubicBezTo>
                      <a:pt x="164" y="84"/>
                      <a:pt x="164" y="84"/>
                      <a:pt x="164" y="84"/>
                    </a:cubicBezTo>
                    <a:cubicBezTo>
                      <a:pt x="244" y="84"/>
                      <a:pt x="244" y="84"/>
                      <a:pt x="244" y="84"/>
                    </a:cubicBezTo>
                    <a:cubicBezTo>
                      <a:pt x="251" y="84"/>
                      <a:pt x="256" y="89"/>
                      <a:pt x="256" y="96"/>
                    </a:cubicBezTo>
                    <a:cubicBezTo>
                      <a:pt x="256" y="100"/>
                      <a:pt x="254" y="104"/>
                      <a:pt x="251" y="106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en-US" sz="1013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22" name="Freeform 9"/>
              <p:cNvSpPr>
                <a:spLocks/>
              </p:cNvSpPr>
              <p:nvPr/>
            </p:nvSpPr>
            <p:spPr bwMode="auto">
              <a:xfrm>
                <a:off x="5267011" y="3380920"/>
                <a:ext cx="246093" cy="233693"/>
              </a:xfrm>
              <a:custGeom>
                <a:avLst/>
                <a:gdLst>
                  <a:gd name="T0" fmla="*/ 401575 w 256"/>
                  <a:gd name="T1" fmla="*/ 168965 h 244"/>
                  <a:gd name="T2" fmla="*/ 401575 w 256"/>
                  <a:gd name="T3" fmla="*/ 168965 h 244"/>
                  <a:gd name="T4" fmla="*/ 299182 w 256"/>
                  <a:gd name="T5" fmla="*/ 242289 h 244"/>
                  <a:gd name="T6" fmla="*/ 337579 w 256"/>
                  <a:gd name="T7" fmla="*/ 363434 h 244"/>
                  <a:gd name="T8" fmla="*/ 339179 w 256"/>
                  <a:gd name="T9" fmla="*/ 369810 h 244"/>
                  <a:gd name="T10" fmla="*/ 319980 w 256"/>
                  <a:gd name="T11" fmla="*/ 388938 h 244"/>
                  <a:gd name="T12" fmla="*/ 308781 w 256"/>
                  <a:gd name="T13" fmla="*/ 385750 h 244"/>
                  <a:gd name="T14" fmla="*/ 308781 w 256"/>
                  <a:gd name="T15" fmla="*/ 385750 h 244"/>
                  <a:gd name="T16" fmla="*/ 204788 w 256"/>
                  <a:gd name="T17" fmla="*/ 310832 h 244"/>
                  <a:gd name="T18" fmla="*/ 100794 w 256"/>
                  <a:gd name="T19" fmla="*/ 385750 h 244"/>
                  <a:gd name="T20" fmla="*/ 100794 w 256"/>
                  <a:gd name="T21" fmla="*/ 385750 h 244"/>
                  <a:gd name="T22" fmla="*/ 89595 w 256"/>
                  <a:gd name="T23" fmla="*/ 388938 h 244"/>
                  <a:gd name="T24" fmla="*/ 70396 w 256"/>
                  <a:gd name="T25" fmla="*/ 369810 h 244"/>
                  <a:gd name="T26" fmla="*/ 71996 w 256"/>
                  <a:gd name="T27" fmla="*/ 363434 h 244"/>
                  <a:gd name="T28" fmla="*/ 110393 w 256"/>
                  <a:gd name="T29" fmla="*/ 242289 h 244"/>
                  <a:gd name="T30" fmla="*/ 8000 w 256"/>
                  <a:gd name="T31" fmla="*/ 168965 h 244"/>
                  <a:gd name="T32" fmla="*/ 8000 w 256"/>
                  <a:gd name="T33" fmla="*/ 168965 h 244"/>
                  <a:gd name="T34" fmla="*/ 0 w 256"/>
                  <a:gd name="T35" fmla="*/ 153025 h 244"/>
                  <a:gd name="T36" fmla="*/ 19199 w 256"/>
                  <a:gd name="T37" fmla="*/ 133897 h 244"/>
                  <a:gd name="T38" fmla="*/ 147191 w 256"/>
                  <a:gd name="T39" fmla="*/ 133897 h 244"/>
                  <a:gd name="T40" fmla="*/ 187189 w 256"/>
                  <a:gd name="T41" fmla="*/ 12752 h 244"/>
                  <a:gd name="T42" fmla="*/ 204788 w 256"/>
                  <a:gd name="T43" fmla="*/ 0 h 244"/>
                  <a:gd name="T44" fmla="*/ 222386 w 256"/>
                  <a:gd name="T45" fmla="*/ 12752 h 244"/>
                  <a:gd name="T46" fmla="*/ 262384 w 256"/>
                  <a:gd name="T47" fmla="*/ 133897 h 244"/>
                  <a:gd name="T48" fmla="*/ 390376 w 256"/>
                  <a:gd name="T49" fmla="*/ 133897 h 244"/>
                  <a:gd name="T50" fmla="*/ 409575 w 256"/>
                  <a:gd name="T51" fmla="*/ 153025 h 244"/>
                  <a:gd name="T52" fmla="*/ 401575 w 256"/>
                  <a:gd name="T53" fmla="*/ 168965 h 2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56" h="244">
                    <a:moveTo>
                      <a:pt x="251" y="106"/>
                    </a:moveTo>
                    <a:cubicBezTo>
                      <a:pt x="251" y="106"/>
                      <a:pt x="251" y="106"/>
                      <a:pt x="251" y="106"/>
                    </a:cubicBezTo>
                    <a:cubicBezTo>
                      <a:pt x="187" y="152"/>
                      <a:pt x="187" y="152"/>
                      <a:pt x="187" y="152"/>
                    </a:cubicBezTo>
                    <a:cubicBezTo>
                      <a:pt x="211" y="228"/>
                      <a:pt x="211" y="228"/>
                      <a:pt x="211" y="228"/>
                    </a:cubicBezTo>
                    <a:cubicBezTo>
                      <a:pt x="212" y="229"/>
                      <a:pt x="212" y="231"/>
                      <a:pt x="212" y="232"/>
                    </a:cubicBezTo>
                    <a:cubicBezTo>
                      <a:pt x="212" y="239"/>
                      <a:pt x="207" y="244"/>
                      <a:pt x="200" y="244"/>
                    </a:cubicBezTo>
                    <a:cubicBezTo>
                      <a:pt x="197" y="244"/>
                      <a:pt x="195" y="243"/>
                      <a:pt x="193" y="242"/>
                    </a:cubicBezTo>
                    <a:cubicBezTo>
                      <a:pt x="193" y="242"/>
                      <a:pt x="193" y="242"/>
                      <a:pt x="193" y="242"/>
                    </a:cubicBezTo>
                    <a:cubicBezTo>
                      <a:pt x="128" y="195"/>
                      <a:pt x="128" y="195"/>
                      <a:pt x="128" y="195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1" y="243"/>
                      <a:pt x="59" y="244"/>
                      <a:pt x="56" y="244"/>
                    </a:cubicBezTo>
                    <a:cubicBezTo>
                      <a:pt x="49" y="244"/>
                      <a:pt x="44" y="239"/>
                      <a:pt x="44" y="232"/>
                    </a:cubicBezTo>
                    <a:cubicBezTo>
                      <a:pt x="44" y="231"/>
                      <a:pt x="44" y="229"/>
                      <a:pt x="45" y="228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2" y="104"/>
                      <a:pt x="0" y="100"/>
                      <a:pt x="0" y="96"/>
                    </a:cubicBezTo>
                    <a:cubicBezTo>
                      <a:pt x="0" y="89"/>
                      <a:pt x="5" y="84"/>
                      <a:pt x="12" y="84"/>
                    </a:cubicBezTo>
                    <a:cubicBezTo>
                      <a:pt x="92" y="84"/>
                      <a:pt x="92" y="84"/>
                      <a:pt x="92" y="84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8" y="4"/>
                      <a:pt x="123" y="0"/>
                      <a:pt x="128" y="0"/>
                    </a:cubicBezTo>
                    <a:cubicBezTo>
                      <a:pt x="133" y="0"/>
                      <a:pt x="138" y="4"/>
                      <a:pt x="139" y="8"/>
                    </a:cubicBezTo>
                    <a:cubicBezTo>
                      <a:pt x="164" y="84"/>
                      <a:pt x="164" y="84"/>
                      <a:pt x="164" y="84"/>
                    </a:cubicBezTo>
                    <a:cubicBezTo>
                      <a:pt x="244" y="84"/>
                      <a:pt x="244" y="84"/>
                      <a:pt x="244" y="84"/>
                    </a:cubicBezTo>
                    <a:cubicBezTo>
                      <a:pt x="251" y="84"/>
                      <a:pt x="256" y="89"/>
                      <a:pt x="256" y="96"/>
                    </a:cubicBezTo>
                    <a:cubicBezTo>
                      <a:pt x="256" y="100"/>
                      <a:pt x="254" y="104"/>
                      <a:pt x="251" y="106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en-US" sz="1013" dirty="0">
                  <a:latin typeface="Rockwell" panose="02060603020205020403" pitchFamily="18" charset="0"/>
                </a:endParaRPr>
              </a:p>
            </p:txBody>
          </p: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ECB1A80-71F5-4FF2-A33E-5D89CD8D6C10}"/>
                </a:ext>
              </a:extLst>
            </p:cNvPr>
            <p:cNvSpPr/>
            <p:nvPr/>
          </p:nvSpPr>
          <p:spPr>
            <a:xfrm>
              <a:off x="2316312" y="5178939"/>
              <a:ext cx="2277175" cy="6038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2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Rockwell" panose="02060603020205020403" pitchFamily="18" charset="0"/>
                </a:rPr>
                <a:t>Lorem Ipsum is simply dummy text of the printing and</a:t>
              </a:r>
              <a:endPara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DauphinPlain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700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751200" y="1150278"/>
            <a:ext cx="293897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Why Choose Us?</a:t>
            </a:r>
            <a:endParaRPr lang="id-ID" sz="21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751199" y="1777304"/>
            <a:ext cx="3254547" cy="640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</a:t>
            </a:r>
          </a:p>
        </p:txBody>
      </p:sp>
      <p:sp>
        <p:nvSpPr>
          <p:cNvPr id="8" name="Snip Single Corner Rectangle 7"/>
          <p:cNvSpPr/>
          <p:nvPr/>
        </p:nvSpPr>
        <p:spPr>
          <a:xfrm>
            <a:off x="751199" y="2830286"/>
            <a:ext cx="805458" cy="1045029"/>
          </a:xfrm>
          <a:prstGeom prst="snip1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9" name="Snip Single Corner Rectangle 8"/>
          <p:cNvSpPr/>
          <p:nvPr/>
        </p:nvSpPr>
        <p:spPr>
          <a:xfrm>
            <a:off x="1790828" y="3078559"/>
            <a:ext cx="805458" cy="1045029"/>
          </a:xfrm>
          <a:prstGeom prst="snip1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10" name="Snip Single Corner Rectangle 9"/>
          <p:cNvSpPr/>
          <p:nvPr/>
        </p:nvSpPr>
        <p:spPr>
          <a:xfrm>
            <a:off x="2830456" y="2838408"/>
            <a:ext cx="805458" cy="1045029"/>
          </a:xfrm>
          <a:prstGeom prst="snip1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11" name="Freeform 76"/>
          <p:cNvSpPr>
            <a:spLocks noChangeArrowheads="1"/>
          </p:cNvSpPr>
          <p:nvPr/>
        </p:nvSpPr>
        <p:spPr bwMode="auto">
          <a:xfrm>
            <a:off x="1044714" y="2957293"/>
            <a:ext cx="182237" cy="314358"/>
          </a:xfrm>
          <a:custGeom>
            <a:avLst/>
            <a:gdLst>
              <a:gd name="T0" fmla="*/ 106806 w 283"/>
              <a:gd name="T1" fmla="*/ 0 h 489"/>
              <a:gd name="T2" fmla="*/ 106806 w 283"/>
              <a:gd name="T3" fmla="*/ 0 h 489"/>
              <a:gd name="T4" fmla="*/ 19746 w 283"/>
              <a:gd name="T5" fmla="*/ 0 h 489"/>
              <a:gd name="T6" fmla="*/ 0 w 283"/>
              <a:gd name="T7" fmla="*/ 19712 h 489"/>
              <a:gd name="T8" fmla="*/ 0 w 283"/>
              <a:gd name="T9" fmla="*/ 194435 h 489"/>
              <a:gd name="T10" fmla="*/ 19746 w 283"/>
              <a:gd name="T11" fmla="*/ 218627 h 489"/>
              <a:gd name="T12" fmla="*/ 106806 w 283"/>
              <a:gd name="T13" fmla="*/ 218627 h 489"/>
              <a:gd name="T14" fmla="*/ 126551 w 283"/>
              <a:gd name="T15" fmla="*/ 194435 h 489"/>
              <a:gd name="T16" fmla="*/ 126551 w 283"/>
              <a:gd name="T17" fmla="*/ 19712 h 489"/>
              <a:gd name="T18" fmla="*/ 106806 w 283"/>
              <a:gd name="T19" fmla="*/ 0 h 489"/>
              <a:gd name="T20" fmla="*/ 63276 w 283"/>
              <a:gd name="T21" fmla="*/ 206083 h 489"/>
              <a:gd name="T22" fmla="*/ 63276 w 283"/>
              <a:gd name="T23" fmla="*/ 206083 h 489"/>
              <a:gd name="T24" fmla="*/ 47569 w 283"/>
              <a:gd name="T25" fmla="*/ 198467 h 489"/>
              <a:gd name="T26" fmla="*/ 63276 w 283"/>
              <a:gd name="T27" fmla="*/ 186371 h 489"/>
              <a:gd name="T28" fmla="*/ 78982 w 283"/>
              <a:gd name="T29" fmla="*/ 198467 h 489"/>
              <a:gd name="T30" fmla="*/ 63276 w 283"/>
              <a:gd name="T31" fmla="*/ 206083 h 489"/>
              <a:gd name="T32" fmla="*/ 110845 w 283"/>
              <a:gd name="T33" fmla="*/ 174722 h 489"/>
              <a:gd name="T34" fmla="*/ 110845 w 283"/>
              <a:gd name="T35" fmla="*/ 174722 h 489"/>
              <a:gd name="T36" fmla="*/ 15707 w 283"/>
              <a:gd name="T37" fmla="*/ 174722 h 489"/>
              <a:gd name="T38" fmla="*/ 15707 w 283"/>
              <a:gd name="T39" fmla="*/ 27776 h 489"/>
              <a:gd name="T40" fmla="*/ 110845 w 283"/>
              <a:gd name="T41" fmla="*/ 27776 h 489"/>
              <a:gd name="T42" fmla="*/ 110845 w 283"/>
              <a:gd name="T43" fmla="*/ 174722 h 48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83" h="489">
                <a:moveTo>
                  <a:pt x="238" y="0"/>
                </a:moveTo>
                <a:lnTo>
                  <a:pt x="238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60"/>
                  <a:pt x="17" y="488"/>
                  <a:pt x="44" y="488"/>
                </a:cubicBezTo>
                <a:cubicBezTo>
                  <a:pt x="238" y="488"/>
                  <a:pt x="238" y="488"/>
                  <a:pt x="238" y="488"/>
                </a:cubicBezTo>
                <a:cubicBezTo>
                  <a:pt x="265" y="488"/>
                  <a:pt x="282" y="460"/>
                  <a:pt x="282" y="434"/>
                </a:cubicBezTo>
                <a:cubicBezTo>
                  <a:pt x="282" y="44"/>
                  <a:pt x="282" y="44"/>
                  <a:pt x="282" y="44"/>
                </a:cubicBezTo>
                <a:cubicBezTo>
                  <a:pt x="282" y="18"/>
                  <a:pt x="265" y="0"/>
                  <a:pt x="238" y="0"/>
                </a:cubicBezTo>
                <a:close/>
                <a:moveTo>
                  <a:pt x="141" y="460"/>
                </a:moveTo>
                <a:lnTo>
                  <a:pt x="141" y="460"/>
                </a:lnTo>
                <a:cubicBezTo>
                  <a:pt x="123" y="460"/>
                  <a:pt x="106" y="451"/>
                  <a:pt x="106" y="443"/>
                </a:cubicBezTo>
                <a:cubicBezTo>
                  <a:pt x="106" y="425"/>
                  <a:pt x="123" y="416"/>
                  <a:pt x="141" y="416"/>
                </a:cubicBezTo>
                <a:cubicBezTo>
                  <a:pt x="159" y="416"/>
                  <a:pt x="176" y="425"/>
                  <a:pt x="176" y="443"/>
                </a:cubicBezTo>
                <a:cubicBezTo>
                  <a:pt x="176" y="451"/>
                  <a:pt x="159" y="460"/>
                  <a:pt x="141" y="460"/>
                </a:cubicBezTo>
                <a:close/>
                <a:moveTo>
                  <a:pt x="247" y="390"/>
                </a:moveTo>
                <a:lnTo>
                  <a:pt x="247" y="390"/>
                </a:lnTo>
                <a:cubicBezTo>
                  <a:pt x="35" y="390"/>
                  <a:pt x="35" y="390"/>
                  <a:pt x="35" y="390"/>
                </a:cubicBezTo>
                <a:cubicBezTo>
                  <a:pt x="35" y="62"/>
                  <a:pt x="35" y="62"/>
                  <a:pt x="35" y="62"/>
                </a:cubicBezTo>
                <a:cubicBezTo>
                  <a:pt x="247" y="62"/>
                  <a:pt x="247" y="62"/>
                  <a:pt x="247" y="62"/>
                </a:cubicBezTo>
                <a:lnTo>
                  <a:pt x="247" y="3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5718" tIns="12859" rIns="25718" bIns="12859" anchor="ctr"/>
          <a:lstStyle/>
          <a:p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12" name="Freeform 170"/>
          <p:cNvSpPr>
            <a:spLocks noChangeArrowheads="1"/>
          </p:cNvSpPr>
          <p:nvPr/>
        </p:nvSpPr>
        <p:spPr bwMode="auto">
          <a:xfrm>
            <a:off x="2041704" y="3176530"/>
            <a:ext cx="252854" cy="298415"/>
          </a:xfrm>
          <a:custGeom>
            <a:avLst/>
            <a:gdLst>
              <a:gd name="T0" fmla="*/ 127540 w 391"/>
              <a:gd name="T1" fmla="*/ 79951 h 463"/>
              <a:gd name="T2" fmla="*/ 127540 w 391"/>
              <a:gd name="T3" fmla="*/ 79951 h 463"/>
              <a:gd name="T4" fmla="*/ 143764 w 391"/>
              <a:gd name="T5" fmla="*/ 8085 h 463"/>
              <a:gd name="T6" fmla="*/ 91937 w 391"/>
              <a:gd name="T7" fmla="*/ 60188 h 463"/>
              <a:gd name="T8" fmla="*/ 44166 w 391"/>
              <a:gd name="T9" fmla="*/ 103757 h 463"/>
              <a:gd name="T10" fmla="*/ 44166 w 391"/>
              <a:gd name="T11" fmla="*/ 179666 h 463"/>
              <a:gd name="T12" fmla="*/ 139708 w 391"/>
              <a:gd name="T13" fmla="*/ 207514 h 463"/>
              <a:gd name="T14" fmla="*/ 175761 w 391"/>
              <a:gd name="T15" fmla="*/ 99714 h 463"/>
              <a:gd name="T16" fmla="*/ 127540 w 391"/>
              <a:gd name="T17" fmla="*/ 79951 h 463"/>
              <a:gd name="T18" fmla="*/ 31998 w 391"/>
              <a:gd name="T19" fmla="*/ 79951 h 463"/>
              <a:gd name="T20" fmla="*/ 31998 w 391"/>
              <a:gd name="T21" fmla="*/ 79951 h 463"/>
              <a:gd name="T22" fmla="*/ 0 w 391"/>
              <a:gd name="T23" fmla="*/ 115435 h 463"/>
              <a:gd name="T24" fmla="*/ 0 w 391"/>
              <a:gd name="T25" fmla="*/ 167089 h 463"/>
              <a:gd name="T26" fmla="*/ 31998 w 391"/>
              <a:gd name="T27" fmla="*/ 203471 h 463"/>
              <a:gd name="T28" fmla="*/ 19829 w 391"/>
              <a:gd name="T29" fmla="*/ 179666 h 463"/>
              <a:gd name="T30" fmla="*/ 19829 w 391"/>
              <a:gd name="T31" fmla="*/ 107799 h 463"/>
              <a:gd name="T32" fmla="*/ 31998 w 391"/>
              <a:gd name="T33" fmla="*/ 79951 h 46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1" h="463">
                <a:moveTo>
                  <a:pt x="283" y="178"/>
                </a:moveTo>
                <a:lnTo>
                  <a:pt x="283" y="178"/>
                </a:lnTo>
                <a:cubicBezTo>
                  <a:pt x="283" y="169"/>
                  <a:pt x="373" y="89"/>
                  <a:pt x="319" y="18"/>
                </a:cubicBezTo>
                <a:cubicBezTo>
                  <a:pt x="310" y="0"/>
                  <a:pt x="266" y="98"/>
                  <a:pt x="204" y="134"/>
                </a:cubicBezTo>
                <a:cubicBezTo>
                  <a:pt x="169" y="160"/>
                  <a:pt x="98" y="204"/>
                  <a:pt x="98" y="231"/>
                </a:cubicBezTo>
                <a:cubicBezTo>
                  <a:pt x="98" y="400"/>
                  <a:pt x="98" y="400"/>
                  <a:pt x="98" y="400"/>
                </a:cubicBezTo>
                <a:cubicBezTo>
                  <a:pt x="98" y="435"/>
                  <a:pt x="213" y="462"/>
                  <a:pt x="310" y="462"/>
                </a:cubicBezTo>
                <a:cubicBezTo>
                  <a:pt x="345" y="462"/>
                  <a:pt x="390" y="249"/>
                  <a:pt x="390" y="222"/>
                </a:cubicBezTo>
                <a:cubicBezTo>
                  <a:pt x="390" y="187"/>
                  <a:pt x="292" y="187"/>
                  <a:pt x="283" y="178"/>
                </a:cubicBezTo>
                <a:close/>
                <a:moveTo>
                  <a:pt x="71" y="178"/>
                </a:moveTo>
                <a:lnTo>
                  <a:pt x="71" y="178"/>
                </a:lnTo>
                <a:cubicBezTo>
                  <a:pt x="54" y="178"/>
                  <a:pt x="0" y="187"/>
                  <a:pt x="0" y="25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444"/>
                  <a:pt x="54" y="453"/>
                  <a:pt x="71" y="453"/>
                </a:cubicBezTo>
                <a:cubicBezTo>
                  <a:pt x="89" y="453"/>
                  <a:pt x="44" y="435"/>
                  <a:pt x="44" y="40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4" y="196"/>
                  <a:pt x="89" y="178"/>
                  <a:pt x="71" y="1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5718" tIns="12859" rIns="25718" bIns="12859" anchor="ctr"/>
          <a:lstStyle/>
          <a:p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13" name="Freeform 430"/>
          <p:cNvSpPr>
            <a:spLocks noEditPoints="1"/>
          </p:cNvSpPr>
          <p:nvPr/>
        </p:nvSpPr>
        <p:spPr bwMode="auto">
          <a:xfrm>
            <a:off x="3122316" y="3001132"/>
            <a:ext cx="279428" cy="226679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731701" y="3358590"/>
            <a:ext cx="824957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</a:t>
            </a:r>
          </a:p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is simply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808207" y="3602802"/>
            <a:ext cx="824957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</a:t>
            </a:r>
          </a:p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is simply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2819401" y="3358590"/>
            <a:ext cx="824957" cy="417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</a:t>
            </a:r>
          </a:p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is simply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20" name="Picture Placeholder 19" descr="Shape&#10;&#10;Description automatically generated">
            <a:extLst>
              <a:ext uri="{FF2B5EF4-FFF2-40B4-BE49-F238E27FC236}">
                <a16:creationId xmlns:a16="http://schemas.microsoft.com/office/drawing/2014/main" id="{1871DDD2-E27C-4AD0-B8DB-9F558DEED7D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9" r="271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9077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2899161" y="613915"/>
            <a:ext cx="33456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Hino Game On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Portfolio.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536026" y="4247156"/>
            <a:ext cx="6071948" cy="450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text of the printing and typesetting industry.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1" name="Picture Placeholder 10" descr="Shape&#10;&#10;Description automatically generated">
            <a:extLst>
              <a:ext uri="{FF2B5EF4-FFF2-40B4-BE49-F238E27FC236}">
                <a16:creationId xmlns:a16="http://schemas.microsoft.com/office/drawing/2014/main" id="{50DE49A2-EDE1-4913-A298-8CE9E3923F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04" b="242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3909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Shape&#10;&#10;Description automatically generated">
            <a:extLst>
              <a:ext uri="{FF2B5EF4-FFF2-40B4-BE49-F238E27FC236}">
                <a16:creationId xmlns:a16="http://schemas.microsoft.com/office/drawing/2014/main" id="{A7BBAC1E-F636-4019-9103-84CC9A76153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18" r="24618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850966" y="2884060"/>
            <a:ext cx="2930459" cy="13932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latin typeface="Rockwell" panose="02060603020205020403" pitchFamily="18" charset="0"/>
              </a:rPr>
              <a:t>c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781426" y="2554276"/>
            <a:ext cx="1985714" cy="1858865"/>
            <a:chOff x="1110569" y="3465114"/>
            <a:chExt cx="2647619" cy="2478487"/>
          </a:xfrm>
        </p:grpSpPr>
        <p:sp>
          <p:nvSpPr>
            <p:cNvPr id="15" name="Rectangle: Rounded Corners 11">
              <a:extLst>
                <a:ext uri="{FF2B5EF4-FFF2-40B4-BE49-F238E27FC236}">
                  <a16:creationId xmlns:a16="http://schemas.microsoft.com/office/drawing/2014/main" id="{2B2789CD-B9E0-462E-8407-3C525A3F02AB}"/>
                </a:ext>
              </a:extLst>
            </p:cNvPr>
            <p:cNvSpPr/>
            <p:nvPr/>
          </p:nvSpPr>
          <p:spPr>
            <a:xfrm>
              <a:off x="1110569" y="3465114"/>
              <a:ext cx="2647619" cy="2478487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8900000" scaled="1"/>
            </a:gradFill>
            <a:ln>
              <a:noFill/>
            </a:ln>
            <a:effectLst>
              <a:outerShdw blurRad="3810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D95C132-3845-4482-BB11-3491F5905BE9}"/>
                </a:ext>
              </a:extLst>
            </p:cNvPr>
            <p:cNvSpPr/>
            <p:nvPr/>
          </p:nvSpPr>
          <p:spPr>
            <a:xfrm>
              <a:off x="1338961" y="4301763"/>
              <a:ext cx="2187039" cy="13655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25" dirty="0">
                  <a:solidFill>
                    <a:schemeClr val="bg1"/>
                  </a:solidFill>
                  <a:latin typeface="Rockwell" panose="02060603020205020403" pitchFamily="18" charset="0"/>
                </a:rPr>
                <a:t>Lorem Ipsum is simply dummy text of the simply </a:t>
              </a:r>
              <a:r>
                <a:rPr lang="en-US" sz="825" dirty="0" err="1">
                  <a:solidFill>
                    <a:schemeClr val="bg1"/>
                  </a:solidFill>
                  <a:latin typeface="Rockwell" panose="02060603020205020403" pitchFamily="18" charset="0"/>
                </a:rPr>
                <a:t>Ipsum</a:t>
              </a:r>
              <a:r>
                <a:rPr lang="en-US" sz="825" dirty="0">
                  <a:solidFill>
                    <a:schemeClr val="bg1"/>
                  </a:solidFill>
                  <a:latin typeface="Rockwell" panose="02060603020205020403" pitchFamily="18" charset="0"/>
                </a:rPr>
                <a:t> is simply dummy text of the </a:t>
              </a:r>
              <a:r>
                <a:rPr lang="en-US" sz="825" dirty="0" err="1">
                  <a:solidFill>
                    <a:schemeClr val="bg1"/>
                  </a:solidFill>
                  <a:latin typeface="Rockwell" panose="02060603020205020403" pitchFamily="18" charset="0"/>
                </a:rPr>
                <a:t>simplyIpsum</a:t>
              </a:r>
              <a:r>
                <a:rPr lang="en-US" sz="825" dirty="0">
                  <a:solidFill>
                    <a:schemeClr val="bg1"/>
                  </a:solidFill>
                  <a:latin typeface="Rockwell" panose="02060603020205020403" pitchFamily="18" charset="0"/>
                </a:rPr>
                <a:t> is simply dummy text of the simply</a:t>
              </a:r>
              <a:endParaRPr lang="en-US" sz="825" dirty="0">
                <a:solidFill>
                  <a:schemeClr val="bg1"/>
                </a:solidFill>
                <a:latin typeface="DauphinPlain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4C2AB34-B472-4F5D-9D87-4986B09CAE05}"/>
                </a:ext>
              </a:extLst>
            </p:cNvPr>
            <p:cNvSpPr txBox="1"/>
            <p:nvPr/>
          </p:nvSpPr>
          <p:spPr>
            <a:xfrm>
              <a:off x="1547966" y="3781127"/>
              <a:ext cx="1677771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13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EXPLORE</a:t>
              </a:r>
              <a:endParaRPr lang="id-ID" sz="1013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832927" y="883139"/>
            <a:ext cx="24763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Build Your Skill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On Gaming.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832927" y="1772313"/>
            <a:ext cx="2610813" cy="640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is simply dummy text of the printing and typesetting industry.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5DAD71B-4CAE-40F1-89D8-1AE9511438C5}"/>
              </a:ext>
            </a:extLst>
          </p:cNvPr>
          <p:cNvGrpSpPr/>
          <p:nvPr/>
        </p:nvGrpSpPr>
        <p:grpSpPr>
          <a:xfrm>
            <a:off x="1354034" y="3160790"/>
            <a:ext cx="647700" cy="647270"/>
            <a:chOff x="4734873" y="3841296"/>
            <a:chExt cx="863600" cy="863026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C5159B5-C661-415C-98B9-0B4576B12D7B}"/>
                </a:ext>
              </a:extLst>
            </p:cNvPr>
            <p:cNvGrpSpPr/>
            <p:nvPr/>
          </p:nvGrpSpPr>
          <p:grpSpPr>
            <a:xfrm>
              <a:off x="4734873" y="3841296"/>
              <a:ext cx="863600" cy="863026"/>
              <a:chOff x="4934857" y="3015135"/>
              <a:chExt cx="1732188" cy="1731036"/>
            </a:xfrm>
          </p:grpSpPr>
          <p:sp>
            <p:nvSpPr>
              <p:cNvPr id="23" name="Circle: Hollow 20">
                <a:extLst>
                  <a:ext uri="{FF2B5EF4-FFF2-40B4-BE49-F238E27FC236}">
                    <a16:creationId xmlns:a16="http://schemas.microsoft.com/office/drawing/2014/main" id="{E3ED77A9-5BA3-4E6B-B70D-D33225BA73BD}"/>
                  </a:ext>
                </a:extLst>
              </p:cNvPr>
              <p:cNvSpPr/>
              <p:nvPr/>
            </p:nvSpPr>
            <p:spPr>
              <a:xfrm>
                <a:off x="4934857" y="3018971"/>
                <a:ext cx="1727200" cy="1727200"/>
              </a:xfrm>
              <a:prstGeom prst="donut">
                <a:avLst>
                  <a:gd name="adj" fmla="val 6335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b="1" dirty="0">
                  <a:solidFill>
                    <a:schemeClr val="tx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4" name="Block Arc 23">
                <a:extLst>
                  <a:ext uri="{FF2B5EF4-FFF2-40B4-BE49-F238E27FC236}">
                    <a16:creationId xmlns:a16="http://schemas.microsoft.com/office/drawing/2014/main" id="{EAC5ACC1-0A47-42C5-B66D-526FB38AF271}"/>
                  </a:ext>
                </a:extLst>
              </p:cNvPr>
              <p:cNvSpPr/>
              <p:nvPr/>
            </p:nvSpPr>
            <p:spPr>
              <a:xfrm>
                <a:off x="4939845" y="3015135"/>
                <a:ext cx="1727200" cy="1727200"/>
              </a:xfrm>
              <a:prstGeom prst="blockArc">
                <a:avLst>
                  <a:gd name="adj1" fmla="val 6816007"/>
                  <a:gd name="adj2" fmla="val 21577418"/>
                  <a:gd name="adj3" fmla="val 6939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b="1" dirty="0">
                  <a:solidFill>
                    <a:schemeClr val="tx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B859D35-9CBE-456E-A0A7-85B7ABECAC6D}"/>
                </a:ext>
              </a:extLst>
            </p:cNvPr>
            <p:cNvSpPr txBox="1"/>
            <p:nvPr/>
          </p:nvSpPr>
          <p:spPr>
            <a:xfrm>
              <a:off x="4734873" y="4072754"/>
              <a:ext cx="863600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60%</a:t>
              </a:r>
              <a:endParaRPr lang="id-ID" sz="1500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2E549644-96E4-4ACB-9131-D0CAF9F74A93}"/>
              </a:ext>
            </a:extLst>
          </p:cNvPr>
          <p:cNvSpPr/>
          <p:nvPr/>
        </p:nvSpPr>
        <p:spPr>
          <a:xfrm>
            <a:off x="1121970" y="3830779"/>
            <a:ext cx="1191428" cy="25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Trade On game</a:t>
            </a:r>
            <a:endParaRPr lang="en-US" sz="600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BC1A7F7-CD0C-4EDF-8BF3-56A130D3BC97}"/>
              </a:ext>
            </a:extLst>
          </p:cNvPr>
          <p:cNvGrpSpPr/>
          <p:nvPr/>
        </p:nvGrpSpPr>
        <p:grpSpPr>
          <a:xfrm>
            <a:off x="2586266" y="3165242"/>
            <a:ext cx="647700" cy="647270"/>
            <a:chOff x="4734873" y="3841296"/>
            <a:chExt cx="863600" cy="863026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7B87BF7-5730-4BA2-BF66-B23A84C266C1}"/>
                </a:ext>
              </a:extLst>
            </p:cNvPr>
            <p:cNvGrpSpPr/>
            <p:nvPr/>
          </p:nvGrpSpPr>
          <p:grpSpPr>
            <a:xfrm>
              <a:off x="4734873" y="3841296"/>
              <a:ext cx="863600" cy="863026"/>
              <a:chOff x="4934857" y="3015135"/>
              <a:chExt cx="1732188" cy="1731036"/>
            </a:xfrm>
          </p:grpSpPr>
          <p:sp>
            <p:nvSpPr>
              <p:cNvPr id="29" name="Circle: Hollow 26">
                <a:extLst>
                  <a:ext uri="{FF2B5EF4-FFF2-40B4-BE49-F238E27FC236}">
                    <a16:creationId xmlns:a16="http://schemas.microsoft.com/office/drawing/2014/main" id="{27018987-43E5-4B67-B74A-D9ADA9254291}"/>
                  </a:ext>
                </a:extLst>
              </p:cNvPr>
              <p:cNvSpPr/>
              <p:nvPr/>
            </p:nvSpPr>
            <p:spPr>
              <a:xfrm>
                <a:off x="4934857" y="3018971"/>
                <a:ext cx="1727200" cy="1727200"/>
              </a:xfrm>
              <a:prstGeom prst="donut">
                <a:avLst>
                  <a:gd name="adj" fmla="val 6335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b="1" dirty="0">
                  <a:solidFill>
                    <a:schemeClr val="tx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0" name="Block Arc 29">
                <a:extLst>
                  <a:ext uri="{FF2B5EF4-FFF2-40B4-BE49-F238E27FC236}">
                    <a16:creationId xmlns:a16="http://schemas.microsoft.com/office/drawing/2014/main" id="{E4CF3A1E-2632-4A2F-8580-B1436403BD27}"/>
                  </a:ext>
                </a:extLst>
              </p:cNvPr>
              <p:cNvSpPr/>
              <p:nvPr/>
            </p:nvSpPr>
            <p:spPr>
              <a:xfrm>
                <a:off x="4939845" y="3015135"/>
                <a:ext cx="1727200" cy="1727200"/>
              </a:xfrm>
              <a:prstGeom prst="blockArc">
                <a:avLst>
                  <a:gd name="adj1" fmla="val 5074968"/>
                  <a:gd name="adj2" fmla="val 21577418"/>
                  <a:gd name="adj3" fmla="val 6939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b="1" dirty="0">
                  <a:solidFill>
                    <a:schemeClr val="tx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E5D1C75-C76B-4893-8D6B-2182223FBA84}"/>
                </a:ext>
              </a:extLst>
            </p:cNvPr>
            <p:cNvSpPr txBox="1"/>
            <p:nvPr/>
          </p:nvSpPr>
          <p:spPr>
            <a:xfrm>
              <a:off x="4734873" y="4072754"/>
              <a:ext cx="863600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74%</a:t>
              </a:r>
              <a:endParaRPr lang="id-ID" sz="1500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E3983245-9770-4CF7-8041-8F8489957D18}"/>
              </a:ext>
            </a:extLst>
          </p:cNvPr>
          <p:cNvSpPr/>
          <p:nvPr/>
        </p:nvSpPr>
        <p:spPr>
          <a:xfrm>
            <a:off x="2442105" y="3824599"/>
            <a:ext cx="1018232" cy="25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Win Team</a:t>
            </a:r>
            <a:endParaRPr lang="en-US" sz="600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2370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Shape&#10;&#10;Description automatically generated">
            <a:extLst>
              <a:ext uri="{FF2B5EF4-FFF2-40B4-BE49-F238E27FC236}">
                <a16:creationId xmlns:a16="http://schemas.microsoft.com/office/drawing/2014/main" id="{F4ABA085-8D06-4C06-9544-BFBFD74D5DE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56" r="25356"/>
          <a:stretch>
            <a:fillRect/>
          </a:stretch>
        </p:blipFill>
        <p:spPr/>
      </p:pic>
      <p:sp>
        <p:nvSpPr>
          <p:cNvPr id="16" name="Oval 15"/>
          <p:cNvSpPr/>
          <p:nvPr/>
        </p:nvSpPr>
        <p:spPr>
          <a:xfrm>
            <a:off x="7803775" y="3597409"/>
            <a:ext cx="941294" cy="941294"/>
          </a:xfrm>
          <a:prstGeom prst="ellipse">
            <a:avLst/>
          </a:prstGeom>
          <a:gradFill>
            <a:gsLst>
              <a:gs pos="23000">
                <a:schemeClr val="accent5">
                  <a:lumMod val="50000"/>
                  <a:alpha val="86000"/>
                </a:schemeClr>
              </a:gs>
              <a:gs pos="100000">
                <a:schemeClr val="accent4">
                  <a:alpha val="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540484" y="2591017"/>
            <a:ext cx="4718713" cy="13932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latin typeface="Rockwell" panose="02060603020205020403" pitchFamily="18" charset="0"/>
              </a:rPr>
              <a:t>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993720" y="3126386"/>
            <a:ext cx="1942222" cy="640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endParaRPr lang="en-US" sz="825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993720" y="2800983"/>
            <a:ext cx="1286252" cy="269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Description 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1248928" y="859267"/>
            <a:ext cx="26656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CEO Of Hino Game Association.</a:t>
            </a:r>
            <a:endParaRPr lang="id-ID" sz="21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248928" y="1739870"/>
            <a:ext cx="3157062" cy="450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3014140" y="3126386"/>
            <a:ext cx="1942222" cy="640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endParaRPr lang="en-US" sz="825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3014140" y="2800983"/>
            <a:ext cx="1286252" cy="269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Description :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583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52245" y="3320454"/>
            <a:ext cx="2622419" cy="756045"/>
            <a:chOff x="7597264" y="3987741"/>
            <a:chExt cx="3496559" cy="1008060"/>
          </a:xfrm>
        </p:grpSpPr>
        <p:grpSp>
          <p:nvGrpSpPr>
            <p:cNvPr id="2" name="Group 1"/>
            <p:cNvGrpSpPr/>
            <p:nvPr/>
          </p:nvGrpSpPr>
          <p:grpSpPr>
            <a:xfrm>
              <a:off x="7597264" y="3987741"/>
              <a:ext cx="3496559" cy="1008060"/>
              <a:chOff x="7597264" y="3987741"/>
              <a:chExt cx="3496559" cy="100806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7597264" y="3987741"/>
                <a:ext cx="3496559" cy="1008060"/>
              </a:xfrm>
              <a:custGeom>
                <a:avLst/>
                <a:gdLst>
                  <a:gd name="connsiteX0" fmla="*/ 0 w 4349550"/>
                  <a:gd name="connsiteY0" fmla="*/ 0 h 1008060"/>
                  <a:gd name="connsiteX1" fmla="*/ 4349550 w 4349550"/>
                  <a:gd name="connsiteY1" fmla="*/ 0 h 1008060"/>
                  <a:gd name="connsiteX2" fmla="*/ 4349550 w 4349550"/>
                  <a:gd name="connsiteY2" fmla="*/ 1008060 h 1008060"/>
                  <a:gd name="connsiteX3" fmla="*/ 0 w 4349550"/>
                  <a:gd name="connsiteY3" fmla="*/ 1008060 h 1008060"/>
                  <a:gd name="connsiteX4" fmla="*/ 0 w 4349550"/>
                  <a:gd name="connsiteY4" fmla="*/ 0 h 1008060"/>
                  <a:gd name="connsiteX0" fmla="*/ 228600 w 4349550"/>
                  <a:gd name="connsiteY0" fmla="*/ 0 h 1008060"/>
                  <a:gd name="connsiteX1" fmla="*/ 4349550 w 4349550"/>
                  <a:gd name="connsiteY1" fmla="*/ 0 h 1008060"/>
                  <a:gd name="connsiteX2" fmla="*/ 4349550 w 4349550"/>
                  <a:gd name="connsiteY2" fmla="*/ 1008060 h 1008060"/>
                  <a:gd name="connsiteX3" fmla="*/ 0 w 4349550"/>
                  <a:gd name="connsiteY3" fmla="*/ 1008060 h 1008060"/>
                  <a:gd name="connsiteX4" fmla="*/ 228600 w 4349550"/>
                  <a:gd name="connsiteY4" fmla="*/ 0 h 1008060"/>
                  <a:gd name="connsiteX0" fmla="*/ 228600 w 4349550"/>
                  <a:gd name="connsiteY0" fmla="*/ 0 h 1008060"/>
                  <a:gd name="connsiteX1" fmla="*/ 4349550 w 4349550"/>
                  <a:gd name="connsiteY1" fmla="*/ 0 h 1008060"/>
                  <a:gd name="connsiteX2" fmla="*/ 4026820 w 4349550"/>
                  <a:gd name="connsiteY2" fmla="*/ 994613 h 1008060"/>
                  <a:gd name="connsiteX3" fmla="*/ 0 w 4349550"/>
                  <a:gd name="connsiteY3" fmla="*/ 1008060 h 1008060"/>
                  <a:gd name="connsiteX4" fmla="*/ 228600 w 4349550"/>
                  <a:gd name="connsiteY4" fmla="*/ 0 h 1008060"/>
                  <a:gd name="connsiteX0" fmla="*/ 228600 w 4349550"/>
                  <a:gd name="connsiteY0" fmla="*/ 0 h 1008060"/>
                  <a:gd name="connsiteX1" fmla="*/ 4349550 w 4349550"/>
                  <a:gd name="connsiteY1" fmla="*/ 0 h 1008060"/>
                  <a:gd name="connsiteX2" fmla="*/ 4080609 w 4349550"/>
                  <a:gd name="connsiteY2" fmla="*/ 994613 h 1008060"/>
                  <a:gd name="connsiteX3" fmla="*/ 0 w 4349550"/>
                  <a:gd name="connsiteY3" fmla="*/ 1008060 h 1008060"/>
                  <a:gd name="connsiteX4" fmla="*/ 228600 w 4349550"/>
                  <a:gd name="connsiteY4" fmla="*/ 0 h 100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49550" h="1008060">
                    <a:moveTo>
                      <a:pt x="228600" y="0"/>
                    </a:moveTo>
                    <a:lnTo>
                      <a:pt x="4349550" y="0"/>
                    </a:lnTo>
                    <a:lnTo>
                      <a:pt x="4080609" y="994613"/>
                    </a:lnTo>
                    <a:lnTo>
                      <a:pt x="0" y="1008060"/>
                    </a:lnTo>
                    <a:lnTo>
                      <a:pt x="228600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accent4"/>
                  </a:gs>
                  <a:gs pos="0">
                    <a:srgbClr val="2C4D76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ECB1A80-71F5-4FF2-A33E-5D89CD8D6C10}"/>
                  </a:ext>
                </a:extLst>
              </p:cNvPr>
              <p:cNvSpPr/>
              <p:nvPr/>
            </p:nvSpPr>
            <p:spPr>
              <a:xfrm>
                <a:off x="8458201" y="4174624"/>
                <a:ext cx="2280316" cy="6038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825" dirty="0">
                    <a:solidFill>
                      <a:schemeClr val="bg1"/>
                    </a:solidFill>
                    <a:latin typeface="Rockwell" panose="02060603020205020403" pitchFamily="18" charset="0"/>
                  </a:rPr>
                  <a:t>Lorem Ipsum is simply dummy text of the printing and</a:t>
                </a:r>
                <a:endParaRPr lang="en-US" sz="825" dirty="0">
                  <a:solidFill>
                    <a:schemeClr val="bg1"/>
                  </a:solidFill>
                  <a:latin typeface="DauphinPlain"/>
                </a:endParaRPr>
              </a:p>
            </p:txBody>
          </p:sp>
        </p:grpSp>
        <p:sp>
          <p:nvSpPr>
            <p:cNvPr id="10" name="Freeform 76"/>
            <p:cNvSpPr>
              <a:spLocks noChangeArrowheads="1"/>
            </p:cNvSpPr>
            <p:nvPr/>
          </p:nvSpPr>
          <p:spPr bwMode="auto">
            <a:xfrm>
              <a:off x="8088834" y="4295646"/>
              <a:ext cx="242983" cy="419144"/>
            </a:xfrm>
            <a:custGeom>
              <a:avLst/>
              <a:gdLst>
                <a:gd name="T0" fmla="*/ 106806 w 283"/>
                <a:gd name="T1" fmla="*/ 0 h 489"/>
                <a:gd name="T2" fmla="*/ 106806 w 283"/>
                <a:gd name="T3" fmla="*/ 0 h 489"/>
                <a:gd name="T4" fmla="*/ 19746 w 283"/>
                <a:gd name="T5" fmla="*/ 0 h 489"/>
                <a:gd name="T6" fmla="*/ 0 w 283"/>
                <a:gd name="T7" fmla="*/ 19712 h 489"/>
                <a:gd name="T8" fmla="*/ 0 w 283"/>
                <a:gd name="T9" fmla="*/ 194435 h 489"/>
                <a:gd name="T10" fmla="*/ 19746 w 283"/>
                <a:gd name="T11" fmla="*/ 218627 h 489"/>
                <a:gd name="T12" fmla="*/ 106806 w 283"/>
                <a:gd name="T13" fmla="*/ 218627 h 489"/>
                <a:gd name="T14" fmla="*/ 126551 w 283"/>
                <a:gd name="T15" fmla="*/ 194435 h 489"/>
                <a:gd name="T16" fmla="*/ 126551 w 283"/>
                <a:gd name="T17" fmla="*/ 19712 h 489"/>
                <a:gd name="T18" fmla="*/ 106806 w 283"/>
                <a:gd name="T19" fmla="*/ 0 h 489"/>
                <a:gd name="T20" fmla="*/ 63276 w 283"/>
                <a:gd name="T21" fmla="*/ 206083 h 489"/>
                <a:gd name="T22" fmla="*/ 63276 w 283"/>
                <a:gd name="T23" fmla="*/ 206083 h 489"/>
                <a:gd name="T24" fmla="*/ 47569 w 283"/>
                <a:gd name="T25" fmla="*/ 198467 h 489"/>
                <a:gd name="T26" fmla="*/ 63276 w 283"/>
                <a:gd name="T27" fmla="*/ 186371 h 489"/>
                <a:gd name="T28" fmla="*/ 78982 w 283"/>
                <a:gd name="T29" fmla="*/ 198467 h 489"/>
                <a:gd name="T30" fmla="*/ 63276 w 283"/>
                <a:gd name="T31" fmla="*/ 206083 h 489"/>
                <a:gd name="T32" fmla="*/ 110845 w 283"/>
                <a:gd name="T33" fmla="*/ 174722 h 489"/>
                <a:gd name="T34" fmla="*/ 110845 w 283"/>
                <a:gd name="T35" fmla="*/ 174722 h 489"/>
                <a:gd name="T36" fmla="*/ 15707 w 283"/>
                <a:gd name="T37" fmla="*/ 174722 h 489"/>
                <a:gd name="T38" fmla="*/ 15707 w 283"/>
                <a:gd name="T39" fmla="*/ 27776 h 489"/>
                <a:gd name="T40" fmla="*/ 110845 w 283"/>
                <a:gd name="T41" fmla="*/ 27776 h 489"/>
                <a:gd name="T42" fmla="*/ 110845 w 283"/>
                <a:gd name="T43" fmla="*/ 174722 h 48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83" h="489">
                  <a:moveTo>
                    <a:pt x="238" y="0"/>
                  </a:moveTo>
                  <a:lnTo>
                    <a:pt x="238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8"/>
                    <a:pt x="0" y="4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60"/>
                    <a:pt x="17" y="488"/>
                    <a:pt x="44" y="488"/>
                  </a:cubicBezTo>
                  <a:cubicBezTo>
                    <a:pt x="238" y="488"/>
                    <a:pt x="238" y="488"/>
                    <a:pt x="238" y="488"/>
                  </a:cubicBezTo>
                  <a:cubicBezTo>
                    <a:pt x="265" y="488"/>
                    <a:pt x="282" y="460"/>
                    <a:pt x="282" y="43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2" y="18"/>
                    <a:pt x="265" y="0"/>
                    <a:pt x="238" y="0"/>
                  </a:cubicBezTo>
                  <a:close/>
                  <a:moveTo>
                    <a:pt x="141" y="460"/>
                  </a:moveTo>
                  <a:lnTo>
                    <a:pt x="141" y="460"/>
                  </a:lnTo>
                  <a:cubicBezTo>
                    <a:pt x="123" y="460"/>
                    <a:pt x="106" y="451"/>
                    <a:pt x="106" y="443"/>
                  </a:cubicBezTo>
                  <a:cubicBezTo>
                    <a:pt x="106" y="425"/>
                    <a:pt x="123" y="416"/>
                    <a:pt x="141" y="416"/>
                  </a:cubicBezTo>
                  <a:cubicBezTo>
                    <a:pt x="159" y="416"/>
                    <a:pt x="176" y="425"/>
                    <a:pt x="176" y="443"/>
                  </a:cubicBezTo>
                  <a:cubicBezTo>
                    <a:pt x="176" y="451"/>
                    <a:pt x="159" y="460"/>
                    <a:pt x="141" y="460"/>
                  </a:cubicBezTo>
                  <a:close/>
                  <a:moveTo>
                    <a:pt x="247" y="390"/>
                  </a:moveTo>
                  <a:lnTo>
                    <a:pt x="247" y="390"/>
                  </a:lnTo>
                  <a:cubicBezTo>
                    <a:pt x="35" y="390"/>
                    <a:pt x="35" y="390"/>
                    <a:pt x="35" y="390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247" y="62"/>
                    <a:pt x="247" y="62"/>
                    <a:pt x="247" y="62"/>
                  </a:cubicBezTo>
                  <a:lnTo>
                    <a:pt x="247" y="3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752245" y="937933"/>
            <a:ext cx="29389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New Spirit For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Winning The Game.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BC1A7F7-CD0C-4EDF-8BF3-56A130D3BC97}"/>
              </a:ext>
            </a:extLst>
          </p:cNvPr>
          <p:cNvGrpSpPr/>
          <p:nvPr/>
        </p:nvGrpSpPr>
        <p:grpSpPr>
          <a:xfrm>
            <a:off x="6968532" y="2997536"/>
            <a:ext cx="647700" cy="647270"/>
            <a:chOff x="4734873" y="3841296"/>
            <a:chExt cx="863600" cy="86302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7B87BF7-5730-4BA2-BF66-B23A84C266C1}"/>
                </a:ext>
              </a:extLst>
            </p:cNvPr>
            <p:cNvGrpSpPr/>
            <p:nvPr/>
          </p:nvGrpSpPr>
          <p:grpSpPr>
            <a:xfrm>
              <a:off x="4734873" y="3841296"/>
              <a:ext cx="863600" cy="863026"/>
              <a:chOff x="4934857" y="3015135"/>
              <a:chExt cx="1732188" cy="1731036"/>
            </a:xfrm>
          </p:grpSpPr>
          <p:sp>
            <p:nvSpPr>
              <p:cNvPr id="15" name="Circle: Hollow 26">
                <a:extLst>
                  <a:ext uri="{FF2B5EF4-FFF2-40B4-BE49-F238E27FC236}">
                    <a16:creationId xmlns:a16="http://schemas.microsoft.com/office/drawing/2014/main" id="{27018987-43E5-4B67-B74A-D9ADA9254291}"/>
                  </a:ext>
                </a:extLst>
              </p:cNvPr>
              <p:cNvSpPr/>
              <p:nvPr/>
            </p:nvSpPr>
            <p:spPr>
              <a:xfrm>
                <a:off x="4934857" y="3018971"/>
                <a:ext cx="1727200" cy="1727200"/>
              </a:xfrm>
              <a:prstGeom prst="donut">
                <a:avLst>
                  <a:gd name="adj" fmla="val 6335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</p:txBody>
          </p:sp>
          <p:sp>
            <p:nvSpPr>
              <p:cNvPr id="16" name="Block Arc 15">
                <a:extLst>
                  <a:ext uri="{FF2B5EF4-FFF2-40B4-BE49-F238E27FC236}">
                    <a16:creationId xmlns:a16="http://schemas.microsoft.com/office/drawing/2014/main" id="{E4CF3A1E-2632-4A2F-8580-B1436403BD27}"/>
                  </a:ext>
                </a:extLst>
              </p:cNvPr>
              <p:cNvSpPr/>
              <p:nvPr/>
            </p:nvSpPr>
            <p:spPr>
              <a:xfrm>
                <a:off x="4939845" y="3015135"/>
                <a:ext cx="1727200" cy="1727200"/>
              </a:xfrm>
              <a:prstGeom prst="blockArc">
                <a:avLst>
                  <a:gd name="adj1" fmla="val 5074968"/>
                  <a:gd name="adj2" fmla="val 21577418"/>
                  <a:gd name="adj3" fmla="val 6939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E5D1C75-C76B-4893-8D6B-2182223FBA84}"/>
                </a:ext>
              </a:extLst>
            </p:cNvPr>
            <p:cNvSpPr txBox="1"/>
            <p:nvPr/>
          </p:nvSpPr>
          <p:spPr>
            <a:xfrm>
              <a:off x="4734873" y="4072754"/>
              <a:ext cx="863600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25" dirty="0">
                  <a:latin typeface="Bebas Neue" panose="020B0606020202050201" pitchFamily="34" charset="0"/>
                  <a:ea typeface="Open Sans" panose="020B0606030504020204" pitchFamily="34" charset="0"/>
                  <a:cs typeface="Courier New" panose="02070309020205020404" pitchFamily="49" charset="0"/>
                </a:rPr>
                <a:t>74%</a:t>
              </a:r>
              <a:endParaRPr lang="id-ID" sz="1500" spc="225" dirty="0">
                <a:latin typeface="Bebas Neue" panose="020B0606020202050201" pitchFamily="34" charset="0"/>
                <a:ea typeface="Open Sans" panose="020B0606030504020204" pitchFamily="34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E3983245-9770-4CF7-8041-8F8489957D18}"/>
              </a:ext>
            </a:extLst>
          </p:cNvPr>
          <p:cNvSpPr/>
          <p:nvPr/>
        </p:nvSpPr>
        <p:spPr>
          <a:xfrm>
            <a:off x="6780119" y="3631018"/>
            <a:ext cx="1018232" cy="25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New Games</a:t>
            </a:r>
            <a:endParaRPr lang="en-US" sz="600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52245" y="1863837"/>
            <a:ext cx="2867255" cy="45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 Ipsum is simply dummy text of the printing and new typesetting industry.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Ipsum</a:t>
            </a:r>
            <a:endParaRPr lang="en-US" sz="825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752245" y="2421965"/>
            <a:ext cx="2956695" cy="640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20" name="Picture Placeholder 19" descr="Shape&#10;&#10;Description automatically generated">
            <a:extLst>
              <a:ext uri="{FF2B5EF4-FFF2-40B4-BE49-F238E27FC236}">
                <a16:creationId xmlns:a16="http://schemas.microsoft.com/office/drawing/2014/main" id="{D1086198-F424-4D32-A091-3B57713D3D8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2" r="119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8530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2931818" y="647016"/>
            <a:ext cx="33456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List Match On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October.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230655" y="2077841"/>
            <a:ext cx="3068631" cy="640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4968536" y="2077841"/>
            <a:ext cx="3068631" cy="640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2135806" y="1645961"/>
            <a:ext cx="125832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09/10/21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5873688" y="1681024"/>
            <a:ext cx="125832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23/10/2021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5" name="Picture Placeholder 14" descr="Shape&#10;&#10;Description automatically generated">
            <a:extLst>
              <a:ext uri="{FF2B5EF4-FFF2-40B4-BE49-F238E27FC236}">
                <a16:creationId xmlns:a16="http://schemas.microsoft.com/office/drawing/2014/main" id="{3A278AE4-0EF0-415B-86F4-42636E50BB5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6" r="9326"/>
          <a:stretch>
            <a:fillRect/>
          </a:stretch>
        </p:blipFill>
        <p:spPr/>
      </p:pic>
      <p:pic>
        <p:nvPicPr>
          <p:cNvPr id="19" name="Picture Placeholder 18" descr="Shape&#10;&#10;Description automatically generated">
            <a:extLst>
              <a:ext uri="{FF2B5EF4-FFF2-40B4-BE49-F238E27FC236}">
                <a16:creationId xmlns:a16="http://schemas.microsoft.com/office/drawing/2014/main" id="{B01753A3-602B-4E45-9433-3399395B591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" r="82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3930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 rot="9876766">
            <a:off x="4974542" y="-688498"/>
            <a:ext cx="1844808" cy="1844808"/>
          </a:xfrm>
          <a:prstGeom prst="ellipse">
            <a:avLst/>
          </a:prstGeom>
          <a:gradFill>
            <a:gsLst>
              <a:gs pos="23000">
                <a:schemeClr val="accent5">
                  <a:lumMod val="50000"/>
                  <a:alpha val="86000"/>
                </a:schemeClr>
              </a:gs>
              <a:gs pos="100000">
                <a:schemeClr val="accent4">
                  <a:alpha val="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469252" y="3376920"/>
            <a:ext cx="941294" cy="941294"/>
          </a:xfrm>
          <a:prstGeom prst="ellipse">
            <a:avLst/>
          </a:prstGeom>
          <a:gradFill>
            <a:gsLst>
              <a:gs pos="23000">
                <a:schemeClr val="accent5">
                  <a:lumMod val="50000"/>
                  <a:alpha val="86000"/>
                </a:schemeClr>
              </a:gs>
              <a:gs pos="100000">
                <a:schemeClr val="accent4">
                  <a:alpha val="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5520018" y="1284084"/>
            <a:ext cx="25566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Welcome And Start The Game!</a:t>
            </a:r>
            <a:endParaRPr lang="id-ID" sz="21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5520018" y="2221060"/>
            <a:ext cx="2556664" cy="1021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dummy text of the printing and typesetting industry. 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565149" y="3508386"/>
            <a:ext cx="1655670" cy="339181"/>
            <a:chOff x="7360025" y="4688380"/>
            <a:chExt cx="2207560" cy="452241"/>
          </a:xfrm>
        </p:grpSpPr>
        <p:sp>
          <p:nvSpPr>
            <p:cNvPr id="11" name="Rounded Rectangle 10"/>
            <p:cNvSpPr/>
            <p:nvPr/>
          </p:nvSpPr>
          <p:spPr>
            <a:xfrm>
              <a:off x="7360025" y="4688380"/>
              <a:ext cx="2207560" cy="45224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480374" y="4762354"/>
              <a:ext cx="1993088" cy="321222"/>
              <a:chOff x="7943254" y="5184795"/>
              <a:chExt cx="2226636" cy="358863"/>
            </a:xfrm>
          </p:grpSpPr>
          <p:sp>
            <p:nvSpPr>
              <p:cNvPr id="12" name="Freeform 13"/>
              <p:cNvSpPr>
                <a:spLocks noChangeArrowheads="1"/>
              </p:cNvSpPr>
              <p:nvPr/>
            </p:nvSpPr>
            <p:spPr bwMode="auto">
              <a:xfrm>
                <a:off x="9814806" y="5184795"/>
                <a:ext cx="355084" cy="346825"/>
              </a:xfrm>
              <a:custGeom>
                <a:avLst/>
                <a:gdLst>
                  <a:gd name="T0" fmla="*/ 0 w 462"/>
                  <a:gd name="T1" fmla="*/ 97800 h 452"/>
                  <a:gd name="T2" fmla="*/ 0 w 462"/>
                  <a:gd name="T3" fmla="*/ 97800 h 452"/>
                  <a:gd name="T4" fmla="*/ 102394 w 462"/>
                  <a:gd name="T5" fmla="*/ 199582 h 452"/>
                  <a:gd name="T6" fmla="*/ 204345 w 462"/>
                  <a:gd name="T7" fmla="*/ 97800 h 452"/>
                  <a:gd name="T8" fmla="*/ 102394 w 462"/>
                  <a:gd name="T9" fmla="*/ 0 h 452"/>
                  <a:gd name="T10" fmla="*/ 0 w 462"/>
                  <a:gd name="T11" fmla="*/ 97800 h 452"/>
                  <a:gd name="T12" fmla="*/ 180852 w 462"/>
                  <a:gd name="T13" fmla="*/ 97800 h 452"/>
                  <a:gd name="T14" fmla="*/ 180852 w 462"/>
                  <a:gd name="T15" fmla="*/ 97800 h 452"/>
                  <a:gd name="T16" fmla="*/ 102394 w 462"/>
                  <a:gd name="T17" fmla="*/ 180111 h 452"/>
                  <a:gd name="T18" fmla="*/ 23493 w 462"/>
                  <a:gd name="T19" fmla="*/ 97800 h 452"/>
                  <a:gd name="T20" fmla="*/ 102394 w 462"/>
                  <a:gd name="T21" fmla="*/ 19471 h 452"/>
                  <a:gd name="T22" fmla="*/ 180852 w 462"/>
                  <a:gd name="T23" fmla="*/ 97800 h 452"/>
                  <a:gd name="T24" fmla="*/ 58954 w 462"/>
                  <a:gd name="T25" fmla="*/ 77886 h 452"/>
                  <a:gd name="T26" fmla="*/ 58954 w 462"/>
                  <a:gd name="T27" fmla="*/ 77886 h 452"/>
                  <a:gd name="T28" fmla="*/ 58954 w 462"/>
                  <a:gd name="T29" fmla="*/ 117714 h 452"/>
                  <a:gd name="T30" fmla="*/ 106383 w 462"/>
                  <a:gd name="T31" fmla="*/ 117714 h 452"/>
                  <a:gd name="T32" fmla="*/ 106383 w 462"/>
                  <a:gd name="T33" fmla="*/ 144708 h 452"/>
                  <a:gd name="T34" fmla="*/ 145391 w 462"/>
                  <a:gd name="T35" fmla="*/ 97800 h 452"/>
                  <a:gd name="T36" fmla="*/ 106383 w 462"/>
                  <a:gd name="T37" fmla="*/ 54432 h 452"/>
                  <a:gd name="T38" fmla="*/ 106383 w 462"/>
                  <a:gd name="T39" fmla="*/ 77886 h 452"/>
                  <a:gd name="T40" fmla="*/ 58954 w 462"/>
                  <a:gd name="T41" fmla="*/ 77886 h 4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62" h="452">
                    <a:moveTo>
                      <a:pt x="0" y="221"/>
                    </a:moveTo>
                    <a:lnTo>
                      <a:pt x="0" y="221"/>
                    </a:lnTo>
                    <a:cubicBezTo>
                      <a:pt x="0" y="354"/>
                      <a:pt x="106" y="451"/>
                      <a:pt x="231" y="451"/>
                    </a:cubicBezTo>
                    <a:cubicBezTo>
                      <a:pt x="355" y="451"/>
                      <a:pt x="461" y="354"/>
                      <a:pt x="461" y="221"/>
                    </a:cubicBezTo>
                    <a:cubicBezTo>
                      <a:pt x="461" y="97"/>
                      <a:pt x="355" y="0"/>
                      <a:pt x="231" y="0"/>
                    </a:cubicBezTo>
                    <a:cubicBezTo>
                      <a:pt x="106" y="0"/>
                      <a:pt x="0" y="97"/>
                      <a:pt x="0" y="221"/>
                    </a:cubicBezTo>
                    <a:close/>
                    <a:moveTo>
                      <a:pt x="408" y="221"/>
                    </a:moveTo>
                    <a:lnTo>
                      <a:pt x="408" y="221"/>
                    </a:lnTo>
                    <a:cubicBezTo>
                      <a:pt x="408" y="327"/>
                      <a:pt x="328" y="407"/>
                      <a:pt x="231" y="407"/>
                    </a:cubicBezTo>
                    <a:cubicBezTo>
                      <a:pt x="133" y="407"/>
                      <a:pt x="53" y="327"/>
                      <a:pt x="53" y="221"/>
                    </a:cubicBezTo>
                    <a:cubicBezTo>
                      <a:pt x="53" y="123"/>
                      <a:pt x="133" y="44"/>
                      <a:pt x="231" y="44"/>
                    </a:cubicBezTo>
                    <a:cubicBezTo>
                      <a:pt x="328" y="44"/>
                      <a:pt x="408" y="123"/>
                      <a:pt x="408" y="221"/>
                    </a:cubicBezTo>
                    <a:close/>
                    <a:moveTo>
                      <a:pt x="133" y="176"/>
                    </a:moveTo>
                    <a:lnTo>
                      <a:pt x="133" y="176"/>
                    </a:lnTo>
                    <a:cubicBezTo>
                      <a:pt x="133" y="266"/>
                      <a:pt x="133" y="266"/>
                      <a:pt x="133" y="266"/>
                    </a:cubicBezTo>
                    <a:cubicBezTo>
                      <a:pt x="240" y="266"/>
                      <a:pt x="240" y="266"/>
                      <a:pt x="240" y="266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328" y="221"/>
                      <a:pt x="328" y="221"/>
                      <a:pt x="328" y="221"/>
                    </a:cubicBezTo>
                    <a:cubicBezTo>
                      <a:pt x="240" y="123"/>
                      <a:pt x="240" y="123"/>
                      <a:pt x="240" y="123"/>
                    </a:cubicBezTo>
                    <a:cubicBezTo>
                      <a:pt x="240" y="176"/>
                      <a:pt x="240" y="176"/>
                      <a:pt x="240" y="176"/>
                    </a:cubicBezTo>
                    <a:lnTo>
                      <a:pt x="133" y="1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none" lIns="25718" tIns="12859" rIns="25718" bIns="12859" anchor="ctr"/>
              <a:lstStyle/>
              <a:p>
                <a:endParaRPr lang="en-US" sz="1013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7943254" y="5199817"/>
                <a:ext cx="2036803" cy="3438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9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Search Keyword . . .</a:t>
                </a:r>
                <a:endPara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5830639" y="302175"/>
            <a:ext cx="2872566" cy="243913"/>
            <a:chOff x="7774185" y="402900"/>
            <a:chExt cx="3830088" cy="325217"/>
          </a:xfrm>
        </p:grpSpPr>
        <p:grpSp>
          <p:nvGrpSpPr>
            <p:cNvPr id="19" name="Group 18"/>
            <p:cNvGrpSpPr/>
            <p:nvPr/>
          </p:nvGrpSpPr>
          <p:grpSpPr>
            <a:xfrm>
              <a:off x="10687869" y="421238"/>
              <a:ext cx="916404" cy="292388"/>
              <a:chOff x="303550" y="423828"/>
              <a:chExt cx="916404" cy="292388"/>
            </a:xfrm>
          </p:grpSpPr>
          <p:sp>
            <p:nvSpPr>
              <p:cNvPr id="22" name="Freeform 20">
                <a:extLst>
                  <a:ext uri="{FF2B5EF4-FFF2-40B4-BE49-F238E27FC236}">
                    <a16:creationId xmlns:a16="http://schemas.microsoft.com/office/drawing/2014/main" id="{6AFB2F0F-818C-4FA7-AEA5-94EF81A65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5026" y="494131"/>
                <a:ext cx="114928" cy="99014"/>
              </a:xfrm>
              <a:custGeom>
                <a:avLst/>
                <a:gdLst>
                  <a:gd name="T0" fmla="*/ 102743 w 232"/>
                  <a:gd name="T1" fmla="*/ 0 h 205"/>
                  <a:gd name="T2" fmla="*/ 0 w 232"/>
                  <a:gd name="T3" fmla="*/ 0 h 205"/>
                  <a:gd name="T4" fmla="*/ 51149 w 232"/>
                  <a:gd name="T5" fmla="*/ 88466 h 205"/>
                  <a:gd name="T6" fmla="*/ 102743 w 232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2" h="205">
                    <a:moveTo>
                      <a:pt x="231" y="0"/>
                    </a:moveTo>
                    <a:lnTo>
                      <a:pt x="0" y="0"/>
                    </a:lnTo>
                    <a:lnTo>
                      <a:pt x="115" y="204"/>
                    </a:lnTo>
                    <a:lnTo>
                      <a:pt x="231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25718" tIns="12859" rIns="25718" bIns="12859" anchor="ctr"/>
              <a:lstStyle/>
              <a:p>
                <a:endParaRPr lang="en-US" sz="1013" dirty="0">
                  <a:solidFill>
                    <a:schemeClr val="bg1"/>
                  </a:solidFill>
                  <a:latin typeface="Rockwell" panose="02060603020205020403" pitchFamily="18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2D3B121-411E-43D3-87FD-D08F5AF5A4DA}"/>
                  </a:ext>
                </a:extLst>
              </p:cNvPr>
              <p:cNvSpPr txBox="1"/>
              <p:nvPr/>
            </p:nvSpPr>
            <p:spPr>
              <a:xfrm>
                <a:off x="303550" y="423828"/>
                <a:ext cx="820985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25" b="1" spc="225" dirty="0">
                    <a:solidFill>
                      <a:schemeClr val="bg1"/>
                    </a:solidFill>
                    <a:latin typeface="Rockwell" panose="02060603020205020403" pitchFamily="18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ENG</a:t>
                </a:r>
                <a:endParaRPr lang="id-ID" sz="825" b="1" spc="225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E133AB8-F02B-429A-8112-4DB4477020B0}"/>
                </a:ext>
              </a:extLst>
            </p:cNvPr>
            <p:cNvSpPr/>
            <p:nvPr/>
          </p:nvSpPr>
          <p:spPr>
            <a:xfrm>
              <a:off x="9086740" y="402900"/>
              <a:ext cx="1535109" cy="325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900" b="1" spc="225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Download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E5EB985-952E-4BBF-BD96-F241F4414CA0}"/>
                </a:ext>
              </a:extLst>
            </p:cNvPr>
            <p:cNvSpPr/>
            <p:nvPr/>
          </p:nvSpPr>
          <p:spPr>
            <a:xfrm>
              <a:off x="7774185" y="402900"/>
              <a:ext cx="1601131" cy="325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900" b="1" spc="225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Join Now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8" name="Picture Placeholder 7" descr="Shape&#10;&#10;Description automatically generated">
            <a:extLst>
              <a:ext uri="{FF2B5EF4-FFF2-40B4-BE49-F238E27FC236}">
                <a16:creationId xmlns:a16="http://schemas.microsoft.com/office/drawing/2014/main" id="{E7F98B0F-2157-436A-8100-F4244C2A078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1" r="256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4100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Shape&#10;&#10;Description automatically generated">
            <a:extLst>
              <a:ext uri="{FF2B5EF4-FFF2-40B4-BE49-F238E27FC236}">
                <a16:creationId xmlns:a16="http://schemas.microsoft.com/office/drawing/2014/main" id="{D7B82EDB-325A-42DE-9BAE-1F64271821F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4" name="Rectangle 23"/>
          <p:cNvSpPr/>
          <p:nvPr/>
        </p:nvSpPr>
        <p:spPr>
          <a:xfrm>
            <a:off x="-11591" y="0"/>
            <a:ext cx="5878286" cy="5143500"/>
          </a:xfrm>
          <a:prstGeom prst="rect">
            <a:avLst/>
          </a:prstGeom>
          <a:gradFill flip="none" rotWithShape="1">
            <a:gsLst>
              <a:gs pos="100000">
                <a:schemeClr val="accent4">
                  <a:lumMod val="60000"/>
                  <a:lumOff val="40000"/>
                  <a:alpha val="8000"/>
                </a:schemeClr>
              </a:gs>
              <a:gs pos="0">
                <a:srgbClr val="2C4D7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469915" y="1273041"/>
            <a:ext cx="1655670" cy="339181"/>
            <a:chOff x="7360025" y="4688380"/>
            <a:chExt cx="2207560" cy="452241"/>
          </a:xfrm>
        </p:grpSpPr>
        <p:sp>
          <p:nvSpPr>
            <p:cNvPr id="28" name="Rounded Rectangle 27"/>
            <p:cNvSpPr/>
            <p:nvPr/>
          </p:nvSpPr>
          <p:spPr>
            <a:xfrm>
              <a:off x="7360025" y="4688380"/>
              <a:ext cx="2207560" cy="45224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7480374" y="4762354"/>
              <a:ext cx="1993088" cy="321222"/>
              <a:chOff x="7943254" y="5184795"/>
              <a:chExt cx="2226636" cy="358863"/>
            </a:xfrm>
          </p:grpSpPr>
          <p:sp>
            <p:nvSpPr>
              <p:cNvPr id="30" name="Freeform 13"/>
              <p:cNvSpPr>
                <a:spLocks noChangeArrowheads="1"/>
              </p:cNvSpPr>
              <p:nvPr/>
            </p:nvSpPr>
            <p:spPr bwMode="auto">
              <a:xfrm>
                <a:off x="9814806" y="5184795"/>
                <a:ext cx="355084" cy="346825"/>
              </a:xfrm>
              <a:custGeom>
                <a:avLst/>
                <a:gdLst>
                  <a:gd name="T0" fmla="*/ 0 w 462"/>
                  <a:gd name="T1" fmla="*/ 97800 h 452"/>
                  <a:gd name="T2" fmla="*/ 0 w 462"/>
                  <a:gd name="T3" fmla="*/ 97800 h 452"/>
                  <a:gd name="T4" fmla="*/ 102394 w 462"/>
                  <a:gd name="T5" fmla="*/ 199582 h 452"/>
                  <a:gd name="T6" fmla="*/ 204345 w 462"/>
                  <a:gd name="T7" fmla="*/ 97800 h 452"/>
                  <a:gd name="T8" fmla="*/ 102394 w 462"/>
                  <a:gd name="T9" fmla="*/ 0 h 452"/>
                  <a:gd name="T10" fmla="*/ 0 w 462"/>
                  <a:gd name="T11" fmla="*/ 97800 h 452"/>
                  <a:gd name="T12" fmla="*/ 180852 w 462"/>
                  <a:gd name="T13" fmla="*/ 97800 h 452"/>
                  <a:gd name="T14" fmla="*/ 180852 w 462"/>
                  <a:gd name="T15" fmla="*/ 97800 h 452"/>
                  <a:gd name="T16" fmla="*/ 102394 w 462"/>
                  <a:gd name="T17" fmla="*/ 180111 h 452"/>
                  <a:gd name="T18" fmla="*/ 23493 w 462"/>
                  <a:gd name="T19" fmla="*/ 97800 h 452"/>
                  <a:gd name="T20" fmla="*/ 102394 w 462"/>
                  <a:gd name="T21" fmla="*/ 19471 h 452"/>
                  <a:gd name="T22" fmla="*/ 180852 w 462"/>
                  <a:gd name="T23" fmla="*/ 97800 h 452"/>
                  <a:gd name="T24" fmla="*/ 58954 w 462"/>
                  <a:gd name="T25" fmla="*/ 77886 h 452"/>
                  <a:gd name="T26" fmla="*/ 58954 w 462"/>
                  <a:gd name="T27" fmla="*/ 77886 h 452"/>
                  <a:gd name="T28" fmla="*/ 58954 w 462"/>
                  <a:gd name="T29" fmla="*/ 117714 h 452"/>
                  <a:gd name="T30" fmla="*/ 106383 w 462"/>
                  <a:gd name="T31" fmla="*/ 117714 h 452"/>
                  <a:gd name="T32" fmla="*/ 106383 w 462"/>
                  <a:gd name="T33" fmla="*/ 144708 h 452"/>
                  <a:gd name="T34" fmla="*/ 145391 w 462"/>
                  <a:gd name="T35" fmla="*/ 97800 h 452"/>
                  <a:gd name="T36" fmla="*/ 106383 w 462"/>
                  <a:gd name="T37" fmla="*/ 54432 h 452"/>
                  <a:gd name="T38" fmla="*/ 106383 w 462"/>
                  <a:gd name="T39" fmla="*/ 77886 h 452"/>
                  <a:gd name="T40" fmla="*/ 58954 w 462"/>
                  <a:gd name="T41" fmla="*/ 77886 h 4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62" h="452">
                    <a:moveTo>
                      <a:pt x="0" y="221"/>
                    </a:moveTo>
                    <a:lnTo>
                      <a:pt x="0" y="221"/>
                    </a:lnTo>
                    <a:cubicBezTo>
                      <a:pt x="0" y="354"/>
                      <a:pt x="106" y="451"/>
                      <a:pt x="231" y="451"/>
                    </a:cubicBezTo>
                    <a:cubicBezTo>
                      <a:pt x="355" y="451"/>
                      <a:pt x="461" y="354"/>
                      <a:pt x="461" y="221"/>
                    </a:cubicBezTo>
                    <a:cubicBezTo>
                      <a:pt x="461" y="97"/>
                      <a:pt x="355" y="0"/>
                      <a:pt x="231" y="0"/>
                    </a:cubicBezTo>
                    <a:cubicBezTo>
                      <a:pt x="106" y="0"/>
                      <a:pt x="0" y="97"/>
                      <a:pt x="0" y="221"/>
                    </a:cubicBezTo>
                    <a:close/>
                    <a:moveTo>
                      <a:pt x="408" y="221"/>
                    </a:moveTo>
                    <a:lnTo>
                      <a:pt x="408" y="221"/>
                    </a:lnTo>
                    <a:cubicBezTo>
                      <a:pt x="408" y="327"/>
                      <a:pt x="328" y="407"/>
                      <a:pt x="231" y="407"/>
                    </a:cubicBezTo>
                    <a:cubicBezTo>
                      <a:pt x="133" y="407"/>
                      <a:pt x="53" y="327"/>
                      <a:pt x="53" y="221"/>
                    </a:cubicBezTo>
                    <a:cubicBezTo>
                      <a:pt x="53" y="123"/>
                      <a:pt x="133" y="44"/>
                      <a:pt x="231" y="44"/>
                    </a:cubicBezTo>
                    <a:cubicBezTo>
                      <a:pt x="328" y="44"/>
                      <a:pt x="408" y="123"/>
                      <a:pt x="408" y="221"/>
                    </a:cubicBezTo>
                    <a:close/>
                    <a:moveTo>
                      <a:pt x="133" y="176"/>
                    </a:moveTo>
                    <a:lnTo>
                      <a:pt x="133" y="176"/>
                    </a:lnTo>
                    <a:cubicBezTo>
                      <a:pt x="133" y="266"/>
                      <a:pt x="133" y="266"/>
                      <a:pt x="133" y="266"/>
                    </a:cubicBezTo>
                    <a:cubicBezTo>
                      <a:pt x="240" y="266"/>
                      <a:pt x="240" y="266"/>
                      <a:pt x="240" y="266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328" y="221"/>
                      <a:pt x="328" y="221"/>
                      <a:pt x="328" y="221"/>
                    </a:cubicBezTo>
                    <a:cubicBezTo>
                      <a:pt x="240" y="123"/>
                      <a:pt x="240" y="123"/>
                      <a:pt x="240" y="123"/>
                    </a:cubicBezTo>
                    <a:cubicBezTo>
                      <a:pt x="240" y="176"/>
                      <a:pt x="240" y="176"/>
                      <a:pt x="240" y="176"/>
                    </a:cubicBezTo>
                    <a:lnTo>
                      <a:pt x="133" y="1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none" lIns="25718" tIns="12859" rIns="25718" bIns="12859" anchor="ctr"/>
              <a:lstStyle/>
              <a:p>
                <a:endParaRPr lang="en-US" sz="1013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7943254" y="5199817"/>
                <a:ext cx="2036803" cy="3438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9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Search Keyword . . .</a:t>
                </a:r>
                <a:endPara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endParaRPr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C7028310-A409-4628-9EEC-F6C0ED076CC8}"/>
              </a:ext>
            </a:extLst>
          </p:cNvPr>
          <p:cNvSpPr txBox="1"/>
          <p:nvPr/>
        </p:nvSpPr>
        <p:spPr>
          <a:xfrm>
            <a:off x="1469916" y="2347351"/>
            <a:ext cx="42954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BREAK SLIDE</a:t>
            </a:r>
            <a:endParaRPr lang="id-ID" sz="45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BD2177F-77BD-4D5E-BBAE-DFA516F82B4A}"/>
              </a:ext>
            </a:extLst>
          </p:cNvPr>
          <p:cNvSpPr/>
          <p:nvPr/>
        </p:nvSpPr>
        <p:spPr>
          <a:xfrm>
            <a:off x="1469915" y="1970325"/>
            <a:ext cx="2552669" cy="396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500" spc="450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Now Time To :</a:t>
            </a:r>
            <a:endParaRPr lang="en-US" sz="900" spc="450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27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 descr="Shape&#10;&#10;Description automatically generated">
            <a:extLst>
              <a:ext uri="{FF2B5EF4-FFF2-40B4-BE49-F238E27FC236}">
                <a16:creationId xmlns:a16="http://schemas.microsoft.com/office/drawing/2014/main" id="{5894AB6B-8183-4881-BD80-EE91FFC8270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7" r="27917"/>
          <a:stretch>
            <a:fillRect/>
          </a:stretch>
        </p:blipFill>
        <p:spPr/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3384376" y="936173"/>
            <a:ext cx="5759624" cy="32439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latin typeface="Rockwell" panose="02060603020205020403" pitchFamily="18" charset="0"/>
              </a:rPr>
              <a:t>c</a:t>
            </a:r>
          </a:p>
        </p:txBody>
      </p:sp>
      <p:sp>
        <p:nvSpPr>
          <p:cNvPr id="4" name="Rectangle 3"/>
          <p:cNvSpPr/>
          <p:nvPr/>
        </p:nvSpPr>
        <p:spPr>
          <a:xfrm>
            <a:off x="3793672" y="1637539"/>
            <a:ext cx="489857" cy="5007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" name="Rectangle 4"/>
          <p:cNvSpPr/>
          <p:nvPr/>
        </p:nvSpPr>
        <p:spPr>
          <a:xfrm>
            <a:off x="3793316" y="2384578"/>
            <a:ext cx="489857" cy="5007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6" name="Rectangle 5"/>
          <p:cNvSpPr/>
          <p:nvPr/>
        </p:nvSpPr>
        <p:spPr>
          <a:xfrm>
            <a:off x="3793315" y="3103035"/>
            <a:ext cx="489857" cy="5007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4817836" y="1258307"/>
            <a:ext cx="29389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About The Game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Competition.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4817835" y="2200674"/>
            <a:ext cx="3319235" cy="831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dummy text of the printing and typesetting industry.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940624" y="3434188"/>
            <a:ext cx="1655670" cy="339181"/>
            <a:chOff x="7360025" y="4688380"/>
            <a:chExt cx="2207560" cy="452241"/>
          </a:xfrm>
        </p:grpSpPr>
        <p:sp>
          <p:nvSpPr>
            <p:cNvPr id="10" name="Rounded Rectangle 9"/>
            <p:cNvSpPr/>
            <p:nvPr/>
          </p:nvSpPr>
          <p:spPr>
            <a:xfrm>
              <a:off x="7360025" y="4688380"/>
              <a:ext cx="2207560" cy="45224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7480374" y="4762354"/>
              <a:ext cx="1993088" cy="321222"/>
              <a:chOff x="7943254" y="5184795"/>
              <a:chExt cx="2226636" cy="358863"/>
            </a:xfrm>
          </p:grpSpPr>
          <p:sp>
            <p:nvSpPr>
              <p:cNvPr id="12" name="Freeform 13"/>
              <p:cNvSpPr>
                <a:spLocks noChangeArrowheads="1"/>
              </p:cNvSpPr>
              <p:nvPr/>
            </p:nvSpPr>
            <p:spPr bwMode="auto">
              <a:xfrm>
                <a:off x="9814806" y="5184795"/>
                <a:ext cx="355084" cy="346825"/>
              </a:xfrm>
              <a:custGeom>
                <a:avLst/>
                <a:gdLst>
                  <a:gd name="T0" fmla="*/ 0 w 462"/>
                  <a:gd name="T1" fmla="*/ 97800 h 452"/>
                  <a:gd name="T2" fmla="*/ 0 w 462"/>
                  <a:gd name="T3" fmla="*/ 97800 h 452"/>
                  <a:gd name="T4" fmla="*/ 102394 w 462"/>
                  <a:gd name="T5" fmla="*/ 199582 h 452"/>
                  <a:gd name="T6" fmla="*/ 204345 w 462"/>
                  <a:gd name="T7" fmla="*/ 97800 h 452"/>
                  <a:gd name="T8" fmla="*/ 102394 w 462"/>
                  <a:gd name="T9" fmla="*/ 0 h 452"/>
                  <a:gd name="T10" fmla="*/ 0 w 462"/>
                  <a:gd name="T11" fmla="*/ 97800 h 452"/>
                  <a:gd name="T12" fmla="*/ 180852 w 462"/>
                  <a:gd name="T13" fmla="*/ 97800 h 452"/>
                  <a:gd name="T14" fmla="*/ 180852 w 462"/>
                  <a:gd name="T15" fmla="*/ 97800 h 452"/>
                  <a:gd name="T16" fmla="*/ 102394 w 462"/>
                  <a:gd name="T17" fmla="*/ 180111 h 452"/>
                  <a:gd name="T18" fmla="*/ 23493 w 462"/>
                  <a:gd name="T19" fmla="*/ 97800 h 452"/>
                  <a:gd name="T20" fmla="*/ 102394 w 462"/>
                  <a:gd name="T21" fmla="*/ 19471 h 452"/>
                  <a:gd name="T22" fmla="*/ 180852 w 462"/>
                  <a:gd name="T23" fmla="*/ 97800 h 452"/>
                  <a:gd name="T24" fmla="*/ 58954 w 462"/>
                  <a:gd name="T25" fmla="*/ 77886 h 452"/>
                  <a:gd name="T26" fmla="*/ 58954 w 462"/>
                  <a:gd name="T27" fmla="*/ 77886 h 452"/>
                  <a:gd name="T28" fmla="*/ 58954 w 462"/>
                  <a:gd name="T29" fmla="*/ 117714 h 452"/>
                  <a:gd name="T30" fmla="*/ 106383 w 462"/>
                  <a:gd name="T31" fmla="*/ 117714 h 452"/>
                  <a:gd name="T32" fmla="*/ 106383 w 462"/>
                  <a:gd name="T33" fmla="*/ 144708 h 452"/>
                  <a:gd name="T34" fmla="*/ 145391 w 462"/>
                  <a:gd name="T35" fmla="*/ 97800 h 452"/>
                  <a:gd name="T36" fmla="*/ 106383 w 462"/>
                  <a:gd name="T37" fmla="*/ 54432 h 452"/>
                  <a:gd name="T38" fmla="*/ 106383 w 462"/>
                  <a:gd name="T39" fmla="*/ 77886 h 452"/>
                  <a:gd name="T40" fmla="*/ 58954 w 462"/>
                  <a:gd name="T41" fmla="*/ 77886 h 4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62" h="452">
                    <a:moveTo>
                      <a:pt x="0" y="221"/>
                    </a:moveTo>
                    <a:lnTo>
                      <a:pt x="0" y="221"/>
                    </a:lnTo>
                    <a:cubicBezTo>
                      <a:pt x="0" y="354"/>
                      <a:pt x="106" y="451"/>
                      <a:pt x="231" y="451"/>
                    </a:cubicBezTo>
                    <a:cubicBezTo>
                      <a:pt x="355" y="451"/>
                      <a:pt x="461" y="354"/>
                      <a:pt x="461" y="221"/>
                    </a:cubicBezTo>
                    <a:cubicBezTo>
                      <a:pt x="461" y="97"/>
                      <a:pt x="355" y="0"/>
                      <a:pt x="231" y="0"/>
                    </a:cubicBezTo>
                    <a:cubicBezTo>
                      <a:pt x="106" y="0"/>
                      <a:pt x="0" y="97"/>
                      <a:pt x="0" y="221"/>
                    </a:cubicBezTo>
                    <a:close/>
                    <a:moveTo>
                      <a:pt x="408" y="221"/>
                    </a:moveTo>
                    <a:lnTo>
                      <a:pt x="408" y="221"/>
                    </a:lnTo>
                    <a:cubicBezTo>
                      <a:pt x="408" y="327"/>
                      <a:pt x="328" y="407"/>
                      <a:pt x="231" y="407"/>
                    </a:cubicBezTo>
                    <a:cubicBezTo>
                      <a:pt x="133" y="407"/>
                      <a:pt x="53" y="327"/>
                      <a:pt x="53" y="221"/>
                    </a:cubicBezTo>
                    <a:cubicBezTo>
                      <a:pt x="53" y="123"/>
                      <a:pt x="133" y="44"/>
                      <a:pt x="231" y="44"/>
                    </a:cubicBezTo>
                    <a:cubicBezTo>
                      <a:pt x="328" y="44"/>
                      <a:pt x="408" y="123"/>
                      <a:pt x="408" y="221"/>
                    </a:cubicBezTo>
                    <a:close/>
                    <a:moveTo>
                      <a:pt x="133" y="176"/>
                    </a:moveTo>
                    <a:lnTo>
                      <a:pt x="133" y="176"/>
                    </a:lnTo>
                    <a:cubicBezTo>
                      <a:pt x="133" y="266"/>
                      <a:pt x="133" y="266"/>
                      <a:pt x="133" y="266"/>
                    </a:cubicBezTo>
                    <a:cubicBezTo>
                      <a:pt x="240" y="266"/>
                      <a:pt x="240" y="266"/>
                      <a:pt x="240" y="266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328" y="221"/>
                      <a:pt x="328" y="221"/>
                      <a:pt x="328" y="221"/>
                    </a:cubicBezTo>
                    <a:cubicBezTo>
                      <a:pt x="240" y="123"/>
                      <a:pt x="240" y="123"/>
                      <a:pt x="240" y="123"/>
                    </a:cubicBezTo>
                    <a:cubicBezTo>
                      <a:pt x="240" y="176"/>
                      <a:pt x="240" y="176"/>
                      <a:pt x="240" y="176"/>
                    </a:cubicBezTo>
                    <a:lnTo>
                      <a:pt x="133" y="1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none" lIns="25718" tIns="12859" rIns="25718" bIns="12859" anchor="ctr"/>
              <a:lstStyle/>
              <a:p>
                <a:endParaRPr lang="en-US" sz="1013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7943254" y="5199817"/>
                <a:ext cx="2036803" cy="3438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9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Search Keyword . . .</a:t>
                </a:r>
                <a:endPara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3743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 descr="Shape&#10;&#10;Description automatically generated">
            <a:extLst>
              <a:ext uri="{FF2B5EF4-FFF2-40B4-BE49-F238E27FC236}">
                <a16:creationId xmlns:a16="http://schemas.microsoft.com/office/drawing/2014/main" id="{1CD32015-A257-4CC6-87E1-F8FF5914759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7" b="2997"/>
          <a:stretch>
            <a:fillRect/>
          </a:stretch>
        </p:blipFill>
        <p:spPr/>
      </p:pic>
      <p:pic>
        <p:nvPicPr>
          <p:cNvPr id="31" name="Picture Placeholder 30" descr="Shape&#10;&#10;Description automatically generated">
            <a:extLst>
              <a:ext uri="{FF2B5EF4-FFF2-40B4-BE49-F238E27FC236}">
                <a16:creationId xmlns:a16="http://schemas.microsoft.com/office/drawing/2014/main" id="{24B05A3C-B661-4BB2-95A0-E62B65C1A89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7" b="2867"/>
          <a:stretch>
            <a:fillRect/>
          </a:stretch>
        </p:blipFill>
        <p:spPr/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5001253" y="1947078"/>
            <a:ext cx="12583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Skill</a:t>
            </a:r>
            <a:endParaRPr lang="id-ID" sz="900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5001253" y="2213997"/>
            <a:ext cx="12583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Fasting</a:t>
            </a:r>
            <a:endParaRPr lang="id-ID" sz="900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556337" y="1991203"/>
            <a:ext cx="1665671" cy="426204"/>
            <a:chOff x="5146383" y="4058824"/>
            <a:chExt cx="2606753" cy="667003"/>
          </a:xfrm>
        </p:grpSpPr>
        <p:sp>
          <p:nvSpPr>
            <p:cNvPr id="7" name="Rectangle 6"/>
            <p:cNvSpPr/>
            <p:nvPr/>
          </p:nvSpPr>
          <p:spPr>
            <a:xfrm>
              <a:off x="5146383" y="4066361"/>
              <a:ext cx="2554941" cy="24624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146384" y="4071818"/>
              <a:ext cx="2044848" cy="24079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98195" y="4483010"/>
              <a:ext cx="2554941" cy="1949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98197" y="4483009"/>
              <a:ext cx="2164976" cy="1949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91232" y="4058824"/>
              <a:ext cx="45719" cy="276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340313" y="4448828"/>
              <a:ext cx="45720" cy="2769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7477761" y="1947078"/>
            <a:ext cx="382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80%</a:t>
            </a:r>
            <a:endParaRPr lang="id-ID" sz="900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7477760" y="2213997"/>
            <a:ext cx="382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90%</a:t>
            </a:r>
            <a:endParaRPr lang="id-ID" sz="900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5008454" y="1570505"/>
            <a:ext cx="1286252" cy="269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5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Description 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5001253" y="733261"/>
            <a:ext cx="29389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Professional Skill Hino Game</a:t>
            </a:r>
            <a:endParaRPr lang="id-ID" sz="21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129559" y="3093464"/>
            <a:ext cx="3254547" cy="640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129559" y="3910094"/>
            <a:ext cx="3254547" cy="640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</a:t>
            </a:r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604248" y="4106760"/>
            <a:ext cx="321193" cy="287023"/>
          </a:xfrm>
          <a:custGeom>
            <a:avLst/>
            <a:gdLst>
              <a:gd name="T0" fmla="*/ 139617 w 497"/>
              <a:gd name="T1" fmla="*/ 151370 h 444"/>
              <a:gd name="T2" fmla="*/ 139617 w 497"/>
              <a:gd name="T3" fmla="*/ 151370 h 444"/>
              <a:gd name="T4" fmla="*/ 99534 w 497"/>
              <a:gd name="T5" fmla="*/ 115780 h 444"/>
              <a:gd name="T6" fmla="*/ 111694 w 497"/>
              <a:gd name="T7" fmla="*/ 87849 h 444"/>
              <a:gd name="T8" fmla="*/ 123404 w 497"/>
              <a:gd name="T9" fmla="*/ 68027 h 444"/>
              <a:gd name="T10" fmla="*/ 119801 w 497"/>
              <a:gd name="T11" fmla="*/ 59917 h 444"/>
              <a:gd name="T12" fmla="*/ 123404 w 497"/>
              <a:gd name="T13" fmla="*/ 40095 h 444"/>
              <a:gd name="T14" fmla="*/ 79717 w 497"/>
              <a:gd name="T15" fmla="*/ 0 h 444"/>
              <a:gd name="T16" fmla="*/ 31526 w 497"/>
              <a:gd name="T17" fmla="*/ 40095 h 444"/>
              <a:gd name="T18" fmla="*/ 35580 w 497"/>
              <a:gd name="T19" fmla="*/ 59917 h 444"/>
              <a:gd name="T20" fmla="*/ 31526 w 497"/>
              <a:gd name="T21" fmla="*/ 68027 h 444"/>
              <a:gd name="T22" fmla="*/ 43687 w 497"/>
              <a:gd name="T23" fmla="*/ 87849 h 444"/>
              <a:gd name="T24" fmla="*/ 55397 w 497"/>
              <a:gd name="T25" fmla="*/ 115780 h 444"/>
              <a:gd name="T26" fmla="*/ 15763 w 497"/>
              <a:gd name="T27" fmla="*/ 151370 h 444"/>
              <a:gd name="T28" fmla="*/ 0 w 497"/>
              <a:gd name="T29" fmla="*/ 155425 h 444"/>
              <a:gd name="T30" fmla="*/ 0 w 497"/>
              <a:gd name="T31" fmla="*/ 199574 h 444"/>
              <a:gd name="T32" fmla="*/ 179251 w 497"/>
              <a:gd name="T33" fmla="*/ 199574 h 444"/>
              <a:gd name="T34" fmla="*/ 179251 w 497"/>
              <a:gd name="T35" fmla="*/ 179752 h 444"/>
              <a:gd name="T36" fmla="*/ 139617 w 497"/>
              <a:gd name="T37" fmla="*/ 151370 h 444"/>
              <a:gd name="T38" fmla="*/ 191411 w 497"/>
              <a:gd name="T39" fmla="*/ 87849 h 444"/>
              <a:gd name="T40" fmla="*/ 191411 w 497"/>
              <a:gd name="T41" fmla="*/ 87849 h 444"/>
              <a:gd name="T42" fmla="*/ 191411 w 497"/>
              <a:gd name="T43" fmla="*/ 55863 h 444"/>
              <a:gd name="T44" fmla="*/ 167541 w 497"/>
              <a:gd name="T45" fmla="*/ 55863 h 444"/>
              <a:gd name="T46" fmla="*/ 167541 w 497"/>
              <a:gd name="T47" fmla="*/ 87849 h 444"/>
              <a:gd name="T48" fmla="*/ 135564 w 497"/>
              <a:gd name="T49" fmla="*/ 87849 h 444"/>
              <a:gd name="T50" fmla="*/ 135564 w 497"/>
              <a:gd name="T51" fmla="*/ 111726 h 444"/>
              <a:gd name="T52" fmla="*/ 167541 w 497"/>
              <a:gd name="T53" fmla="*/ 111726 h 444"/>
              <a:gd name="T54" fmla="*/ 167541 w 497"/>
              <a:gd name="T55" fmla="*/ 143712 h 444"/>
              <a:gd name="T56" fmla="*/ 191411 w 497"/>
              <a:gd name="T57" fmla="*/ 143712 h 444"/>
              <a:gd name="T58" fmla="*/ 191411 w 497"/>
              <a:gd name="T59" fmla="*/ 111726 h 444"/>
              <a:gd name="T60" fmla="*/ 223388 w 497"/>
              <a:gd name="T61" fmla="*/ 111726 h 444"/>
              <a:gd name="T62" fmla="*/ 223388 w 497"/>
              <a:gd name="T63" fmla="*/ 87849 h 444"/>
              <a:gd name="T64" fmla="*/ 191411 w 497"/>
              <a:gd name="T65" fmla="*/ 87849 h 4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7" h="444">
                <a:moveTo>
                  <a:pt x="310" y="336"/>
                </a:moveTo>
                <a:lnTo>
                  <a:pt x="310" y="336"/>
                </a:lnTo>
                <a:cubicBezTo>
                  <a:pt x="248" y="310"/>
                  <a:pt x="221" y="292"/>
                  <a:pt x="221" y="257"/>
                </a:cubicBezTo>
                <a:cubicBezTo>
                  <a:pt x="221" y="230"/>
                  <a:pt x="239" y="239"/>
                  <a:pt x="248" y="195"/>
                </a:cubicBezTo>
                <a:cubicBezTo>
                  <a:pt x="257" y="177"/>
                  <a:pt x="274" y="195"/>
                  <a:pt x="274" y="151"/>
                </a:cubicBezTo>
                <a:cubicBezTo>
                  <a:pt x="274" y="133"/>
                  <a:pt x="266" y="133"/>
                  <a:pt x="266" y="133"/>
                </a:cubicBezTo>
                <a:cubicBezTo>
                  <a:pt x="266" y="133"/>
                  <a:pt x="274" y="106"/>
                  <a:pt x="274" y="89"/>
                </a:cubicBezTo>
                <a:cubicBezTo>
                  <a:pt x="274" y="62"/>
                  <a:pt x="257" y="0"/>
                  <a:pt x="177" y="0"/>
                </a:cubicBezTo>
                <a:cubicBezTo>
                  <a:pt x="88" y="0"/>
                  <a:pt x="70" y="62"/>
                  <a:pt x="70" y="89"/>
                </a:cubicBezTo>
                <a:cubicBezTo>
                  <a:pt x="70" y="106"/>
                  <a:pt x="79" y="133"/>
                  <a:pt x="79" y="133"/>
                </a:cubicBezTo>
                <a:cubicBezTo>
                  <a:pt x="79" y="133"/>
                  <a:pt x="70" y="133"/>
                  <a:pt x="70" y="151"/>
                </a:cubicBezTo>
                <a:cubicBezTo>
                  <a:pt x="70" y="195"/>
                  <a:pt x="88" y="177"/>
                  <a:pt x="97" y="195"/>
                </a:cubicBezTo>
                <a:cubicBezTo>
                  <a:pt x="106" y="239"/>
                  <a:pt x="123" y="230"/>
                  <a:pt x="123" y="257"/>
                </a:cubicBezTo>
                <a:cubicBezTo>
                  <a:pt x="123" y="292"/>
                  <a:pt x="97" y="310"/>
                  <a:pt x="35" y="336"/>
                </a:cubicBezTo>
                <a:cubicBezTo>
                  <a:pt x="35" y="336"/>
                  <a:pt x="17" y="336"/>
                  <a:pt x="0" y="345"/>
                </a:cubicBezTo>
                <a:cubicBezTo>
                  <a:pt x="0" y="443"/>
                  <a:pt x="0" y="443"/>
                  <a:pt x="0" y="443"/>
                </a:cubicBezTo>
                <a:cubicBezTo>
                  <a:pt x="398" y="443"/>
                  <a:pt x="398" y="443"/>
                  <a:pt x="398" y="443"/>
                </a:cubicBezTo>
                <a:cubicBezTo>
                  <a:pt x="398" y="443"/>
                  <a:pt x="398" y="408"/>
                  <a:pt x="398" y="399"/>
                </a:cubicBezTo>
                <a:cubicBezTo>
                  <a:pt x="398" y="381"/>
                  <a:pt x="372" y="354"/>
                  <a:pt x="310" y="336"/>
                </a:cubicBezTo>
                <a:close/>
                <a:moveTo>
                  <a:pt x="425" y="195"/>
                </a:moveTo>
                <a:lnTo>
                  <a:pt x="425" y="195"/>
                </a:lnTo>
                <a:cubicBezTo>
                  <a:pt x="425" y="124"/>
                  <a:pt x="425" y="124"/>
                  <a:pt x="425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01" y="195"/>
                  <a:pt x="301" y="195"/>
                  <a:pt x="301" y="195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72" y="248"/>
                  <a:pt x="372" y="248"/>
                  <a:pt x="372" y="248"/>
                </a:cubicBezTo>
                <a:cubicBezTo>
                  <a:pt x="372" y="319"/>
                  <a:pt x="372" y="319"/>
                  <a:pt x="372" y="319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96" y="248"/>
                  <a:pt x="496" y="248"/>
                  <a:pt x="496" y="248"/>
                </a:cubicBezTo>
                <a:cubicBezTo>
                  <a:pt x="496" y="195"/>
                  <a:pt x="496" y="195"/>
                  <a:pt x="496" y="195"/>
                </a:cubicBezTo>
                <a:lnTo>
                  <a:pt x="425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5718" tIns="12859" rIns="25718" bIns="12859" anchor="ctr"/>
          <a:lstStyle/>
          <a:p>
            <a:endParaRPr lang="en-US" sz="1013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4" name="Freeform 170"/>
          <p:cNvSpPr>
            <a:spLocks noChangeArrowheads="1"/>
          </p:cNvSpPr>
          <p:nvPr/>
        </p:nvSpPr>
        <p:spPr bwMode="auto">
          <a:xfrm>
            <a:off x="575999" y="3219447"/>
            <a:ext cx="252854" cy="298415"/>
          </a:xfrm>
          <a:custGeom>
            <a:avLst/>
            <a:gdLst>
              <a:gd name="T0" fmla="*/ 127540 w 391"/>
              <a:gd name="T1" fmla="*/ 79951 h 463"/>
              <a:gd name="T2" fmla="*/ 127540 w 391"/>
              <a:gd name="T3" fmla="*/ 79951 h 463"/>
              <a:gd name="T4" fmla="*/ 143764 w 391"/>
              <a:gd name="T5" fmla="*/ 8085 h 463"/>
              <a:gd name="T6" fmla="*/ 91937 w 391"/>
              <a:gd name="T7" fmla="*/ 60188 h 463"/>
              <a:gd name="T8" fmla="*/ 44166 w 391"/>
              <a:gd name="T9" fmla="*/ 103757 h 463"/>
              <a:gd name="T10" fmla="*/ 44166 w 391"/>
              <a:gd name="T11" fmla="*/ 179666 h 463"/>
              <a:gd name="T12" fmla="*/ 139708 w 391"/>
              <a:gd name="T13" fmla="*/ 207514 h 463"/>
              <a:gd name="T14" fmla="*/ 175761 w 391"/>
              <a:gd name="T15" fmla="*/ 99714 h 463"/>
              <a:gd name="T16" fmla="*/ 127540 w 391"/>
              <a:gd name="T17" fmla="*/ 79951 h 463"/>
              <a:gd name="T18" fmla="*/ 31998 w 391"/>
              <a:gd name="T19" fmla="*/ 79951 h 463"/>
              <a:gd name="T20" fmla="*/ 31998 w 391"/>
              <a:gd name="T21" fmla="*/ 79951 h 463"/>
              <a:gd name="T22" fmla="*/ 0 w 391"/>
              <a:gd name="T23" fmla="*/ 115435 h 463"/>
              <a:gd name="T24" fmla="*/ 0 w 391"/>
              <a:gd name="T25" fmla="*/ 167089 h 463"/>
              <a:gd name="T26" fmla="*/ 31998 w 391"/>
              <a:gd name="T27" fmla="*/ 203471 h 463"/>
              <a:gd name="T28" fmla="*/ 19829 w 391"/>
              <a:gd name="T29" fmla="*/ 179666 h 463"/>
              <a:gd name="T30" fmla="*/ 19829 w 391"/>
              <a:gd name="T31" fmla="*/ 107799 h 463"/>
              <a:gd name="T32" fmla="*/ 31998 w 391"/>
              <a:gd name="T33" fmla="*/ 79951 h 46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1" h="463">
                <a:moveTo>
                  <a:pt x="283" y="178"/>
                </a:moveTo>
                <a:lnTo>
                  <a:pt x="283" y="178"/>
                </a:lnTo>
                <a:cubicBezTo>
                  <a:pt x="283" y="169"/>
                  <a:pt x="373" y="89"/>
                  <a:pt x="319" y="18"/>
                </a:cubicBezTo>
                <a:cubicBezTo>
                  <a:pt x="310" y="0"/>
                  <a:pt x="266" y="98"/>
                  <a:pt x="204" y="134"/>
                </a:cubicBezTo>
                <a:cubicBezTo>
                  <a:pt x="169" y="160"/>
                  <a:pt x="98" y="204"/>
                  <a:pt x="98" y="231"/>
                </a:cubicBezTo>
                <a:cubicBezTo>
                  <a:pt x="98" y="400"/>
                  <a:pt x="98" y="400"/>
                  <a:pt x="98" y="400"/>
                </a:cubicBezTo>
                <a:cubicBezTo>
                  <a:pt x="98" y="435"/>
                  <a:pt x="213" y="462"/>
                  <a:pt x="310" y="462"/>
                </a:cubicBezTo>
                <a:cubicBezTo>
                  <a:pt x="345" y="462"/>
                  <a:pt x="390" y="249"/>
                  <a:pt x="390" y="222"/>
                </a:cubicBezTo>
                <a:cubicBezTo>
                  <a:pt x="390" y="187"/>
                  <a:pt x="292" y="187"/>
                  <a:pt x="283" y="178"/>
                </a:cubicBezTo>
                <a:close/>
                <a:moveTo>
                  <a:pt x="71" y="178"/>
                </a:moveTo>
                <a:lnTo>
                  <a:pt x="71" y="178"/>
                </a:lnTo>
                <a:cubicBezTo>
                  <a:pt x="54" y="178"/>
                  <a:pt x="0" y="187"/>
                  <a:pt x="0" y="25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444"/>
                  <a:pt x="54" y="453"/>
                  <a:pt x="71" y="453"/>
                </a:cubicBezTo>
                <a:cubicBezTo>
                  <a:pt x="89" y="453"/>
                  <a:pt x="44" y="435"/>
                  <a:pt x="44" y="40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4" y="196"/>
                  <a:pt x="89" y="178"/>
                  <a:pt x="71" y="1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5718" tIns="12859" rIns="25718" bIns="12859" anchor="ctr"/>
          <a:lstStyle/>
          <a:p>
            <a:endParaRPr lang="en-US" sz="1013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936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 descr="Shape&#10;&#10;Description automatically generated">
            <a:extLst>
              <a:ext uri="{FF2B5EF4-FFF2-40B4-BE49-F238E27FC236}">
                <a16:creationId xmlns:a16="http://schemas.microsoft.com/office/drawing/2014/main" id="{B86F7704-4984-4A95-B50B-8A45DD5DD94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4" r="12644"/>
          <a:stretch>
            <a:fillRect/>
          </a:stretch>
        </p:blipFill>
        <p:spPr/>
      </p:pic>
      <p:pic>
        <p:nvPicPr>
          <p:cNvPr id="24" name="Picture Placeholder 23" descr="Shape&#10;&#10;Description automatically generated">
            <a:extLst>
              <a:ext uri="{FF2B5EF4-FFF2-40B4-BE49-F238E27FC236}">
                <a16:creationId xmlns:a16="http://schemas.microsoft.com/office/drawing/2014/main" id="{20B90E64-5225-40FE-84C6-331BCE9822B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4" r="12644"/>
          <a:stretch>
            <a:fillRect/>
          </a:stretch>
        </p:blipFill>
        <p:spPr/>
      </p:pic>
      <p:pic>
        <p:nvPicPr>
          <p:cNvPr id="26" name="Picture Placeholder 25" descr="Shape&#10;&#10;Description automatically generated">
            <a:extLst>
              <a:ext uri="{FF2B5EF4-FFF2-40B4-BE49-F238E27FC236}">
                <a16:creationId xmlns:a16="http://schemas.microsoft.com/office/drawing/2014/main" id="{C96D3AA6-5FFC-43DE-9F40-879FB193F85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86" r="31786"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5980175" y="533401"/>
            <a:ext cx="2608477" cy="402771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alpha val="9000"/>
                </a:schemeClr>
              </a:gs>
              <a:gs pos="100000">
                <a:schemeClr val="accent4">
                  <a:alpha val="56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9217" y="2597293"/>
            <a:ext cx="2608477" cy="1963823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alpha val="9000"/>
                </a:schemeClr>
              </a:gs>
              <a:gs pos="100000">
                <a:schemeClr val="accent4">
                  <a:alpha val="56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62319" y="2597293"/>
            <a:ext cx="2608477" cy="1963823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alpha val="9000"/>
                </a:schemeClr>
              </a:gs>
              <a:gs pos="100000">
                <a:schemeClr val="accent4">
                  <a:alpha val="56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44286" y="533401"/>
            <a:ext cx="5326510" cy="1963823"/>
            <a:chOff x="725714" y="3463056"/>
            <a:chExt cx="7102013" cy="2618431"/>
          </a:xfrm>
        </p:grpSpPr>
        <p:sp>
          <p:nvSpPr>
            <p:cNvPr id="7" name="Rectangle 6"/>
            <p:cNvSpPr/>
            <p:nvPr/>
          </p:nvSpPr>
          <p:spPr>
            <a:xfrm>
              <a:off x="725714" y="3463056"/>
              <a:ext cx="7102013" cy="2618431"/>
            </a:xfrm>
            <a:prstGeom prst="rect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1">
                    <a:lumMod val="5000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267337" y="3818164"/>
              <a:ext cx="5757578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Gallery On Hino Game Competition</a:t>
              </a:r>
              <a:endParaRPr lang="id-ID" sz="21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3B546B5-3B54-4C6B-8E76-AA2C75617445}"/>
                </a:ext>
              </a:extLst>
            </p:cNvPr>
            <p:cNvSpPr/>
            <p:nvPr/>
          </p:nvSpPr>
          <p:spPr>
            <a:xfrm>
              <a:off x="1267337" y="4905696"/>
              <a:ext cx="5859178" cy="600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25" dirty="0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Lorem Ipsum is simply dummy text of the printing and typesetting industry. </a:t>
              </a:r>
              <a:r>
                <a:rPr lang="en-US" sz="825" dirty="0" err="1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Lorem</a:t>
              </a:r>
              <a:r>
                <a:rPr lang="en-US" sz="825" dirty="0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 </a:t>
              </a:r>
              <a:r>
                <a:rPr lang="en-US" sz="825" dirty="0" err="1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Ipsum</a:t>
              </a:r>
              <a:r>
                <a:rPr lang="en-US" sz="825" dirty="0">
                  <a:solidFill>
                    <a:schemeClr val="bg1"/>
                  </a:solidFill>
                  <a:latin typeface="Rockwell" panose="02060603020205020403" pitchFamily="18" charset="0"/>
                  <a:ea typeface="Roboto" panose="02000000000000000000" pitchFamily="2" charset="0"/>
                  <a:cs typeface="Open Sans" panose="020B0606030504020204" pitchFamily="34" charset="0"/>
                </a:rPr>
                <a:t> is simply dummy text of the printing and typesetting industry. 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91901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 descr="Shape&#10;&#10;Description automatically generated">
            <a:extLst>
              <a:ext uri="{FF2B5EF4-FFF2-40B4-BE49-F238E27FC236}">
                <a16:creationId xmlns:a16="http://schemas.microsoft.com/office/drawing/2014/main" id="{CE84B220-33DD-46E5-9FE6-E522E2B345A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1" r="27031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4801077" y="2078690"/>
            <a:ext cx="3262163" cy="948018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4801077" y="2301385"/>
            <a:ext cx="1110745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Winner</a:t>
            </a:r>
            <a:endParaRPr lang="en-GB" sz="21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GB" sz="1050" spc="225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2018</a:t>
            </a:r>
            <a:endParaRPr lang="id-ID" sz="1050" spc="225" dirty="0">
              <a:solidFill>
                <a:schemeClr val="bg1"/>
              </a:solidFill>
              <a:latin typeface="Bebas Neue" panose="020B0606020202050201" pitchFamily="34" charset="0"/>
              <a:ea typeface="Open Sans" panose="020B0606030504020204" pitchFamily="34" charset="0"/>
              <a:cs typeface="Courier New" panose="020703090202050204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5911822" y="2277714"/>
            <a:ext cx="2151417" cy="45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printing and typesetting</a:t>
            </a:r>
            <a:endParaRPr lang="en-US" sz="825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01077" y="3164300"/>
            <a:ext cx="3262163" cy="9480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4913060" y="3386995"/>
            <a:ext cx="99876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Coach</a:t>
            </a:r>
            <a:endParaRPr lang="en-GB" sz="2100" b="1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GB" sz="1050" spc="2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2020-now</a:t>
            </a:r>
            <a:endParaRPr lang="id-ID" sz="1050" spc="225" dirty="0">
              <a:solidFill>
                <a:schemeClr val="tx1">
                  <a:lumMod val="95000"/>
                  <a:lumOff val="5000"/>
                </a:schemeClr>
              </a:solidFill>
              <a:latin typeface="Bebas Neue" panose="020B0606020202050201" pitchFamily="34" charset="0"/>
              <a:ea typeface="Open Sans" panose="020B0606030504020204" pitchFamily="34" charset="0"/>
              <a:cs typeface="Courier New" panose="02070309020205020404" pitchFamily="49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5911822" y="3363324"/>
            <a:ext cx="2151417" cy="45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 Ipsum is simply dummy text of the printing and typesetting</a:t>
            </a:r>
            <a:endParaRPr lang="en-US" sz="825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520893" y="2292810"/>
            <a:ext cx="1558994" cy="178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dummy text of the printing and typesetting industry.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9161" y="1974815"/>
            <a:ext cx="136737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About Coach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520893" y="993485"/>
            <a:ext cx="24794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Meet The Coach Of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Hino Game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776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2899161" y="450630"/>
            <a:ext cx="369758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Meet The Expert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Players.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536026" y="1002143"/>
            <a:ext cx="6071948" cy="450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text of the printing and typesetting industry.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3487843" y="2116452"/>
            <a:ext cx="1769957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Claudine </a:t>
            </a:r>
            <a:r>
              <a:rPr lang="en-US" sz="1013" b="1" dirty="0" err="1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Retra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3449743" y="2414051"/>
            <a:ext cx="4039629" cy="450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text of the printing and typesetting industry. </a:t>
            </a:r>
          </a:p>
        </p:txBody>
      </p:sp>
      <p:sp>
        <p:nvSpPr>
          <p:cNvPr id="13" name="Shape 3109">
            <a:extLst>
              <a:ext uri="{FF2B5EF4-FFF2-40B4-BE49-F238E27FC236}">
                <a16:creationId xmlns:a16="http://schemas.microsoft.com/office/drawing/2014/main" id="{58C8FADC-114A-4DB8-9CE3-70E1A1E0E25D}"/>
              </a:ext>
            </a:extLst>
          </p:cNvPr>
          <p:cNvSpPr/>
          <p:nvPr/>
        </p:nvSpPr>
        <p:spPr>
          <a:xfrm>
            <a:off x="6813477" y="2183313"/>
            <a:ext cx="114620" cy="114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4" y="17494"/>
                </a:moveTo>
                <a:cubicBezTo>
                  <a:pt x="14525" y="17494"/>
                  <a:pt x="17536" y="14583"/>
                  <a:pt x="17536" y="10982"/>
                </a:cubicBezTo>
                <a:cubicBezTo>
                  <a:pt x="17536" y="10348"/>
                  <a:pt x="17438" y="9717"/>
                  <a:pt x="17254" y="9140"/>
                </a:cubicBezTo>
                <a:lnTo>
                  <a:pt x="19153" y="9140"/>
                </a:lnTo>
                <a:lnTo>
                  <a:pt x="19153" y="18252"/>
                </a:lnTo>
                <a:cubicBezTo>
                  <a:pt x="19153" y="18731"/>
                  <a:pt x="18773" y="19110"/>
                  <a:pt x="18294" y="19110"/>
                </a:cubicBezTo>
                <a:lnTo>
                  <a:pt x="3263" y="19110"/>
                </a:lnTo>
                <a:cubicBezTo>
                  <a:pt x="2785" y="19110"/>
                  <a:pt x="2405" y="18731"/>
                  <a:pt x="2405" y="18252"/>
                </a:cubicBezTo>
                <a:lnTo>
                  <a:pt x="2405" y="9140"/>
                </a:lnTo>
                <a:lnTo>
                  <a:pt x="4386" y="9140"/>
                </a:lnTo>
                <a:cubicBezTo>
                  <a:pt x="4205" y="9717"/>
                  <a:pt x="4106" y="10348"/>
                  <a:pt x="4106" y="10982"/>
                </a:cubicBezTo>
                <a:cubicBezTo>
                  <a:pt x="4106" y="14583"/>
                  <a:pt x="7115" y="17494"/>
                  <a:pt x="10814" y="17494"/>
                </a:cubicBezTo>
                <a:close/>
                <a:moveTo>
                  <a:pt x="10814" y="6552"/>
                </a:moveTo>
                <a:cubicBezTo>
                  <a:pt x="13218" y="6552"/>
                  <a:pt x="15159" y="8439"/>
                  <a:pt x="15159" y="10759"/>
                </a:cubicBezTo>
                <a:cubicBezTo>
                  <a:pt x="15159" y="13079"/>
                  <a:pt x="13218" y="14962"/>
                  <a:pt x="10814" y="14962"/>
                </a:cubicBezTo>
                <a:cubicBezTo>
                  <a:pt x="8425" y="14962"/>
                  <a:pt x="6483" y="13079"/>
                  <a:pt x="6483" y="10759"/>
                </a:cubicBezTo>
                <a:cubicBezTo>
                  <a:pt x="6483" y="8439"/>
                  <a:pt x="8425" y="6552"/>
                  <a:pt x="10814" y="6552"/>
                </a:cubicBezTo>
                <a:close/>
                <a:moveTo>
                  <a:pt x="14764" y="3374"/>
                </a:moveTo>
                <a:cubicBezTo>
                  <a:pt x="14764" y="2841"/>
                  <a:pt x="15202" y="2405"/>
                  <a:pt x="15736" y="2405"/>
                </a:cubicBezTo>
                <a:lnTo>
                  <a:pt x="18184" y="2405"/>
                </a:lnTo>
                <a:cubicBezTo>
                  <a:pt x="18717" y="2405"/>
                  <a:pt x="19153" y="2841"/>
                  <a:pt x="19153" y="3374"/>
                </a:cubicBezTo>
                <a:lnTo>
                  <a:pt x="19153" y="5694"/>
                </a:lnTo>
                <a:cubicBezTo>
                  <a:pt x="19153" y="6229"/>
                  <a:pt x="18717" y="6664"/>
                  <a:pt x="18184" y="6664"/>
                </a:cubicBezTo>
                <a:lnTo>
                  <a:pt x="15736" y="6664"/>
                </a:lnTo>
                <a:cubicBezTo>
                  <a:pt x="15202" y="6664"/>
                  <a:pt x="14764" y="6229"/>
                  <a:pt x="14764" y="5694"/>
                </a:cubicBezTo>
                <a:cubicBezTo>
                  <a:pt x="14764" y="5694"/>
                  <a:pt x="14764" y="3374"/>
                  <a:pt x="14764" y="3374"/>
                </a:cubicBezTo>
                <a:close/>
                <a:moveTo>
                  <a:pt x="0" y="2769"/>
                </a:moveTo>
                <a:lnTo>
                  <a:pt x="0" y="18830"/>
                </a:lnTo>
                <a:cubicBezTo>
                  <a:pt x="0" y="20350"/>
                  <a:pt x="1251" y="21600"/>
                  <a:pt x="2769" y="21600"/>
                </a:cubicBezTo>
                <a:lnTo>
                  <a:pt x="18831" y="21600"/>
                </a:lnTo>
                <a:cubicBezTo>
                  <a:pt x="20349" y="21600"/>
                  <a:pt x="21600" y="20350"/>
                  <a:pt x="21600" y="18830"/>
                </a:cubicBezTo>
                <a:lnTo>
                  <a:pt x="21600" y="2769"/>
                </a:lnTo>
                <a:cubicBezTo>
                  <a:pt x="21600" y="1252"/>
                  <a:pt x="20349" y="0"/>
                  <a:pt x="18831" y="0"/>
                </a:cubicBezTo>
                <a:lnTo>
                  <a:pt x="2769" y="0"/>
                </a:lnTo>
                <a:cubicBezTo>
                  <a:pt x="1251" y="0"/>
                  <a:pt x="0" y="1252"/>
                  <a:pt x="0" y="276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8" tIns="14288" rIns="14288" bIns="14288" anchor="ctr"/>
          <a:lstStyle/>
          <a:p>
            <a:pPr defTabSz="342900">
              <a:defRPr sz="1800" b="0" cap="none">
                <a:solidFill>
                  <a:srgbClr val="F9F9F9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675" dirty="0"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Shape 3043">
            <a:extLst>
              <a:ext uri="{FF2B5EF4-FFF2-40B4-BE49-F238E27FC236}">
                <a16:creationId xmlns:a16="http://schemas.microsoft.com/office/drawing/2014/main" id="{642E2E26-8D46-4211-B9CE-F0159AFA63B8}"/>
              </a:ext>
            </a:extLst>
          </p:cNvPr>
          <p:cNvSpPr/>
          <p:nvPr/>
        </p:nvSpPr>
        <p:spPr>
          <a:xfrm>
            <a:off x="7341114" y="2187293"/>
            <a:ext cx="130901" cy="106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798" y="21600"/>
                </a:moveTo>
                <a:cubicBezTo>
                  <a:pt x="14938" y="21600"/>
                  <a:pt x="19393" y="13298"/>
                  <a:pt x="19393" y="6092"/>
                </a:cubicBezTo>
                <a:cubicBezTo>
                  <a:pt x="19393" y="5854"/>
                  <a:pt x="19393" y="5617"/>
                  <a:pt x="19379" y="5383"/>
                </a:cubicBezTo>
                <a:cubicBezTo>
                  <a:pt x="20243" y="4607"/>
                  <a:pt x="20997" y="3644"/>
                  <a:pt x="21600" y="2567"/>
                </a:cubicBezTo>
                <a:cubicBezTo>
                  <a:pt x="20804" y="2988"/>
                  <a:pt x="19941" y="3289"/>
                  <a:pt x="19050" y="3410"/>
                </a:cubicBezTo>
                <a:cubicBezTo>
                  <a:pt x="19968" y="2733"/>
                  <a:pt x="20668" y="1671"/>
                  <a:pt x="20997" y="405"/>
                </a:cubicBezTo>
                <a:cubicBezTo>
                  <a:pt x="20145" y="1028"/>
                  <a:pt x="19188" y="1486"/>
                  <a:pt x="18188" y="1722"/>
                </a:cubicBezTo>
                <a:cubicBezTo>
                  <a:pt x="17377" y="660"/>
                  <a:pt x="16227" y="0"/>
                  <a:pt x="14952" y="0"/>
                </a:cubicBezTo>
                <a:cubicBezTo>
                  <a:pt x="12499" y="0"/>
                  <a:pt x="10525" y="2447"/>
                  <a:pt x="10525" y="5449"/>
                </a:cubicBezTo>
                <a:cubicBezTo>
                  <a:pt x="10525" y="5871"/>
                  <a:pt x="10567" y="6294"/>
                  <a:pt x="10635" y="6700"/>
                </a:cubicBezTo>
                <a:cubicBezTo>
                  <a:pt x="6962" y="6464"/>
                  <a:pt x="3688" y="4302"/>
                  <a:pt x="1508" y="994"/>
                </a:cubicBezTo>
                <a:cubicBezTo>
                  <a:pt x="1124" y="1804"/>
                  <a:pt x="905" y="2733"/>
                  <a:pt x="905" y="3748"/>
                </a:cubicBezTo>
                <a:cubicBezTo>
                  <a:pt x="905" y="5637"/>
                  <a:pt x="1685" y="7306"/>
                  <a:pt x="2877" y="8285"/>
                </a:cubicBezTo>
                <a:cubicBezTo>
                  <a:pt x="2151" y="8253"/>
                  <a:pt x="1466" y="7999"/>
                  <a:pt x="878" y="7594"/>
                </a:cubicBezTo>
                <a:lnTo>
                  <a:pt x="878" y="7661"/>
                </a:lnTo>
                <a:cubicBezTo>
                  <a:pt x="878" y="10310"/>
                  <a:pt x="2399" y="12506"/>
                  <a:pt x="4426" y="13010"/>
                </a:cubicBezTo>
                <a:cubicBezTo>
                  <a:pt x="4057" y="13126"/>
                  <a:pt x="3660" y="13197"/>
                  <a:pt x="3261" y="13197"/>
                </a:cubicBezTo>
                <a:cubicBezTo>
                  <a:pt x="2974" y="13197"/>
                  <a:pt x="2700" y="13163"/>
                  <a:pt x="2427" y="13110"/>
                </a:cubicBezTo>
                <a:cubicBezTo>
                  <a:pt x="2988" y="15271"/>
                  <a:pt x="4619" y="16840"/>
                  <a:pt x="6564" y="16890"/>
                </a:cubicBezTo>
                <a:cubicBezTo>
                  <a:pt x="5043" y="18359"/>
                  <a:pt x="3139" y="19218"/>
                  <a:pt x="1069" y="19218"/>
                </a:cubicBezTo>
                <a:cubicBezTo>
                  <a:pt x="700" y="19218"/>
                  <a:pt x="356" y="19202"/>
                  <a:pt x="0" y="19152"/>
                </a:cubicBezTo>
                <a:cubicBezTo>
                  <a:pt x="1961" y="20704"/>
                  <a:pt x="4290" y="21600"/>
                  <a:pt x="6798" y="216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8" tIns="14288" rIns="14288" bIns="14288" anchor="ctr"/>
          <a:lstStyle/>
          <a:p>
            <a:pPr defTabSz="342900">
              <a:defRPr sz="1800" b="0" cap="none">
                <a:solidFill>
                  <a:srgbClr val="F9F9F9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675" dirty="0"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Freeform 75">
            <a:extLst>
              <a:ext uri="{FF2B5EF4-FFF2-40B4-BE49-F238E27FC236}">
                <a16:creationId xmlns:a16="http://schemas.microsoft.com/office/drawing/2014/main" id="{B342B7AE-3F60-46B9-97E6-D3ADF745D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9593" y="2175442"/>
            <a:ext cx="70024" cy="130045"/>
          </a:xfrm>
          <a:custGeom>
            <a:avLst/>
            <a:gdLst>
              <a:gd name="T0" fmla="*/ 354172 w 249"/>
              <a:gd name="T1" fmla="*/ 116627 h 453"/>
              <a:gd name="T2" fmla="*/ 354172 w 249"/>
              <a:gd name="T3" fmla="*/ 116627 h 453"/>
              <a:gd name="T4" fmla="*/ 252776 w 249"/>
              <a:gd name="T5" fmla="*/ 116627 h 453"/>
              <a:gd name="T6" fmla="*/ 228498 w 249"/>
              <a:gd name="T7" fmla="*/ 155989 h 453"/>
              <a:gd name="T8" fmla="*/ 228498 w 249"/>
              <a:gd name="T9" fmla="*/ 233254 h 453"/>
              <a:gd name="T10" fmla="*/ 354172 w 249"/>
              <a:gd name="T11" fmla="*/ 233254 h 453"/>
              <a:gd name="T12" fmla="*/ 354172 w 249"/>
              <a:gd name="T13" fmla="*/ 336760 h 453"/>
              <a:gd name="T14" fmla="*/ 228498 w 249"/>
              <a:gd name="T15" fmla="*/ 336760 h 453"/>
              <a:gd name="T16" fmla="*/ 228498 w 249"/>
              <a:gd name="T17" fmla="*/ 658942 h 453"/>
              <a:gd name="T18" fmla="*/ 112821 w 249"/>
              <a:gd name="T19" fmla="*/ 658942 h 453"/>
              <a:gd name="T20" fmla="*/ 112821 w 249"/>
              <a:gd name="T21" fmla="*/ 336760 h 453"/>
              <a:gd name="T22" fmla="*/ 0 w 249"/>
              <a:gd name="T23" fmla="*/ 336760 h 453"/>
              <a:gd name="T24" fmla="*/ 0 w 249"/>
              <a:gd name="T25" fmla="*/ 233254 h 453"/>
              <a:gd name="T26" fmla="*/ 112821 w 249"/>
              <a:gd name="T27" fmla="*/ 233254 h 453"/>
              <a:gd name="T28" fmla="*/ 112821 w 249"/>
              <a:gd name="T29" fmla="*/ 169109 h 453"/>
              <a:gd name="T30" fmla="*/ 252776 w 249"/>
              <a:gd name="T31" fmla="*/ 0 h 453"/>
              <a:gd name="T32" fmla="*/ 354172 w 249"/>
              <a:gd name="T33" fmla="*/ 0 h 453"/>
              <a:gd name="T34" fmla="*/ 354172 w 249"/>
              <a:gd name="T35" fmla="*/ 116627 h 45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49" h="453">
                <a:moveTo>
                  <a:pt x="248" y="80"/>
                </a:moveTo>
                <a:lnTo>
                  <a:pt x="248" y="80"/>
                </a:lnTo>
                <a:cubicBezTo>
                  <a:pt x="177" y="80"/>
                  <a:pt x="177" y="80"/>
                  <a:pt x="177" y="80"/>
                </a:cubicBezTo>
                <a:cubicBezTo>
                  <a:pt x="169" y="80"/>
                  <a:pt x="160" y="89"/>
                  <a:pt x="160" y="107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48" y="231"/>
                  <a:pt x="248" y="231"/>
                  <a:pt x="248" y="231"/>
                </a:cubicBezTo>
                <a:cubicBezTo>
                  <a:pt x="160" y="231"/>
                  <a:pt x="160" y="231"/>
                  <a:pt x="160" y="231"/>
                </a:cubicBezTo>
                <a:cubicBezTo>
                  <a:pt x="160" y="452"/>
                  <a:pt x="160" y="452"/>
                  <a:pt x="160" y="452"/>
                </a:cubicBezTo>
                <a:cubicBezTo>
                  <a:pt x="79" y="452"/>
                  <a:pt x="79" y="452"/>
                  <a:pt x="79" y="452"/>
                </a:cubicBezTo>
                <a:cubicBezTo>
                  <a:pt x="79" y="231"/>
                  <a:pt x="79" y="231"/>
                  <a:pt x="79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160"/>
                  <a:pt x="0" y="160"/>
                  <a:pt x="0" y="160"/>
                </a:cubicBezTo>
                <a:cubicBezTo>
                  <a:pt x="79" y="160"/>
                  <a:pt x="79" y="160"/>
                  <a:pt x="79" y="160"/>
                </a:cubicBezTo>
                <a:cubicBezTo>
                  <a:pt x="79" y="116"/>
                  <a:pt x="79" y="116"/>
                  <a:pt x="79" y="116"/>
                </a:cubicBezTo>
                <a:cubicBezTo>
                  <a:pt x="79" y="54"/>
                  <a:pt x="115" y="0"/>
                  <a:pt x="177" y="0"/>
                </a:cubicBezTo>
                <a:cubicBezTo>
                  <a:pt x="248" y="0"/>
                  <a:pt x="248" y="0"/>
                  <a:pt x="248" y="0"/>
                </a:cubicBezTo>
                <a:lnTo>
                  <a:pt x="248" y="80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 dirty="0">
              <a:latin typeface="Rockwell" panose="020606030202050204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1155401" y="3627543"/>
            <a:ext cx="1769957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13" b="1" dirty="0" err="1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Junera</a:t>
            </a:r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 Arya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757014" y="3930791"/>
            <a:ext cx="4039629" cy="450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text of the printing and typesetting industry.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000847" y="3702483"/>
            <a:ext cx="658538" cy="130045"/>
            <a:chOff x="2393485" y="4936644"/>
            <a:chExt cx="878051" cy="173393"/>
          </a:xfrm>
        </p:grpSpPr>
        <p:sp>
          <p:nvSpPr>
            <p:cNvPr id="20" name="Shape 3109">
              <a:extLst>
                <a:ext uri="{FF2B5EF4-FFF2-40B4-BE49-F238E27FC236}">
                  <a16:creationId xmlns:a16="http://schemas.microsoft.com/office/drawing/2014/main" id="{58C8FADC-114A-4DB8-9CE3-70E1A1E0E25D}"/>
                </a:ext>
              </a:extLst>
            </p:cNvPr>
            <p:cNvSpPr/>
            <p:nvPr/>
          </p:nvSpPr>
          <p:spPr>
            <a:xfrm>
              <a:off x="2393485" y="4947138"/>
              <a:ext cx="152827" cy="152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4" y="17494"/>
                  </a:moveTo>
                  <a:cubicBezTo>
                    <a:pt x="14525" y="17494"/>
                    <a:pt x="17536" y="14583"/>
                    <a:pt x="17536" y="10982"/>
                  </a:cubicBezTo>
                  <a:cubicBezTo>
                    <a:pt x="17536" y="10348"/>
                    <a:pt x="17438" y="9717"/>
                    <a:pt x="17254" y="9140"/>
                  </a:cubicBezTo>
                  <a:lnTo>
                    <a:pt x="19153" y="9140"/>
                  </a:lnTo>
                  <a:lnTo>
                    <a:pt x="19153" y="18252"/>
                  </a:lnTo>
                  <a:cubicBezTo>
                    <a:pt x="19153" y="18731"/>
                    <a:pt x="18773" y="19110"/>
                    <a:pt x="18294" y="19110"/>
                  </a:cubicBezTo>
                  <a:lnTo>
                    <a:pt x="3263" y="19110"/>
                  </a:lnTo>
                  <a:cubicBezTo>
                    <a:pt x="2785" y="19110"/>
                    <a:pt x="2405" y="18731"/>
                    <a:pt x="2405" y="18252"/>
                  </a:cubicBezTo>
                  <a:lnTo>
                    <a:pt x="2405" y="9140"/>
                  </a:lnTo>
                  <a:lnTo>
                    <a:pt x="4386" y="9140"/>
                  </a:lnTo>
                  <a:cubicBezTo>
                    <a:pt x="4205" y="9717"/>
                    <a:pt x="4106" y="10348"/>
                    <a:pt x="4106" y="10982"/>
                  </a:cubicBezTo>
                  <a:cubicBezTo>
                    <a:pt x="4106" y="14583"/>
                    <a:pt x="7115" y="17494"/>
                    <a:pt x="10814" y="17494"/>
                  </a:cubicBezTo>
                  <a:close/>
                  <a:moveTo>
                    <a:pt x="10814" y="6552"/>
                  </a:moveTo>
                  <a:cubicBezTo>
                    <a:pt x="13218" y="6552"/>
                    <a:pt x="15159" y="8439"/>
                    <a:pt x="15159" y="10759"/>
                  </a:cubicBezTo>
                  <a:cubicBezTo>
                    <a:pt x="15159" y="13079"/>
                    <a:pt x="13218" y="14962"/>
                    <a:pt x="10814" y="14962"/>
                  </a:cubicBezTo>
                  <a:cubicBezTo>
                    <a:pt x="8425" y="14962"/>
                    <a:pt x="6483" y="13079"/>
                    <a:pt x="6483" y="10759"/>
                  </a:cubicBezTo>
                  <a:cubicBezTo>
                    <a:pt x="6483" y="8439"/>
                    <a:pt x="8425" y="6552"/>
                    <a:pt x="10814" y="6552"/>
                  </a:cubicBezTo>
                  <a:close/>
                  <a:moveTo>
                    <a:pt x="14764" y="3374"/>
                  </a:moveTo>
                  <a:cubicBezTo>
                    <a:pt x="14764" y="2841"/>
                    <a:pt x="15202" y="2405"/>
                    <a:pt x="15736" y="2405"/>
                  </a:cubicBezTo>
                  <a:lnTo>
                    <a:pt x="18184" y="2405"/>
                  </a:lnTo>
                  <a:cubicBezTo>
                    <a:pt x="18717" y="2405"/>
                    <a:pt x="19153" y="2841"/>
                    <a:pt x="19153" y="3374"/>
                  </a:cubicBezTo>
                  <a:lnTo>
                    <a:pt x="19153" y="5694"/>
                  </a:lnTo>
                  <a:cubicBezTo>
                    <a:pt x="19153" y="6229"/>
                    <a:pt x="18717" y="6664"/>
                    <a:pt x="18184" y="6664"/>
                  </a:cubicBezTo>
                  <a:lnTo>
                    <a:pt x="15736" y="6664"/>
                  </a:lnTo>
                  <a:cubicBezTo>
                    <a:pt x="15202" y="6664"/>
                    <a:pt x="14764" y="6229"/>
                    <a:pt x="14764" y="5694"/>
                  </a:cubicBezTo>
                  <a:cubicBezTo>
                    <a:pt x="14764" y="5694"/>
                    <a:pt x="14764" y="3374"/>
                    <a:pt x="14764" y="3374"/>
                  </a:cubicBezTo>
                  <a:close/>
                  <a:moveTo>
                    <a:pt x="0" y="2769"/>
                  </a:moveTo>
                  <a:lnTo>
                    <a:pt x="0" y="18830"/>
                  </a:lnTo>
                  <a:cubicBezTo>
                    <a:pt x="0" y="20350"/>
                    <a:pt x="1251" y="21600"/>
                    <a:pt x="2769" y="21600"/>
                  </a:cubicBezTo>
                  <a:lnTo>
                    <a:pt x="18831" y="21600"/>
                  </a:lnTo>
                  <a:cubicBezTo>
                    <a:pt x="20349" y="21600"/>
                    <a:pt x="21600" y="20350"/>
                    <a:pt x="21600" y="18830"/>
                  </a:cubicBezTo>
                  <a:lnTo>
                    <a:pt x="21600" y="2769"/>
                  </a:lnTo>
                  <a:cubicBezTo>
                    <a:pt x="21600" y="1252"/>
                    <a:pt x="20349" y="0"/>
                    <a:pt x="18831" y="0"/>
                  </a:cubicBezTo>
                  <a:lnTo>
                    <a:pt x="2769" y="0"/>
                  </a:lnTo>
                  <a:cubicBezTo>
                    <a:pt x="1251" y="0"/>
                    <a:pt x="0" y="1252"/>
                    <a:pt x="0" y="2769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4288" tIns="14288" rIns="14288" bIns="14288" anchor="ctr"/>
            <a:lstStyle/>
            <a:p>
              <a:pPr defTabSz="342900">
                <a:defRPr sz="1800" b="0" cap="none">
                  <a:solidFill>
                    <a:srgbClr val="F9F9F9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675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Shape 3043">
              <a:extLst>
                <a:ext uri="{FF2B5EF4-FFF2-40B4-BE49-F238E27FC236}">
                  <a16:creationId xmlns:a16="http://schemas.microsoft.com/office/drawing/2014/main" id="{642E2E26-8D46-4211-B9CE-F0159AFA63B8}"/>
                </a:ext>
              </a:extLst>
            </p:cNvPr>
            <p:cNvSpPr/>
            <p:nvPr/>
          </p:nvSpPr>
          <p:spPr>
            <a:xfrm>
              <a:off x="3097001" y="4952446"/>
              <a:ext cx="174535" cy="141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98" y="21600"/>
                  </a:moveTo>
                  <a:cubicBezTo>
                    <a:pt x="14938" y="21600"/>
                    <a:pt x="19393" y="13298"/>
                    <a:pt x="19393" y="6092"/>
                  </a:cubicBezTo>
                  <a:cubicBezTo>
                    <a:pt x="19393" y="5854"/>
                    <a:pt x="19393" y="5617"/>
                    <a:pt x="19379" y="5383"/>
                  </a:cubicBezTo>
                  <a:cubicBezTo>
                    <a:pt x="20243" y="4607"/>
                    <a:pt x="20997" y="3644"/>
                    <a:pt x="21600" y="2567"/>
                  </a:cubicBezTo>
                  <a:cubicBezTo>
                    <a:pt x="20804" y="2988"/>
                    <a:pt x="19941" y="3289"/>
                    <a:pt x="19050" y="3410"/>
                  </a:cubicBezTo>
                  <a:cubicBezTo>
                    <a:pt x="19968" y="2733"/>
                    <a:pt x="20668" y="1671"/>
                    <a:pt x="20997" y="405"/>
                  </a:cubicBezTo>
                  <a:cubicBezTo>
                    <a:pt x="20145" y="1028"/>
                    <a:pt x="19188" y="1486"/>
                    <a:pt x="18188" y="1722"/>
                  </a:cubicBezTo>
                  <a:cubicBezTo>
                    <a:pt x="17377" y="660"/>
                    <a:pt x="16227" y="0"/>
                    <a:pt x="14952" y="0"/>
                  </a:cubicBezTo>
                  <a:cubicBezTo>
                    <a:pt x="12499" y="0"/>
                    <a:pt x="10525" y="2447"/>
                    <a:pt x="10525" y="5449"/>
                  </a:cubicBezTo>
                  <a:cubicBezTo>
                    <a:pt x="10525" y="5871"/>
                    <a:pt x="10567" y="6294"/>
                    <a:pt x="10635" y="6700"/>
                  </a:cubicBezTo>
                  <a:cubicBezTo>
                    <a:pt x="6962" y="6464"/>
                    <a:pt x="3688" y="4302"/>
                    <a:pt x="1508" y="994"/>
                  </a:cubicBezTo>
                  <a:cubicBezTo>
                    <a:pt x="1124" y="1804"/>
                    <a:pt x="905" y="2733"/>
                    <a:pt x="905" y="3748"/>
                  </a:cubicBezTo>
                  <a:cubicBezTo>
                    <a:pt x="905" y="5637"/>
                    <a:pt x="1685" y="7306"/>
                    <a:pt x="2877" y="8285"/>
                  </a:cubicBezTo>
                  <a:cubicBezTo>
                    <a:pt x="2151" y="8253"/>
                    <a:pt x="1466" y="7999"/>
                    <a:pt x="878" y="7594"/>
                  </a:cubicBezTo>
                  <a:lnTo>
                    <a:pt x="878" y="7661"/>
                  </a:lnTo>
                  <a:cubicBezTo>
                    <a:pt x="878" y="10310"/>
                    <a:pt x="2399" y="12506"/>
                    <a:pt x="4426" y="13010"/>
                  </a:cubicBezTo>
                  <a:cubicBezTo>
                    <a:pt x="4057" y="13126"/>
                    <a:pt x="3660" y="13197"/>
                    <a:pt x="3261" y="13197"/>
                  </a:cubicBezTo>
                  <a:cubicBezTo>
                    <a:pt x="2974" y="13197"/>
                    <a:pt x="2700" y="13163"/>
                    <a:pt x="2427" y="13110"/>
                  </a:cubicBezTo>
                  <a:cubicBezTo>
                    <a:pt x="2988" y="15271"/>
                    <a:pt x="4619" y="16840"/>
                    <a:pt x="6564" y="16890"/>
                  </a:cubicBezTo>
                  <a:cubicBezTo>
                    <a:pt x="5043" y="18359"/>
                    <a:pt x="3139" y="19218"/>
                    <a:pt x="1069" y="19218"/>
                  </a:cubicBezTo>
                  <a:cubicBezTo>
                    <a:pt x="700" y="19218"/>
                    <a:pt x="356" y="19202"/>
                    <a:pt x="0" y="19152"/>
                  </a:cubicBezTo>
                  <a:cubicBezTo>
                    <a:pt x="1961" y="20704"/>
                    <a:pt x="4290" y="21600"/>
                    <a:pt x="6798" y="2160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4288" tIns="14288" rIns="14288" bIns="14288" anchor="ctr"/>
            <a:lstStyle/>
            <a:p>
              <a:pPr defTabSz="342900">
                <a:defRPr sz="1800" b="0" cap="none">
                  <a:solidFill>
                    <a:srgbClr val="F9F9F9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675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Freeform 75">
              <a:extLst>
                <a:ext uri="{FF2B5EF4-FFF2-40B4-BE49-F238E27FC236}">
                  <a16:creationId xmlns:a16="http://schemas.microsoft.com/office/drawing/2014/main" id="{B342B7AE-3F60-46B9-97E6-D3ADF745D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4974" y="4936644"/>
              <a:ext cx="93365" cy="173393"/>
            </a:xfrm>
            <a:custGeom>
              <a:avLst/>
              <a:gdLst>
                <a:gd name="T0" fmla="*/ 354172 w 249"/>
                <a:gd name="T1" fmla="*/ 116627 h 453"/>
                <a:gd name="T2" fmla="*/ 354172 w 249"/>
                <a:gd name="T3" fmla="*/ 116627 h 453"/>
                <a:gd name="T4" fmla="*/ 252776 w 249"/>
                <a:gd name="T5" fmla="*/ 116627 h 453"/>
                <a:gd name="T6" fmla="*/ 228498 w 249"/>
                <a:gd name="T7" fmla="*/ 155989 h 453"/>
                <a:gd name="T8" fmla="*/ 228498 w 249"/>
                <a:gd name="T9" fmla="*/ 233254 h 453"/>
                <a:gd name="T10" fmla="*/ 354172 w 249"/>
                <a:gd name="T11" fmla="*/ 233254 h 453"/>
                <a:gd name="T12" fmla="*/ 354172 w 249"/>
                <a:gd name="T13" fmla="*/ 336760 h 453"/>
                <a:gd name="T14" fmla="*/ 228498 w 249"/>
                <a:gd name="T15" fmla="*/ 336760 h 453"/>
                <a:gd name="T16" fmla="*/ 228498 w 249"/>
                <a:gd name="T17" fmla="*/ 658942 h 453"/>
                <a:gd name="T18" fmla="*/ 112821 w 249"/>
                <a:gd name="T19" fmla="*/ 658942 h 453"/>
                <a:gd name="T20" fmla="*/ 112821 w 249"/>
                <a:gd name="T21" fmla="*/ 336760 h 453"/>
                <a:gd name="T22" fmla="*/ 0 w 249"/>
                <a:gd name="T23" fmla="*/ 336760 h 453"/>
                <a:gd name="T24" fmla="*/ 0 w 249"/>
                <a:gd name="T25" fmla="*/ 233254 h 453"/>
                <a:gd name="T26" fmla="*/ 112821 w 249"/>
                <a:gd name="T27" fmla="*/ 233254 h 453"/>
                <a:gd name="T28" fmla="*/ 112821 w 249"/>
                <a:gd name="T29" fmla="*/ 169109 h 453"/>
                <a:gd name="T30" fmla="*/ 252776 w 249"/>
                <a:gd name="T31" fmla="*/ 0 h 453"/>
                <a:gd name="T32" fmla="*/ 354172 w 249"/>
                <a:gd name="T33" fmla="*/ 0 h 453"/>
                <a:gd name="T34" fmla="*/ 354172 w 249"/>
                <a:gd name="T35" fmla="*/ 116627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24" tIns="45712" rIns="91424" bIns="45712" anchor="ctr"/>
            <a:lstStyle/>
            <a:p>
              <a:endParaRPr lang="id-ID" sz="1800" dirty="0">
                <a:latin typeface="Rockwell" panose="02060603020205020403" pitchFamily="18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9" name="Picture Placeholder 18" descr="Shape&#10;&#10;Description automatically generated">
            <a:extLst>
              <a:ext uri="{FF2B5EF4-FFF2-40B4-BE49-F238E27FC236}">
                <a16:creationId xmlns:a16="http://schemas.microsoft.com/office/drawing/2014/main" id="{A84FFF7A-0657-4BE8-BEFC-D16E31C3830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7" r="9077"/>
          <a:stretch>
            <a:fillRect/>
          </a:stretch>
        </p:blipFill>
        <p:spPr/>
      </p:pic>
      <p:pic>
        <p:nvPicPr>
          <p:cNvPr id="24" name="Picture Placeholder 23" descr="Shape&#10;&#10;Description automatically generated">
            <a:extLst>
              <a:ext uri="{FF2B5EF4-FFF2-40B4-BE49-F238E27FC236}">
                <a16:creationId xmlns:a16="http://schemas.microsoft.com/office/drawing/2014/main" id="{08A095B4-D7CA-4D9F-BC49-28026AF8A41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1" r="91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3770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Placeholder 52" descr="Shape&#10;&#10;Description automatically generated">
            <a:extLst>
              <a:ext uri="{FF2B5EF4-FFF2-40B4-BE49-F238E27FC236}">
                <a16:creationId xmlns:a16="http://schemas.microsoft.com/office/drawing/2014/main" id="{6772EC57-6794-44CE-BB88-C32408CC942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836657" y="1436914"/>
            <a:ext cx="7445877" cy="32493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latin typeface="Rockwell" panose="02060603020205020403" pitchFamily="18" charset="0"/>
              </a:rPr>
              <a:t>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DEAE68-839B-460A-AC6B-259B0A84EB3C}"/>
              </a:ext>
            </a:extLst>
          </p:cNvPr>
          <p:cNvSpPr txBox="1"/>
          <p:nvPr/>
        </p:nvSpPr>
        <p:spPr>
          <a:xfrm flipH="1">
            <a:off x="1080608" y="1656008"/>
            <a:ext cx="8066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NUMBER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0A7E2D-7707-4288-8CE6-0885D2FAF704}"/>
              </a:ext>
            </a:extLst>
          </p:cNvPr>
          <p:cNvSpPr txBox="1"/>
          <p:nvPr/>
        </p:nvSpPr>
        <p:spPr>
          <a:xfrm flipH="1">
            <a:off x="2009268" y="1656008"/>
            <a:ext cx="6014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TEAM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9B2AD3-F212-4AF8-9A1B-807BD756D689}"/>
              </a:ext>
            </a:extLst>
          </p:cNvPr>
          <p:cNvSpPr txBox="1"/>
          <p:nvPr/>
        </p:nvSpPr>
        <p:spPr>
          <a:xfrm flipH="1">
            <a:off x="3809643" y="1656008"/>
            <a:ext cx="4828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WIN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D204C8-7396-4A1E-8ED2-CBC4A71277CE}"/>
              </a:ext>
            </a:extLst>
          </p:cNvPr>
          <p:cNvSpPr txBox="1"/>
          <p:nvPr/>
        </p:nvSpPr>
        <p:spPr>
          <a:xfrm flipH="1">
            <a:off x="4791834" y="1656008"/>
            <a:ext cx="5485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LOSE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F008FC-80A4-4B3A-8203-AB6236935B9B}"/>
              </a:ext>
            </a:extLst>
          </p:cNvPr>
          <p:cNvSpPr txBox="1"/>
          <p:nvPr/>
        </p:nvSpPr>
        <p:spPr>
          <a:xfrm flipH="1">
            <a:off x="5996248" y="1656008"/>
            <a:ext cx="52129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KILL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55DD1F-7C1B-474A-A230-7EC2F8639B7A}"/>
              </a:ext>
            </a:extLst>
          </p:cNvPr>
          <p:cNvSpPr txBox="1"/>
          <p:nvPr/>
        </p:nvSpPr>
        <p:spPr>
          <a:xfrm flipH="1">
            <a:off x="6977238" y="1656008"/>
            <a:ext cx="7986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RECORD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EFCE0D-4A74-498D-9C47-D193C9D9D7BF}"/>
              </a:ext>
            </a:extLst>
          </p:cNvPr>
          <p:cNvSpPr/>
          <p:nvPr/>
        </p:nvSpPr>
        <p:spPr>
          <a:xfrm>
            <a:off x="836658" y="2092779"/>
            <a:ext cx="7445877" cy="5537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D5C4AE-9E58-49C1-B827-9D6A154D23AB}"/>
              </a:ext>
            </a:extLst>
          </p:cNvPr>
          <p:cNvSpPr/>
          <p:nvPr/>
        </p:nvSpPr>
        <p:spPr>
          <a:xfrm>
            <a:off x="836657" y="2668249"/>
            <a:ext cx="7445878" cy="553700"/>
          </a:xfrm>
          <a:prstGeom prst="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solidFill>
                <a:schemeClr val="accent4">
                  <a:lumMod val="60000"/>
                  <a:lumOff val="4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841DBC-E1AA-4C43-A77F-C8A747BDF6A1}"/>
              </a:ext>
            </a:extLst>
          </p:cNvPr>
          <p:cNvSpPr/>
          <p:nvPr/>
        </p:nvSpPr>
        <p:spPr>
          <a:xfrm>
            <a:off x="836657" y="3254605"/>
            <a:ext cx="7445878" cy="5537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3520CF-3FD3-496C-88F4-A18A23F87510}"/>
              </a:ext>
            </a:extLst>
          </p:cNvPr>
          <p:cNvSpPr txBox="1"/>
          <p:nvPr/>
        </p:nvSpPr>
        <p:spPr>
          <a:xfrm flipH="1">
            <a:off x="1259786" y="2254213"/>
            <a:ext cx="328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01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7AE32E-84F7-4F88-B710-7CA7DB97444A}"/>
              </a:ext>
            </a:extLst>
          </p:cNvPr>
          <p:cNvSpPr/>
          <p:nvPr/>
        </p:nvSpPr>
        <p:spPr>
          <a:xfrm>
            <a:off x="2020094" y="2238156"/>
            <a:ext cx="343364" cy="2769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latin typeface="Rockwell" panose="02060603020205020403" pitchFamily="18" charset="0"/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4FF9DA-C992-454F-9FD0-00E2FD6E6390}"/>
              </a:ext>
            </a:extLst>
          </p:cNvPr>
          <p:cNvSpPr txBox="1"/>
          <p:nvPr/>
        </p:nvSpPr>
        <p:spPr>
          <a:xfrm flipH="1">
            <a:off x="2446180" y="2188955"/>
            <a:ext cx="11047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SWISS-SPORT</a:t>
            </a:r>
            <a:endParaRPr lang="id-ID" sz="1050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3CC5DF-8000-43E4-B28C-195ED11422E7}"/>
              </a:ext>
            </a:extLst>
          </p:cNvPr>
          <p:cNvSpPr txBox="1"/>
          <p:nvPr/>
        </p:nvSpPr>
        <p:spPr>
          <a:xfrm flipH="1">
            <a:off x="2464850" y="2369629"/>
            <a:ext cx="6559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spc="225" dirty="0">
                <a:solidFill>
                  <a:schemeClr val="accent2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Swish</a:t>
            </a:r>
            <a:endParaRPr lang="id-ID" sz="900" b="1" spc="225" dirty="0">
              <a:solidFill>
                <a:schemeClr val="accent2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4039A9-15C4-4A53-BE16-C211CC859F4D}"/>
              </a:ext>
            </a:extLst>
          </p:cNvPr>
          <p:cNvSpPr txBox="1"/>
          <p:nvPr/>
        </p:nvSpPr>
        <p:spPr>
          <a:xfrm flipH="1">
            <a:off x="3843155" y="2219543"/>
            <a:ext cx="328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20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532B37-AF12-4C4A-AE44-2942E35100C4}"/>
              </a:ext>
            </a:extLst>
          </p:cNvPr>
          <p:cNvSpPr txBox="1"/>
          <p:nvPr/>
        </p:nvSpPr>
        <p:spPr>
          <a:xfrm flipH="1">
            <a:off x="4831410" y="2239561"/>
            <a:ext cx="328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17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DBEED3-5385-4964-B7EF-22F75315F0AC}"/>
              </a:ext>
            </a:extLst>
          </p:cNvPr>
          <p:cNvSpPr txBox="1"/>
          <p:nvPr/>
        </p:nvSpPr>
        <p:spPr>
          <a:xfrm flipH="1">
            <a:off x="6049775" y="2234195"/>
            <a:ext cx="328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51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26BAA9-A473-4E7A-A71A-592E14662C4B}"/>
              </a:ext>
            </a:extLst>
          </p:cNvPr>
          <p:cNvSpPr txBox="1"/>
          <p:nvPr/>
        </p:nvSpPr>
        <p:spPr>
          <a:xfrm flipH="1">
            <a:off x="7099104" y="2215955"/>
            <a:ext cx="37542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8:1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31F7B3-7799-4E92-84BA-4488E479AD5B}"/>
              </a:ext>
            </a:extLst>
          </p:cNvPr>
          <p:cNvSpPr txBox="1"/>
          <p:nvPr/>
        </p:nvSpPr>
        <p:spPr>
          <a:xfrm flipH="1">
            <a:off x="1278455" y="2841096"/>
            <a:ext cx="328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02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598DAFD-92CC-4E68-92B6-184BCB50CED0}"/>
              </a:ext>
            </a:extLst>
          </p:cNvPr>
          <p:cNvSpPr/>
          <p:nvPr/>
        </p:nvSpPr>
        <p:spPr>
          <a:xfrm>
            <a:off x="2020094" y="2825039"/>
            <a:ext cx="343364" cy="2769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latin typeface="Rockwell" panose="02060603020205020403" pitchFamily="18" charset="0"/>
              </a:rPr>
              <a:t>I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000E69-74EC-4C66-9680-AFE5601B1C5C}"/>
              </a:ext>
            </a:extLst>
          </p:cNvPr>
          <p:cNvSpPr txBox="1"/>
          <p:nvPr/>
        </p:nvSpPr>
        <p:spPr>
          <a:xfrm flipH="1">
            <a:off x="2464850" y="2775839"/>
            <a:ext cx="10807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INA E-SPORT</a:t>
            </a:r>
            <a:endParaRPr lang="id-ID" sz="1050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90618F-BE47-401D-B515-DB8D3F2B117D}"/>
              </a:ext>
            </a:extLst>
          </p:cNvPr>
          <p:cNvSpPr txBox="1"/>
          <p:nvPr/>
        </p:nvSpPr>
        <p:spPr>
          <a:xfrm flipH="1">
            <a:off x="2483519" y="2956512"/>
            <a:ext cx="10086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spc="225" dirty="0">
                <a:solidFill>
                  <a:schemeClr val="accent2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Indonesia</a:t>
            </a:r>
            <a:endParaRPr lang="id-ID" sz="900" b="1" spc="225" dirty="0">
              <a:solidFill>
                <a:schemeClr val="accent2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36A2499-BD25-4003-ACB2-AAF674E1663B}"/>
              </a:ext>
            </a:extLst>
          </p:cNvPr>
          <p:cNvSpPr txBox="1"/>
          <p:nvPr/>
        </p:nvSpPr>
        <p:spPr>
          <a:xfrm flipH="1">
            <a:off x="3861824" y="2806426"/>
            <a:ext cx="328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30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21ADE8-15F4-4614-8D28-1D85354C0B87}"/>
              </a:ext>
            </a:extLst>
          </p:cNvPr>
          <p:cNvSpPr txBox="1"/>
          <p:nvPr/>
        </p:nvSpPr>
        <p:spPr>
          <a:xfrm flipH="1">
            <a:off x="4850079" y="2826444"/>
            <a:ext cx="256802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5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67E1AAC-57A9-4367-847A-0AFF9356904F}"/>
              </a:ext>
            </a:extLst>
          </p:cNvPr>
          <p:cNvSpPr txBox="1"/>
          <p:nvPr/>
        </p:nvSpPr>
        <p:spPr>
          <a:xfrm flipH="1">
            <a:off x="6068444" y="2821078"/>
            <a:ext cx="328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64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F297FBE-26F9-44D3-A490-C72C6D92C136}"/>
              </a:ext>
            </a:extLst>
          </p:cNvPr>
          <p:cNvSpPr txBox="1"/>
          <p:nvPr/>
        </p:nvSpPr>
        <p:spPr>
          <a:xfrm flipH="1">
            <a:off x="7117773" y="2802838"/>
            <a:ext cx="37542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9:0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549F86C-AEFE-4E0B-BA78-95DA21B6DDDB}"/>
              </a:ext>
            </a:extLst>
          </p:cNvPr>
          <p:cNvSpPr txBox="1"/>
          <p:nvPr/>
        </p:nvSpPr>
        <p:spPr>
          <a:xfrm flipH="1">
            <a:off x="1297124" y="3438865"/>
            <a:ext cx="328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03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2AAAB3A-F096-47CD-8C02-7AD43FF8327E}"/>
              </a:ext>
            </a:extLst>
          </p:cNvPr>
          <p:cNvSpPr/>
          <p:nvPr/>
        </p:nvSpPr>
        <p:spPr>
          <a:xfrm>
            <a:off x="2020094" y="3422808"/>
            <a:ext cx="343364" cy="2769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latin typeface="Rockwell" panose="02060603020205020403" pitchFamily="18" charset="0"/>
              </a:rPr>
              <a:t>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88364C2-DCE0-433A-A4FE-608D88B5989C}"/>
              </a:ext>
            </a:extLst>
          </p:cNvPr>
          <p:cNvSpPr txBox="1"/>
          <p:nvPr/>
        </p:nvSpPr>
        <p:spPr>
          <a:xfrm flipH="1">
            <a:off x="2483519" y="3373607"/>
            <a:ext cx="11673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THAI E-SPORT</a:t>
            </a:r>
            <a:endParaRPr lang="id-ID" sz="1050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959FA0A-6F22-42D2-A233-44C0ABCEFECE}"/>
              </a:ext>
            </a:extLst>
          </p:cNvPr>
          <p:cNvSpPr txBox="1"/>
          <p:nvPr/>
        </p:nvSpPr>
        <p:spPr>
          <a:xfrm flipH="1">
            <a:off x="2502188" y="3554281"/>
            <a:ext cx="9252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spc="225" dirty="0">
                <a:solidFill>
                  <a:schemeClr val="accent2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Thailand</a:t>
            </a:r>
            <a:endParaRPr lang="id-ID" sz="900" b="1" spc="225" dirty="0">
              <a:solidFill>
                <a:schemeClr val="accent2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69B9482-A9C4-4CC1-AE62-D2C9164E2430}"/>
              </a:ext>
            </a:extLst>
          </p:cNvPr>
          <p:cNvSpPr txBox="1"/>
          <p:nvPr/>
        </p:nvSpPr>
        <p:spPr>
          <a:xfrm flipH="1">
            <a:off x="3880493" y="3404195"/>
            <a:ext cx="328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19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915F54-C2EC-4EA3-ACA1-0A546F067740}"/>
              </a:ext>
            </a:extLst>
          </p:cNvPr>
          <p:cNvSpPr txBox="1"/>
          <p:nvPr/>
        </p:nvSpPr>
        <p:spPr>
          <a:xfrm flipH="1">
            <a:off x="4868748" y="3424213"/>
            <a:ext cx="328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12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7882FC-AAA6-48E4-A18F-DCAB9945AA8B}"/>
              </a:ext>
            </a:extLst>
          </p:cNvPr>
          <p:cNvSpPr txBox="1"/>
          <p:nvPr/>
        </p:nvSpPr>
        <p:spPr>
          <a:xfrm flipH="1">
            <a:off x="6087113" y="3418847"/>
            <a:ext cx="328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53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83D0A42-CA67-4D8B-A503-CACF033AE7EE}"/>
              </a:ext>
            </a:extLst>
          </p:cNvPr>
          <p:cNvSpPr txBox="1"/>
          <p:nvPr/>
        </p:nvSpPr>
        <p:spPr>
          <a:xfrm flipH="1">
            <a:off x="7136442" y="3400607"/>
            <a:ext cx="37542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8:8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C841DBC-E1AA-4C43-A77F-C8A747BDF6A1}"/>
              </a:ext>
            </a:extLst>
          </p:cNvPr>
          <p:cNvSpPr/>
          <p:nvPr/>
        </p:nvSpPr>
        <p:spPr>
          <a:xfrm>
            <a:off x="836657" y="3835487"/>
            <a:ext cx="7445877" cy="5537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549F86C-AEFE-4E0B-BA78-95DA21B6DDDB}"/>
              </a:ext>
            </a:extLst>
          </p:cNvPr>
          <p:cNvSpPr txBox="1"/>
          <p:nvPr/>
        </p:nvSpPr>
        <p:spPr>
          <a:xfrm flipH="1">
            <a:off x="1297124" y="4019747"/>
            <a:ext cx="328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03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AAAB3A-F096-47CD-8C02-7AD43FF8327E}"/>
              </a:ext>
            </a:extLst>
          </p:cNvPr>
          <p:cNvSpPr/>
          <p:nvPr/>
        </p:nvSpPr>
        <p:spPr>
          <a:xfrm>
            <a:off x="2020094" y="4003690"/>
            <a:ext cx="343364" cy="2769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latin typeface="Rockwell" panose="02060603020205020403" pitchFamily="18" charset="0"/>
              </a:rPr>
              <a:t>B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88364C2-DCE0-433A-A4FE-608D88B5989C}"/>
              </a:ext>
            </a:extLst>
          </p:cNvPr>
          <p:cNvSpPr txBox="1"/>
          <p:nvPr/>
        </p:nvSpPr>
        <p:spPr>
          <a:xfrm flipH="1">
            <a:off x="2483519" y="3954489"/>
            <a:ext cx="75854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BRITISH</a:t>
            </a:r>
            <a:endParaRPr lang="id-ID" sz="1050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959FA0A-6F22-42D2-A233-44C0ABCEFECE}"/>
              </a:ext>
            </a:extLst>
          </p:cNvPr>
          <p:cNvSpPr txBox="1"/>
          <p:nvPr/>
        </p:nvSpPr>
        <p:spPr>
          <a:xfrm flipH="1">
            <a:off x="2502188" y="4135163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spc="225" dirty="0">
                <a:solidFill>
                  <a:schemeClr val="accent2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England</a:t>
            </a:r>
            <a:endParaRPr lang="id-ID" sz="900" b="1" spc="225" dirty="0">
              <a:solidFill>
                <a:schemeClr val="accent2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69B9482-A9C4-4CC1-AE62-D2C9164E2430}"/>
              </a:ext>
            </a:extLst>
          </p:cNvPr>
          <p:cNvSpPr txBox="1"/>
          <p:nvPr/>
        </p:nvSpPr>
        <p:spPr>
          <a:xfrm flipH="1">
            <a:off x="3880493" y="3985077"/>
            <a:ext cx="328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28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A915F54-C2EC-4EA3-ACA1-0A546F067740}"/>
              </a:ext>
            </a:extLst>
          </p:cNvPr>
          <p:cNvSpPr txBox="1"/>
          <p:nvPr/>
        </p:nvSpPr>
        <p:spPr>
          <a:xfrm flipH="1">
            <a:off x="4868748" y="4005095"/>
            <a:ext cx="328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10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57882FC-AAA6-48E4-A18F-DCAB9945AA8B}"/>
              </a:ext>
            </a:extLst>
          </p:cNvPr>
          <p:cNvSpPr txBox="1"/>
          <p:nvPr/>
        </p:nvSpPr>
        <p:spPr>
          <a:xfrm flipH="1">
            <a:off x="6087113" y="3999729"/>
            <a:ext cx="328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67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83D0A42-CA67-4D8B-A503-CACF033AE7EE}"/>
              </a:ext>
            </a:extLst>
          </p:cNvPr>
          <p:cNvSpPr txBox="1"/>
          <p:nvPr/>
        </p:nvSpPr>
        <p:spPr>
          <a:xfrm flipH="1">
            <a:off x="7136442" y="3981489"/>
            <a:ext cx="37542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Lato Regular"/>
              </a:rPr>
              <a:t>7:8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Roboto" panose="02000000000000000000" pitchFamily="2" charset="0"/>
              <a:cs typeface="Lato Regular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2877263" y="816854"/>
            <a:ext cx="33456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Score In Tournament.</a:t>
            </a:r>
            <a:endParaRPr lang="id-ID" sz="21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901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950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6" grpId="0" animBg="1"/>
      <p:bldP spid="37" grpId="0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5223400" y="1028021"/>
            <a:ext cx="29389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Update Your Game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On Your PC.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5789686" y="2336989"/>
            <a:ext cx="2329703" cy="45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printing and typesetting</a:t>
            </a:r>
            <a:endParaRPr lang="en-US" sz="825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5761437" y="3011485"/>
            <a:ext cx="2329703" cy="45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printing and typesetting</a:t>
            </a:r>
            <a:endParaRPr lang="en-US" sz="825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74594" y="3173403"/>
            <a:ext cx="235361" cy="210322"/>
          </a:xfrm>
          <a:custGeom>
            <a:avLst/>
            <a:gdLst>
              <a:gd name="T0" fmla="*/ 139617 w 497"/>
              <a:gd name="T1" fmla="*/ 151370 h 444"/>
              <a:gd name="T2" fmla="*/ 139617 w 497"/>
              <a:gd name="T3" fmla="*/ 151370 h 444"/>
              <a:gd name="T4" fmla="*/ 99534 w 497"/>
              <a:gd name="T5" fmla="*/ 115780 h 444"/>
              <a:gd name="T6" fmla="*/ 111694 w 497"/>
              <a:gd name="T7" fmla="*/ 87849 h 444"/>
              <a:gd name="T8" fmla="*/ 123404 w 497"/>
              <a:gd name="T9" fmla="*/ 68027 h 444"/>
              <a:gd name="T10" fmla="*/ 119801 w 497"/>
              <a:gd name="T11" fmla="*/ 59917 h 444"/>
              <a:gd name="T12" fmla="*/ 123404 w 497"/>
              <a:gd name="T13" fmla="*/ 40095 h 444"/>
              <a:gd name="T14" fmla="*/ 79717 w 497"/>
              <a:gd name="T15" fmla="*/ 0 h 444"/>
              <a:gd name="T16" fmla="*/ 31526 w 497"/>
              <a:gd name="T17" fmla="*/ 40095 h 444"/>
              <a:gd name="T18" fmla="*/ 35580 w 497"/>
              <a:gd name="T19" fmla="*/ 59917 h 444"/>
              <a:gd name="T20" fmla="*/ 31526 w 497"/>
              <a:gd name="T21" fmla="*/ 68027 h 444"/>
              <a:gd name="T22" fmla="*/ 43687 w 497"/>
              <a:gd name="T23" fmla="*/ 87849 h 444"/>
              <a:gd name="T24" fmla="*/ 55397 w 497"/>
              <a:gd name="T25" fmla="*/ 115780 h 444"/>
              <a:gd name="T26" fmla="*/ 15763 w 497"/>
              <a:gd name="T27" fmla="*/ 151370 h 444"/>
              <a:gd name="T28" fmla="*/ 0 w 497"/>
              <a:gd name="T29" fmla="*/ 155425 h 444"/>
              <a:gd name="T30" fmla="*/ 0 w 497"/>
              <a:gd name="T31" fmla="*/ 199574 h 444"/>
              <a:gd name="T32" fmla="*/ 179251 w 497"/>
              <a:gd name="T33" fmla="*/ 199574 h 444"/>
              <a:gd name="T34" fmla="*/ 179251 w 497"/>
              <a:gd name="T35" fmla="*/ 179752 h 444"/>
              <a:gd name="T36" fmla="*/ 139617 w 497"/>
              <a:gd name="T37" fmla="*/ 151370 h 444"/>
              <a:gd name="T38" fmla="*/ 191411 w 497"/>
              <a:gd name="T39" fmla="*/ 87849 h 444"/>
              <a:gd name="T40" fmla="*/ 191411 w 497"/>
              <a:gd name="T41" fmla="*/ 87849 h 444"/>
              <a:gd name="T42" fmla="*/ 191411 w 497"/>
              <a:gd name="T43" fmla="*/ 55863 h 444"/>
              <a:gd name="T44" fmla="*/ 167541 w 497"/>
              <a:gd name="T45" fmla="*/ 55863 h 444"/>
              <a:gd name="T46" fmla="*/ 167541 w 497"/>
              <a:gd name="T47" fmla="*/ 87849 h 444"/>
              <a:gd name="T48" fmla="*/ 135564 w 497"/>
              <a:gd name="T49" fmla="*/ 87849 h 444"/>
              <a:gd name="T50" fmla="*/ 135564 w 497"/>
              <a:gd name="T51" fmla="*/ 111726 h 444"/>
              <a:gd name="T52" fmla="*/ 167541 w 497"/>
              <a:gd name="T53" fmla="*/ 111726 h 444"/>
              <a:gd name="T54" fmla="*/ 167541 w 497"/>
              <a:gd name="T55" fmla="*/ 143712 h 444"/>
              <a:gd name="T56" fmla="*/ 191411 w 497"/>
              <a:gd name="T57" fmla="*/ 143712 h 444"/>
              <a:gd name="T58" fmla="*/ 191411 w 497"/>
              <a:gd name="T59" fmla="*/ 111726 h 444"/>
              <a:gd name="T60" fmla="*/ 223388 w 497"/>
              <a:gd name="T61" fmla="*/ 111726 h 444"/>
              <a:gd name="T62" fmla="*/ 223388 w 497"/>
              <a:gd name="T63" fmla="*/ 87849 h 444"/>
              <a:gd name="T64" fmla="*/ 191411 w 497"/>
              <a:gd name="T65" fmla="*/ 87849 h 4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7" h="444">
                <a:moveTo>
                  <a:pt x="310" y="336"/>
                </a:moveTo>
                <a:lnTo>
                  <a:pt x="310" y="336"/>
                </a:lnTo>
                <a:cubicBezTo>
                  <a:pt x="248" y="310"/>
                  <a:pt x="221" y="292"/>
                  <a:pt x="221" y="257"/>
                </a:cubicBezTo>
                <a:cubicBezTo>
                  <a:pt x="221" y="230"/>
                  <a:pt x="239" y="239"/>
                  <a:pt x="248" y="195"/>
                </a:cubicBezTo>
                <a:cubicBezTo>
                  <a:pt x="257" y="177"/>
                  <a:pt x="274" y="195"/>
                  <a:pt x="274" y="151"/>
                </a:cubicBezTo>
                <a:cubicBezTo>
                  <a:pt x="274" y="133"/>
                  <a:pt x="266" y="133"/>
                  <a:pt x="266" y="133"/>
                </a:cubicBezTo>
                <a:cubicBezTo>
                  <a:pt x="266" y="133"/>
                  <a:pt x="274" y="106"/>
                  <a:pt x="274" y="89"/>
                </a:cubicBezTo>
                <a:cubicBezTo>
                  <a:pt x="274" y="62"/>
                  <a:pt x="257" y="0"/>
                  <a:pt x="177" y="0"/>
                </a:cubicBezTo>
                <a:cubicBezTo>
                  <a:pt x="88" y="0"/>
                  <a:pt x="70" y="62"/>
                  <a:pt x="70" y="89"/>
                </a:cubicBezTo>
                <a:cubicBezTo>
                  <a:pt x="70" y="106"/>
                  <a:pt x="79" y="133"/>
                  <a:pt x="79" y="133"/>
                </a:cubicBezTo>
                <a:cubicBezTo>
                  <a:pt x="79" y="133"/>
                  <a:pt x="70" y="133"/>
                  <a:pt x="70" y="151"/>
                </a:cubicBezTo>
                <a:cubicBezTo>
                  <a:pt x="70" y="195"/>
                  <a:pt x="88" y="177"/>
                  <a:pt x="97" y="195"/>
                </a:cubicBezTo>
                <a:cubicBezTo>
                  <a:pt x="106" y="239"/>
                  <a:pt x="123" y="230"/>
                  <a:pt x="123" y="257"/>
                </a:cubicBezTo>
                <a:cubicBezTo>
                  <a:pt x="123" y="292"/>
                  <a:pt x="97" y="310"/>
                  <a:pt x="35" y="336"/>
                </a:cubicBezTo>
                <a:cubicBezTo>
                  <a:pt x="35" y="336"/>
                  <a:pt x="17" y="336"/>
                  <a:pt x="0" y="345"/>
                </a:cubicBezTo>
                <a:cubicBezTo>
                  <a:pt x="0" y="443"/>
                  <a:pt x="0" y="443"/>
                  <a:pt x="0" y="443"/>
                </a:cubicBezTo>
                <a:cubicBezTo>
                  <a:pt x="398" y="443"/>
                  <a:pt x="398" y="443"/>
                  <a:pt x="398" y="443"/>
                </a:cubicBezTo>
                <a:cubicBezTo>
                  <a:pt x="398" y="443"/>
                  <a:pt x="398" y="408"/>
                  <a:pt x="398" y="399"/>
                </a:cubicBezTo>
                <a:cubicBezTo>
                  <a:pt x="398" y="381"/>
                  <a:pt x="372" y="354"/>
                  <a:pt x="310" y="336"/>
                </a:cubicBezTo>
                <a:close/>
                <a:moveTo>
                  <a:pt x="425" y="195"/>
                </a:moveTo>
                <a:lnTo>
                  <a:pt x="425" y="195"/>
                </a:lnTo>
                <a:cubicBezTo>
                  <a:pt x="425" y="124"/>
                  <a:pt x="425" y="124"/>
                  <a:pt x="425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01" y="195"/>
                  <a:pt x="301" y="195"/>
                  <a:pt x="301" y="195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72" y="248"/>
                  <a:pt x="372" y="248"/>
                  <a:pt x="372" y="248"/>
                </a:cubicBezTo>
                <a:cubicBezTo>
                  <a:pt x="372" y="319"/>
                  <a:pt x="372" y="319"/>
                  <a:pt x="372" y="319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96" y="248"/>
                  <a:pt x="496" y="248"/>
                  <a:pt x="496" y="248"/>
                </a:cubicBezTo>
                <a:cubicBezTo>
                  <a:pt x="496" y="195"/>
                  <a:pt x="496" y="195"/>
                  <a:pt x="496" y="195"/>
                </a:cubicBezTo>
                <a:lnTo>
                  <a:pt x="425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5718" tIns="12859" rIns="25718" bIns="12859" anchor="ctr"/>
          <a:lstStyle/>
          <a:p>
            <a:endParaRPr lang="en-US" sz="1013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8" name="Freeform 170"/>
          <p:cNvSpPr>
            <a:spLocks noChangeArrowheads="1"/>
          </p:cNvSpPr>
          <p:nvPr/>
        </p:nvSpPr>
        <p:spPr bwMode="auto">
          <a:xfrm>
            <a:off x="5374595" y="2467764"/>
            <a:ext cx="185284" cy="218669"/>
          </a:xfrm>
          <a:custGeom>
            <a:avLst/>
            <a:gdLst>
              <a:gd name="T0" fmla="*/ 127540 w 391"/>
              <a:gd name="T1" fmla="*/ 79951 h 463"/>
              <a:gd name="T2" fmla="*/ 127540 w 391"/>
              <a:gd name="T3" fmla="*/ 79951 h 463"/>
              <a:gd name="T4" fmla="*/ 143764 w 391"/>
              <a:gd name="T5" fmla="*/ 8085 h 463"/>
              <a:gd name="T6" fmla="*/ 91937 w 391"/>
              <a:gd name="T7" fmla="*/ 60188 h 463"/>
              <a:gd name="T8" fmla="*/ 44166 w 391"/>
              <a:gd name="T9" fmla="*/ 103757 h 463"/>
              <a:gd name="T10" fmla="*/ 44166 w 391"/>
              <a:gd name="T11" fmla="*/ 179666 h 463"/>
              <a:gd name="T12" fmla="*/ 139708 w 391"/>
              <a:gd name="T13" fmla="*/ 207514 h 463"/>
              <a:gd name="T14" fmla="*/ 175761 w 391"/>
              <a:gd name="T15" fmla="*/ 99714 h 463"/>
              <a:gd name="T16" fmla="*/ 127540 w 391"/>
              <a:gd name="T17" fmla="*/ 79951 h 463"/>
              <a:gd name="T18" fmla="*/ 31998 w 391"/>
              <a:gd name="T19" fmla="*/ 79951 h 463"/>
              <a:gd name="T20" fmla="*/ 31998 w 391"/>
              <a:gd name="T21" fmla="*/ 79951 h 463"/>
              <a:gd name="T22" fmla="*/ 0 w 391"/>
              <a:gd name="T23" fmla="*/ 115435 h 463"/>
              <a:gd name="T24" fmla="*/ 0 w 391"/>
              <a:gd name="T25" fmla="*/ 167089 h 463"/>
              <a:gd name="T26" fmla="*/ 31998 w 391"/>
              <a:gd name="T27" fmla="*/ 203471 h 463"/>
              <a:gd name="T28" fmla="*/ 19829 w 391"/>
              <a:gd name="T29" fmla="*/ 179666 h 463"/>
              <a:gd name="T30" fmla="*/ 19829 w 391"/>
              <a:gd name="T31" fmla="*/ 107799 h 463"/>
              <a:gd name="T32" fmla="*/ 31998 w 391"/>
              <a:gd name="T33" fmla="*/ 79951 h 46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1" h="463">
                <a:moveTo>
                  <a:pt x="283" y="178"/>
                </a:moveTo>
                <a:lnTo>
                  <a:pt x="283" y="178"/>
                </a:lnTo>
                <a:cubicBezTo>
                  <a:pt x="283" y="169"/>
                  <a:pt x="373" y="89"/>
                  <a:pt x="319" y="18"/>
                </a:cubicBezTo>
                <a:cubicBezTo>
                  <a:pt x="310" y="0"/>
                  <a:pt x="266" y="98"/>
                  <a:pt x="204" y="134"/>
                </a:cubicBezTo>
                <a:cubicBezTo>
                  <a:pt x="169" y="160"/>
                  <a:pt x="98" y="204"/>
                  <a:pt x="98" y="231"/>
                </a:cubicBezTo>
                <a:cubicBezTo>
                  <a:pt x="98" y="400"/>
                  <a:pt x="98" y="400"/>
                  <a:pt x="98" y="400"/>
                </a:cubicBezTo>
                <a:cubicBezTo>
                  <a:pt x="98" y="435"/>
                  <a:pt x="213" y="462"/>
                  <a:pt x="310" y="462"/>
                </a:cubicBezTo>
                <a:cubicBezTo>
                  <a:pt x="345" y="462"/>
                  <a:pt x="390" y="249"/>
                  <a:pt x="390" y="222"/>
                </a:cubicBezTo>
                <a:cubicBezTo>
                  <a:pt x="390" y="187"/>
                  <a:pt x="292" y="187"/>
                  <a:pt x="283" y="178"/>
                </a:cubicBezTo>
                <a:close/>
                <a:moveTo>
                  <a:pt x="71" y="178"/>
                </a:moveTo>
                <a:lnTo>
                  <a:pt x="71" y="178"/>
                </a:lnTo>
                <a:cubicBezTo>
                  <a:pt x="54" y="178"/>
                  <a:pt x="0" y="187"/>
                  <a:pt x="0" y="25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444"/>
                  <a:pt x="54" y="453"/>
                  <a:pt x="71" y="453"/>
                </a:cubicBezTo>
                <a:cubicBezTo>
                  <a:pt x="89" y="453"/>
                  <a:pt x="44" y="435"/>
                  <a:pt x="44" y="40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4" y="196"/>
                  <a:pt x="89" y="178"/>
                  <a:pt x="71" y="1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5718" tIns="12859" rIns="25718" bIns="12859" anchor="ctr"/>
          <a:lstStyle/>
          <a:p>
            <a:endParaRPr lang="en-US" sz="1013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5299014" y="3731115"/>
            <a:ext cx="3254547" cy="640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5" name="Picture Placeholder 14" descr="Shape&#10;&#10;Description automatically generated">
            <a:extLst>
              <a:ext uri="{FF2B5EF4-FFF2-40B4-BE49-F238E27FC236}">
                <a16:creationId xmlns:a16="http://schemas.microsoft.com/office/drawing/2014/main" id="{5BDBDF7A-0BA6-42E4-94D3-B11048AE516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3" b="15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4049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1769206" y="1076558"/>
            <a:ext cx="29389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Update Your Game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On Your Watch.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769205" y="2058967"/>
            <a:ext cx="2982920" cy="1021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has been the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printing and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has been the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845403" y="3951194"/>
            <a:ext cx="843008" cy="186579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75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  <a:endParaRPr lang="en-US" sz="675" b="1" dirty="0"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2" name="Picture Placeholder 11" descr="Shape&#10;&#10;Description automatically generated">
            <a:extLst>
              <a:ext uri="{FF2B5EF4-FFF2-40B4-BE49-F238E27FC236}">
                <a16:creationId xmlns:a16="http://schemas.microsoft.com/office/drawing/2014/main" id="{0E895808-DA41-4E6E-8F51-C1A4F179D50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r="27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5550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4818099" y="1080563"/>
            <a:ext cx="29389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Download The Game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On Your Mobile.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4886460" y="2456758"/>
            <a:ext cx="2982920" cy="1021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has been the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printing and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has been the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963937" y="3890781"/>
            <a:ext cx="1655670" cy="339181"/>
            <a:chOff x="7360025" y="4688380"/>
            <a:chExt cx="2207560" cy="452241"/>
          </a:xfrm>
        </p:grpSpPr>
        <p:sp>
          <p:nvSpPr>
            <p:cNvPr id="10" name="Rounded Rectangle 9"/>
            <p:cNvSpPr/>
            <p:nvPr/>
          </p:nvSpPr>
          <p:spPr>
            <a:xfrm>
              <a:off x="7360025" y="4688380"/>
              <a:ext cx="2207560" cy="45224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7480374" y="4762354"/>
              <a:ext cx="1993088" cy="321222"/>
              <a:chOff x="7943254" y="5184795"/>
              <a:chExt cx="2226636" cy="358863"/>
            </a:xfrm>
          </p:grpSpPr>
          <p:sp>
            <p:nvSpPr>
              <p:cNvPr id="12" name="Freeform 13"/>
              <p:cNvSpPr>
                <a:spLocks noChangeArrowheads="1"/>
              </p:cNvSpPr>
              <p:nvPr/>
            </p:nvSpPr>
            <p:spPr bwMode="auto">
              <a:xfrm>
                <a:off x="9814806" y="5184795"/>
                <a:ext cx="355084" cy="346825"/>
              </a:xfrm>
              <a:custGeom>
                <a:avLst/>
                <a:gdLst>
                  <a:gd name="T0" fmla="*/ 0 w 462"/>
                  <a:gd name="T1" fmla="*/ 97800 h 452"/>
                  <a:gd name="T2" fmla="*/ 0 w 462"/>
                  <a:gd name="T3" fmla="*/ 97800 h 452"/>
                  <a:gd name="T4" fmla="*/ 102394 w 462"/>
                  <a:gd name="T5" fmla="*/ 199582 h 452"/>
                  <a:gd name="T6" fmla="*/ 204345 w 462"/>
                  <a:gd name="T7" fmla="*/ 97800 h 452"/>
                  <a:gd name="T8" fmla="*/ 102394 w 462"/>
                  <a:gd name="T9" fmla="*/ 0 h 452"/>
                  <a:gd name="T10" fmla="*/ 0 w 462"/>
                  <a:gd name="T11" fmla="*/ 97800 h 452"/>
                  <a:gd name="T12" fmla="*/ 180852 w 462"/>
                  <a:gd name="T13" fmla="*/ 97800 h 452"/>
                  <a:gd name="T14" fmla="*/ 180852 w 462"/>
                  <a:gd name="T15" fmla="*/ 97800 h 452"/>
                  <a:gd name="T16" fmla="*/ 102394 w 462"/>
                  <a:gd name="T17" fmla="*/ 180111 h 452"/>
                  <a:gd name="T18" fmla="*/ 23493 w 462"/>
                  <a:gd name="T19" fmla="*/ 97800 h 452"/>
                  <a:gd name="T20" fmla="*/ 102394 w 462"/>
                  <a:gd name="T21" fmla="*/ 19471 h 452"/>
                  <a:gd name="T22" fmla="*/ 180852 w 462"/>
                  <a:gd name="T23" fmla="*/ 97800 h 452"/>
                  <a:gd name="T24" fmla="*/ 58954 w 462"/>
                  <a:gd name="T25" fmla="*/ 77886 h 452"/>
                  <a:gd name="T26" fmla="*/ 58954 w 462"/>
                  <a:gd name="T27" fmla="*/ 77886 h 452"/>
                  <a:gd name="T28" fmla="*/ 58954 w 462"/>
                  <a:gd name="T29" fmla="*/ 117714 h 452"/>
                  <a:gd name="T30" fmla="*/ 106383 w 462"/>
                  <a:gd name="T31" fmla="*/ 117714 h 452"/>
                  <a:gd name="T32" fmla="*/ 106383 w 462"/>
                  <a:gd name="T33" fmla="*/ 144708 h 452"/>
                  <a:gd name="T34" fmla="*/ 145391 w 462"/>
                  <a:gd name="T35" fmla="*/ 97800 h 452"/>
                  <a:gd name="T36" fmla="*/ 106383 w 462"/>
                  <a:gd name="T37" fmla="*/ 54432 h 452"/>
                  <a:gd name="T38" fmla="*/ 106383 w 462"/>
                  <a:gd name="T39" fmla="*/ 77886 h 452"/>
                  <a:gd name="T40" fmla="*/ 58954 w 462"/>
                  <a:gd name="T41" fmla="*/ 77886 h 4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62" h="452">
                    <a:moveTo>
                      <a:pt x="0" y="221"/>
                    </a:moveTo>
                    <a:lnTo>
                      <a:pt x="0" y="221"/>
                    </a:lnTo>
                    <a:cubicBezTo>
                      <a:pt x="0" y="354"/>
                      <a:pt x="106" y="451"/>
                      <a:pt x="231" y="451"/>
                    </a:cubicBezTo>
                    <a:cubicBezTo>
                      <a:pt x="355" y="451"/>
                      <a:pt x="461" y="354"/>
                      <a:pt x="461" y="221"/>
                    </a:cubicBezTo>
                    <a:cubicBezTo>
                      <a:pt x="461" y="97"/>
                      <a:pt x="355" y="0"/>
                      <a:pt x="231" y="0"/>
                    </a:cubicBezTo>
                    <a:cubicBezTo>
                      <a:pt x="106" y="0"/>
                      <a:pt x="0" y="97"/>
                      <a:pt x="0" y="221"/>
                    </a:cubicBezTo>
                    <a:close/>
                    <a:moveTo>
                      <a:pt x="408" y="221"/>
                    </a:moveTo>
                    <a:lnTo>
                      <a:pt x="408" y="221"/>
                    </a:lnTo>
                    <a:cubicBezTo>
                      <a:pt x="408" y="327"/>
                      <a:pt x="328" y="407"/>
                      <a:pt x="231" y="407"/>
                    </a:cubicBezTo>
                    <a:cubicBezTo>
                      <a:pt x="133" y="407"/>
                      <a:pt x="53" y="327"/>
                      <a:pt x="53" y="221"/>
                    </a:cubicBezTo>
                    <a:cubicBezTo>
                      <a:pt x="53" y="123"/>
                      <a:pt x="133" y="44"/>
                      <a:pt x="231" y="44"/>
                    </a:cubicBezTo>
                    <a:cubicBezTo>
                      <a:pt x="328" y="44"/>
                      <a:pt x="408" y="123"/>
                      <a:pt x="408" y="221"/>
                    </a:cubicBezTo>
                    <a:close/>
                    <a:moveTo>
                      <a:pt x="133" y="176"/>
                    </a:moveTo>
                    <a:lnTo>
                      <a:pt x="133" y="176"/>
                    </a:lnTo>
                    <a:cubicBezTo>
                      <a:pt x="133" y="266"/>
                      <a:pt x="133" y="266"/>
                      <a:pt x="133" y="266"/>
                    </a:cubicBezTo>
                    <a:cubicBezTo>
                      <a:pt x="240" y="266"/>
                      <a:pt x="240" y="266"/>
                      <a:pt x="240" y="266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328" y="221"/>
                      <a:pt x="328" y="221"/>
                      <a:pt x="328" y="221"/>
                    </a:cubicBezTo>
                    <a:cubicBezTo>
                      <a:pt x="240" y="123"/>
                      <a:pt x="240" y="123"/>
                      <a:pt x="240" y="123"/>
                    </a:cubicBezTo>
                    <a:cubicBezTo>
                      <a:pt x="240" y="176"/>
                      <a:pt x="240" y="176"/>
                      <a:pt x="240" y="176"/>
                    </a:cubicBezTo>
                    <a:lnTo>
                      <a:pt x="133" y="1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none" lIns="25718" tIns="12859" rIns="25718" bIns="12859" anchor="ctr"/>
              <a:lstStyle/>
              <a:p>
                <a:endParaRPr lang="en-US" sz="1013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7943254" y="5199817"/>
                <a:ext cx="2036803" cy="3438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9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Search Keyword . . .</a:t>
                </a:r>
                <a:endPara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6" name="Picture Placeholder 15" descr="Shape&#10;&#10;Description automatically generated">
            <a:extLst>
              <a:ext uri="{FF2B5EF4-FFF2-40B4-BE49-F238E27FC236}">
                <a16:creationId xmlns:a16="http://schemas.microsoft.com/office/drawing/2014/main" id="{EF2E82A6-C444-4850-803E-967AC9B076B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7" r="33917"/>
          <a:stretch>
            <a:fillRect/>
          </a:stretch>
        </p:blipFill>
        <p:spPr/>
      </p:pic>
      <p:pic>
        <p:nvPicPr>
          <p:cNvPr id="21" name="Picture Placeholder 20" descr="Shape&#10;&#10;Description automatically generated">
            <a:extLst>
              <a:ext uri="{FF2B5EF4-FFF2-40B4-BE49-F238E27FC236}">
                <a16:creationId xmlns:a16="http://schemas.microsoft.com/office/drawing/2014/main" id="{8437C34C-2333-45B9-B6BD-6983EA0994D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1" r="335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664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0">
            <a:extLst>
              <a:ext uri="{FF2B5EF4-FFF2-40B4-BE49-F238E27FC236}">
                <a16:creationId xmlns:a16="http://schemas.microsoft.com/office/drawing/2014/main" id="{6BAA56CA-0FFC-4A3B-B4FE-2B92136FCD69}"/>
              </a:ext>
            </a:extLst>
          </p:cNvPr>
          <p:cNvSpPr/>
          <p:nvPr/>
        </p:nvSpPr>
        <p:spPr>
          <a:xfrm>
            <a:off x="816320" y="3642891"/>
            <a:ext cx="1985714" cy="105696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21" name="Rectangle: Rounded Corners 11">
            <a:extLst>
              <a:ext uri="{FF2B5EF4-FFF2-40B4-BE49-F238E27FC236}">
                <a16:creationId xmlns:a16="http://schemas.microsoft.com/office/drawing/2014/main" id="{2B2789CD-B9E0-462E-8407-3C525A3F02AB}"/>
              </a:ext>
            </a:extLst>
          </p:cNvPr>
          <p:cNvSpPr/>
          <p:nvPr/>
        </p:nvSpPr>
        <p:spPr>
          <a:xfrm>
            <a:off x="816320" y="2382929"/>
            <a:ext cx="1985714" cy="1056961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5">
                  <a:lumMod val="5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A29C346-B264-4004-B6C6-B127AF92DB92}"/>
              </a:ext>
            </a:extLst>
          </p:cNvPr>
          <p:cNvSpPr/>
          <p:nvPr/>
        </p:nvSpPr>
        <p:spPr>
          <a:xfrm>
            <a:off x="942042" y="4134240"/>
            <a:ext cx="1734269" cy="45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Rockwell" panose="02060603020205020403" pitchFamily="18" charset="0"/>
              </a:rPr>
              <a:t>Lorem Ipsum is simply dummy text of the simply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EDB05B-4D84-453A-9F38-477B02BF317E}"/>
              </a:ext>
            </a:extLst>
          </p:cNvPr>
          <p:cNvSpPr txBox="1"/>
          <p:nvPr/>
        </p:nvSpPr>
        <p:spPr>
          <a:xfrm>
            <a:off x="1201120" y="3844528"/>
            <a:ext cx="125832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SKILLS</a:t>
            </a:r>
            <a:endParaRPr lang="id-ID" sz="1013" b="1" dirty="0"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D95C132-3845-4482-BB11-3491F5905BE9}"/>
              </a:ext>
            </a:extLst>
          </p:cNvPr>
          <p:cNvSpPr/>
          <p:nvPr/>
        </p:nvSpPr>
        <p:spPr>
          <a:xfrm>
            <a:off x="989037" y="2832990"/>
            <a:ext cx="1640279" cy="45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simply</a:t>
            </a:r>
            <a:endParaRPr lang="en-US" sz="825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4C2AB34-B472-4F5D-9D87-4986B09CAE05}"/>
              </a:ext>
            </a:extLst>
          </p:cNvPr>
          <p:cNvSpPr txBox="1"/>
          <p:nvPr/>
        </p:nvSpPr>
        <p:spPr>
          <a:xfrm>
            <a:off x="1158907" y="2584566"/>
            <a:ext cx="125832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EXPLORE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739171" y="1386984"/>
            <a:ext cx="24447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Play Your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Favorite Game.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3144621" y="2521043"/>
            <a:ext cx="1104807" cy="178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830639" y="302175"/>
            <a:ext cx="2872566" cy="243913"/>
            <a:chOff x="7774185" y="402900"/>
            <a:chExt cx="3830088" cy="325217"/>
          </a:xfrm>
        </p:grpSpPr>
        <p:grpSp>
          <p:nvGrpSpPr>
            <p:cNvPr id="14" name="Group 13"/>
            <p:cNvGrpSpPr/>
            <p:nvPr/>
          </p:nvGrpSpPr>
          <p:grpSpPr>
            <a:xfrm>
              <a:off x="10687869" y="421238"/>
              <a:ext cx="916404" cy="292388"/>
              <a:chOff x="303550" y="423828"/>
              <a:chExt cx="916404" cy="292388"/>
            </a:xfrm>
          </p:grpSpPr>
          <p:sp>
            <p:nvSpPr>
              <p:cNvPr id="17" name="Freeform 20">
                <a:extLst>
                  <a:ext uri="{FF2B5EF4-FFF2-40B4-BE49-F238E27FC236}">
                    <a16:creationId xmlns:a16="http://schemas.microsoft.com/office/drawing/2014/main" id="{6AFB2F0F-818C-4FA7-AEA5-94EF81A65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5026" y="494131"/>
                <a:ext cx="114928" cy="99014"/>
              </a:xfrm>
              <a:custGeom>
                <a:avLst/>
                <a:gdLst>
                  <a:gd name="T0" fmla="*/ 102743 w 232"/>
                  <a:gd name="T1" fmla="*/ 0 h 205"/>
                  <a:gd name="T2" fmla="*/ 0 w 232"/>
                  <a:gd name="T3" fmla="*/ 0 h 205"/>
                  <a:gd name="T4" fmla="*/ 51149 w 232"/>
                  <a:gd name="T5" fmla="*/ 88466 h 205"/>
                  <a:gd name="T6" fmla="*/ 102743 w 232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2" h="205">
                    <a:moveTo>
                      <a:pt x="231" y="0"/>
                    </a:moveTo>
                    <a:lnTo>
                      <a:pt x="0" y="0"/>
                    </a:lnTo>
                    <a:lnTo>
                      <a:pt x="115" y="204"/>
                    </a:lnTo>
                    <a:lnTo>
                      <a:pt x="231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25718" tIns="12859" rIns="25718" bIns="12859" anchor="ctr"/>
              <a:lstStyle/>
              <a:p>
                <a:endParaRPr lang="en-US" sz="1013" dirty="0">
                  <a:solidFill>
                    <a:schemeClr val="bg1"/>
                  </a:solidFill>
                  <a:latin typeface="Rockwell" panose="02060603020205020403" pitchFamily="18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2D3B121-411E-43D3-87FD-D08F5AF5A4DA}"/>
                  </a:ext>
                </a:extLst>
              </p:cNvPr>
              <p:cNvSpPr txBox="1"/>
              <p:nvPr/>
            </p:nvSpPr>
            <p:spPr>
              <a:xfrm>
                <a:off x="303550" y="423828"/>
                <a:ext cx="820985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25" b="1" spc="225" dirty="0">
                    <a:solidFill>
                      <a:schemeClr val="bg1"/>
                    </a:solidFill>
                    <a:latin typeface="Rockwell" panose="02060603020205020403" pitchFamily="18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ENG</a:t>
                </a:r>
                <a:endParaRPr lang="id-ID" sz="825" b="1" spc="225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E133AB8-F02B-429A-8112-4DB4477020B0}"/>
                </a:ext>
              </a:extLst>
            </p:cNvPr>
            <p:cNvSpPr/>
            <p:nvPr/>
          </p:nvSpPr>
          <p:spPr>
            <a:xfrm>
              <a:off x="9086740" y="402900"/>
              <a:ext cx="1535109" cy="325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900" b="1" spc="225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Download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E5EB985-952E-4BBF-BD96-F241F4414CA0}"/>
                </a:ext>
              </a:extLst>
            </p:cNvPr>
            <p:cNvSpPr/>
            <p:nvPr/>
          </p:nvSpPr>
          <p:spPr>
            <a:xfrm>
              <a:off x="7774185" y="402900"/>
              <a:ext cx="1601131" cy="325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900" b="1" spc="225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Join Now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6" name="Picture Placeholder 5" descr="Shape&#10;&#10;Description automatically generated">
            <a:extLst>
              <a:ext uri="{FF2B5EF4-FFF2-40B4-BE49-F238E27FC236}">
                <a16:creationId xmlns:a16="http://schemas.microsoft.com/office/drawing/2014/main" id="{CAAB2076-8075-442C-8AC3-A149A06D02F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44" r="244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38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 descr="Shape&#10;&#10;Description automatically generated">
            <a:extLst>
              <a:ext uri="{FF2B5EF4-FFF2-40B4-BE49-F238E27FC236}">
                <a16:creationId xmlns:a16="http://schemas.microsoft.com/office/drawing/2014/main" id="{506BDFA1-D56B-47C7-A176-B25D90342AF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8" b="3858"/>
          <a:stretch>
            <a:fillRect/>
          </a:stretch>
        </p:blipFill>
        <p:spPr/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1998903" y="1812621"/>
            <a:ext cx="4871198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spc="225" dirty="0">
                <a:solidFill>
                  <a:schemeClr val="bg1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Thank You</a:t>
            </a:r>
            <a:endParaRPr lang="id-ID" sz="4950" b="1" spc="225" dirty="0">
              <a:solidFill>
                <a:schemeClr val="bg1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606667" y="2711065"/>
            <a:ext cx="1655670" cy="339181"/>
            <a:chOff x="7360025" y="4688380"/>
            <a:chExt cx="2207560" cy="452241"/>
          </a:xfrm>
        </p:grpSpPr>
        <p:sp>
          <p:nvSpPr>
            <p:cNvPr id="7" name="Rounded Rectangle 6"/>
            <p:cNvSpPr/>
            <p:nvPr/>
          </p:nvSpPr>
          <p:spPr>
            <a:xfrm>
              <a:off x="7360025" y="4688380"/>
              <a:ext cx="2207560" cy="45224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7480374" y="4762354"/>
              <a:ext cx="1993088" cy="321222"/>
              <a:chOff x="7943254" y="5184795"/>
              <a:chExt cx="2226636" cy="358863"/>
            </a:xfrm>
          </p:grpSpPr>
          <p:sp>
            <p:nvSpPr>
              <p:cNvPr id="9" name="Freeform 13"/>
              <p:cNvSpPr>
                <a:spLocks noChangeArrowheads="1"/>
              </p:cNvSpPr>
              <p:nvPr/>
            </p:nvSpPr>
            <p:spPr bwMode="auto">
              <a:xfrm>
                <a:off x="9814806" y="5184795"/>
                <a:ext cx="355084" cy="346825"/>
              </a:xfrm>
              <a:custGeom>
                <a:avLst/>
                <a:gdLst>
                  <a:gd name="T0" fmla="*/ 0 w 462"/>
                  <a:gd name="T1" fmla="*/ 97800 h 452"/>
                  <a:gd name="T2" fmla="*/ 0 w 462"/>
                  <a:gd name="T3" fmla="*/ 97800 h 452"/>
                  <a:gd name="T4" fmla="*/ 102394 w 462"/>
                  <a:gd name="T5" fmla="*/ 199582 h 452"/>
                  <a:gd name="T6" fmla="*/ 204345 w 462"/>
                  <a:gd name="T7" fmla="*/ 97800 h 452"/>
                  <a:gd name="T8" fmla="*/ 102394 w 462"/>
                  <a:gd name="T9" fmla="*/ 0 h 452"/>
                  <a:gd name="T10" fmla="*/ 0 w 462"/>
                  <a:gd name="T11" fmla="*/ 97800 h 452"/>
                  <a:gd name="T12" fmla="*/ 180852 w 462"/>
                  <a:gd name="T13" fmla="*/ 97800 h 452"/>
                  <a:gd name="T14" fmla="*/ 180852 w 462"/>
                  <a:gd name="T15" fmla="*/ 97800 h 452"/>
                  <a:gd name="T16" fmla="*/ 102394 w 462"/>
                  <a:gd name="T17" fmla="*/ 180111 h 452"/>
                  <a:gd name="T18" fmla="*/ 23493 w 462"/>
                  <a:gd name="T19" fmla="*/ 97800 h 452"/>
                  <a:gd name="T20" fmla="*/ 102394 w 462"/>
                  <a:gd name="T21" fmla="*/ 19471 h 452"/>
                  <a:gd name="T22" fmla="*/ 180852 w 462"/>
                  <a:gd name="T23" fmla="*/ 97800 h 452"/>
                  <a:gd name="T24" fmla="*/ 58954 w 462"/>
                  <a:gd name="T25" fmla="*/ 77886 h 452"/>
                  <a:gd name="T26" fmla="*/ 58954 w 462"/>
                  <a:gd name="T27" fmla="*/ 77886 h 452"/>
                  <a:gd name="T28" fmla="*/ 58954 w 462"/>
                  <a:gd name="T29" fmla="*/ 117714 h 452"/>
                  <a:gd name="T30" fmla="*/ 106383 w 462"/>
                  <a:gd name="T31" fmla="*/ 117714 h 452"/>
                  <a:gd name="T32" fmla="*/ 106383 w 462"/>
                  <a:gd name="T33" fmla="*/ 144708 h 452"/>
                  <a:gd name="T34" fmla="*/ 145391 w 462"/>
                  <a:gd name="T35" fmla="*/ 97800 h 452"/>
                  <a:gd name="T36" fmla="*/ 106383 w 462"/>
                  <a:gd name="T37" fmla="*/ 54432 h 452"/>
                  <a:gd name="T38" fmla="*/ 106383 w 462"/>
                  <a:gd name="T39" fmla="*/ 77886 h 452"/>
                  <a:gd name="T40" fmla="*/ 58954 w 462"/>
                  <a:gd name="T41" fmla="*/ 77886 h 4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62" h="452">
                    <a:moveTo>
                      <a:pt x="0" y="221"/>
                    </a:moveTo>
                    <a:lnTo>
                      <a:pt x="0" y="221"/>
                    </a:lnTo>
                    <a:cubicBezTo>
                      <a:pt x="0" y="354"/>
                      <a:pt x="106" y="451"/>
                      <a:pt x="231" y="451"/>
                    </a:cubicBezTo>
                    <a:cubicBezTo>
                      <a:pt x="355" y="451"/>
                      <a:pt x="461" y="354"/>
                      <a:pt x="461" y="221"/>
                    </a:cubicBezTo>
                    <a:cubicBezTo>
                      <a:pt x="461" y="97"/>
                      <a:pt x="355" y="0"/>
                      <a:pt x="231" y="0"/>
                    </a:cubicBezTo>
                    <a:cubicBezTo>
                      <a:pt x="106" y="0"/>
                      <a:pt x="0" y="97"/>
                      <a:pt x="0" y="221"/>
                    </a:cubicBezTo>
                    <a:close/>
                    <a:moveTo>
                      <a:pt x="408" y="221"/>
                    </a:moveTo>
                    <a:lnTo>
                      <a:pt x="408" y="221"/>
                    </a:lnTo>
                    <a:cubicBezTo>
                      <a:pt x="408" y="327"/>
                      <a:pt x="328" y="407"/>
                      <a:pt x="231" y="407"/>
                    </a:cubicBezTo>
                    <a:cubicBezTo>
                      <a:pt x="133" y="407"/>
                      <a:pt x="53" y="327"/>
                      <a:pt x="53" y="221"/>
                    </a:cubicBezTo>
                    <a:cubicBezTo>
                      <a:pt x="53" y="123"/>
                      <a:pt x="133" y="44"/>
                      <a:pt x="231" y="44"/>
                    </a:cubicBezTo>
                    <a:cubicBezTo>
                      <a:pt x="328" y="44"/>
                      <a:pt x="408" y="123"/>
                      <a:pt x="408" y="221"/>
                    </a:cubicBezTo>
                    <a:close/>
                    <a:moveTo>
                      <a:pt x="133" y="176"/>
                    </a:moveTo>
                    <a:lnTo>
                      <a:pt x="133" y="176"/>
                    </a:lnTo>
                    <a:cubicBezTo>
                      <a:pt x="133" y="266"/>
                      <a:pt x="133" y="266"/>
                      <a:pt x="133" y="266"/>
                    </a:cubicBezTo>
                    <a:cubicBezTo>
                      <a:pt x="240" y="266"/>
                      <a:pt x="240" y="266"/>
                      <a:pt x="240" y="266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328" y="221"/>
                      <a:pt x="328" y="221"/>
                      <a:pt x="328" y="221"/>
                    </a:cubicBezTo>
                    <a:cubicBezTo>
                      <a:pt x="240" y="123"/>
                      <a:pt x="240" y="123"/>
                      <a:pt x="240" y="123"/>
                    </a:cubicBezTo>
                    <a:cubicBezTo>
                      <a:pt x="240" y="176"/>
                      <a:pt x="240" y="176"/>
                      <a:pt x="240" y="176"/>
                    </a:cubicBezTo>
                    <a:lnTo>
                      <a:pt x="133" y="1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none" lIns="25718" tIns="12859" rIns="25718" bIns="12859" anchor="ctr"/>
              <a:lstStyle/>
              <a:p>
                <a:endParaRPr lang="en-US" sz="1013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7943254" y="5199817"/>
                <a:ext cx="2036803" cy="3438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9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Search Keyword . . .</a:t>
                </a:r>
                <a:endPara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5944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Shape&#10;&#10;Description automatically generated">
            <a:extLst>
              <a:ext uri="{FF2B5EF4-FFF2-40B4-BE49-F238E27FC236}">
                <a16:creationId xmlns:a16="http://schemas.microsoft.com/office/drawing/2014/main" id="{2BB34045-0EF2-4AF1-99AA-158B56DA07B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8" r="19078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807979" y="3101806"/>
            <a:ext cx="4809058" cy="16093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latin typeface="Rockwell" panose="02060603020205020403" pitchFamily="18" charset="0"/>
              </a:rPr>
              <a:t>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737511" y="1268633"/>
            <a:ext cx="28238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Game And The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Specification.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737511" y="2133195"/>
            <a:ext cx="2982920" cy="640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072770" y="3582323"/>
            <a:ext cx="2687184" cy="45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Rockwell" panose="02060603020205020403" pitchFamily="18" charset="0"/>
              </a:rPr>
              <a:t>Lorem Ipsum is simply dummy text of the printing and typesetting industry. Lorem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1072771" y="3253140"/>
            <a:ext cx="1286252" cy="294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Description :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118506" y="4203656"/>
            <a:ext cx="1598001" cy="270565"/>
            <a:chOff x="7149810" y="4957482"/>
            <a:chExt cx="2659997" cy="450376"/>
          </a:xfrm>
        </p:grpSpPr>
        <p:sp>
          <p:nvSpPr>
            <p:cNvPr id="24" name="Rounded Rectangle 23"/>
            <p:cNvSpPr/>
            <p:nvPr/>
          </p:nvSpPr>
          <p:spPr>
            <a:xfrm>
              <a:off x="7149810" y="4957482"/>
              <a:ext cx="2659997" cy="45037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25" name="Freeform 13"/>
            <p:cNvSpPr>
              <a:spLocks noChangeArrowheads="1"/>
            </p:cNvSpPr>
            <p:nvPr/>
          </p:nvSpPr>
          <p:spPr bwMode="auto">
            <a:xfrm>
              <a:off x="9376514" y="4998426"/>
              <a:ext cx="355084" cy="346825"/>
            </a:xfrm>
            <a:custGeom>
              <a:avLst/>
              <a:gdLst>
                <a:gd name="T0" fmla="*/ 0 w 462"/>
                <a:gd name="T1" fmla="*/ 97800 h 452"/>
                <a:gd name="T2" fmla="*/ 0 w 462"/>
                <a:gd name="T3" fmla="*/ 97800 h 452"/>
                <a:gd name="T4" fmla="*/ 102394 w 462"/>
                <a:gd name="T5" fmla="*/ 199582 h 452"/>
                <a:gd name="T6" fmla="*/ 204345 w 462"/>
                <a:gd name="T7" fmla="*/ 97800 h 452"/>
                <a:gd name="T8" fmla="*/ 102394 w 462"/>
                <a:gd name="T9" fmla="*/ 0 h 452"/>
                <a:gd name="T10" fmla="*/ 0 w 462"/>
                <a:gd name="T11" fmla="*/ 97800 h 452"/>
                <a:gd name="T12" fmla="*/ 180852 w 462"/>
                <a:gd name="T13" fmla="*/ 97800 h 452"/>
                <a:gd name="T14" fmla="*/ 180852 w 462"/>
                <a:gd name="T15" fmla="*/ 97800 h 452"/>
                <a:gd name="T16" fmla="*/ 102394 w 462"/>
                <a:gd name="T17" fmla="*/ 180111 h 452"/>
                <a:gd name="T18" fmla="*/ 23493 w 462"/>
                <a:gd name="T19" fmla="*/ 97800 h 452"/>
                <a:gd name="T20" fmla="*/ 102394 w 462"/>
                <a:gd name="T21" fmla="*/ 19471 h 452"/>
                <a:gd name="T22" fmla="*/ 180852 w 462"/>
                <a:gd name="T23" fmla="*/ 97800 h 452"/>
                <a:gd name="T24" fmla="*/ 58954 w 462"/>
                <a:gd name="T25" fmla="*/ 77886 h 452"/>
                <a:gd name="T26" fmla="*/ 58954 w 462"/>
                <a:gd name="T27" fmla="*/ 77886 h 452"/>
                <a:gd name="T28" fmla="*/ 58954 w 462"/>
                <a:gd name="T29" fmla="*/ 117714 h 452"/>
                <a:gd name="T30" fmla="*/ 106383 w 462"/>
                <a:gd name="T31" fmla="*/ 117714 h 452"/>
                <a:gd name="T32" fmla="*/ 106383 w 462"/>
                <a:gd name="T33" fmla="*/ 144708 h 452"/>
                <a:gd name="T34" fmla="*/ 145391 w 462"/>
                <a:gd name="T35" fmla="*/ 97800 h 452"/>
                <a:gd name="T36" fmla="*/ 106383 w 462"/>
                <a:gd name="T37" fmla="*/ 54432 h 452"/>
                <a:gd name="T38" fmla="*/ 106383 w 462"/>
                <a:gd name="T39" fmla="*/ 77886 h 452"/>
                <a:gd name="T40" fmla="*/ 58954 w 462"/>
                <a:gd name="T41" fmla="*/ 77886 h 4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62" h="452">
                  <a:moveTo>
                    <a:pt x="0" y="221"/>
                  </a:moveTo>
                  <a:lnTo>
                    <a:pt x="0" y="221"/>
                  </a:lnTo>
                  <a:cubicBezTo>
                    <a:pt x="0" y="354"/>
                    <a:pt x="106" y="451"/>
                    <a:pt x="231" y="451"/>
                  </a:cubicBezTo>
                  <a:cubicBezTo>
                    <a:pt x="355" y="451"/>
                    <a:pt x="461" y="354"/>
                    <a:pt x="461" y="221"/>
                  </a:cubicBezTo>
                  <a:cubicBezTo>
                    <a:pt x="461" y="97"/>
                    <a:pt x="355" y="0"/>
                    <a:pt x="231" y="0"/>
                  </a:cubicBezTo>
                  <a:cubicBezTo>
                    <a:pt x="106" y="0"/>
                    <a:pt x="0" y="97"/>
                    <a:pt x="0" y="221"/>
                  </a:cubicBezTo>
                  <a:close/>
                  <a:moveTo>
                    <a:pt x="408" y="221"/>
                  </a:moveTo>
                  <a:lnTo>
                    <a:pt x="408" y="221"/>
                  </a:lnTo>
                  <a:cubicBezTo>
                    <a:pt x="408" y="327"/>
                    <a:pt x="328" y="407"/>
                    <a:pt x="231" y="407"/>
                  </a:cubicBezTo>
                  <a:cubicBezTo>
                    <a:pt x="133" y="407"/>
                    <a:pt x="53" y="327"/>
                    <a:pt x="53" y="221"/>
                  </a:cubicBezTo>
                  <a:cubicBezTo>
                    <a:pt x="53" y="123"/>
                    <a:pt x="133" y="44"/>
                    <a:pt x="231" y="44"/>
                  </a:cubicBezTo>
                  <a:cubicBezTo>
                    <a:pt x="328" y="44"/>
                    <a:pt x="408" y="123"/>
                    <a:pt x="408" y="221"/>
                  </a:cubicBezTo>
                  <a:close/>
                  <a:moveTo>
                    <a:pt x="133" y="176"/>
                  </a:moveTo>
                  <a:lnTo>
                    <a:pt x="133" y="176"/>
                  </a:lnTo>
                  <a:cubicBezTo>
                    <a:pt x="133" y="266"/>
                    <a:pt x="133" y="266"/>
                    <a:pt x="133" y="266"/>
                  </a:cubicBezTo>
                  <a:cubicBezTo>
                    <a:pt x="240" y="266"/>
                    <a:pt x="240" y="266"/>
                    <a:pt x="240" y="266"/>
                  </a:cubicBezTo>
                  <a:cubicBezTo>
                    <a:pt x="240" y="327"/>
                    <a:pt x="240" y="327"/>
                    <a:pt x="240" y="327"/>
                  </a:cubicBezTo>
                  <a:cubicBezTo>
                    <a:pt x="328" y="221"/>
                    <a:pt x="328" y="221"/>
                    <a:pt x="328" y="221"/>
                  </a:cubicBezTo>
                  <a:cubicBezTo>
                    <a:pt x="240" y="123"/>
                    <a:pt x="240" y="123"/>
                    <a:pt x="240" y="123"/>
                  </a:cubicBezTo>
                  <a:cubicBezTo>
                    <a:pt x="240" y="176"/>
                    <a:pt x="240" y="176"/>
                    <a:pt x="240" y="176"/>
                  </a:cubicBezTo>
                  <a:lnTo>
                    <a:pt x="133" y="17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lIns="25718" tIns="12859" rIns="25718" bIns="12859" anchor="ctr"/>
            <a:lstStyle/>
            <a:p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461406" y="5032326"/>
              <a:ext cx="2036804" cy="3555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Search Keyword . . .</a:t>
              </a:r>
              <a:endParaRPr lang="en-US" sz="788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4" name="Picture Placeholder 13" descr="Shape&#10;&#10;Description automatically generated">
            <a:extLst>
              <a:ext uri="{FF2B5EF4-FFF2-40B4-BE49-F238E27FC236}">
                <a16:creationId xmlns:a16="http://schemas.microsoft.com/office/drawing/2014/main" id="{CA14C041-8E1C-4342-8FA3-999ECEE0BF6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8" r="226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7865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2771775" y="0"/>
            <a:ext cx="6372225" cy="5143500"/>
          </a:xfrm>
          <a:custGeom>
            <a:avLst/>
            <a:gdLst>
              <a:gd name="connsiteX0" fmla="*/ 1213578 w 5360894"/>
              <a:gd name="connsiteY0" fmla="*/ 0 h 6858000"/>
              <a:gd name="connsiteX1" fmla="*/ 5360894 w 5360894"/>
              <a:gd name="connsiteY1" fmla="*/ 0 h 6858000"/>
              <a:gd name="connsiteX2" fmla="*/ 5360894 w 5360894"/>
              <a:gd name="connsiteY2" fmla="*/ 6858000 h 6858000"/>
              <a:gd name="connsiteX3" fmla="*/ 0 w 536089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0894" h="6858000">
                <a:moveTo>
                  <a:pt x="1213578" y="0"/>
                </a:moveTo>
                <a:lnTo>
                  <a:pt x="5360894" y="0"/>
                </a:lnTo>
                <a:lnTo>
                  <a:pt x="5360894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728781" y="1182080"/>
            <a:ext cx="25566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Hino Game </a:t>
            </a:r>
          </a:p>
          <a:p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On </a:t>
            </a:r>
            <a:r>
              <a:rPr lang="en-US" sz="2100" b="1" dirty="0" err="1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Vission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738867" y="2141715"/>
            <a:ext cx="2556664" cy="1021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typesetting industry. dummy text of the printing and typesetting industry.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8410" y="3514363"/>
            <a:ext cx="1655670" cy="339181"/>
            <a:chOff x="7360025" y="4688380"/>
            <a:chExt cx="2207560" cy="452241"/>
          </a:xfrm>
        </p:grpSpPr>
        <p:sp>
          <p:nvSpPr>
            <p:cNvPr id="13" name="Rounded Rectangle 12"/>
            <p:cNvSpPr/>
            <p:nvPr/>
          </p:nvSpPr>
          <p:spPr>
            <a:xfrm>
              <a:off x="7360025" y="4688380"/>
              <a:ext cx="2207560" cy="45224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480374" y="4762354"/>
              <a:ext cx="1993088" cy="321222"/>
              <a:chOff x="7943254" y="5184795"/>
              <a:chExt cx="2226636" cy="358863"/>
            </a:xfrm>
          </p:grpSpPr>
          <p:sp>
            <p:nvSpPr>
              <p:cNvPr id="15" name="Freeform 13"/>
              <p:cNvSpPr>
                <a:spLocks noChangeArrowheads="1"/>
              </p:cNvSpPr>
              <p:nvPr/>
            </p:nvSpPr>
            <p:spPr bwMode="auto">
              <a:xfrm>
                <a:off x="9814806" y="5184795"/>
                <a:ext cx="355084" cy="346825"/>
              </a:xfrm>
              <a:custGeom>
                <a:avLst/>
                <a:gdLst>
                  <a:gd name="T0" fmla="*/ 0 w 462"/>
                  <a:gd name="T1" fmla="*/ 97800 h 452"/>
                  <a:gd name="T2" fmla="*/ 0 w 462"/>
                  <a:gd name="T3" fmla="*/ 97800 h 452"/>
                  <a:gd name="T4" fmla="*/ 102394 w 462"/>
                  <a:gd name="T5" fmla="*/ 199582 h 452"/>
                  <a:gd name="T6" fmla="*/ 204345 w 462"/>
                  <a:gd name="T7" fmla="*/ 97800 h 452"/>
                  <a:gd name="T8" fmla="*/ 102394 w 462"/>
                  <a:gd name="T9" fmla="*/ 0 h 452"/>
                  <a:gd name="T10" fmla="*/ 0 w 462"/>
                  <a:gd name="T11" fmla="*/ 97800 h 452"/>
                  <a:gd name="T12" fmla="*/ 180852 w 462"/>
                  <a:gd name="T13" fmla="*/ 97800 h 452"/>
                  <a:gd name="T14" fmla="*/ 180852 w 462"/>
                  <a:gd name="T15" fmla="*/ 97800 h 452"/>
                  <a:gd name="T16" fmla="*/ 102394 w 462"/>
                  <a:gd name="T17" fmla="*/ 180111 h 452"/>
                  <a:gd name="T18" fmla="*/ 23493 w 462"/>
                  <a:gd name="T19" fmla="*/ 97800 h 452"/>
                  <a:gd name="T20" fmla="*/ 102394 w 462"/>
                  <a:gd name="T21" fmla="*/ 19471 h 452"/>
                  <a:gd name="T22" fmla="*/ 180852 w 462"/>
                  <a:gd name="T23" fmla="*/ 97800 h 452"/>
                  <a:gd name="T24" fmla="*/ 58954 w 462"/>
                  <a:gd name="T25" fmla="*/ 77886 h 452"/>
                  <a:gd name="T26" fmla="*/ 58954 w 462"/>
                  <a:gd name="T27" fmla="*/ 77886 h 452"/>
                  <a:gd name="T28" fmla="*/ 58954 w 462"/>
                  <a:gd name="T29" fmla="*/ 117714 h 452"/>
                  <a:gd name="T30" fmla="*/ 106383 w 462"/>
                  <a:gd name="T31" fmla="*/ 117714 h 452"/>
                  <a:gd name="T32" fmla="*/ 106383 w 462"/>
                  <a:gd name="T33" fmla="*/ 144708 h 452"/>
                  <a:gd name="T34" fmla="*/ 145391 w 462"/>
                  <a:gd name="T35" fmla="*/ 97800 h 452"/>
                  <a:gd name="T36" fmla="*/ 106383 w 462"/>
                  <a:gd name="T37" fmla="*/ 54432 h 452"/>
                  <a:gd name="T38" fmla="*/ 106383 w 462"/>
                  <a:gd name="T39" fmla="*/ 77886 h 452"/>
                  <a:gd name="T40" fmla="*/ 58954 w 462"/>
                  <a:gd name="T41" fmla="*/ 77886 h 4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62" h="452">
                    <a:moveTo>
                      <a:pt x="0" y="221"/>
                    </a:moveTo>
                    <a:lnTo>
                      <a:pt x="0" y="221"/>
                    </a:lnTo>
                    <a:cubicBezTo>
                      <a:pt x="0" y="354"/>
                      <a:pt x="106" y="451"/>
                      <a:pt x="231" y="451"/>
                    </a:cubicBezTo>
                    <a:cubicBezTo>
                      <a:pt x="355" y="451"/>
                      <a:pt x="461" y="354"/>
                      <a:pt x="461" y="221"/>
                    </a:cubicBezTo>
                    <a:cubicBezTo>
                      <a:pt x="461" y="97"/>
                      <a:pt x="355" y="0"/>
                      <a:pt x="231" y="0"/>
                    </a:cubicBezTo>
                    <a:cubicBezTo>
                      <a:pt x="106" y="0"/>
                      <a:pt x="0" y="97"/>
                      <a:pt x="0" y="221"/>
                    </a:cubicBezTo>
                    <a:close/>
                    <a:moveTo>
                      <a:pt x="408" y="221"/>
                    </a:moveTo>
                    <a:lnTo>
                      <a:pt x="408" y="221"/>
                    </a:lnTo>
                    <a:cubicBezTo>
                      <a:pt x="408" y="327"/>
                      <a:pt x="328" y="407"/>
                      <a:pt x="231" y="407"/>
                    </a:cubicBezTo>
                    <a:cubicBezTo>
                      <a:pt x="133" y="407"/>
                      <a:pt x="53" y="327"/>
                      <a:pt x="53" y="221"/>
                    </a:cubicBezTo>
                    <a:cubicBezTo>
                      <a:pt x="53" y="123"/>
                      <a:pt x="133" y="44"/>
                      <a:pt x="231" y="44"/>
                    </a:cubicBezTo>
                    <a:cubicBezTo>
                      <a:pt x="328" y="44"/>
                      <a:pt x="408" y="123"/>
                      <a:pt x="408" y="221"/>
                    </a:cubicBezTo>
                    <a:close/>
                    <a:moveTo>
                      <a:pt x="133" y="176"/>
                    </a:moveTo>
                    <a:lnTo>
                      <a:pt x="133" y="176"/>
                    </a:lnTo>
                    <a:cubicBezTo>
                      <a:pt x="133" y="266"/>
                      <a:pt x="133" y="266"/>
                      <a:pt x="133" y="266"/>
                    </a:cubicBezTo>
                    <a:cubicBezTo>
                      <a:pt x="240" y="266"/>
                      <a:pt x="240" y="266"/>
                      <a:pt x="240" y="266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328" y="221"/>
                      <a:pt x="328" y="221"/>
                      <a:pt x="328" y="221"/>
                    </a:cubicBezTo>
                    <a:cubicBezTo>
                      <a:pt x="240" y="123"/>
                      <a:pt x="240" y="123"/>
                      <a:pt x="240" y="123"/>
                    </a:cubicBezTo>
                    <a:cubicBezTo>
                      <a:pt x="240" y="176"/>
                      <a:pt x="240" y="176"/>
                      <a:pt x="240" y="176"/>
                    </a:cubicBezTo>
                    <a:lnTo>
                      <a:pt x="133" y="17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none" lIns="25718" tIns="12859" rIns="25718" bIns="12859" anchor="ctr"/>
              <a:lstStyle/>
              <a:p>
                <a:endParaRPr lang="en-US" sz="1013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7943254" y="5199817"/>
                <a:ext cx="2036803" cy="3438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9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Search Keyword . . .</a:t>
                </a:r>
                <a:endPara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6" name="Picture Placeholder 5" descr="Shape&#10;&#10;Description automatically generated">
            <a:extLst>
              <a:ext uri="{FF2B5EF4-FFF2-40B4-BE49-F238E27FC236}">
                <a16:creationId xmlns:a16="http://schemas.microsoft.com/office/drawing/2014/main" id="{ABAAD939-A903-49C2-8793-EE5C801C49D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1" r="204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3948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5750042" y="1131563"/>
            <a:ext cx="22144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1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Hino Game</a:t>
            </a:r>
          </a:p>
          <a:p>
            <a:pPr algn="r"/>
            <a:r>
              <a:rPr lang="en-US" sz="21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On Mission</a:t>
            </a:r>
            <a:endParaRPr lang="id-ID" sz="21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619583" y="916380"/>
            <a:ext cx="4862653" cy="117104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887389" y="1201689"/>
            <a:ext cx="998762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Player</a:t>
            </a:r>
          </a:p>
          <a:p>
            <a:pPr algn="ctr"/>
            <a:r>
              <a:rPr lang="en-GB" sz="1050" spc="225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Value</a:t>
            </a:r>
            <a:endParaRPr lang="id-ID" sz="1050" spc="225" dirty="0">
              <a:solidFill>
                <a:schemeClr val="bg1"/>
              </a:solidFill>
              <a:latin typeface="Bebas Neue" panose="020B0606020202050201" pitchFamily="34" charset="0"/>
              <a:ea typeface="Open Sans" panose="020B0606030504020204" pitchFamily="34" charset="0"/>
              <a:cs typeface="Courier New" panose="02070309020205020404" pitchFamily="49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2099748" y="1206584"/>
            <a:ext cx="2802592" cy="643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printing and typesetting  is simply dummy text of the printing and typesetting of the printing </a:t>
            </a:r>
            <a:endParaRPr lang="en-US" sz="825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EDB05B-4D84-453A-9F38-477B02BF317E}"/>
              </a:ext>
            </a:extLst>
          </p:cNvPr>
          <p:cNvSpPr txBox="1"/>
          <p:nvPr/>
        </p:nvSpPr>
        <p:spPr>
          <a:xfrm>
            <a:off x="4223908" y="3065046"/>
            <a:ext cx="125832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Mission 01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4218576" y="3395486"/>
            <a:ext cx="1946784" cy="833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printing and typesetting industry. Lorem Ipsum is simply printing and typesetting </a:t>
            </a:r>
            <a:endParaRPr lang="en-US" sz="825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EDB05B-4D84-453A-9F38-477B02BF317E}"/>
              </a:ext>
            </a:extLst>
          </p:cNvPr>
          <p:cNvSpPr txBox="1"/>
          <p:nvPr/>
        </p:nvSpPr>
        <p:spPr>
          <a:xfrm>
            <a:off x="6531792" y="3033384"/>
            <a:ext cx="125832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Mission 02</a:t>
            </a:r>
            <a:endParaRPr lang="id-ID" sz="1013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531791" y="3395486"/>
            <a:ext cx="1946784" cy="833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printing and typesetting industry. Lorem Ipsum is simply printing and typesetting </a:t>
            </a:r>
            <a:endParaRPr lang="en-US" sz="825" dirty="0">
              <a:solidFill>
                <a:schemeClr val="bg1"/>
              </a:solidFill>
              <a:latin typeface="DauphinPlain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pic>
        <p:nvPicPr>
          <p:cNvPr id="17" name="Picture Placeholder 16" descr="Shape&#10;&#10;Description automatically generated">
            <a:extLst>
              <a:ext uri="{FF2B5EF4-FFF2-40B4-BE49-F238E27FC236}">
                <a16:creationId xmlns:a16="http://schemas.microsoft.com/office/drawing/2014/main" id="{A052DF68-6717-490E-8D0F-D280C374A4F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" r="6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261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Shape&#10;&#10;Description automatically generated">
            <a:extLst>
              <a:ext uri="{FF2B5EF4-FFF2-40B4-BE49-F238E27FC236}">
                <a16:creationId xmlns:a16="http://schemas.microsoft.com/office/drawing/2014/main" id="{8D461EBF-2EAF-4B11-AEC2-F8192631AD6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1" r="27031"/>
          <a:stretch>
            <a:fillRect/>
          </a:stretch>
        </p:blipFill>
        <p:spPr/>
      </p:pic>
      <p:sp>
        <p:nvSpPr>
          <p:cNvPr id="5" name="Parallelogram 4"/>
          <p:cNvSpPr/>
          <p:nvPr/>
        </p:nvSpPr>
        <p:spPr>
          <a:xfrm>
            <a:off x="5772150" y="938860"/>
            <a:ext cx="2714625" cy="3243263"/>
          </a:xfrm>
          <a:prstGeom prst="parallelogram">
            <a:avLst/>
          </a:prstGeom>
          <a:gradFill>
            <a:gsLst>
              <a:gs pos="0">
                <a:schemeClr val="accent4"/>
              </a:gs>
              <a:gs pos="100000">
                <a:schemeClr val="accent1">
                  <a:lumMod val="5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862582" y="950119"/>
            <a:ext cx="25780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Game For The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Next</a:t>
            </a:r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Generation.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828676" y="1919931"/>
            <a:ext cx="2607122" cy="643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 Ipsum is simply dummy text of the printing and typesetting industry. Lorem Ipsum is simply dummy text of the printing and</a:t>
            </a:r>
            <a:endParaRPr lang="en-US" sz="825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862582" y="3918537"/>
            <a:ext cx="843008" cy="186579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75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  <a:endParaRPr lang="en-US" sz="675" b="1" dirty="0"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EDB05B-4D84-453A-9F38-477B02BF317E}"/>
              </a:ext>
            </a:extLst>
          </p:cNvPr>
          <p:cNvSpPr txBox="1"/>
          <p:nvPr/>
        </p:nvSpPr>
        <p:spPr>
          <a:xfrm>
            <a:off x="834008" y="2706708"/>
            <a:ext cx="149781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PRO PLAYER</a:t>
            </a:r>
            <a:endParaRPr lang="id-ID" sz="1013" b="1" dirty="0"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828676" y="2986722"/>
            <a:ext cx="2607122" cy="643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 Ipsum is simply dummy text of the printing and typesetting industry. Lorem Ipsum is simply dummy text of the printing and</a:t>
            </a:r>
            <a:endParaRPr lang="en-US" sz="825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6816891" y="1602400"/>
            <a:ext cx="685467" cy="612544"/>
          </a:xfrm>
          <a:custGeom>
            <a:avLst/>
            <a:gdLst>
              <a:gd name="T0" fmla="*/ 139617 w 497"/>
              <a:gd name="T1" fmla="*/ 151370 h 444"/>
              <a:gd name="T2" fmla="*/ 139617 w 497"/>
              <a:gd name="T3" fmla="*/ 151370 h 444"/>
              <a:gd name="T4" fmla="*/ 99534 w 497"/>
              <a:gd name="T5" fmla="*/ 115780 h 444"/>
              <a:gd name="T6" fmla="*/ 111694 w 497"/>
              <a:gd name="T7" fmla="*/ 87849 h 444"/>
              <a:gd name="T8" fmla="*/ 123404 w 497"/>
              <a:gd name="T9" fmla="*/ 68027 h 444"/>
              <a:gd name="T10" fmla="*/ 119801 w 497"/>
              <a:gd name="T11" fmla="*/ 59917 h 444"/>
              <a:gd name="T12" fmla="*/ 123404 w 497"/>
              <a:gd name="T13" fmla="*/ 40095 h 444"/>
              <a:gd name="T14" fmla="*/ 79717 w 497"/>
              <a:gd name="T15" fmla="*/ 0 h 444"/>
              <a:gd name="T16" fmla="*/ 31526 w 497"/>
              <a:gd name="T17" fmla="*/ 40095 h 444"/>
              <a:gd name="T18" fmla="*/ 35580 w 497"/>
              <a:gd name="T19" fmla="*/ 59917 h 444"/>
              <a:gd name="T20" fmla="*/ 31526 w 497"/>
              <a:gd name="T21" fmla="*/ 68027 h 444"/>
              <a:gd name="T22" fmla="*/ 43687 w 497"/>
              <a:gd name="T23" fmla="*/ 87849 h 444"/>
              <a:gd name="T24" fmla="*/ 55397 w 497"/>
              <a:gd name="T25" fmla="*/ 115780 h 444"/>
              <a:gd name="T26" fmla="*/ 15763 w 497"/>
              <a:gd name="T27" fmla="*/ 151370 h 444"/>
              <a:gd name="T28" fmla="*/ 0 w 497"/>
              <a:gd name="T29" fmla="*/ 155425 h 444"/>
              <a:gd name="T30" fmla="*/ 0 w 497"/>
              <a:gd name="T31" fmla="*/ 199574 h 444"/>
              <a:gd name="T32" fmla="*/ 179251 w 497"/>
              <a:gd name="T33" fmla="*/ 199574 h 444"/>
              <a:gd name="T34" fmla="*/ 179251 w 497"/>
              <a:gd name="T35" fmla="*/ 179752 h 444"/>
              <a:gd name="T36" fmla="*/ 139617 w 497"/>
              <a:gd name="T37" fmla="*/ 151370 h 444"/>
              <a:gd name="T38" fmla="*/ 191411 w 497"/>
              <a:gd name="T39" fmla="*/ 87849 h 444"/>
              <a:gd name="T40" fmla="*/ 191411 w 497"/>
              <a:gd name="T41" fmla="*/ 87849 h 444"/>
              <a:gd name="T42" fmla="*/ 191411 w 497"/>
              <a:gd name="T43" fmla="*/ 55863 h 444"/>
              <a:gd name="T44" fmla="*/ 167541 w 497"/>
              <a:gd name="T45" fmla="*/ 55863 h 444"/>
              <a:gd name="T46" fmla="*/ 167541 w 497"/>
              <a:gd name="T47" fmla="*/ 87849 h 444"/>
              <a:gd name="T48" fmla="*/ 135564 w 497"/>
              <a:gd name="T49" fmla="*/ 87849 h 444"/>
              <a:gd name="T50" fmla="*/ 135564 w 497"/>
              <a:gd name="T51" fmla="*/ 111726 h 444"/>
              <a:gd name="T52" fmla="*/ 167541 w 497"/>
              <a:gd name="T53" fmla="*/ 111726 h 444"/>
              <a:gd name="T54" fmla="*/ 167541 w 497"/>
              <a:gd name="T55" fmla="*/ 143712 h 444"/>
              <a:gd name="T56" fmla="*/ 191411 w 497"/>
              <a:gd name="T57" fmla="*/ 143712 h 444"/>
              <a:gd name="T58" fmla="*/ 191411 w 497"/>
              <a:gd name="T59" fmla="*/ 111726 h 444"/>
              <a:gd name="T60" fmla="*/ 223388 w 497"/>
              <a:gd name="T61" fmla="*/ 111726 h 444"/>
              <a:gd name="T62" fmla="*/ 223388 w 497"/>
              <a:gd name="T63" fmla="*/ 87849 h 444"/>
              <a:gd name="T64" fmla="*/ 191411 w 497"/>
              <a:gd name="T65" fmla="*/ 87849 h 4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7" h="444">
                <a:moveTo>
                  <a:pt x="310" y="336"/>
                </a:moveTo>
                <a:lnTo>
                  <a:pt x="310" y="336"/>
                </a:lnTo>
                <a:cubicBezTo>
                  <a:pt x="248" y="310"/>
                  <a:pt x="221" y="292"/>
                  <a:pt x="221" y="257"/>
                </a:cubicBezTo>
                <a:cubicBezTo>
                  <a:pt x="221" y="230"/>
                  <a:pt x="239" y="239"/>
                  <a:pt x="248" y="195"/>
                </a:cubicBezTo>
                <a:cubicBezTo>
                  <a:pt x="257" y="177"/>
                  <a:pt x="274" y="195"/>
                  <a:pt x="274" y="151"/>
                </a:cubicBezTo>
                <a:cubicBezTo>
                  <a:pt x="274" y="133"/>
                  <a:pt x="266" y="133"/>
                  <a:pt x="266" y="133"/>
                </a:cubicBezTo>
                <a:cubicBezTo>
                  <a:pt x="266" y="133"/>
                  <a:pt x="274" y="106"/>
                  <a:pt x="274" y="89"/>
                </a:cubicBezTo>
                <a:cubicBezTo>
                  <a:pt x="274" y="62"/>
                  <a:pt x="257" y="0"/>
                  <a:pt x="177" y="0"/>
                </a:cubicBezTo>
                <a:cubicBezTo>
                  <a:pt x="88" y="0"/>
                  <a:pt x="70" y="62"/>
                  <a:pt x="70" y="89"/>
                </a:cubicBezTo>
                <a:cubicBezTo>
                  <a:pt x="70" y="106"/>
                  <a:pt x="79" y="133"/>
                  <a:pt x="79" y="133"/>
                </a:cubicBezTo>
                <a:cubicBezTo>
                  <a:pt x="79" y="133"/>
                  <a:pt x="70" y="133"/>
                  <a:pt x="70" y="151"/>
                </a:cubicBezTo>
                <a:cubicBezTo>
                  <a:pt x="70" y="195"/>
                  <a:pt x="88" y="177"/>
                  <a:pt x="97" y="195"/>
                </a:cubicBezTo>
                <a:cubicBezTo>
                  <a:pt x="106" y="239"/>
                  <a:pt x="123" y="230"/>
                  <a:pt x="123" y="257"/>
                </a:cubicBezTo>
                <a:cubicBezTo>
                  <a:pt x="123" y="292"/>
                  <a:pt x="97" y="310"/>
                  <a:pt x="35" y="336"/>
                </a:cubicBezTo>
                <a:cubicBezTo>
                  <a:pt x="35" y="336"/>
                  <a:pt x="17" y="336"/>
                  <a:pt x="0" y="345"/>
                </a:cubicBezTo>
                <a:cubicBezTo>
                  <a:pt x="0" y="443"/>
                  <a:pt x="0" y="443"/>
                  <a:pt x="0" y="443"/>
                </a:cubicBezTo>
                <a:cubicBezTo>
                  <a:pt x="398" y="443"/>
                  <a:pt x="398" y="443"/>
                  <a:pt x="398" y="443"/>
                </a:cubicBezTo>
                <a:cubicBezTo>
                  <a:pt x="398" y="443"/>
                  <a:pt x="398" y="408"/>
                  <a:pt x="398" y="399"/>
                </a:cubicBezTo>
                <a:cubicBezTo>
                  <a:pt x="398" y="381"/>
                  <a:pt x="372" y="354"/>
                  <a:pt x="310" y="336"/>
                </a:cubicBezTo>
                <a:close/>
                <a:moveTo>
                  <a:pt x="425" y="195"/>
                </a:moveTo>
                <a:lnTo>
                  <a:pt x="425" y="195"/>
                </a:lnTo>
                <a:cubicBezTo>
                  <a:pt x="425" y="124"/>
                  <a:pt x="425" y="124"/>
                  <a:pt x="425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01" y="195"/>
                  <a:pt x="301" y="195"/>
                  <a:pt x="301" y="195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72" y="248"/>
                  <a:pt x="372" y="248"/>
                  <a:pt x="372" y="248"/>
                </a:cubicBezTo>
                <a:cubicBezTo>
                  <a:pt x="372" y="319"/>
                  <a:pt x="372" y="319"/>
                  <a:pt x="372" y="319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96" y="248"/>
                  <a:pt x="496" y="248"/>
                  <a:pt x="496" y="248"/>
                </a:cubicBezTo>
                <a:cubicBezTo>
                  <a:pt x="496" y="195"/>
                  <a:pt x="496" y="195"/>
                  <a:pt x="496" y="195"/>
                </a:cubicBezTo>
                <a:lnTo>
                  <a:pt x="425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5718" tIns="12859" rIns="25718" bIns="12859" anchor="ctr"/>
          <a:lstStyle/>
          <a:p>
            <a:endParaRPr lang="en-US" sz="1013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279079" y="2654345"/>
            <a:ext cx="1520369" cy="1024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i="1" dirty="0">
                <a:solidFill>
                  <a:schemeClr val="bg1"/>
                </a:solidFill>
                <a:latin typeface="Rockwell" panose="02060603020205020403" pitchFamily="18" charset="0"/>
              </a:rPr>
              <a:t>Lorem Ipsum is simply dummy text of the printing and typesetting industry. Lorem Ipsum is simply dummy text of the</a:t>
            </a:r>
            <a:endParaRPr lang="en-US" sz="825" i="1" dirty="0">
              <a:solidFill>
                <a:schemeClr val="bg1"/>
              </a:solidFill>
              <a:latin typeface="DauphinPlain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9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 descr="Shape&#10;&#10;Description automatically generated">
            <a:extLst>
              <a:ext uri="{FF2B5EF4-FFF2-40B4-BE49-F238E27FC236}">
                <a16:creationId xmlns:a16="http://schemas.microsoft.com/office/drawing/2014/main" id="{C31A3CD0-DFFA-4FDB-8972-8E05F6E46F7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8" r="32188"/>
          <a:stretch>
            <a:fillRect/>
          </a:stretch>
        </p:blipFill>
        <p:spPr/>
      </p:pic>
      <p:sp>
        <p:nvSpPr>
          <p:cNvPr id="16" name="Oval 15"/>
          <p:cNvSpPr/>
          <p:nvPr/>
        </p:nvSpPr>
        <p:spPr>
          <a:xfrm rot="3363173">
            <a:off x="7865329" y="3795558"/>
            <a:ext cx="1705130" cy="1705130"/>
          </a:xfrm>
          <a:prstGeom prst="ellipse">
            <a:avLst/>
          </a:prstGeom>
          <a:gradFill>
            <a:gsLst>
              <a:gs pos="23000">
                <a:schemeClr val="accent5">
                  <a:lumMod val="50000"/>
                  <a:alpha val="86000"/>
                </a:schemeClr>
              </a:gs>
              <a:gs pos="100000">
                <a:schemeClr val="accent4">
                  <a:alpha val="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Rockwell" panose="02060603020205020403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3565997" y="3334237"/>
            <a:ext cx="3818413" cy="11511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latin typeface="Rockwell" panose="02060603020205020403" pitchFamily="18" charset="0"/>
              </a:rPr>
              <a:t>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6072821" y="3567787"/>
            <a:ext cx="998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2018</a:t>
            </a:r>
          </a:p>
          <a:p>
            <a:pPr algn="ctr"/>
            <a:r>
              <a:rPr lang="en-GB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START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908931" y="4076866"/>
            <a:ext cx="765908" cy="137251"/>
            <a:chOff x="4102119" y="3361764"/>
            <a:chExt cx="1410985" cy="252849"/>
          </a:xfrm>
        </p:grpSpPr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4102119" y="3361764"/>
              <a:ext cx="246093" cy="233693"/>
            </a:xfrm>
            <a:custGeom>
              <a:avLst/>
              <a:gdLst>
                <a:gd name="T0" fmla="*/ 401575 w 256"/>
                <a:gd name="T1" fmla="*/ 168965 h 244"/>
                <a:gd name="T2" fmla="*/ 401575 w 256"/>
                <a:gd name="T3" fmla="*/ 168965 h 244"/>
                <a:gd name="T4" fmla="*/ 299182 w 256"/>
                <a:gd name="T5" fmla="*/ 242289 h 244"/>
                <a:gd name="T6" fmla="*/ 337579 w 256"/>
                <a:gd name="T7" fmla="*/ 363434 h 244"/>
                <a:gd name="T8" fmla="*/ 339179 w 256"/>
                <a:gd name="T9" fmla="*/ 369810 h 244"/>
                <a:gd name="T10" fmla="*/ 319980 w 256"/>
                <a:gd name="T11" fmla="*/ 388938 h 244"/>
                <a:gd name="T12" fmla="*/ 308781 w 256"/>
                <a:gd name="T13" fmla="*/ 385750 h 244"/>
                <a:gd name="T14" fmla="*/ 308781 w 256"/>
                <a:gd name="T15" fmla="*/ 385750 h 244"/>
                <a:gd name="T16" fmla="*/ 204788 w 256"/>
                <a:gd name="T17" fmla="*/ 310832 h 244"/>
                <a:gd name="T18" fmla="*/ 100794 w 256"/>
                <a:gd name="T19" fmla="*/ 385750 h 244"/>
                <a:gd name="T20" fmla="*/ 100794 w 256"/>
                <a:gd name="T21" fmla="*/ 385750 h 244"/>
                <a:gd name="T22" fmla="*/ 89595 w 256"/>
                <a:gd name="T23" fmla="*/ 388938 h 244"/>
                <a:gd name="T24" fmla="*/ 70396 w 256"/>
                <a:gd name="T25" fmla="*/ 369810 h 244"/>
                <a:gd name="T26" fmla="*/ 71996 w 256"/>
                <a:gd name="T27" fmla="*/ 363434 h 244"/>
                <a:gd name="T28" fmla="*/ 110393 w 256"/>
                <a:gd name="T29" fmla="*/ 242289 h 244"/>
                <a:gd name="T30" fmla="*/ 8000 w 256"/>
                <a:gd name="T31" fmla="*/ 168965 h 244"/>
                <a:gd name="T32" fmla="*/ 8000 w 256"/>
                <a:gd name="T33" fmla="*/ 168965 h 244"/>
                <a:gd name="T34" fmla="*/ 0 w 256"/>
                <a:gd name="T35" fmla="*/ 153025 h 244"/>
                <a:gd name="T36" fmla="*/ 19199 w 256"/>
                <a:gd name="T37" fmla="*/ 133897 h 244"/>
                <a:gd name="T38" fmla="*/ 147191 w 256"/>
                <a:gd name="T39" fmla="*/ 133897 h 244"/>
                <a:gd name="T40" fmla="*/ 187189 w 256"/>
                <a:gd name="T41" fmla="*/ 12752 h 244"/>
                <a:gd name="T42" fmla="*/ 204788 w 256"/>
                <a:gd name="T43" fmla="*/ 0 h 244"/>
                <a:gd name="T44" fmla="*/ 222386 w 256"/>
                <a:gd name="T45" fmla="*/ 12752 h 244"/>
                <a:gd name="T46" fmla="*/ 262384 w 256"/>
                <a:gd name="T47" fmla="*/ 133897 h 244"/>
                <a:gd name="T48" fmla="*/ 390376 w 256"/>
                <a:gd name="T49" fmla="*/ 133897 h 244"/>
                <a:gd name="T50" fmla="*/ 409575 w 256"/>
                <a:gd name="T51" fmla="*/ 153025 h 244"/>
                <a:gd name="T52" fmla="*/ 401575 w 256"/>
                <a:gd name="T53" fmla="*/ 168965 h 2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4393342" y="3366553"/>
              <a:ext cx="246093" cy="233693"/>
            </a:xfrm>
            <a:custGeom>
              <a:avLst/>
              <a:gdLst>
                <a:gd name="T0" fmla="*/ 401575 w 256"/>
                <a:gd name="T1" fmla="*/ 168965 h 244"/>
                <a:gd name="T2" fmla="*/ 401575 w 256"/>
                <a:gd name="T3" fmla="*/ 168965 h 244"/>
                <a:gd name="T4" fmla="*/ 299182 w 256"/>
                <a:gd name="T5" fmla="*/ 242289 h 244"/>
                <a:gd name="T6" fmla="*/ 337579 w 256"/>
                <a:gd name="T7" fmla="*/ 363434 h 244"/>
                <a:gd name="T8" fmla="*/ 339179 w 256"/>
                <a:gd name="T9" fmla="*/ 369810 h 244"/>
                <a:gd name="T10" fmla="*/ 319980 w 256"/>
                <a:gd name="T11" fmla="*/ 388938 h 244"/>
                <a:gd name="T12" fmla="*/ 308781 w 256"/>
                <a:gd name="T13" fmla="*/ 385750 h 244"/>
                <a:gd name="T14" fmla="*/ 308781 w 256"/>
                <a:gd name="T15" fmla="*/ 385750 h 244"/>
                <a:gd name="T16" fmla="*/ 204788 w 256"/>
                <a:gd name="T17" fmla="*/ 310832 h 244"/>
                <a:gd name="T18" fmla="*/ 100794 w 256"/>
                <a:gd name="T19" fmla="*/ 385750 h 244"/>
                <a:gd name="T20" fmla="*/ 100794 w 256"/>
                <a:gd name="T21" fmla="*/ 385750 h 244"/>
                <a:gd name="T22" fmla="*/ 89595 w 256"/>
                <a:gd name="T23" fmla="*/ 388938 h 244"/>
                <a:gd name="T24" fmla="*/ 70396 w 256"/>
                <a:gd name="T25" fmla="*/ 369810 h 244"/>
                <a:gd name="T26" fmla="*/ 71996 w 256"/>
                <a:gd name="T27" fmla="*/ 363434 h 244"/>
                <a:gd name="T28" fmla="*/ 110393 w 256"/>
                <a:gd name="T29" fmla="*/ 242289 h 244"/>
                <a:gd name="T30" fmla="*/ 8000 w 256"/>
                <a:gd name="T31" fmla="*/ 168965 h 244"/>
                <a:gd name="T32" fmla="*/ 8000 w 256"/>
                <a:gd name="T33" fmla="*/ 168965 h 244"/>
                <a:gd name="T34" fmla="*/ 0 w 256"/>
                <a:gd name="T35" fmla="*/ 153025 h 244"/>
                <a:gd name="T36" fmla="*/ 19199 w 256"/>
                <a:gd name="T37" fmla="*/ 133897 h 244"/>
                <a:gd name="T38" fmla="*/ 147191 w 256"/>
                <a:gd name="T39" fmla="*/ 133897 h 244"/>
                <a:gd name="T40" fmla="*/ 187189 w 256"/>
                <a:gd name="T41" fmla="*/ 12752 h 244"/>
                <a:gd name="T42" fmla="*/ 204788 w 256"/>
                <a:gd name="T43" fmla="*/ 0 h 244"/>
                <a:gd name="T44" fmla="*/ 222386 w 256"/>
                <a:gd name="T45" fmla="*/ 12752 h 244"/>
                <a:gd name="T46" fmla="*/ 262384 w 256"/>
                <a:gd name="T47" fmla="*/ 133897 h 244"/>
                <a:gd name="T48" fmla="*/ 390376 w 256"/>
                <a:gd name="T49" fmla="*/ 133897 h 244"/>
                <a:gd name="T50" fmla="*/ 409575 w 256"/>
                <a:gd name="T51" fmla="*/ 153025 h 244"/>
                <a:gd name="T52" fmla="*/ 401575 w 256"/>
                <a:gd name="T53" fmla="*/ 168965 h 2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684565" y="3371342"/>
              <a:ext cx="246093" cy="233693"/>
            </a:xfrm>
            <a:custGeom>
              <a:avLst/>
              <a:gdLst>
                <a:gd name="T0" fmla="*/ 401575 w 256"/>
                <a:gd name="T1" fmla="*/ 168965 h 244"/>
                <a:gd name="T2" fmla="*/ 401575 w 256"/>
                <a:gd name="T3" fmla="*/ 168965 h 244"/>
                <a:gd name="T4" fmla="*/ 299182 w 256"/>
                <a:gd name="T5" fmla="*/ 242289 h 244"/>
                <a:gd name="T6" fmla="*/ 337579 w 256"/>
                <a:gd name="T7" fmla="*/ 363434 h 244"/>
                <a:gd name="T8" fmla="*/ 339179 w 256"/>
                <a:gd name="T9" fmla="*/ 369810 h 244"/>
                <a:gd name="T10" fmla="*/ 319980 w 256"/>
                <a:gd name="T11" fmla="*/ 388938 h 244"/>
                <a:gd name="T12" fmla="*/ 308781 w 256"/>
                <a:gd name="T13" fmla="*/ 385750 h 244"/>
                <a:gd name="T14" fmla="*/ 308781 w 256"/>
                <a:gd name="T15" fmla="*/ 385750 h 244"/>
                <a:gd name="T16" fmla="*/ 204788 w 256"/>
                <a:gd name="T17" fmla="*/ 310832 h 244"/>
                <a:gd name="T18" fmla="*/ 100794 w 256"/>
                <a:gd name="T19" fmla="*/ 385750 h 244"/>
                <a:gd name="T20" fmla="*/ 100794 w 256"/>
                <a:gd name="T21" fmla="*/ 385750 h 244"/>
                <a:gd name="T22" fmla="*/ 89595 w 256"/>
                <a:gd name="T23" fmla="*/ 388938 h 244"/>
                <a:gd name="T24" fmla="*/ 70396 w 256"/>
                <a:gd name="T25" fmla="*/ 369810 h 244"/>
                <a:gd name="T26" fmla="*/ 71996 w 256"/>
                <a:gd name="T27" fmla="*/ 363434 h 244"/>
                <a:gd name="T28" fmla="*/ 110393 w 256"/>
                <a:gd name="T29" fmla="*/ 242289 h 244"/>
                <a:gd name="T30" fmla="*/ 8000 w 256"/>
                <a:gd name="T31" fmla="*/ 168965 h 244"/>
                <a:gd name="T32" fmla="*/ 8000 w 256"/>
                <a:gd name="T33" fmla="*/ 168965 h 244"/>
                <a:gd name="T34" fmla="*/ 0 w 256"/>
                <a:gd name="T35" fmla="*/ 153025 h 244"/>
                <a:gd name="T36" fmla="*/ 19199 w 256"/>
                <a:gd name="T37" fmla="*/ 133897 h 244"/>
                <a:gd name="T38" fmla="*/ 147191 w 256"/>
                <a:gd name="T39" fmla="*/ 133897 h 244"/>
                <a:gd name="T40" fmla="*/ 187189 w 256"/>
                <a:gd name="T41" fmla="*/ 12752 h 244"/>
                <a:gd name="T42" fmla="*/ 204788 w 256"/>
                <a:gd name="T43" fmla="*/ 0 h 244"/>
                <a:gd name="T44" fmla="*/ 222386 w 256"/>
                <a:gd name="T45" fmla="*/ 12752 h 244"/>
                <a:gd name="T46" fmla="*/ 262384 w 256"/>
                <a:gd name="T47" fmla="*/ 133897 h 244"/>
                <a:gd name="T48" fmla="*/ 390376 w 256"/>
                <a:gd name="T49" fmla="*/ 133897 h 244"/>
                <a:gd name="T50" fmla="*/ 409575 w 256"/>
                <a:gd name="T51" fmla="*/ 153025 h 244"/>
                <a:gd name="T52" fmla="*/ 401575 w 256"/>
                <a:gd name="T53" fmla="*/ 168965 h 2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4975788" y="3376131"/>
              <a:ext cx="246093" cy="233693"/>
            </a:xfrm>
            <a:custGeom>
              <a:avLst/>
              <a:gdLst>
                <a:gd name="T0" fmla="*/ 401575 w 256"/>
                <a:gd name="T1" fmla="*/ 168965 h 244"/>
                <a:gd name="T2" fmla="*/ 401575 w 256"/>
                <a:gd name="T3" fmla="*/ 168965 h 244"/>
                <a:gd name="T4" fmla="*/ 299182 w 256"/>
                <a:gd name="T5" fmla="*/ 242289 h 244"/>
                <a:gd name="T6" fmla="*/ 337579 w 256"/>
                <a:gd name="T7" fmla="*/ 363434 h 244"/>
                <a:gd name="T8" fmla="*/ 339179 w 256"/>
                <a:gd name="T9" fmla="*/ 369810 h 244"/>
                <a:gd name="T10" fmla="*/ 319980 w 256"/>
                <a:gd name="T11" fmla="*/ 388938 h 244"/>
                <a:gd name="T12" fmla="*/ 308781 w 256"/>
                <a:gd name="T13" fmla="*/ 385750 h 244"/>
                <a:gd name="T14" fmla="*/ 308781 w 256"/>
                <a:gd name="T15" fmla="*/ 385750 h 244"/>
                <a:gd name="T16" fmla="*/ 204788 w 256"/>
                <a:gd name="T17" fmla="*/ 310832 h 244"/>
                <a:gd name="T18" fmla="*/ 100794 w 256"/>
                <a:gd name="T19" fmla="*/ 385750 h 244"/>
                <a:gd name="T20" fmla="*/ 100794 w 256"/>
                <a:gd name="T21" fmla="*/ 385750 h 244"/>
                <a:gd name="T22" fmla="*/ 89595 w 256"/>
                <a:gd name="T23" fmla="*/ 388938 h 244"/>
                <a:gd name="T24" fmla="*/ 70396 w 256"/>
                <a:gd name="T25" fmla="*/ 369810 h 244"/>
                <a:gd name="T26" fmla="*/ 71996 w 256"/>
                <a:gd name="T27" fmla="*/ 363434 h 244"/>
                <a:gd name="T28" fmla="*/ 110393 w 256"/>
                <a:gd name="T29" fmla="*/ 242289 h 244"/>
                <a:gd name="T30" fmla="*/ 8000 w 256"/>
                <a:gd name="T31" fmla="*/ 168965 h 244"/>
                <a:gd name="T32" fmla="*/ 8000 w 256"/>
                <a:gd name="T33" fmla="*/ 168965 h 244"/>
                <a:gd name="T34" fmla="*/ 0 w 256"/>
                <a:gd name="T35" fmla="*/ 153025 h 244"/>
                <a:gd name="T36" fmla="*/ 19199 w 256"/>
                <a:gd name="T37" fmla="*/ 133897 h 244"/>
                <a:gd name="T38" fmla="*/ 147191 w 256"/>
                <a:gd name="T39" fmla="*/ 133897 h 244"/>
                <a:gd name="T40" fmla="*/ 187189 w 256"/>
                <a:gd name="T41" fmla="*/ 12752 h 244"/>
                <a:gd name="T42" fmla="*/ 204788 w 256"/>
                <a:gd name="T43" fmla="*/ 0 h 244"/>
                <a:gd name="T44" fmla="*/ 222386 w 256"/>
                <a:gd name="T45" fmla="*/ 12752 h 244"/>
                <a:gd name="T46" fmla="*/ 262384 w 256"/>
                <a:gd name="T47" fmla="*/ 133897 h 244"/>
                <a:gd name="T48" fmla="*/ 390376 w 256"/>
                <a:gd name="T49" fmla="*/ 133897 h 244"/>
                <a:gd name="T50" fmla="*/ 409575 w 256"/>
                <a:gd name="T51" fmla="*/ 153025 h 244"/>
                <a:gd name="T52" fmla="*/ 401575 w 256"/>
                <a:gd name="T53" fmla="*/ 168965 h 2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5267011" y="3380920"/>
              <a:ext cx="246093" cy="233693"/>
            </a:xfrm>
            <a:custGeom>
              <a:avLst/>
              <a:gdLst>
                <a:gd name="T0" fmla="*/ 401575 w 256"/>
                <a:gd name="T1" fmla="*/ 168965 h 244"/>
                <a:gd name="T2" fmla="*/ 401575 w 256"/>
                <a:gd name="T3" fmla="*/ 168965 h 244"/>
                <a:gd name="T4" fmla="*/ 299182 w 256"/>
                <a:gd name="T5" fmla="*/ 242289 h 244"/>
                <a:gd name="T6" fmla="*/ 337579 w 256"/>
                <a:gd name="T7" fmla="*/ 363434 h 244"/>
                <a:gd name="T8" fmla="*/ 339179 w 256"/>
                <a:gd name="T9" fmla="*/ 369810 h 244"/>
                <a:gd name="T10" fmla="*/ 319980 w 256"/>
                <a:gd name="T11" fmla="*/ 388938 h 244"/>
                <a:gd name="T12" fmla="*/ 308781 w 256"/>
                <a:gd name="T13" fmla="*/ 385750 h 244"/>
                <a:gd name="T14" fmla="*/ 308781 w 256"/>
                <a:gd name="T15" fmla="*/ 385750 h 244"/>
                <a:gd name="T16" fmla="*/ 204788 w 256"/>
                <a:gd name="T17" fmla="*/ 310832 h 244"/>
                <a:gd name="T18" fmla="*/ 100794 w 256"/>
                <a:gd name="T19" fmla="*/ 385750 h 244"/>
                <a:gd name="T20" fmla="*/ 100794 w 256"/>
                <a:gd name="T21" fmla="*/ 385750 h 244"/>
                <a:gd name="T22" fmla="*/ 89595 w 256"/>
                <a:gd name="T23" fmla="*/ 388938 h 244"/>
                <a:gd name="T24" fmla="*/ 70396 w 256"/>
                <a:gd name="T25" fmla="*/ 369810 h 244"/>
                <a:gd name="T26" fmla="*/ 71996 w 256"/>
                <a:gd name="T27" fmla="*/ 363434 h 244"/>
                <a:gd name="T28" fmla="*/ 110393 w 256"/>
                <a:gd name="T29" fmla="*/ 242289 h 244"/>
                <a:gd name="T30" fmla="*/ 8000 w 256"/>
                <a:gd name="T31" fmla="*/ 168965 h 244"/>
                <a:gd name="T32" fmla="*/ 8000 w 256"/>
                <a:gd name="T33" fmla="*/ 168965 h 244"/>
                <a:gd name="T34" fmla="*/ 0 w 256"/>
                <a:gd name="T35" fmla="*/ 153025 h 244"/>
                <a:gd name="T36" fmla="*/ 19199 w 256"/>
                <a:gd name="T37" fmla="*/ 133897 h 244"/>
                <a:gd name="T38" fmla="*/ 147191 w 256"/>
                <a:gd name="T39" fmla="*/ 133897 h 244"/>
                <a:gd name="T40" fmla="*/ 187189 w 256"/>
                <a:gd name="T41" fmla="*/ 12752 h 244"/>
                <a:gd name="T42" fmla="*/ 204788 w 256"/>
                <a:gd name="T43" fmla="*/ 0 h 244"/>
                <a:gd name="T44" fmla="*/ 222386 w 256"/>
                <a:gd name="T45" fmla="*/ 12752 h 244"/>
                <a:gd name="T46" fmla="*/ 262384 w 256"/>
                <a:gd name="T47" fmla="*/ 133897 h 244"/>
                <a:gd name="T48" fmla="*/ 390376 w 256"/>
                <a:gd name="T49" fmla="*/ 133897 h 244"/>
                <a:gd name="T50" fmla="*/ 409575 w 256"/>
                <a:gd name="T51" fmla="*/ 153025 h 244"/>
                <a:gd name="T52" fmla="*/ 401575 w 256"/>
                <a:gd name="T53" fmla="*/ 168965 h 2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sz="1013" dirty="0">
                <a:latin typeface="Rockwell" panose="02060603020205020403" pitchFamily="18" charset="0"/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3861363" y="3548443"/>
            <a:ext cx="2151417" cy="45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</a:rPr>
              <a:t>Lorem Ipsum is simply dummy text of the printing and typesetting</a:t>
            </a:r>
            <a:endParaRPr lang="en-US" sz="825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863479" y="1310919"/>
            <a:ext cx="25548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Histories Of Hino Game</a:t>
            </a:r>
            <a:endParaRPr lang="id-ID" sz="2100" b="1" dirty="0">
              <a:solidFill>
                <a:schemeClr val="bg1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863430" y="2085975"/>
            <a:ext cx="2982920" cy="831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 has been the </a:t>
            </a:r>
            <a:r>
              <a:rPr lang="en-US" sz="825" dirty="0" err="1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/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bg1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405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Shape&#10;&#10;Description automatically generated">
            <a:extLst>
              <a:ext uri="{FF2B5EF4-FFF2-40B4-BE49-F238E27FC236}">
                <a16:creationId xmlns:a16="http://schemas.microsoft.com/office/drawing/2014/main" id="{B9EA4BD5-0E04-4956-AD9B-B197DAD4400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18" r="24618"/>
          <a:stretch>
            <a:fillRect/>
          </a:stretch>
        </p:blipFill>
        <p:spPr/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7C2087-B855-48A7-A9DA-0D879FDE9668}"/>
              </a:ext>
            </a:extLst>
          </p:cNvPr>
          <p:cNvSpPr txBox="1"/>
          <p:nvPr/>
        </p:nvSpPr>
        <p:spPr>
          <a:xfrm>
            <a:off x="654434" y="2017755"/>
            <a:ext cx="28238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Tournament On </a:t>
            </a:r>
            <a:r>
              <a:rPr lang="en-US" sz="2100" b="1" dirty="0">
                <a:solidFill>
                  <a:schemeClr val="accent2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Schedule.</a:t>
            </a:r>
            <a:endParaRPr lang="id-ID" sz="2100" b="1" dirty="0">
              <a:solidFill>
                <a:schemeClr val="accent2"/>
              </a:solidFill>
              <a:latin typeface="Rockwell" panose="020606030202050204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654434" y="3154135"/>
            <a:ext cx="4718713" cy="1471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latin typeface="Rockwell" panose="02060603020205020403" pitchFamily="18" charset="0"/>
              </a:rPr>
              <a:t>c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501994" y="1891184"/>
            <a:ext cx="3262163" cy="1083746"/>
            <a:chOff x="1061994" y="2713531"/>
            <a:chExt cx="4349550" cy="1444995"/>
          </a:xfrm>
        </p:grpSpPr>
        <p:sp>
          <p:nvSpPr>
            <p:cNvPr id="6" name="Rectangle 5"/>
            <p:cNvSpPr/>
            <p:nvPr/>
          </p:nvSpPr>
          <p:spPr>
            <a:xfrm>
              <a:off x="1061994" y="2713531"/>
              <a:ext cx="4349550" cy="1264024"/>
            </a:xfrm>
            <a:prstGeom prst="rect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1">
                    <a:lumMod val="5000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ckwell" panose="02060603020205020403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C66A6D4-D7E3-40E1-9A17-471D8A5380BB}"/>
                </a:ext>
              </a:extLst>
            </p:cNvPr>
            <p:cNvSpPr txBox="1"/>
            <p:nvPr/>
          </p:nvSpPr>
          <p:spPr>
            <a:xfrm>
              <a:off x="1211305" y="2958198"/>
              <a:ext cx="1331682" cy="120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100" b="1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14 Oct</a:t>
              </a:r>
            </a:p>
            <a:p>
              <a:pPr algn="ctr"/>
              <a:r>
                <a:rPr lang="en-GB" sz="1050" spc="225" dirty="0">
                  <a:solidFill>
                    <a:schemeClr val="bg1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2021</a:t>
              </a:r>
              <a:endParaRPr lang="id-ID" sz="1050" spc="225" dirty="0">
                <a:solidFill>
                  <a:schemeClr val="bg1"/>
                </a:solidFill>
                <a:latin typeface="Bebas Neue" panose="020B0606020202050201" pitchFamily="34" charset="0"/>
                <a:ea typeface="Open Sans" panose="020B0606030504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ECB1A80-71F5-4FF2-A33E-5D89CD8D6C10}"/>
                </a:ext>
              </a:extLst>
            </p:cNvPr>
            <p:cNvSpPr/>
            <p:nvPr/>
          </p:nvSpPr>
          <p:spPr>
            <a:xfrm>
              <a:off x="2542987" y="2978896"/>
              <a:ext cx="2868556" cy="6038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25" dirty="0">
                  <a:solidFill>
                    <a:schemeClr val="bg1"/>
                  </a:solidFill>
                  <a:latin typeface="Rockwell" panose="02060603020205020403" pitchFamily="18" charset="0"/>
                </a:rPr>
                <a:t>Lorem Ipsum is simply dummy text of the printing and typesetting</a:t>
              </a:r>
              <a:endParaRPr lang="en-US" sz="825" dirty="0">
                <a:solidFill>
                  <a:schemeClr val="bg1"/>
                </a:solidFill>
                <a:latin typeface="DauphinPlain"/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E3B546B5-3B54-4C6B-8E76-AA2C75617445}"/>
              </a:ext>
            </a:extLst>
          </p:cNvPr>
          <p:cNvSpPr/>
          <p:nvPr/>
        </p:nvSpPr>
        <p:spPr>
          <a:xfrm>
            <a:off x="1107669" y="3689505"/>
            <a:ext cx="3892526" cy="640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Lorem Ipsum is simply dummy text of the printing and typesetting industry. Lorem Ipsum has been the </a:t>
            </a:r>
            <a:r>
              <a:rPr lang="en-US" sz="82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Roboto" panose="02000000000000000000" pitchFamily="2" charset="0"/>
                <a:cs typeface="Open Sans" panose="020B0606030504020204" pitchFamily="34" charset="0"/>
              </a:rPr>
              <a:t> is simply dummy text of the printing and text of the printing and typesetting industry.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1107670" y="3364102"/>
            <a:ext cx="1286252" cy="269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Description :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-1400" y="301911"/>
            <a:ext cx="1344426" cy="230832"/>
            <a:chOff x="10076539" y="312363"/>
            <a:chExt cx="1792568" cy="30777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37C2087-B855-48A7-A9DA-0D879FDE9668}"/>
                </a:ext>
              </a:extLst>
            </p:cNvPr>
            <p:cNvSpPr txBox="1"/>
            <p:nvPr/>
          </p:nvSpPr>
          <p:spPr>
            <a:xfrm>
              <a:off x="10076539" y="312363"/>
              <a:ext cx="13745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chemeClr val="accent3"/>
                  </a:solidFill>
                  <a:latin typeface="Rockwell" panose="02060603020205020403" pitchFamily="18" charset="0"/>
                  <a:ea typeface="Open Sans" panose="020B0606030504020204" pitchFamily="34" charset="0"/>
                  <a:cs typeface="Open Sans" panose="020B0606030504020204" pitchFamily="34" charset="0"/>
                </a:rPr>
                <a:t>Hino Game</a:t>
              </a:r>
              <a:endParaRPr lang="id-ID" sz="900" b="1" dirty="0">
                <a:solidFill>
                  <a:schemeClr val="accent3"/>
                </a:solidFill>
                <a:latin typeface="Rockwell" panose="02060603020205020403" pitchFamily="18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Freeform 146"/>
            <p:cNvSpPr>
              <a:spLocks noChangeArrowheads="1"/>
            </p:cNvSpPr>
            <p:nvPr/>
          </p:nvSpPr>
          <p:spPr bwMode="auto">
            <a:xfrm>
              <a:off x="11451077" y="334876"/>
              <a:ext cx="418030" cy="231972"/>
            </a:xfrm>
            <a:custGeom>
              <a:avLst/>
              <a:gdLst>
                <a:gd name="T0" fmla="*/ 138096 w 634"/>
                <a:gd name="T1" fmla="*/ 52665 h 354"/>
                <a:gd name="T2" fmla="*/ 138096 w 634"/>
                <a:gd name="T3" fmla="*/ 52665 h 354"/>
                <a:gd name="T4" fmla="*/ 127639 w 634"/>
                <a:gd name="T5" fmla="*/ 63055 h 354"/>
                <a:gd name="T6" fmla="*/ 138096 w 634"/>
                <a:gd name="T7" fmla="*/ 73803 h 354"/>
                <a:gd name="T8" fmla="*/ 148552 w 634"/>
                <a:gd name="T9" fmla="*/ 63055 h 354"/>
                <a:gd name="T10" fmla="*/ 138096 w 634"/>
                <a:gd name="T11" fmla="*/ 52665 h 354"/>
                <a:gd name="T12" fmla="*/ 95549 w 634"/>
                <a:gd name="T13" fmla="*/ 58039 h 354"/>
                <a:gd name="T14" fmla="*/ 95549 w 634"/>
                <a:gd name="T15" fmla="*/ 58039 h 354"/>
                <a:gd name="T16" fmla="*/ 74637 w 634"/>
                <a:gd name="T17" fmla="*/ 58039 h 354"/>
                <a:gd name="T18" fmla="*/ 74637 w 634"/>
                <a:gd name="T19" fmla="*/ 36901 h 354"/>
                <a:gd name="T20" fmla="*/ 63820 w 634"/>
                <a:gd name="T21" fmla="*/ 31527 h 354"/>
                <a:gd name="T22" fmla="*/ 58411 w 634"/>
                <a:gd name="T23" fmla="*/ 36901 h 354"/>
                <a:gd name="T24" fmla="*/ 58411 w 634"/>
                <a:gd name="T25" fmla="*/ 58039 h 354"/>
                <a:gd name="T26" fmla="*/ 37138 w 634"/>
                <a:gd name="T27" fmla="*/ 58039 h 354"/>
                <a:gd name="T28" fmla="*/ 32090 w 634"/>
                <a:gd name="T29" fmla="*/ 63055 h 354"/>
                <a:gd name="T30" fmla="*/ 37138 w 634"/>
                <a:gd name="T31" fmla="*/ 73803 h 354"/>
                <a:gd name="T32" fmla="*/ 58411 w 634"/>
                <a:gd name="T33" fmla="*/ 73803 h 354"/>
                <a:gd name="T34" fmla="*/ 58411 w 634"/>
                <a:gd name="T35" fmla="*/ 94940 h 354"/>
                <a:gd name="T36" fmla="*/ 63820 w 634"/>
                <a:gd name="T37" fmla="*/ 99956 h 354"/>
                <a:gd name="T38" fmla="*/ 74637 w 634"/>
                <a:gd name="T39" fmla="*/ 94940 h 354"/>
                <a:gd name="T40" fmla="*/ 74637 w 634"/>
                <a:gd name="T41" fmla="*/ 73803 h 354"/>
                <a:gd name="T42" fmla="*/ 95549 w 634"/>
                <a:gd name="T43" fmla="*/ 73803 h 354"/>
                <a:gd name="T44" fmla="*/ 100958 w 634"/>
                <a:gd name="T45" fmla="*/ 63055 h 354"/>
                <a:gd name="T46" fmla="*/ 95549 w 634"/>
                <a:gd name="T47" fmla="*/ 58039 h 354"/>
                <a:gd name="T48" fmla="*/ 159369 w 634"/>
                <a:gd name="T49" fmla="*/ 79177 h 354"/>
                <a:gd name="T50" fmla="*/ 159369 w 634"/>
                <a:gd name="T51" fmla="*/ 79177 h 354"/>
                <a:gd name="T52" fmla="*/ 148552 w 634"/>
                <a:gd name="T53" fmla="*/ 89566 h 354"/>
                <a:gd name="T54" fmla="*/ 159369 w 634"/>
                <a:gd name="T55" fmla="*/ 99956 h 354"/>
                <a:gd name="T56" fmla="*/ 169825 w 634"/>
                <a:gd name="T57" fmla="*/ 89566 h 354"/>
                <a:gd name="T58" fmla="*/ 159369 w 634"/>
                <a:gd name="T59" fmla="*/ 79177 h 354"/>
                <a:gd name="T60" fmla="*/ 186051 w 634"/>
                <a:gd name="T61" fmla="*/ 0 h 354"/>
                <a:gd name="T62" fmla="*/ 186051 w 634"/>
                <a:gd name="T63" fmla="*/ 0 h 354"/>
                <a:gd name="T64" fmla="*/ 42546 w 634"/>
                <a:gd name="T65" fmla="*/ 0 h 354"/>
                <a:gd name="T66" fmla="*/ 0 w 634"/>
                <a:gd name="T67" fmla="*/ 41917 h 354"/>
                <a:gd name="T68" fmla="*/ 0 w 634"/>
                <a:gd name="T69" fmla="*/ 84192 h 354"/>
                <a:gd name="T70" fmla="*/ 42546 w 634"/>
                <a:gd name="T71" fmla="*/ 126468 h 354"/>
                <a:gd name="T72" fmla="*/ 186051 w 634"/>
                <a:gd name="T73" fmla="*/ 126468 h 354"/>
                <a:gd name="T74" fmla="*/ 228236 w 634"/>
                <a:gd name="T75" fmla="*/ 84192 h 354"/>
                <a:gd name="T76" fmla="*/ 228236 w 634"/>
                <a:gd name="T77" fmla="*/ 41917 h 354"/>
                <a:gd name="T78" fmla="*/ 186051 w 634"/>
                <a:gd name="T79" fmla="*/ 0 h 354"/>
                <a:gd name="T80" fmla="*/ 212372 w 634"/>
                <a:gd name="T81" fmla="*/ 84192 h 354"/>
                <a:gd name="T82" fmla="*/ 212372 w 634"/>
                <a:gd name="T83" fmla="*/ 84192 h 354"/>
                <a:gd name="T84" fmla="*/ 186051 w 634"/>
                <a:gd name="T85" fmla="*/ 116078 h 354"/>
                <a:gd name="T86" fmla="*/ 42546 w 634"/>
                <a:gd name="T87" fmla="*/ 116078 h 354"/>
                <a:gd name="T88" fmla="*/ 16225 w 634"/>
                <a:gd name="T89" fmla="*/ 84192 h 354"/>
                <a:gd name="T90" fmla="*/ 16225 w 634"/>
                <a:gd name="T91" fmla="*/ 41917 h 354"/>
                <a:gd name="T92" fmla="*/ 42546 w 634"/>
                <a:gd name="T93" fmla="*/ 15764 h 354"/>
                <a:gd name="T94" fmla="*/ 186051 w 634"/>
                <a:gd name="T95" fmla="*/ 15764 h 354"/>
                <a:gd name="T96" fmla="*/ 212372 w 634"/>
                <a:gd name="T97" fmla="*/ 41917 h 354"/>
                <a:gd name="T98" fmla="*/ 212372 w 634"/>
                <a:gd name="T99" fmla="*/ 84192 h 354"/>
                <a:gd name="T100" fmla="*/ 191098 w 634"/>
                <a:gd name="T101" fmla="*/ 58039 h 354"/>
                <a:gd name="T102" fmla="*/ 191098 w 634"/>
                <a:gd name="T103" fmla="*/ 58039 h 354"/>
                <a:gd name="T104" fmla="*/ 180642 w 634"/>
                <a:gd name="T105" fmla="*/ 68429 h 354"/>
                <a:gd name="T106" fmla="*/ 191098 w 634"/>
                <a:gd name="T107" fmla="*/ 79177 h 354"/>
                <a:gd name="T108" fmla="*/ 201915 w 634"/>
                <a:gd name="T109" fmla="*/ 68429 h 354"/>
                <a:gd name="T110" fmla="*/ 191098 w 634"/>
                <a:gd name="T111" fmla="*/ 58039 h 354"/>
                <a:gd name="T112" fmla="*/ 169825 w 634"/>
                <a:gd name="T113" fmla="*/ 31527 h 354"/>
                <a:gd name="T114" fmla="*/ 169825 w 634"/>
                <a:gd name="T115" fmla="*/ 31527 h 354"/>
                <a:gd name="T116" fmla="*/ 159369 w 634"/>
                <a:gd name="T117" fmla="*/ 41917 h 354"/>
                <a:gd name="T118" fmla="*/ 169825 w 634"/>
                <a:gd name="T119" fmla="*/ 52665 h 354"/>
                <a:gd name="T120" fmla="*/ 180642 w 634"/>
                <a:gd name="T121" fmla="*/ 41917 h 354"/>
                <a:gd name="T122" fmla="*/ 169825 w 634"/>
                <a:gd name="T123" fmla="*/ 3152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4" h="354">
                  <a:moveTo>
                    <a:pt x="383" y="147"/>
                  </a:moveTo>
                  <a:lnTo>
                    <a:pt x="383" y="147"/>
                  </a:lnTo>
                  <a:cubicBezTo>
                    <a:pt x="369" y="147"/>
                    <a:pt x="354" y="162"/>
                    <a:pt x="354" y="176"/>
                  </a:cubicBezTo>
                  <a:cubicBezTo>
                    <a:pt x="354" y="191"/>
                    <a:pt x="369" y="206"/>
                    <a:pt x="383" y="206"/>
                  </a:cubicBezTo>
                  <a:cubicBezTo>
                    <a:pt x="398" y="206"/>
                    <a:pt x="412" y="191"/>
                    <a:pt x="412" y="176"/>
                  </a:cubicBezTo>
                  <a:cubicBezTo>
                    <a:pt x="412" y="162"/>
                    <a:pt x="398" y="147"/>
                    <a:pt x="383" y="147"/>
                  </a:cubicBezTo>
                  <a:close/>
                  <a:moveTo>
                    <a:pt x="265" y="162"/>
                  </a:moveTo>
                  <a:lnTo>
                    <a:pt x="265" y="162"/>
                  </a:lnTo>
                  <a:cubicBezTo>
                    <a:pt x="207" y="162"/>
                    <a:pt x="207" y="162"/>
                    <a:pt x="207" y="162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192" y="88"/>
                    <a:pt x="177" y="88"/>
                  </a:cubicBezTo>
                  <a:cubicBezTo>
                    <a:pt x="177" y="88"/>
                    <a:pt x="162" y="88"/>
                    <a:pt x="162" y="10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89" y="162"/>
                    <a:pt x="89" y="176"/>
                    <a:pt x="89" y="176"/>
                  </a:cubicBezTo>
                  <a:cubicBezTo>
                    <a:pt x="89" y="191"/>
                    <a:pt x="89" y="206"/>
                    <a:pt x="103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65"/>
                    <a:pt x="162" y="265"/>
                    <a:pt x="162" y="265"/>
                  </a:cubicBezTo>
                  <a:lnTo>
                    <a:pt x="177" y="279"/>
                  </a:lnTo>
                  <a:cubicBezTo>
                    <a:pt x="192" y="279"/>
                    <a:pt x="207" y="265"/>
                    <a:pt x="207" y="265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65" y="206"/>
                    <a:pt x="265" y="206"/>
                    <a:pt x="265" y="206"/>
                  </a:cubicBezTo>
                  <a:cubicBezTo>
                    <a:pt x="265" y="206"/>
                    <a:pt x="280" y="191"/>
                    <a:pt x="280" y="176"/>
                  </a:cubicBezTo>
                  <a:lnTo>
                    <a:pt x="265" y="162"/>
                  </a:lnTo>
                  <a:close/>
                  <a:moveTo>
                    <a:pt x="442" y="221"/>
                  </a:moveTo>
                  <a:lnTo>
                    <a:pt x="442" y="221"/>
                  </a:lnTo>
                  <a:cubicBezTo>
                    <a:pt x="428" y="221"/>
                    <a:pt x="412" y="235"/>
                    <a:pt x="412" y="250"/>
                  </a:cubicBezTo>
                  <a:cubicBezTo>
                    <a:pt x="412" y="265"/>
                    <a:pt x="428" y="279"/>
                    <a:pt x="442" y="279"/>
                  </a:cubicBezTo>
                  <a:cubicBezTo>
                    <a:pt x="457" y="279"/>
                    <a:pt x="471" y="265"/>
                    <a:pt x="471" y="250"/>
                  </a:cubicBezTo>
                  <a:cubicBezTo>
                    <a:pt x="471" y="235"/>
                    <a:pt x="457" y="221"/>
                    <a:pt x="442" y="221"/>
                  </a:cubicBezTo>
                  <a:close/>
                  <a:moveTo>
                    <a:pt x="516" y="0"/>
                  </a:moveTo>
                  <a:lnTo>
                    <a:pt x="516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59" y="0"/>
                    <a:pt x="0" y="58"/>
                    <a:pt x="0" y="11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309"/>
                    <a:pt x="59" y="353"/>
                    <a:pt x="118" y="353"/>
                  </a:cubicBezTo>
                  <a:cubicBezTo>
                    <a:pt x="516" y="353"/>
                    <a:pt x="516" y="353"/>
                    <a:pt x="516" y="353"/>
                  </a:cubicBezTo>
                  <a:cubicBezTo>
                    <a:pt x="575" y="353"/>
                    <a:pt x="633" y="309"/>
                    <a:pt x="633" y="235"/>
                  </a:cubicBezTo>
                  <a:cubicBezTo>
                    <a:pt x="633" y="117"/>
                    <a:pt x="633" y="117"/>
                    <a:pt x="633" y="117"/>
                  </a:cubicBezTo>
                  <a:cubicBezTo>
                    <a:pt x="633" y="58"/>
                    <a:pt x="575" y="0"/>
                    <a:pt x="516" y="0"/>
                  </a:cubicBezTo>
                  <a:close/>
                  <a:moveTo>
                    <a:pt x="589" y="235"/>
                  </a:moveTo>
                  <a:lnTo>
                    <a:pt x="589" y="235"/>
                  </a:lnTo>
                  <a:cubicBezTo>
                    <a:pt x="589" y="279"/>
                    <a:pt x="560" y="324"/>
                    <a:pt x="516" y="324"/>
                  </a:cubicBezTo>
                  <a:cubicBezTo>
                    <a:pt x="118" y="324"/>
                    <a:pt x="118" y="324"/>
                    <a:pt x="118" y="324"/>
                  </a:cubicBezTo>
                  <a:cubicBezTo>
                    <a:pt x="74" y="324"/>
                    <a:pt x="45" y="279"/>
                    <a:pt x="45" y="235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74"/>
                    <a:pt x="74" y="44"/>
                    <a:pt x="118" y="44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60" y="44"/>
                    <a:pt x="589" y="74"/>
                    <a:pt x="589" y="117"/>
                  </a:cubicBezTo>
                  <a:lnTo>
                    <a:pt x="589" y="235"/>
                  </a:lnTo>
                  <a:close/>
                  <a:moveTo>
                    <a:pt x="530" y="162"/>
                  </a:moveTo>
                  <a:lnTo>
                    <a:pt x="530" y="162"/>
                  </a:lnTo>
                  <a:cubicBezTo>
                    <a:pt x="516" y="162"/>
                    <a:pt x="501" y="176"/>
                    <a:pt x="501" y="191"/>
                  </a:cubicBezTo>
                  <a:cubicBezTo>
                    <a:pt x="501" y="206"/>
                    <a:pt x="516" y="221"/>
                    <a:pt x="530" y="221"/>
                  </a:cubicBezTo>
                  <a:cubicBezTo>
                    <a:pt x="545" y="221"/>
                    <a:pt x="560" y="206"/>
                    <a:pt x="560" y="191"/>
                  </a:cubicBezTo>
                  <a:cubicBezTo>
                    <a:pt x="560" y="176"/>
                    <a:pt x="545" y="162"/>
                    <a:pt x="530" y="162"/>
                  </a:cubicBezTo>
                  <a:close/>
                  <a:moveTo>
                    <a:pt x="471" y="88"/>
                  </a:moveTo>
                  <a:lnTo>
                    <a:pt x="471" y="88"/>
                  </a:lnTo>
                  <a:cubicBezTo>
                    <a:pt x="457" y="88"/>
                    <a:pt x="442" y="103"/>
                    <a:pt x="442" y="117"/>
                  </a:cubicBezTo>
                  <a:cubicBezTo>
                    <a:pt x="442" y="132"/>
                    <a:pt x="457" y="147"/>
                    <a:pt x="471" y="147"/>
                  </a:cubicBezTo>
                  <a:cubicBezTo>
                    <a:pt x="486" y="147"/>
                    <a:pt x="501" y="132"/>
                    <a:pt x="501" y="117"/>
                  </a:cubicBezTo>
                  <a:cubicBezTo>
                    <a:pt x="501" y="103"/>
                    <a:pt x="486" y="88"/>
                    <a:pt x="471" y="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US" sz="1013" dirty="0"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5898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Hino Game Gaming">
      <a:dk1>
        <a:sysClr val="windowText" lastClr="000000"/>
      </a:dk1>
      <a:lt1>
        <a:sysClr val="window" lastClr="FFFFFF"/>
      </a:lt1>
      <a:dk2>
        <a:srgbClr val="2D3847"/>
      </a:dk2>
      <a:lt2>
        <a:srgbClr val="E7E6E6"/>
      </a:lt2>
      <a:accent1>
        <a:srgbClr val="EC2B8C"/>
      </a:accent1>
      <a:accent2>
        <a:srgbClr val="9477E2"/>
      </a:accent2>
      <a:accent3>
        <a:srgbClr val="6A37C7"/>
      </a:accent3>
      <a:accent4>
        <a:srgbClr val="19C8EB"/>
      </a:accent4>
      <a:accent5>
        <a:srgbClr val="892293"/>
      </a:accent5>
      <a:accent6>
        <a:srgbClr val="CB0FB0"/>
      </a:accent6>
      <a:hlink>
        <a:srgbClr val="0563C1"/>
      </a:hlink>
      <a:folHlink>
        <a:srgbClr val="954F72"/>
      </a:folHlink>
    </a:clrScheme>
    <a:fontScheme name="Hino Game Gaming">
      <a:majorFont>
        <a:latin typeface="Rockwell"/>
        <a:ea typeface=""/>
        <a:cs typeface=""/>
      </a:majorFont>
      <a:minorFont>
        <a:latin typeface="Rockwel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457</TotalTime>
  <Words>1637</Words>
  <Application>Microsoft Office PowerPoint</Application>
  <PresentationFormat>On-screen Show (16:9)</PresentationFormat>
  <Paragraphs>239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Bebas Neue</vt:lpstr>
      <vt:lpstr>Calibri</vt:lpstr>
      <vt:lpstr>DauphinPlain</vt:lpstr>
      <vt:lpstr>Open Sans Semibold</vt:lpstr>
      <vt:lpstr>Poppins</vt:lpstr>
      <vt:lpstr>Rockwell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Pathfinderstd</dc:creator>
  <cp:lastModifiedBy>riskiardiansyah41@gmail.com</cp:lastModifiedBy>
  <cp:revision>98</cp:revision>
  <dcterms:created xsi:type="dcterms:W3CDTF">2021-03-22T05:46:26Z</dcterms:created>
  <dcterms:modified xsi:type="dcterms:W3CDTF">2021-12-14T03:48:34Z</dcterms:modified>
</cp:coreProperties>
</file>