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85" r:id="rId2"/>
    <p:sldId id="256" r:id="rId3"/>
    <p:sldId id="257" r:id="rId4"/>
    <p:sldId id="260" r:id="rId5"/>
    <p:sldId id="265" r:id="rId6"/>
    <p:sldId id="266" r:id="rId7"/>
    <p:sldId id="259" r:id="rId8"/>
    <p:sldId id="258" r:id="rId9"/>
    <p:sldId id="261" r:id="rId10"/>
    <p:sldId id="262" r:id="rId11"/>
    <p:sldId id="263" r:id="rId12"/>
    <p:sldId id="264" r:id="rId13"/>
    <p:sldId id="267" r:id="rId14"/>
    <p:sldId id="277" r:id="rId15"/>
    <p:sldId id="268" r:id="rId16"/>
    <p:sldId id="271" r:id="rId17"/>
    <p:sldId id="269" r:id="rId18"/>
    <p:sldId id="272" r:id="rId19"/>
    <p:sldId id="273" r:id="rId20"/>
    <p:sldId id="270" r:id="rId21"/>
    <p:sldId id="275" r:id="rId22"/>
    <p:sldId id="274" r:id="rId23"/>
    <p:sldId id="276" r:id="rId24"/>
    <p:sldId id="282" r:id="rId25"/>
    <p:sldId id="278" r:id="rId26"/>
    <p:sldId id="279" r:id="rId27"/>
    <p:sldId id="281" r:id="rId28"/>
    <p:sldId id="280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A1138-5AE1-40A5-805E-729703F6348B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AC48C-AE9D-48E9-9377-FE79D2F11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79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9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485607" y="-1"/>
            <a:ext cx="4343400" cy="6858001"/>
          </a:xfrm>
          <a:custGeom>
            <a:avLst/>
            <a:gdLst>
              <a:gd name="connsiteX0" fmla="*/ 0 w 4343400"/>
              <a:gd name="connsiteY0" fmla="*/ 0 h 6158753"/>
              <a:gd name="connsiteX1" fmla="*/ 4343400 w 4343400"/>
              <a:gd name="connsiteY1" fmla="*/ 0 h 6158753"/>
              <a:gd name="connsiteX2" fmla="*/ 4343400 w 4343400"/>
              <a:gd name="connsiteY2" fmla="*/ 6158753 h 6158753"/>
              <a:gd name="connsiteX3" fmla="*/ 0 w 4343400"/>
              <a:gd name="connsiteY3" fmla="*/ 6158753 h 615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158753">
                <a:moveTo>
                  <a:pt x="0" y="0"/>
                </a:moveTo>
                <a:lnTo>
                  <a:pt x="4343400" y="0"/>
                </a:lnTo>
                <a:lnTo>
                  <a:pt x="4343400" y="6158753"/>
                </a:lnTo>
                <a:lnTo>
                  <a:pt x="0" y="6158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46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03844" y="0"/>
            <a:ext cx="6188155" cy="6858000"/>
          </a:xfrm>
          <a:custGeom>
            <a:avLst/>
            <a:gdLst>
              <a:gd name="connsiteX0" fmla="*/ 0 w 6188155"/>
              <a:gd name="connsiteY0" fmla="*/ 0 h 6858000"/>
              <a:gd name="connsiteX1" fmla="*/ 6188155 w 6188155"/>
              <a:gd name="connsiteY1" fmla="*/ 0 h 6858000"/>
              <a:gd name="connsiteX2" fmla="*/ 6188155 w 6188155"/>
              <a:gd name="connsiteY2" fmla="*/ 6858000 h 6858000"/>
              <a:gd name="connsiteX3" fmla="*/ 0 w 61881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8155" h="6858000">
                <a:moveTo>
                  <a:pt x="0" y="0"/>
                </a:moveTo>
                <a:lnTo>
                  <a:pt x="6188155" y="0"/>
                </a:lnTo>
                <a:lnTo>
                  <a:pt x="618815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39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93713" y="1130054"/>
            <a:ext cx="2715099" cy="4179472"/>
          </a:xfrm>
          <a:custGeom>
            <a:avLst/>
            <a:gdLst>
              <a:gd name="connsiteX0" fmla="*/ 0 w 2715099"/>
              <a:gd name="connsiteY0" fmla="*/ 0 h 4179472"/>
              <a:gd name="connsiteX1" fmla="*/ 2262573 w 2715099"/>
              <a:gd name="connsiteY1" fmla="*/ 0 h 4179472"/>
              <a:gd name="connsiteX2" fmla="*/ 2715099 w 2715099"/>
              <a:gd name="connsiteY2" fmla="*/ 452526 h 4179472"/>
              <a:gd name="connsiteX3" fmla="*/ 2715099 w 2715099"/>
              <a:gd name="connsiteY3" fmla="*/ 4179472 h 4179472"/>
              <a:gd name="connsiteX4" fmla="*/ 452526 w 2715099"/>
              <a:gd name="connsiteY4" fmla="*/ 4179472 h 4179472"/>
              <a:gd name="connsiteX5" fmla="*/ 0 w 2715099"/>
              <a:gd name="connsiteY5" fmla="*/ 3726946 h 4179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5099" h="4179472">
                <a:moveTo>
                  <a:pt x="0" y="0"/>
                </a:moveTo>
                <a:lnTo>
                  <a:pt x="2262573" y="0"/>
                </a:lnTo>
                <a:lnTo>
                  <a:pt x="2715099" y="452526"/>
                </a:lnTo>
                <a:lnTo>
                  <a:pt x="2715099" y="4179472"/>
                </a:lnTo>
                <a:lnTo>
                  <a:pt x="452526" y="4179472"/>
                </a:lnTo>
                <a:lnTo>
                  <a:pt x="0" y="37269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515009" y="1162710"/>
            <a:ext cx="2715099" cy="4179472"/>
          </a:xfrm>
          <a:custGeom>
            <a:avLst/>
            <a:gdLst>
              <a:gd name="connsiteX0" fmla="*/ 0 w 2715099"/>
              <a:gd name="connsiteY0" fmla="*/ 0 h 4179472"/>
              <a:gd name="connsiteX1" fmla="*/ 2262573 w 2715099"/>
              <a:gd name="connsiteY1" fmla="*/ 0 h 4179472"/>
              <a:gd name="connsiteX2" fmla="*/ 2715099 w 2715099"/>
              <a:gd name="connsiteY2" fmla="*/ 452526 h 4179472"/>
              <a:gd name="connsiteX3" fmla="*/ 2715099 w 2715099"/>
              <a:gd name="connsiteY3" fmla="*/ 4179472 h 4179472"/>
              <a:gd name="connsiteX4" fmla="*/ 452526 w 2715099"/>
              <a:gd name="connsiteY4" fmla="*/ 4179472 h 4179472"/>
              <a:gd name="connsiteX5" fmla="*/ 0 w 2715099"/>
              <a:gd name="connsiteY5" fmla="*/ 3726946 h 4179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5099" h="4179472">
                <a:moveTo>
                  <a:pt x="0" y="0"/>
                </a:moveTo>
                <a:lnTo>
                  <a:pt x="2262573" y="0"/>
                </a:lnTo>
                <a:lnTo>
                  <a:pt x="2715099" y="452526"/>
                </a:lnTo>
                <a:lnTo>
                  <a:pt x="2715099" y="4179472"/>
                </a:lnTo>
                <a:lnTo>
                  <a:pt x="452526" y="4179472"/>
                </a:lnTo>
                <a:lnTo>
                  <a:pt x="0" y="37269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79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2741" y="0"/>
            <a:ext cx="8189259" cy="4168588"/>
          </a:xfrm>
          <a:custGeom>
            <a:avLst/>
            <a:gdLst>
              <a:gd name="connsiteX0" fmla="*/ 0 w 8189259"/>
              <a:gd name="connsiteY0" fmla="*/ 0 h 4168588"/>
              <a:gd name="connsiteX1" fmla="*/ 8189259 w 8189259"/>
              <a:gd name="connsiteY1" fmla="*/ 0 h 4168588"/>
              <a:gd name="connsiteX2" fmla="*/ 8189259 w 8189259"/>
              <a:gd name="connsiteY2" fmla="*/ 4168588 h 4168588"/>
              <a:gd name="connsiteX3" fmla="*/ 0 w 8189259"/>
              <a:gd name="connsiteY3" fmla="*/ 4168588 h 416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89259" h="4168588">
                <a:moveTo>
                  <a:pt x="0" y="0"/>
                </a:moveTo>
                <a:lnTo>
                  <a:pt x="8189259" y="0"/>
                </a:lnTo>
                <a:lnTo>
                  <a:pt x="8189259" y="4168588"/>
                </a:lnTo>
                <a:lnTo>
                  <a:pt x="0" y="4168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5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234129" cy="6858000"/>
          </a:xfrm>
          <a:custGeom>
            <a:avLst/>
            <a:gdLst>
              <a:gd name="connsiteX0" fmla="*/ 0 w 3234129"/>
              <a:gd name="connsiteY0" fmla="*/ 0 h 6858000"/>
              <a:gd name="connsiteX1" fmla="*/ 3234129 w 3234129"/>
              <a:gd name="connsiteY1" fmla="*/ 0 h 6858000"/>
              <a:gd name="connsiteX2" fmla="*/ 3234129 w 3234129"/>
              <a:gd name="connsiteY2" fmla="*/ 6858000 h 6858000"/>
              <a:gd name="connsiteX3" fmla="*/ 0 w 32341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4129" h="6858000">
                <a:moveTo>
                  <a:pt x="0" y="0"/>
                </a:moveTo>
                <a:lnTo>
                  <a:pt x="3234129" y="0"/>
                </a:lnTo>
                <a:lnTo>
                  <a:pt x="32341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957871" y="0"/>
            <a:ext cx="3234129" cy="6858000"/>
          </a:xfrm>
          <a:custGeom>
            <a:avLst/>
            <a:gdLst>
              <a:gd name="connsiteX0" fmla="*/ 0 w 3234129"/>
              <a:gd name="connsiteY0" fmla="*/ 0 h 6858000"/>
              <a:gd name="connsiteX1" fmla="*/ 3234129 w 3234129"/>
              <a:gd name="connsiteY1" fmla="*/ 0 h 6858000"/>
              <a:gd name="connsiteX2" fmla="*/ 3234129 w 3234129"/>
              <a:gd name="connsiteY2" fmla="*/ 6858000 h 6858000"/>
              <a:gd name="connsiteX3" fmla="*/ 0 w 32341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4129" h="6858000">
                <a:moveTo>
                  <a:pt x="0" y="0"/>
                </a:moveTo>
                <a:lnTo>
                  <a:pt x="3234129" y="0"/>
                </a:lnTo>
                <a:lnTo>
                  <a:pt x="32341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25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307977"/>
            <a:ext cx="6414247" cy="3550023"/>
          </a:xfrm>
          <a:custGeom>
            <a:avLst/>
            <a:gdLst>
              <a:gd name="connsiteX0" fmla="*/ 0 w 6414247"/>
              <a:gd name="connsiteY0" fmla="*/ 0 h 3550023"/>
              <a:gd name="connsiteX1" fmla="*/ 6414247 w 6414247"/>
              <a:gd name="connsiteY1" fmla="*/ 0 h 3550023"/>
              <a:gd name="connsiteX2" fmla="*/ 6414247 w 6414247"/>
              <a:gd name="connsiteY2" fmla="*/ 3550023 h 3550023"/>
              <a:gd name="connsiteX3" fmla="*/ 0 w 6414247"/>
              <a:gd name="connsiteY3" fmla="*/ 3550023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4247" h="3550023">
                <a:moveTo>
                  <a:pt x="0" y="0"/>
                </a:moveTo>
                <a:lnTo>
                  <a:pt x="6414247" y="0"/>
                </a:lnTo>
                <a:lnTo>
                  <a:pt x="6414247" y="3550023"/>
                </a:lnTo>
                <a:lnTo>
                  <a:pt x="0" y="35500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0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485500" y="0"/>
            <a:ext cx="5580742" cy="6858000"/>
          </a:xfrm>
          <a:custGeom>
            <a:avLst/>
            <a:gdLst>
              <a:gd name="connsiteX0" fmla="*/ 3185886 w 5580742"/>
              <a:gd name="connsiteY0" fmla="*/ 477408 h 6858000"/>
              <a:gd name="connsiteX1" fmla="*/ 5580742 w 5580742"/>
              <a:gd name="connsiteY1" fmla="*/ 477408 h 6858000"/>
              <a:gd name="connsiteX2" fmla="*/ 4782457 w 5580742"/>
              <a:gd name="connsiteY2" fmla="*/ 6858000 h 6858000"/>
              <a:gd name="connsiteX3" fmla="*/ 2387600 w 5580742"/>
              <a:gd name="connsiteY3" fmla="*/ 6858000 h 6858000"/>
              <a:gd name="connsiteX4" fmla="*/ 798286 w 5580742"/>
              <a:gd name="connsiteY4" fmla="*/ 0 h 6858000"/>
              <a:gd name="connsiteX5" fmla="*/ 3193142 w 5580742"/>
              <a:gd name="connsiteY5" fmla="*/ 0 h 6858000"/>
              <a:gd name="connsiteX6" fmla="*/ 2394857 w 5580742"/>
              <a:gd name="connsiteY6" fmla="*/ 6380592 h 6858000"/>
              <a:gd name="connsiteX7" fmla="*/ 0 w 5580742"/>
              <a:gd name="connsiteY7" fmla="*/ 638059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80742" h="6858000">
                <a:moveTo>
                  <a:pt x="3185886" y="477408"/>
                </a:moveTo>
                <a:lnTo>
                  <a:pt x="5580742" y="477408"/>
                </a:lnTo>
                <a:lnTo>
                  <a:pt x="4782457" y="6858000"/>
                </a:lnTo>
                <a:lnTo>
                  <a:pt x="2387600" y="6858000"/>
                </a:lnTo>
                <a:close/>
                <a:moveTo>
                  <a:pt x="798286" y="0"/>
                </a:moveTo>
                <a:lnTo>
                  <a:pt x="3193142" y="0"/>
                </a:lnTo>
                <a:lnTo>
                  <a:pt x="2394857" y="6380592"/>
                </a:lnTo>
                <a:lnTo>
                  <a:pt x="0" y="63805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41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383314"/>
            <a:ext cx="12192000" cy="2474686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146629" y="2261765"/>
            <a:ext cx="9898742" cy="2873828"/>
          </a:xfrm>
          <a:custGeom>
            <a:avLst/>
            <a:gdLst>
              <a:gd name="connsiteX0" fmla="*/ 718457 w 9898742"/>
              <a:gd name="connsiteY0" fmla="*/ 0 h 2873828"/>
              <a:gd name="connsiteX1" fmla="*/ 9898742 w 9898742"/>
              <a:gd name="connsiteY1" fmla="*/ 0 h 2873828"/>
              <a:gd name="connsiteX2" fmla="*/ 9180285 w 9898742"/>
              <a:gd name="connsiteY2" fmla="*/ 2873828 h 2873828"/>
              <a:gd name="connsiteX3" fmla="*/ 0 w 9898742"/>
              <a:gd name="connsiteY3" fmla="*/ 2873828 h 287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8742" h="2873828">
                <a:moveTo>
                  <a:pt x="718457" y="0"/>
                </a:moveTo>
                <a:lnTo>
                  <a:pt x="9898742" y="0"/>
                </a:lnTo>
                <a:lnTo>
                  <a:pt x="9180285" y="2873828"/>
                </a:lnTo>
                <a:lnTo>
                  <a:pt x="0" y="2873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51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21071" y="874059"/>
            <a:ext cx="4061013" cy="5069542"/>
          </a:xfrm>
          <a:custGeom>
            <a:avLst/>
            <a:gdLst>
              <a:gd name="connsiteX0" fmla="*/ 0 w 4061013"/>
              <a:gd name="connsiteY0" fmla="*/ 0 h 5069542"/>
              <a:gd name="connsiteX1" fmla="*/ 4061013 w 4061013"/>
              <a:gd name="connsiteY1" fmla="*/ 0 h 5069542"/>
              <a:gd name="connsiteX2" fmla="*/ 4061013 w 4061013"/>
              <a:gd name="connsiteY2" fmla="*/ 5069542 h 5069542"/>
              <a:gd name="connsiteX3" fmla="*/ 0 w 4061013"/>
              <a:gd name="connsiteY3" fmla="*/ 5069542 h 506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1013" h="5069542">
                <a:moveTo>
                  <a:pt x="0" y="0"/>
                </a:moveTo>
                <a:lnTo>
                  <a:pt x="4061013" y="0"/>
                </a:lnTo>
                <a:lnTo>
                  <a:pt x="4061013" y="5069542"/>
                </a:lnTo>
                <a:lnTo>
                  <a:pt x="0" y="5069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50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193750" y="658906"/>
            <a:ext cx="4854389" cy="5540188"/>
          </a:xfrm>
          <a:custGeom>
            <a:avLst/>
            <a:gdLst>
              <a:gd name="connsiteX0" fmla="*/ 0 w 4854389"/>
              <a:gd name="connsiteY0" fmla="*/ 0 h 5540188"/>
              <a:gd name="connsiteX1" fmla="*/ 2022654 w 4854389"/>
              <a:gd name="connsiteY1" fmla="*/ 0 h 5540188"/>
              <a:gd name="connsiteX2" fmla="*/ 2427195 w 4854389"/>
              <a:gd name="connsiteY2" fmla="*/ 392214 h 5540188"/>
              <a:gd name="connsiteX3" fmla="*/ 2427195 w 4854389"/>
              <a:gd name="connsiteY3" fmla="*/ 0 h 5540188"/>
              <a:gd name="connsiteX4" fmla="*/ 4449848 w 4854389"/>
              <a:gd name="connsiteY4" fmla="*/ 0 h 5540188"/>
              <a:gd name="connsiteX5" fmla="*/ 4854389 w 4854389"/>
              <a:gd name="connsiteY5" fmla="*/ 392214 h 5540188"/>
              <a:gd name="connsiteX6" fmla="*/ 4854389 w 4854389"/>
              <a:gd name="connsiteY6" fmla="*/ 5540188 h 5540188"/>
              <a:gd name="connsiteX7" fmla="*/ 2831735 w 4854389"/>
              <a:gd name="connsiteY7" fmla="*/ 5540188 h 5540188"/>
              <a:gd name="connsiteX8" fmla="*/ 2427195 w 4854389"/>
              <a:gd name="connsiteY8" fmla="*/ 5147974 h 5540188"/>
              <a:gd name="connsiteX9" fmla="*/ 2427195 w 4854389"/>
              <a:gd name="connsiteY9" fmla="*/ 5540188 h 5540188"/>
              <a:gd name="connsiteX10" fmla="*/ 404541 w 4854389"/>
              <a:gd name="connsiteY10" fmla="*/ 5540188 h 5540188"/>
              <a:gd name="connsiteX11" fmla="*/ 0 w 4854389"/>
              <a:gd name="connsiteY11" fmla="*/ 5147974 h 5540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54389" h="5540188">
                <a:moveTo>
                  <a:pt x="0" y="0"/>
                </a:moveTo>
                <a:lnTo>
                  <a:pt x="2022654" y="0"/>
                </a:lnTo>
                <a:lnTo>
                  <a:pt x="2427195" y="392214"/>
                </a:lnTo>
                <a:lnTo>
                  <a:pt x="2427195" y="0"/>
                </a:lnTo>
                <a:lnTo>
                  <a:pt x="4449848" y="0"/>
                </a:lnTo>
                <a:lnTo>
                  <a:pt x="4854389" y="392214"/>
                </a:lnTo>
                <a:lnTo>
                  <a:pt x="4854389" y="5540188"/>
                </a:lnTo>
                <a:lnTo>
                  <a:pt x="2831735" y="5540188"/>
                </a:lnTo>
                <a:lnTo>
                  <a:pt x="2427195" y="5147974"/>
                </a:lnTo>
                <a:lnTo>
                  <a:pt x="2427195" y="5540188"/>
                </a:lnTo>
                <a:lnTo>
                  <a:pt x="404541" y="5540188"/>
                </a:lnTo>
                <a:lnTo>
                  <a:pt x="0" y="514797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99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739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190565" y="1250577"/>
            <a:ext cx="5903258" cy="4361330"/>
          </a:xfrm>
          <a:custGeom>
            <a:avLst/>
            <a:gdLst>
              <a:gd name="connsiteX0" fmla="*/ 2160280 w 5903258"/>
              <a:gd name="connsiteY0" fmla="*/ 2227792 h 4361330"/>
              <a:gd name="connsiteX1" fmla="*/ 3720368 w 5903258"/>
              <a:gd name="connsiteY1" fmla="*/ 2227792 h 4361330"/>
              <a:gd name="connsiteX2" fmla="*/ 3208561 w 5903258"/>
              <a:gd name="connsiteY2" fmla="*/ 4361330 h 4361330"/>
              <a:gd name="connsiteX3" fmla="*/ 1648472 w 5903258"/>
              <a:gd name="connsiteY3" fmla="*/ 4361330 h 4361330"/>
              <a:gd name="connsiteX4" fmla="*/ 511807 w 5903258"/>
              <a:gd name="connsiteY4" fmla="*/ 2227792 h 4361330"/>
              <a:gd name="connsiteX5" fmla="*/ 2071896 w 5903258"/>
              <a:gd name="connsiteY5" fmla="*/ 2227792 h 4361330"/>
              <a:gd name="connsiteX6" fmla="*/ 1560088 w 5903258"/>
              <a:gd name="connsiteY6" fmla="*/ 4361330 h 4361330"/>
              <a:gd name="connsiteX7" fmla="*/ 0 w 5903258"/>
              <a:gd name="connsiteY7" fmla="*/ 4361330 h 4361330"/>
              <a:gd name="connsiteX8" fmla="*/ 4343169 w 5903258"/>
              <a:gd name="connsiteY8" fmla="*/ 0 h 4361330"/>
              <a:gd name="connsiteX9" fmla="*/ 5903258 w 5903258"/>
              <a:gd name="connsiteY9" fmla="*/ 0 h 4361330"/>
              <a:gd name="connsiteX10" fmla="*/ 5391451 w 5903258"/>
              <a:gd name="connsiteY10" fmla="*/ 2133539 h 4361330"/>
              <a:gd name="connsiteX11" fmla="*/ 3831362 w 5903258"/>
              <a:gd name="connsiteY11" fmla="*/ 2133539 h 4361330"/>
              <a:gd name="connsiteX12" fmla="*/ 2686476 w 5903258"/>
              <a:gd name="connsiteY12" fmla="*/ 0 h 4361330"/>
              <a:gd name="connsiteX13" fmla="*/ 4246563 w 5903258"/>
              <a:gd name="connsiteY13" fmla="*/ 0 h 4361330"/>
              <a:gd name="connsiteX14" fmla="*/ 3734756 w 5903258"/>
              <a:gd name="connsiteY14" fmla="*/ 2133539 h 4361330"/>
              <a:gd name="connsiteX15" fmla="*/ 2174668 w 5903258"/>
              <a:gd name="connsiteY15" fmla="*/ 2133539 h 4361330"/>
              <a:gd name="connsiteX16" fmla="*/ 1029781 w 5903258"/>
              <a:gd name="connsiteY16" fmla="*/ 0 h 4361330"/>
              <a:gd name="connsiteX17" fmla="*/ 2589870 w 5903258"/>
              <a:gd name="connsiteY17" fmla="*/ 0 h 4361330"/>
              <a:gd name="connsiteX18" fmla="*/ 2078062 w 5903258"/>
              <a:gd name="connsiteY18" fmla="*/ 2133539 h 4361330"/>
              <a:gd name="connsiteX19" fmla="*/ 517973 w 5903258"/>
              <a:gd name="connsiteY19" fmla="*/ 2133539 h 436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3258" h="4361330">
                <a:moveTo>
                  <a:pt x="2160280" y="2227792"/>
                </a:moveTo>
                <a:lnTo>
                  <a:pt x="3720368" y="2227792"/>
                </a:lnTo>
                <a:lnTo>
                  <a:pt x="3208561" y="4361330"/>
                </a:lnTo>
                <a:lnTo>
                  <a:pt x="1648472" y="4361330"/>
                </a:lnTo>
                <a:close/>
                <a:moveTo>
                  <a:pt x="511807" y="2227792"/>
                </a:moveTo>
                <a:lnTo>
                  <a:pt x="2071896" y="2227792"/>
                </a:lnTo>
                <a:lnTo>
                  <a:pt x="1560088" y="4361330"/>
                </a:lnTo>
                <a:lnTo>
                  <a:pt x="0" y="4361330"/>
                </a:lnTo>
                <a:close/>
                <a:moveTo>
                  <a:pt x="4343169" y="0"/>
                </a:moveTo>
                <a:lnTo>
                  <a:pt x="5903258" y="0"/>
                </a:lnTo>
                <a:lnTo>
                  <a:pt x="5391451" y="2133539"/>
                </a:lnTo>
                <a:lnTo>
                  <a:pt x="3831362" y="2133539"/>
                </a:lnTo>
                <a:close/>
                <a:moveTo>
                  <a:pt x="2686476" y="0"/>
                </a:moveTo>
                <a:lnTo>
                  <a:pt x="4246563" y="0"/>
                </a:lnTo>
                <a:lnTo>
                  <a:pt x="3734756" y="2133539"/>
                </a:lnTo>
                <a:lnTo>
                  <a:pt x="2174668" y="2133539"/>
                </a:lnTo>
                <a:close/>
                <a:moveTo>
                  <a:pt x="1029781" y="0"/>
                </a:moveTo>
                <a:lnTo>
                  <a:pt x="2589870" y="0"/>
                </a:lnTo>
                <a:lnTo>
                  <a:pt x="2078062" y="2133539"/>
                </a:lnTo>
                <a:lnTo>
                  <a:pt x="517973" y="21335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1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1"/>
          <p:cNvSpPr/>
          <p:nvPr userDrawn="1"/>
        </p:nvSpPr>
        <p:spPr>
          <a:xfrm flipH="1">
            <a:off x="0" y="1785256"/>
            <a:ext cx="12192000" cy="5072743"/>
          </a:xfrm>
          <a:prstGeom prst="snip1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004166" y="3947886"/>
            <a:ext cx="3525774" cy="2438398"/>
          </a:xfrm>
          <a:custGeom>
            <a:avLst/>
            <a:gdLst>
              <a:gd name="connsiteX0" fmla="*/ 0 w 4905829"/>
              <a:gd name="connsiteY0" fmla="*/ 0 h 2438398"/>
              <a:gd name="connsiteX1" fmla="*/ 4499421 w 4905829"/>
              <a:gd name="connsiteY1" fmla="*/ 0 h 2438398"/>
              <a:gd name="connsiteX2" fmla="*/ 4905829 w 4905829"/>
              <a:gd name="connsiteY2" fmla="*/ 406408 h 2438398"/>
              <a:gd name="connsiteX3" fmla="*/ 4905829 w 4905829"/>
              <a:gd name="connsiteY3" fmla="*/ 2438398 h 2438398"/>
              <a:gd name="connsiteX4" fmla="*/ 406408 w 4905829"/>
              <a:gd name="connsiteY4" fmla="*/ 2438398 h 2438398"/>
              <a:gd name="connsiteX5" fmla="*/ 0 w 4905829"/>
              <a:gd name="connsiteY5" fmla="*/ 2031990 h 243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5829" h="2438398">
                <a:moveTo>
                  <a:pt x="0" y="0"/>
                </a:moveTo>
                <a:lnTo>
                  <a:pt x="4499421" y="0"/>
                </a:lnTo>
                <a:lnTo>
                  <a:pt x="4905829" y="406408"/>
                </a:lnTo>
                <a:lnTo>
                  <a:pt x="4905829" y="2438398"/>
                </a:lnTo>
                <a:lnTo>
                  <a:pt x="406408" y="2438398"/>
                </a:lnTo>
                <a:lnTo>
                  <a:pt x="0" y="20319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914368" y="3947886"/>
            <a:ext cx="3620022" cy="2438398"/>
          </a:xfrm>
          <a:custGeom>
            <a:avLst/>
            <a:gdLst>
              <a:gd name="connsiteX0" fmla="*/ 0 w 4905829"/>
              <a:gd name="connsiteY0" fmla="*/ 0 h 2438398"/>
              <a:gd name="connsiteX1" fmla="*/ 4499421 w 4905829"/>
              <a:gd name="connsiteY1" fmla="*/ 0 h 2438398"/>
              <a:gd name="connsiteX2" fmla="*/ 4905829 w 4905829"/>
              <a:gd name="connsiteY2" fmla="*/ 406408 h 2438398"/>
              <a:gd name="connsiteX3" fmla="*/ 4905829 w 4905829"/>
              <a:gd name="connsiteY3" fmla="*/ 2438398 h 2438398"/>
              <a:gd name="connsiteX4" fmla="*/ 406408 w 4905829"/>
              <a:gd name="connsiteY4" fmla="*/ 2438398 h 2438398"/>
              <a:gd name="connsiteX5" fmla="*/ 0 w 4905829"/>
              <a:gd name="connsiteY5" fmla="*/ 2031990 h 243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5829" h="2438398">
                <a:moveTo>
                  <a:pt x="0" y="0"/>
                </a:moveTo>
                <a:lnTo>
                  <a:pt x="4499421" y="0"/>
                </a:lnTo>
                <a:lnTo>
                  <a:pt x="4905829" y="406408"/>
                </a:lnTo>
                <a:lnTo>
                  <a:pt x="4905829" y="2438398"/>
                </a:lnTo>
                <a:lnTo>
                  <a:pt x="406408" y="2438398"/>
                </a:lnTo>
                <a:lnTo>
                  <a:pt x="0" y="20319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52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61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384800" cy="6858000"/>
          </a:xfrm>
          <a:custGeom>
            <a:avLst/>
            <a:gdLst>
              <a:gd name="connsiteX0" fmla="*/ 0 w 5384800"/>
              <a:gd name="connsiteY0" fmla="*/ 0 h 6858000"/>
              <a:gd name="connsiteX1" fmla="*/ 5384800 w 5384800"/>
              <a:gd name="connsiteY1" fmla="*/ 0 h 6858000"/>
              <a:gd name="connsiteX2" fmla="*/ 5384800 w 5384800"/>
              <a:gd name="connsiteY2" fmla="*/ 6858000 h 6858000"/>
              <a:gd name="connsiteX3" fmla="*/ 0 w 53848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4800" h="6858000">
                <a:moveTo>
                  <a:pt x="0" y="0"/>
                </a:moveTo>
                <a:lnTo>
                  <a:pt x="5384800" y="0"/>
                </a:lnTo>
                <a:lnTo>
                  <a:pt x="53848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326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04965" cy="3227295"/>
          </a:xfrm>
          <a:custGeom>
            <a:avLst/>
            <a:gdLst>
              <a:gd name="connsiteX0" fmla="*/ 0 w 6104965"/>
              <a:gd name="connsiteY0" fmla="*/ 0 h 3227295"/>
              <a:gd name="connsiteX1" fmla="*/ 6104965 w 6104965"/>
              <a:gd name="connsiteY1" fmla="*/ 0 h 3227295"/>
              <a:gd name="connsiteX2" fmla="*/ 5702593 w 6104965"/>
              <a:gd name="connsiteY2" fmla="*/ 3227295 h 3227295"/>
              <a:gd name="connsiteX3" fmla="*/ 0 w 6104965"/>
              <a:gd name="connsiteY3" fmla="*/ 3200400 h 3227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4965" h="3227295">
                <a:moveTo>
                  <a:pt x="0" y="0"/>
                </a:moveTo>
                <a:lnTo>
                  <a:pt x="6104965" y="0"/>
                </a:lnTo>
                <a:lnTo>
                  <a:pt x="5702593" y="3227295"/>
                </a:lnTo>
                <a:lnTo>
                  <a:pt x="0" y="3200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104965" y="3659732"/>
            <a:ext cx="6087036" cy="3227295"/>
          </a:xfrm>
          <a:custGeom>
            <a:avLst/>
            <a:gdLst>
              <a:gd name="connsiteX0" fmla="*/ 401190 w 6087036"/>
              <a:gd name="connsiteY0" fmla="*/ 0 h 3227295"/>
              <a:gd name="connsiteX1" fmla="*/ 6087036 w 6087036"/>
              <a:gd name="connsiteY1" fmla="*/ 26895 h 3227295"/>
              <a:gd name="connsiteX2" fmla="*/ 6087036 w 6087036"/>
              <a:gd name="connsiteY2" fmla="*/ 3227295 h 3227295"/>
              <a:gd name="connsiteX3" fmla="*/ 0 w 6087036"/>
              <a:gd name="connsiteY3" fmla="*/ 3227295 h 3227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7036" h="3227295">
                <a:moveTo>
                  <a:pt x="401190" y="0"/>
                </a:moveTo>
                <a:lnTo>
                  <a:pt x="6087036" y="26895"/>
                </a:lnTo>
                <a:lnTo>
                  <a:pt x="6087036" y="3227295"/>
                </a:lnTo>
                <a:lnTo>
                  <a:pt x="0" y="32272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505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25714" y="3463056"/>
            <a:ext cx="3477969" cy="2618431"/>
          </a:xfrm>
          <a:custGeom>
            <a:avLst/>
            <a:gdLst>
              <a:gd name="connsiteX0" fmla="*/ 0 w 3477969"/>
              <a:gd name="connsiteY0" fmla="*/ 0 h 2618431"/>
              <a:gd name="connsiteX1" fmla="*/ 3477969 w 3477969"/>
              <a:gd name="connsiteY1" fmla="*/ 0 h 2618431"/>
              <a:gd name="connsiteX2" fmla="*/ 3477969 w 3477969"/>
              <a:gd name="connsiteY2" fmla="*/ 2618431 h 2618431"/>
              <a:gd name="connsiteX3" fmla="*/ 0 w 3477969"/>
              <a:gd name="connsiteY3" fmla="*/ 2618431 h 261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969" h="2618431">
                <a:moveTo>
                  <a:pt x="0" y="0"/>
                </a:moveTo>
                <a:lnTo>
                  <a:pt x="3477969" y="0"/>
                </a:lnTo>
                <a:lnTo>
                  <a:pt x="3477969" y="2618431"/>
                </a:lnTo>
                <a:lnTo>
                  <a:pt x="0" y="26184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349758" y="3463056"/>
            <a:ext cx="3477969" cy="2618431"/>
          </a:xfrm>
          <a:custGeom>
            <a:avLst/>
            <a:gdLst>
              <a:gd name="connsiteX0" fmla="*/ 0 w 3477969"/>
              <a:gd name="connsiteY0" fmla="*/ 0 h 2618431"/>
              <a:gd name="connsiteX1" fmla="*/ 3477969 w 3477969"/>
              <a:gd name="connsiteY1" fmla="*/ 0 h 2618431"/>
              <a:gd name="connsiteX2" fmla="*/ 3477969 w 3477969"/>
              <a:gd name="connsiteY2" fmla="*/ 2618431 h 2618431"/>
              <a:gd name="connsiteX3" fmla="*/ 0 w 3477969"/>
              <a:gd name="connsiteY3" fmla="*/ 2618431 h 261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969" h="2618431">
                <a:moveTo>
                  <a:pt x="0" y="0"/>
                </a:moveTo>
                <a:lnTo>
                  <a:pt x="3477969" y="0"/>
                </a:lnTo>
                <a:lnTo>
                  <a:pt x="3477969" y="2618431"/>
                </a:lnTo>
                <a:lnTo>
                  <a:pt x="0" y="26184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73802" y="711200"/>
            <a:ext cx="3477969" cy="5370287"/>
          </a:xfrm>
          <a:custGeom>
            <a:avLst/>
            <a:gdLst>
              <a:gd name="connsiteX0" fmla="*/ 0 w 3477969"/>
              <a:gd name="connsiteY0" fmla="*/ 0 h 5370287"/>
              <a:gd name="connsiteX1" fmla="*/ 3477969 w 3477969"/>
              <a:gd name="connsiteY1" fmla="*/ 0 h 5370287"/>
              <a:gd name="connsiteX2" fmla="*/ 3477969 w 3477969"/>
              <a:gd name="connsiteY2" fmla="*/ 5370287 h 5370287"/>
              <a:gd name="connsiteX3" fmla="*/ 0 w 3477969"/>
              <a:gd name="connsiteY3" fmla="*/ 5370287 h 5370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969" h="5370287">
                <a:moveTo>
                  <a:pt x="0" y="0"/>
                </a:moveTo>
                <a:lnTo>
                  <a:pt x="3477969" y="0"/>
                </a:lnTo>
                <a:lnTo>
                  <a:pt x="3477969" y="5370287"/>
                </a:lnTo>
                <a:lnTo>
                  <a:pt x="0" y="53702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16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807200" y="0"/>
            <a:ext cx="5384800" cy="6858000"/>
          </a:xfrm>
          <a:custGeom>
            <a:avLst/>
            <a:gdLst>
              <a:gd name="connsiteX0" fmla="*/ 0 w 5384800"/>
              <a:gd name="connsiteY0" fmla="*/ 0 h 6858000"/>
              <a:gd name="connsiteX1" fmla="*/ 5384800 w 5384800"/>
              <a:gd name="connsiteY1" fmla="*/ 0 h 6858000"/>
              <a:gd name="connsiteX2" fmla="*/ 5384800 w 5384800"/>
              <a:gd name="connsiteY2" fmla="*/ 6858000 h 6858000"/>
              <a:gd name="connsiteX3" fmla="*/ 0 w 53848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4800" h="6858000">
                <a:moveTo>
                  <a:pt x="0" y="0"/>
                </a:moveTo>
                <a:lnTo>
                  <a:pt x="5384800" y="0"/>
                </a:lnTo>
                <a:lnTo>
                  <a:pt x="53848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18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 userDrawn="1"/>
        </p:nvSpPr>
        <p:spPr>
          <a:xfrm>
            <a:off x="4013200" y="2605313"/>
            <a:ext cx="6828972" cy="1494971"/>
          </a:xfrm>
          <a:prstGeom prst="parallelogram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5" name="Parallelogram 4"/>
          <p:cNvSpPr/>
          <p:nvPr userDrawn="1"/>
        </p:nvSpPr>
        <p:spPr>
          <a:xfrm flipH="1">
            <a:off x="1597100" y="4606724"/>
            <a:ext cx="6828972" cy="1494971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567542" y="2365828"/>
            <a:ext cx="2873830" cy="1973943"/>
          </a:xfrm>
          <a:custGeom>
            <a:avLst/>
            <a:gdLst>
              <a:gd name="connsiteX0" fmla="*/ 493486 w 2873830"/>
              <a:gd name="connsiteY0" fmla="*/ 0 h 1973943"/>
              <a:gd name="connsiteX1" fmla="*/ 2873830 w 2873830"/>
              <a:gd name="connsiteY1" fmla="*/ 0 h 1973943"/>
              <a:gd name="connsiteX2" fmla="*/ 2380344 w 2873830"/>
              <a:gd name="connsiteY2" fmla="*/ 1973943 h 1973943"/>
              <a:gd name="connsiteX3" fmla="*/ 0 w 2873830"/>
              <a:gd name="connsiteY3" fmla="*/ 1973943 h 197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830" h="1973943">
                <a:moveTo>
                  <a:pt x="493486" y="0"/>
                </a:moveTo>
                <a:lnTo>
                  <a:pt x="2873830" y="0"/>
                </a:lnTo>
                <a:lnTo>
                  <a:pt x="2380344" y="1973943"/>
                </a:lnTo>
                <a:lnTo>
                  <a:pt x="0" y="19739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7997900" y="4367239"/>
            <a:ext cx="2873830" cy="1973943"/>
          </a:xfrm>
          <a:custGeom>
            <a:avLst/>
            <a:gdLst>
              <a:gd name="connsiteX0" fmla="*/ 0 w 2873830"/>
              <a:gd name="connsiteY0" fmla="*/ 0 h 1973943"/>
              <a:gd name="connsiteX1" fmla="*/ 2380344 w 2873830"/>
              <a:gd name="connsiteY1" fmla="*/ 0 h 1973943"/>
              <a:gd name="connsiteX2" fmla="*/ 2873830 w 2873830"/>
              <a:gd name="connsiteY2" fmla="*/ 1973943 h 1973943"/>
              <a:gd name="connsiteX3" fmla="*/ 493486 w 2873830"/>
              <a:gd name="connsiteY3" fmla="*/ 1973943 h 197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830" h="1973943">
                <a:moveTo>
                  <a:pt x="0" y="0"/>
                </a:moveTo>
                <a:lnTo>
                  <a:pt x="2380344" y="0"/>
                </a:lnTo>
                <a:lnTo>
                  <a:pt x="2873830" y="1973943"/>
                </a:lnTo>
                <a:lnTo>
                  <a:pt x="493486" y="19739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470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68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1"/>
          <p:cNvSpPr/>
          <p:nvPr userDrawn="1"/>
        </p:nvSpPr>
        <p:spPr>
          <a:xfrm flipH="1">
            <a:off x="0" y="2728686"/>
            <a:ext cx="12192000" cy="4129313"/>
          </a:xfrm>
          <a:prstGeom prst="snip1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71BF7F-B786-4E08-8B1D-7E75ABD0E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151" y="955215"/>
            <a:ext cx="5839578" cy="525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83661" y="1598691"/>
            <a:ext cx="4723663" cy="2574458"/>
          </a:xfrm>
          <a:custGeom>
            <a:avLst/>
            <a:gdLst>
              <a:gd name="connsiteX0" fmla="*/ 0 w 4723663"/>
              <a:gd name="connsiteY0" fmla="*/ 0 h 2574458"/>
              <a:gd name="connsiteX1" fmla="*/ 4723663 w 4723663"/>
              <a:gd name="connsiteY1" fmla="*/ 0 h 2574458"/>
              <a:gd name="connsiteX2" fmla="*/ 4723663 w 4723663"/>
              <a:gd name="connsiteY2" fmla="*/ 2574458 h 2574458"/>
              <a:gd name="connsiteX3" fmla="*/ 0 w 4723663"/>
              <a:gd name="connsiteY3" fmla="*/ 2574458 h 257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3663" h="2574458">
                <a:moveTo>
                  <a:pt x="0" y="0"/>
                </a:moveTo>
                <a:lnTo>
                  <a:pt x="4723663" y="0"/>
                </a:lnTo>
                <a:lnTo>
                  <a:pt x="4723663" y="2574458"/>
                </a:lnTo>
                <a:lnTo>
                  <a:pt x="0" y="2574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4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516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818743"/>
            <a:ext cx="12192000" cy="20392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227BC7-401D-4DE6-A404-016D472569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347" y="356528"/>
            <a:ext cx="11222730" cy="6312786"/>
          </a:xfrm>
          <a:prstGeom prst="rect">
            <a:avLst/>
          </a:prstGeom>
          <a:effectLst>
            <a:outerShdw blurRad="330200" sx="102000" sy="102000" algn="ctr" rotWithShape="0">
              <a:prstClr val="black">
                <a:alpha val="28000"/>
              </a:prstClr>
            </a:outerShdw>
          </a:effectLst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259979" y="1665776"/>
            <a:ext cx="2649141" cy="3312625"/>
          </a:xfrm>
          <a:custGeom>
            <a:avLst/>
            <a:gdLst>
              <a:gd name="connsiteX0" fmla="*/ 2019935 w 2649141"/>
              <a:gd name="connsiteY0" fmla="*/ 0 h 3312625"/>
              <a:gd name="connsiteX1" fmla="*/ 2649141 w 2649141"/>
              <a:gd name="connsiteY1" fmla="*/ 2625309 h 3312625"/>
              <a:gd name="connsiteX2" fmla="*/ 672749 w 2649141"/>
              <a:gd name="connsiteY2" fmla="*/ 3312625 h 3312625"/>
              <a:gd name="connsiteX3" fmla="*/ 0 w 2649141"/>
              <a:gd name="connsiteY3" fmla="*/ 484116 h 331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141" h="3312625">
                <a:moveTo>
                  <a:pt x="2019935" y="0"/>
                </a:moveTo>
                <a:lnTo>
                  <a:pt x="2649141" y="2625309"/>
                </a:lnTo>
                <a:lnTo>
                  <a:pt x="672749" y="3312625"/>
                </a:lnTo>
                <a:lnTo>
                  <a:pt x="0" y="48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790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861055"/>
            <a:ext cx="12192000" cy="4064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30F6F8-8A24-4C91-953F-5E1078A39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32569" y="275771"/>
            <a:ext cx="5482918" cy="54829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30F6F8-8A24-4C91-953F-5E1078A39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0" y="1509485"/>
            <a:ext cx="4735432" cy="4735432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80122" y="2394857"/>
            <a:ext cx="1727200" cy="3018972"/>
          </a:xfrm>
          <a:custGeom>
            <a:avLst/>
            <a:gdLst>
              <a:gd name="connsiteX0" fmla="*/ 0 w 1727200"/>
              <a:gd name="connsiteY0" fmla="*/ 0 h 3018972"/>
              <a:gd name="connsiteX1" fmla="*/ 1727200 w 1727200"/>
              <a:gd name="connsiteY1" fmla="*/ 0 h 3018972"/>
              <a:gd name="connsiteX2" fmla="*/ 1727200 w 1727200"/>
              <a:gd name="connsiteY2" fmla="*/ 3018972 h 3018972"/>
              <a:gd name="connsiteX3" fmla="*/ 0 w 1727200"/>
              <a:gd name="connsiteY3" fmla="*/ 3018972 h 301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3018972">
                <a:moveTo>
                  <a:pt x="0" y="0"/>
                </a:moveTo>
                <a:lnTo>
                  <a:pt x="1727200" y="0"/>
                </a:lnTo>
                <a:lnTo>
                  <a:pt x="1727200" y="3018972"/>
                </a:lnTo>
                <a:lnTo>
                  <a:pt x="0" y="30189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427427" y="1284514"/>
            <a:ext cx="2042236" cy="3490685"/>
          </a:xfrm>
          <a:custGeom>
            <a:avLst/>
            <a:gdLst>
              <a:gd name="connsiteX0" fmla="*/ 0 w 2042236"/>
              <a:gd name="connsiteY0" fmla="*/ 0 h 3490685"/>
              <a:gd name="connsiteX1" fmla="*/ 2042236 w 2042236"/>
              <a:gd name="connsiteY1" fmla="*/ 0 h 3490685"/>
              <a:gd name="connsiteX2" fmla="*/ 2042236 w 2042236"/>
              <a:gd name="connsiteY2" fmla="*/ 3490685 h 3490685"/>
              <a:gd name="connsiteX3" fmla="*/ 0 w 2042236"/>
              <a:gd name="connsiteY3" fmla="*/ 3490685 h 349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2236" h="3490685">
                <a:moveTo>
                  <a:pt x="0" y="0"/>
                </a:moveTo>
                <a:lnTo>
                  <a:pt x="2042236" y="0"/>
                </a:lnTo>
                <a:lnTo>
                  <a:pt x="2042236" y="3490685"/>
                </a:lnTo>
                <a:lnTo>
                  <a:pt x="0" y="34906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732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3"/>
            <a:ext cx="12192000" cy="6925058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328230"/>
          </a:xfrm>
          <a:custGeom>
            <a:avLst/>
            <a:gdLst>
              <a:gd name="connsiteX0" fmla="*/ 0 w 12192000"/>
              <a:gd name="connsiteY0" fmla="*/ 0 h 6328230"/>
              <a:gd name="connsiteX1" fmla="*/ 12192000 w 12192000"/>
              <a:gd name="connsiteY1" fmla="*/ 0 h 6328230"/>
              <a:gd name="connsiteX2" fmla="*/ 12192000 w 12192000"/>
              <a:gd name="connsiteY2" fmla="*/ 5273504 h 6328230"/>
              <a:gd name="connsiteX3" fmla="*/ 11137274 w 12192000"/>
              <a:gd name="connsiteY3" fmla="*/ 6328230 h 6328230"/>
              <a:gd name="connsiteX4" fmla="*/ 1054726 w 12192000"/>
              <a:gd name="connsiteY4" fmla="*/ 6328230 h 6328230"/>
              <a:gd name="connsiteX5" fmla="*/ 0 w 12192000"/>
              <a:gd name="connsiteY5" fmla="*/ 5273504 h 632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28230">
                <a:moveTo>
                  <a:pt x="0" y="0"/>
                </a:moveTo>
                <a:lnTo>
                  <a:pt x="12192000" y="0"/>
                </a:lnTo>
                <a:lnTo>
                  <a:pt x="12192000" y="5273504"/>
                </a:lnTo>
                <a:lnTo>
                  <a:pt x="11137274" y="6328230"/>
                </a:lnTo>
                <a:lnTo>
                  <a:pt x="1054726" y="6328230"/>
                </a:lnTo>
                <a:lnTo>
                  <a:pt x="0" y="527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2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37337" cy="6858000"/>
          </a:xfrm>
          <a:custGeom>
            <a:avLst/>
            <a:gdLst>
              <a:gd name="connsiteX0" fmla="*/ 0 w 5230479"/>
              <a:gd name="connsiteY0" fmla="*/ 0 h 6858000"/>
              <a:gd name="connsiteX1" fmla="*/ 5230479 w 5230479"/>
              <a:gd name="connsiteY1" fmla="*/ 0 h 6858000"/>
              <a:gd name="connsiteX2" fmla="*/ 5230479 w 5230479"/>
              <a:gd name="connsiteY2" fmla="*/ 6858000 h 6858000"/>
              <a:gd name="connsiteX3" fmla="*/ 0 w 523047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0479" h="6858000">
                <a:moveTo>
                  <a:pt x="0" y="0"/>
                </a:moveTo>
                <a:lnTo>
                  <a:pt x="5230479" y="0"/>
                </a:lnTo>
                <a:lnTo>
                  <a:pt x="523047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7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960364" y="2"/>
            <a:ext cx="6231636" cy="6857996"/>
          </a:xfrm>
          <a:custGeom>
            <a:avLst/>
            <a:gdLst>
              <a:gd name="connsiteX0" fmla="*/ 1714500 w 6231636"/>
              <a:gd name="connsiteY0" fmla="*/ 0 h 6857996"/>
              <a:gd name="connsiteX1" fmla="*/ 6231636 w 6231636"/>
              <a:gd name="connsiteY1" fmla="*/ 0 h 6857996"/>
              <a:gd name="connsiteX2" fmla="*/ 6231636 w 6231636"/>
              <a:gd name="connsiteY2" fmla="*/ 6857996 h 6857996"/>
              <a:gd name="connsiteX3" fmla="*/ 1714500 w 6231636"/>
              <a:gd name="connsiteY3" fmla="*/ 6857996 h 6857996"/>
              <a:gd name="connsiteX4" fmla="*/ 0 w 6231636"/>
              <a:gd name="connsiteY4" fmla="*/ 3428998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1636" h="6857996">
                <a:moveTo>
                  <a:pt x="1714500" y="0"/>
                </a:moveTo>
                <a:lnTo>
                  <a:pt x="6231636" y="0"/>
                </a:lnTo>
                <a:lnTo>
                  <a:pt x="6231636" y="6857996"/>
                </a:lnTo>
                <a:lnTo>
                  <a:pt x="1714500" y="6857996"/>
                </a:lnTo>
                <a:lnTo>
                  <a:pt x="0" y="34289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3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 flipH="1">
            <a:off x="4540624" y="-101600"/>
            <a:ext cx="7651376" cy="6959600"/>
          </a:xfrm>
          <a:custGeom>
            <a:avLst/>
            <a:gdLst>
              <a:gd name="connsiteX0" fmla="*/ 0 w 7651376"/>
              <a:gd name="connsiteY0" fmla="*/ 0 h 6858000"/>
              <a:gd name="connsiteX1" fmla="*/ 5015902 w 7651376"/>
              <a:gd name="connsiteY1" fmla="*/ 26894 h 6858000"/>
              <a:gd name="connsiteX2" fmla="*/ 7651376 w 7651376"/>
              <a:gd name="connsiteY2" fmla="*/ 6858000 h 6858000"/>
              <a:gd name="connsiteX3" fmla="*/ 0 w 76513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1376" h="6858000">
                <a:moveTo>
                  <a:pt x="0" y="0"/>
                </a:moveTo>
                <a:lnTo>
                  <a:pt x="5015902" y="26894"/>
                </a:lnTo>
                <a:lnTo>
                  <a:pt x="765137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5383322" y="4135741"/>
            <a:ext cx="2106060" cy="2164977"/>
          </a:xfrm>
          <a:custGeom>
            <a:avLst/>
            <a:gdLst>
              <a:gd name="connsiteX0" fmla="*/ 0 w 2106060"/>
              <a:gd name="connsiteY0" fmla="*/ 0 h 2164977"/>
              <a:gd name="connsiteX1" fmla="*/ 2106060 w 2106060"/>
              <a:gd name="connsiteY1" fmla="*/ 0 h 2164977"/>
              <a:gd name="connsiteX2" fmla="*/ 2106060 w 2106060"/>
              <a:gd name="connsiteY2" fmla="*/ 2164977 h 2164977"/>
              <a:gd name="connsiteX3" fmla="*/ 0 w 2106060"/>
              <a:gd name="connsiteY3" fmla="*/ 2164977 h 216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6060" h="2164977">
                <a:moveTo>
                  <a:pt x="0" y="0"/>
                </a:moveTo>
                <a:lnTo>
                  <a:pt x="2106060" y="0"/>
                </a:lnTo>
                <a:lnTo>
                  <a:pt x="2106060" y="2164977"/>
                </a:lnTo>
                <a:lnTo>
                  <a:pt x="0" y="216497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6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30928" y="453544"/>
            <a:ext cx="6079777" cy="5775548"/>
          </a:xfrm>
          <a:custGeom>
            <a:avLst/>
            <a:gdLst>
              <a:gd name="connsiteX0" fmla="*/ 4865902 w 6079777"/>
              <a:gd name="connsiteY0" fmla="*/ 458759 h 5775548"/>
              <a:gd name="connsiteX1" fmla="*/ 6079777 w 6079777"/>
              <a:gd name="connsiteY1" fmla="*/ 458759 h 5775548"/>
              <a:gd name="connsiteX2" fmla="*/ 5114891 w 6079777"/>
              <a:gd name="connsiteY2" fmla="*/ 5775548 h 5775548"/>
              <a:gd name="connsiteX3" fmla="*/ 3901017 w 6079777"/>
              <a:gd name="connsiteY3" fmla="*/ 5775548 h 5775548"/>
              <a:gd name="connsiteX4" fmla="*/ 3558646 w 6079777"/>
              <a:gd name="connsiteY4" fmla="*/ 458759 h 5775548"/>
              <a:gd name="connsiteX5" fmla="*/ 4772520 w 6079777"/>
              <a:gd name="connsiteY5" fmla="*/ 458759 h 5775548"/>
              <a:gd name="connsiteX6" fmla="*/ 3807635 w 6079777"/>
              <a:gd name="connsiteY6" fmla="*/ 5775548 h 5775548"/>
              <a:gd name="connsiteX7" fmla="*/ 2593761 w 6079777"/>
              <a:gd name="connsiteY7" fmla="*/ 5775548 h 5775548"/>
              <a:gd name="connsiteX8" fmla="*/ 964886 w 6079777"/>
              <a:gd name="connsiteY8" fmla="*/ 458759 h 5775548"/>
              <a:gd name="connsiteX9" fmla="*/ 2178760 w 6079777"/>
              <a:gd name="connsiteY9" fmla="*/ 458759 h 5775548"/>
              <a:gd name="connsiteX10" fmla="*/ 1213874 w 6079777"/>
              <a:gd name="connsiteY10" fmla="*/ 5775548 h 5775548"/>
              <a:gd name="connsiteX11" fmla="*/ 0 w 6079777"/>
              <a:gd name="connsiteY11" fmla="*/ 5775548 h 5775548"/>
              <a:gd name="connsiteX12" fmla="*/ 2355142 w 6079777"/>
              <a:gd name="connsiteY12" fmla="*/ 0 h 5775548"/>
              <a:gd name="connsiteX13" fmla="*/ 3569016 w 6079777"/>
              <a:gd name="connsiteY13" fmla="*/ 0 h 5775548"/>
              <a:gd name="connsiteX14" fmla="*/ 2604130 w 6079777"/>
              <a:gd name="connsiteY14" fmla="*/ 5316789 h 5775548"/>
              <a:gd name="connsiteX15" fmla="*/ 1390256 w 6079777"/>
              <a:gd name="connsiteY15" fmla="*/ 5316789 h 577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79777" h="5775548">
                <a:moveTo>
                  <a:pt x="4865902" y="458759"/>
                </a:moveTo>
                <a:lnTo>
                  <a:pt x="6079777" y="458759"/>
                </a:lnTo>
                <a:lnTo>
                  <a:pt x="5114891" y="5775548"/>
                </a:lnTo>
                <a:lnTo>
                  <a:pt x="3901017" y="5775548"/>
                </a:lnTo>
                <a:close/>
                <a:moveTo>
                  <a:pt x="3558646" y="458759"/>
                </a:moveTo>
                <a:lnTo>
                  <a:pt x="4772520" y="458759"/>
                </a:lnTo>
                <a:lnTo>
                  <a:pt x="3807635" y="5775548"/>
                </a:lnTo>
                <a:lnTo>
                  <a:pt x="2593761" y="5775548"/>
                </a:lnTo>
                <a:close/>
                <a:moveTo>
                  <a:pt x="964886" y="458759"/>
                </a:moveTo>
                <a:lnTo>
                  <a:pt x="2178760" y="458759"/>
                </a:lnTo>
                <a:lnTo>
                  <a:pt x="1213874" y="5775548"/>
                </a:lnTo>
                <a:lnTo>
                  <a:pt x="0" y="5775548"/>
                </a:lnTo>
                <a:close/>
                <a:moveTo>
                  <a:pt x="2355142" y="0"/>
                </a:moveTo>
                <a:lnTo>
                  <a:pt x="3569016" y="0"/>
                </a:lnTo>
                <a:lnTo>
                  <a:pt x="2604130" y="5316789"/>
                </a:lnTo>
                <a:lnTo>
                  <a:pt x="1390256" y="53167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1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 rot="3363173">
            <a:off x="301215" y="2666346"/>
            <a:ext cx="1780796" cy="1780796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2689412" y="0"/>
            <a:ext cx="9502588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89211" y="3995803"/>
            <a:ext cx="3980329" cy="2270525"/>
          </a:xfrm>
          <a:custGeom>
            <a:avLst/>
            <a:gdLst>
              <a:gd name="connsiteX0" fmla="*/ 0 w 3980329"/>
              <a:gd name="connsiteY0" fmla="*/ 0 h 5419165"/>
              <a:gd name="connsiteX1" fmla="*/ 3970219 w 3980329"/>
              <a:gd name="connsiteY1" fmla="*/ 0 h 5419165"/>
              <a:gd name="connsiteX2" fmla="*/ 3980329 w 3980329"/>
              <a:gd name="connsiteY2" fmla="*/ 10110 h 5419165"/>
              <a:gd name="connsiteX3" fmla="*/ 3980329 w 3980329"/>
              <a:gd name="connsiteY3" fmla="*/ 5419165 h 5419165"/>
              <a:gd name="connsiteX4" fmla="*/ 0 w 3980329"/>
              <a:gd name="connsiteY4" fmla="*/ 5419165 h 5419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0329" h="5419165">
                <a:moveTo>
                  <a:pt x="0" y="0"/>
                </a:moveTo>
                <a:lnTo>
                  <a:pt x="3970219" y="0"/>
                </a:lnTo>
                <a:lnTo>
                  <a:pt x="3980329" y="10110"/>
                </a:lnTo>
                <a:lnTo>
                  <a:pt x="3980329" y="5419165"/>
                </a:lnTo>
                <a:lnTo>
                  <a:pt x="0" y="54191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71486" y="0"/>
            <a:ext cx="5600700" cy="6858000"/>
          </a:xfrm>
          <a:custGeom>
            <a:avLst/>
            <a:gdLst>
              <a:gd name="connsiteX0" fmla="*/ 1400175 w 5600700"/>
              <a:gd name="connsiteY0" fmla="*/ 0 h 6858000"/>
              <a:gd name="connsiteX1" fmla="*/ 5600700 w 5600700"/>
              <a:gd name="connsiteY1" fmla="*/ 0 h 6858000"/>
              <a:gd name="connsiteX2" fmla="*/ 4200525 w 5600700"/>
              <a:gd name="connsiteY2" fmla="*/ 6858000 h 6858000"/>
              <a:gd name="connsiteX3" fmla="*/ 0 w 5600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0700" h="6858000">
                <a:moveTo>
                  <a:pt x="1400175" y="0"/>
                </a:moveTo>
                <a:lnTo>
                  <a:pt x="5600700" y="0"/>
                </a:lnTo>
                <a:lnTo>
                  <a:pt x="42005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3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56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ockwell" panose="020606030202050204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ckwell" panose="020606030202050204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ckwell" panose="020606030202050204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ckwell" panose="020606030202050204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ckwell" panose="020606030202050204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Shape&#10;&#10;Description automatically generated">
            <a:extLst>
              <a:ext uri="{FF2B5EF4-FFF2-40B4-BE49-F238E27FC236}">
                <a16:creationId xmlns:a16="http://schemas.microsoft.com/office/drawing/2014/main" id="{74FCE534-C762-40E3-9052-6EBF011D70D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5" name="Rectangle 74"/>
          <p:cNvSpPr/>
          <p:nvPr/>
        </p:nvSpPr>
        <p:spPr>
          <a:xfrm>
            <a:off x="-16625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162503" y="5001823"/>
            <a:ext cx="4770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Gamers Presentation</a:t>
            </a:r>
            <a:endParaRPr lang="id-ID" sz="2400" b="1" spc="300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-201124" y="3848979"/>
            <a:ext cx="9058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 err="1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Poppins" panose="00000500000000000000" pitchFamily="2" charset="0"/>
              </a:rPr>
              <a:t>HinoGame</a:t>
            </a:r>
            <a:endParaRPr lang="id-ID" sz="8800" b="1" spc="6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774185" y="402900"/>
            <a:ext cx="3830088" cy="298287"/>
            <a:chOff x="7774185" y="402900"/>
            <a:chExt cx="3830088" cy="298287"/>
          </a:xfrm>
        </p:grpSpPr>
        <p:grpSp>
          <p:nvGrpSpPr>
            <p:cNvPr id="3" name="Group 2"/>
            <p:cNvGrpSpPr/>
            <p:nvPr/>
          </p:nvGrpSpPr>
          <p:grpSpPr>
            <a:xfrm>
              <a:off x="10687869" y="421238"/>
              <a:ext cx="916404" cy="261610"/>
              <a:chOff x="303550" y="423828"/>
              <a:chExt cx="916404" cy="261610"/>
            </a:xfrm>
          </p:grpSpPr>
          <p:sp>
            <p:nvSpPr>
              <p:cNvPr id="50" name="Freeform 20">
                <a:extLst>
                  <a:ext uri="{FF2B5EF4-FFF2-40B4-BE49-F238E27FC236}">
                    <a16:creationId xmlns:a16="http://schemas.microsoft.com/office/drawing/2014/main" id="{6AFB2F0F-818C-4FA7-AEA5-94EF81A6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26" y="494131"/>
                <a:ext cx="114928" cy="99014"/>
              </a:xfrm>
              <a:custGeom>
                <a:avLst/>
                <a:gdLst>
                  <a:gd name="T0" fmla="*/ 102743 w 232"/>
                  <a:gd name="T1" fmla="*/ 0 h 205"/>
                  <a:gd name="T2" fmla="*/ 0 w 232"/>
                  <a:gd name="T3" fmla="*/ 0 h 205"/>
                  <a:gd name="T4" fmla="*/ 51149 w 232"/>
                  <a:gd name="T5" fmla="*/ 88466 h 205"/>
                  <a:gd name="T6" fmla="*/ 102743 w 232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2" h="205">
                    <a:moveTo>
                      <a:pt x="231" y="0"/>
                    </a:moveTo>
                    <a:lnTo>
                      <a:pt x="0" y="0"/>
                    </a:lnTo>
                    <a:lnTo>
                      <a:pt x="115" y="204"/>
                    </a:lnTo>
                    <a:lnTo>
                      <a:pt x="231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solidFill>
                    <a:schemeClr val="bg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2D3B121-411E-43D3-87FD-D08F5AF5A4DA}"/>
                  </a:ext>
                </a:extLst>
              </p:cNvPr>
              <p:cNvSpPr txBox="1"/>
              <p:nvPr/>
            </p:nvSpPr>
            <p:spPr>
              <a:xfrm>
                <a:off x="303550" y="423828"/>
                <a:ext cx="82098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spc="300" dirty="0">
                    <a:solidFill>
                      <a:schemeClr val="bg1"/>
                    </a:solidFill>
                    <a:latin typeface="Rockwell" panose="02060603020205020403" pitchFamily="18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ENG</a:t>
                </a:r>
                <a:endParaRPr lang="id-ID" sz="11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E133AB8-F02B-429A-8112-4DB4477020B0}"/>
                </a:ext>
              </a:extLst>
            </p:cNvPr>
            <p:cNvSpPr/>
            <p:nvPr/>
          </p:nvSpPr>
          <p:spPr>
            <a:xfrm>
              <a:off x="9086739" y="402900"/>
              <a:ext cx="1535109" cy="29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Download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E5EB985-952E-4BBF-BD96-F241F4414CA0}"/>
                </a:ext>
              </a:extLst>
            </p:cNvPr>
            <p:cNvSpPr/>
            <p:nvPr/>
          </p:nvSpPr>
          <p:spPr>
            <a:xfrm>
              <a:off x="7774185" y="402900"/>
              <a:ext cx="1601130" cy="29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Join Now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0865" y="1236927"/>
            <a:ext cx="11030268" cy="4946631"/>
            <a:chOff x="580865" y="1236927"/>
            <a:chExt cx="11030268" cy="494663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1CE157C-C28B-47DD-9B6A-1F2338A85369}"/>
                </a:ext>
              </a:extLst>
            </p:cNvPr>
            <p:cNvGrpSpPr/>
            <p:nvPr/>
          </p:nvGrpSpPr>
          <p:grpSpPr>
            <a:xfrm>
              <a:off x="580866" y="1236927"/>
              <a:ext cx="11030267" cy="4946631"/>
              <a:chOff x="597105" y="1245848"/>
              <a:chExt cx="11030267" cy="4946631"/>
            </a:xfrm>
            <a:gradFill>
              <a:gsLst>
                <a:gs pos="0">
                  <a:schemeClr val="accent1"/>
                </a:gs>
                <a:gs pos="100000">
                  <a:schemeClr val="accent4"/>
                </a:gs>
              </a:gsLst>
              <a:lin ang="5400000" scaled="1"/>
            </a:gradFill>
            <a:effectLst>
              <a:outerShdw blurRad="2032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Freeform: Shape 4">
                <a:extLst>
                  <a:ext uri="{FF2B5EF4-FFF2-40B4-BE49-F238E27FC236}">
                    <a16:creationId xmlns:a16="http://schemas.microsoft.com/office/drawing/2014/main" id="{17BDDA88-69A3-4FD2-B36C-0903E185F21A}"/>
                  </a:ext>
                </a:extLst>
              </p:cNvPr>
              <p:cNvSpPr/>
              <p:nvPr/>
            </p:nvSpPr>
            <p:spPr>
              <a:xfrm rot="5400000">
                <a:off x="33199" y="3430084"/>
                <a:ext cx="1505853" cy="378040"/>
              </a:xfrm>
              <a:custGeom>
                <a:avLst/>
                <a:gdLst>
                  <a:gd name="connsiteX0" fmla="*/ 0 w 1734455"/>
                  <a:gd name="connsiteY0" fmla="*/ 435430 h 435430"/>
                  <a:gd name="connsiteX1" fmla="*/ 0 w 1734455"/>
                  <a:gd name="connsiteY1" fmla="*/ 217716 h 435430"/>
                  <a:gd name="connsiteX2" fmla="*/ 217716 w 1734455"/>
                  <a:gd name="connsiteY2" fmla="*/ 0 h 435430"/>
                  <a:gd name="connsiteX3" fmla="*/ 1516741 w 1734455"/>
                  <a:gd name="connsiteY3" fmla="*/ 0 h 435430"/>
                  <a:gd name="connsiteX4" fmla="*/ 1734455 w 1734455"/>
                  <a:gd name="connsiteY4" fmla="*/ 217716 h 435430"/>
                  <a:gd name="connsiteX5" fmla="*/ 1734455 w 1734455"/>
                  <a:gd name="connsiteY5" fmla="*/ 435430 h 435430"/>
                  <a:gd name="connsiteX6" fmla="*/ 1671375 w 1734455"/>
                  <a:gd name="connsiteY6" fmla="*/ 435430 h 435430"/>
                  <a:gd name="connsiteX7" fmla="*/ 1671375 w 1734455"/>
                  <a:gd name="connsiteY7" fmla="*/ 341648 h 435430"/>
                  <a:gd name="connsiteX8" fmla="*/ 1453661 w 1734455"/>
                  <a:gd name="connsiteY8" fmla="*/ 123932 h 435430"/>
                  <a:gd name="connsiteX9" fmla="*/ 257350 w 1734455"/>
                  <a:gd name="connsiteY9" fmla="*/ 123932 h 435430"/>
                  <a:gd name="connsiteX10" fmla="*/ 39635 w 1734455"/>
                  <a:gd name="connsiteY10" fmla="*/ 341648 h 435430"/>
                  <a:gd name="connsiteX11" fmla="*/ 39635 w 1734455"/>
                  <a:gd name="connsiteY11" fmla="*/ 435430 h 435430"/>
                  <a:gd name="connsiteX12" fmla="*/ 0 w 1734455"/>
                  <a:gd name="connsiteY12" fmla="*/ 435430 h 435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34455" h="435430">
                    <a:moveTo>
                      <a:pt x="0" y="435430"/>
                    </a:moveTo>
                    <a:lnTo>
                      <a:pt x="0" y="217716"/>
                    </a:lnTo>
                    <a:lnTo>
                      <a:pt x="217716" y="0"/>
                    </a:lnTo>
                    <a:lnTo>
                      <a:pt x="1516741" y="0"/>
                    </a:lnTo>
                    <a:lnTo>
                      <a:pt x="1734455" y="217716"/>
                    </a:lnTo>
                    <a:lnTo>
                      <a:pt x="1734455" y="435430"/>
                    </a:lnTo>
                    <a:lnTo>
                      <a:pt x="1671375" y="435430"/>
                    </a:lnTo>
                    <a:lnTo>
                      <a:pt x="1671375" y="341648"/>
                    </a:lnTo>
                    <a:lnTo>
                      <a:pt x="1453661" y="123932"/>
                    </a:lnTo>
                    <a:lnTo>
                      <a:pt x="257350" y="123932"/>
                    </a:lnTo>
                    <a:lnTo>
                      <a:pt x="39635" y="341648"/>
                    </a:lnTo>
                    <a:lnTo>
                      <a:pt x="39635" y="435430"/>
                    </a:lnTo>
                    <a:lnTo>
                      <a:pt x="0" y="4354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8" name="Freeform: Shape 5">
                <a:extLst>
                  <a:ext uri="{FF2B5EF4-FFF2-40B4-BE49-F238E27FC236}">
                    <a16:creationId xmlns:a16="http://schemas.microsoft.com/office/drawing/2014/main" id="{E37F0FD0-AB26-49B0-A64F-B99FF38BACB4}"/>
                  </a:ext>
                </a:extLst>
              </p:cNvPr>
              <p:cNvSpPr/>
              <p:nvPr/>
            </p:nvSpPr>
            <p:spPr>
              <a:xfrm rot="16200000">
                <a:off x="10653718" y="3307905"/>
                <a:ext cx="1505853" cy="378040"/>
              </a:xfrm>
              <a:custGeom>
                <a:avLst/>
                <a:gdLst>
                  <a:gd name="connsiteX0" fmla="*/ 0 w 1734455"/>
                  <a:gd name="connsiteY0" fmla="*/ 435430 h 435430"/>
                  <a:gd name="connsiteX1" fmla="*/ 0 w 1734455"/>
                  <a:gd name="connsiteY1" fmla="*/ 217716 h 435430"/>
                  <a:gd name="connsiteX2" fmla="*/ 217716 w 1734455"/>
                  <a:gd name="connsiteY2" fmla="*/ 0 h 435430"/>
                  <a:gd name="connsiteX3" fmla="*/ 1516741 w 1734455"/>
                  <a:gd name="connsiteY3" fmla="*/ 0 h 435430"/>
                  <a:gd name="connsiteX4" fmla="*/ 1734455 w 1734455"/>
                  <a:gd name="connsiteY4" fmla="*/ 217716 h 435430"/>
                  <a:gd name="connsiteX5" fmla="*/ 1734455 w 1734455"/>
                  <a:gd name="connsiteY5" fmla="*/ 435430 h 435430"/>
                  <a:gd name="connsiteX6" fmla="*/ 1671375 w 1734455"/>
                  <a:gd name="connsiteY6" fmla="*/ 435430 h 435430"/>
                  <a:gd name="connsiteX7" fmla="*/ 1671375 w 1734455"/>
                  <a:gd name="connsiteY7" fmla="*/ 341648 h 435430"/>
                  <a:gd name="connsiteX8" fmla="*/ 1453661 w 1734455"/>
                  <a:gd name="connsiteY8" fmla="*/ 123932 h 435430"/>
                  <a:gd name="connsiteX9" fmla="*/ 257350 w 1734455"/>
                  <a:gd name="connsiteY9" fmla="*/ 123932 h 435430"/>
                  <a:gd name="connsiteX10" fmla="*/ 39635 w 1734455"/>
                  <a:gd name="connsiteY10" fmla="*/ 341648 h 435430"/>
                  <a:gd name="connsiteX11" fmla="*/ 39635 w 1734455"/>
                  <a:gd name="connsiteY11" fmla="*/ 435430 h 435430"/>
                  <a:gd name="connsiteX12" fmla="*/ 0 w 1734455"/>
                  <a:gd name="connsiteY12" fmla="*/ 435430 h 435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34455" h="435430">
                    <a:moveTo>
                      <a:pt x="0" y="435430"/>
                    </a:moveTo>
                    <a:lnTo>
                      <a:pt x="0" y="217716"/>
                    </a:lnTo>
                    <a:lnTo>
                      <a:pt x="217716" y="0"/>
                    </a:lnTo>
                    <a:lnTo>
                      <a:pt x="1516741" y="0"/>
                    </a:lnTo>
                    <a:lnTo>
                      <a:pt x="1734455" y="217716"/>
                    </a:lnTo>
                    <a:lnTo>
                      <a:pt x="1734455" y="435430"/>
                    </a:lnTo>
                    <a:lnTo>
                      <a:pt x="1671375" y="435430"/>
                    </a:lnTo>
                    <a:lnTo>
                      <a:pt x="1671375" y="341648"/>
                    </a:lnTo>
                    <a:lnTo>
                      <a:pt x="1453661" y="123932"/>
                    </a:lnTo>
                    <a:lnTo>
                      <a:pt x="257350" y="123932"/>
                    </a:lnTo>
                    <a:lnTo>
                      <a:pt x="39635" y="341648"/>
                    </a:lnTo>
                    <a:lnTo>
                      <a:pt x="39635" y="435430"/>
                    </a:lnTo>
                    <a:lnTo>
                      <a:pt x="0" y="4354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Rockwell" panose="02060603020205020403" pitchFamily="18" charset="0"/>
                </a:endParaRP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0404F06-6E19-4B5A-B9F1-086B1F30B5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7105" y="1245848"/>
                <a:ext cx="10998561" cy="1"/>
              </a:xfrm>
              <a:prstGeom prst="line">
                <a:avLst/>
              </a:prstGeom>
              <a:grpFill/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C893EF30-DB30-4FF0-9FCF-B948E5420A76}"/>
                  </a:ext>
                </a:extLst>
              </p:cNvPr>
              <p:cNvGrpSpPr/>
              <p:nvPr/>
            </p:nvGrpSpPr>
            <p:grpSpPr>
              <a:xfrm flipH="1" flipV="1">
                <a:off x="597876" y="5748728"/>
                <a:ext cx="10996250" cy="380209"/>
                <a:chOff x="597876" y="674914"/>
                <a:chExt cx="10996250" cy="918590"/>
              </a:xfrm>
              <a:grpFill/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E9F42C07-0B1F-42D6-9520-D33276DAB623}"/>
                    </a:ext>
                  </a:extLst>
                </p:cNvPr>
                <p:cNvCxnSpPr/>
                <p:nvPr/>
              </p:nvCxnSpPr>
              <p:spPr>
                <a:xfrm flipH="1">
                  <a:off x="8409482" y="674914"/>
                  <a:ext cx="521390" cy="918590"/>
                </a:xfrm>
                <a:prstGeom prst="line">
                  <a:avLst/>
                </a:prstGeom>
                <a:grpFill/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11E907A8-232E-4E89-82D6-FB15F6432D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7876" y="1593504"/>
                  <a:ext cx="7799883" cy="0"/>
                </a:xfrm>
                <a:prstGeom prst="line">
                  <a:avLst/>
                </a:prstGeom>
                <a:grpFill/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1465ECA3-5F75-41C6-84C4-199036261E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30872" y="674914"/>
                  <a:ext cx="2663254" cy="0"/>
                </a:xfrm>
                <a:prstGeom prst="line">
                  <a:avLst/>
                </a:prstGeom>
                <a:grpFill/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32F7E8E6-6A5B-4D0F-BD87-C433D2F4A5F6}"/>
                  </a:ext>
                </a:extLst>
              </p:cNvPr>
              <p:cNvCxnSpPr/>
              <p:nvPr/>
            </p:nvCxnSpPr>
            <p:spPr>
              <a:xfrm>
                <a:off x="597105" y="1245848"/>
                <a:ext cx="771" cy="4883089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7392655-DA7C-4A58-ADA5-FC76649EA39B}"/>
                  </a:ext>
                </a:extLst>
              </p:cNvPr>
              <p:cNvCxnSpPr/>
              <p:nvPr/>
            </p:nvCxnSpPr>
            <p:spPr>
              <a:xfrm flipH="1">
                <a:off x="11594893" y="1245848"/>
                <a:ext cx="772" cy="450288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Freeform: Shape 11">
                <a:extLst>
                  <a:ext uri="{FF2B5EF4-FFF2-40B4-BE49-F238E27FC236}">
                    <a16:creationId xmlns:a16="http://schemas.microsoft.com/office/drawing/2014/main" id="{FCFC3C53-A358-4F3A-B5BA-DF48CF7EBE27}"/>
                  </a:ext>
                </a:extLst>
              </p:cNvPr>
              <p:cNvSpPr/>
              <p:nvPr/>
            </p:nvSpPr>
            <p:spPr>
              <a:xfrm flipH="1" flipV="1">
                <a:off x="3485985" y="5866607"/>
                <a:ext cx="8141387" cy="325872"/>
              </a:xfrm>
              <a:custGeom>
                <a:avLst/>
                <a:gdLst>
                  <a:gd name="connsiteX0" fmla="*/ 8141387 w 8141387"/>
                  <a:gd name="connsiteY0" fmla="*/ 0 h 325872"/>
                  <a:gd name="connsiteX1" fmla="*/ 7799882 w 8141387"/>
                  <a:gd name="connsiteY1" fmla="*/ 250080 h 325872"/>
                  <a:gd name="connsiteX2" fmla="*/ 7799882 w 8141387"/>
                  <a:gd name="connsiteY2" fmla="*/ 209512 h 325872"/>
                  <a:gd name="connsiteX3" fmla="*/ 5926111 w 8141387"/>
                  <a:gd name="connsiteY3" fmla="*/ 209512 h 325872"/>
                  <a:gd name="connsiteX4" fmla="*/ 5926111 w 8141387"/>
                  <a:gd name="connsiteY4" fmla="*/ 325872 h 325872"/>
                  <a:gd name="connsiteX5" fmla="*/ 0 w 8141387"/>
                  <a:gd name="connsiteY5" fmla="*/ 314323 h 325872"/>
                  <a:gd name="connsiteX6" fmla="*/ 0 w 8141387"/>
                  <a:gd name="connsiteY6" fmla="*/ 29981 h 325872"/>
                  <a:gd name="connsiteX7" fmla="*/ 1650264 w 8141387"/>
                  <a:gd name="connsiteY7" fmla="*/ 23904 h 325872"/>
                  <a:gd name="connsiteX8" fmla="*/ 1650264 w 8141387"/>
                  <a:gd name="connsiteY8" fmla="*/ 119928 h 325872"/>
                  <a:gd name="connsiteX9" fmla="*/ 2834487 w 8141387"/>
                  <a:gd name="connsiteY9" fmla="*/ 119928 h 325872"/>
                  <a:gd name="connsiteX10" fmla="*/ 2834487 w 8141387"/>
                  <a:gd name="connsiteY10" fmla="*/ 19543 h 325872"/>
                  <a:gd name="connsiteX11" fmla="*/ 8141387 w 8141387"/>
                  <a:gd name="connsiteY11" fmla="*/ 0 h 325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41387" h="325872">
                    <a:moveTo>
                      <a:pt x="8141387" y="0"/>
                    </a:moveTo>
                    <a:lnTo>
                      <a:pt x="7799882" y="250080"/>
                    </a:lnTo>
                    <a:lnTo>
                      <a:pt x="7799882" y="209512"/>
                    </a:lnTo>
                    <a:lnTo>
                      <a:pt x="5926111" y="209512"/>
                    </a:lnTo>
                    <a:lnTo>
                      <a:pt x="5926111" y="325872"/>
                    </a:lnTo>
                    <a:lnTo>
                      <a:pt x="0" y="314323"/>
                    </a:lnTo>
                    <a:lnTo>
                      <a:pt x="0" y="29981"/>
                    </a:lnTo>
                    <a:lnTo>
                      <a:pt x="1650264" y="23904"/>
                    </a:lnTo>
                    <a:lnTo>
                      <a:pt x="1650264" y="119928"/>
                    </a:lnTo>
                    <a:lnTo>
                      <a:pt x="2834487" y="119928"/>
                    </a:lnTo>
                    <a:lnTo>
                      <a:pt x="2834487" y="19543"/>
                    </a:lnTo>
                    <a:lnTo>
                      <a:pt x="814138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Rockwell" panose="02060603020205020403" pitchFamily="18" charset="0"/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580866" y="1438835"/>
              <a:ext cx="10997021" cy="53789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80865" y="1713329"/>
              <a:ext cx="10997021" cy="537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3005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Diagonal Corner Rectangle 9"/>
          <p:cNvSpPr/>
          <p:nvPr/>
        </p:nvSpPr>
        <p:spPr>
          <a:xfrm>
            <a:off x="4216896" y="850430"/>
            <a:ext cx="2715099" cy="4121526"/>
          </a:xfrm>
          <a:prstGeom prst="snip2Diag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9" name="Snip Diagonal Corner Rectangle 8"/>
          <p:cNvSpPr/>
          <p:nvPr/>
        </p:nvSpPr>
        <p:spPr>
          <a:xfrm>
            <a:off x="895600" y="850430"/>
            <a:ext cx="2715099" cy="4121526"/>
          </a:xfrm>
          <a:prstGeom prst="snip2Diag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992275" y="4380704"/>
            <a:ext cx="3346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 On Training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" name="Group 420"/>
          <p:cNvGrpSpPr>
            <a:grpSpLocks noChangeAspect="1"/>
          </p:cNvGrpSpPr>
          <p:nvPr/>
        </p:nvGrpSpPr>
        <p:grpSpPr bwMode="auto">
          <a:xfrm>
            <a:off x="4239670" y="5821346"/>
            <a:ext cx="291572" cy="365400"/>
            <a:chOff x="4504" y="811"/>
            <a:chExt cx="2496" cy="3128"/>
          </a:xfrm>
          <a:solidFill>
            <a:schemeClr val="bg1"/>
          </a:solidFill>
        </p:grpSpPr>
        <p:sp>
          <p:nvSpPr>
            <p:cNvPr id="1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</p:grpSp>
      <p:sp>
        <p:nvSpPr>
          <p:cNvPr id="18" name="Freeform 430"/>
          <p:cNvSpPr>
            <a:spLocks noEditPoints="1"/>
          </p:cNvSpPr>
          <p:nvPr/>
        </p:nvSpPr>
        <p:spPr bwMode="auto">
          <a:xfrm>
            <a:off x="500875" y="5797146"/>
            <a:ext cx="372570" cy="302239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008099" y="5639720"/>
            <a:ext cx="288852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746893" y="5635056"/>
            <a:ext cx="288852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1" name="Picture Placeholder 10" descr="Shape&#10;&#10;Description automatically generated">
            <a:extLst>
              <a:ext uri="{FF2B5EF4-FFF2-40B4-BE49-F238E27FC236}">
                <a16:creationId xmlns:a16="http://schemas.microsoft.com/office/drawing/2014/main" id="{EDAD3595-7CBD-4245-9137-E39DF6FFE3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4" r="31734"/>
          <a:stretch>
            <a:fillRect/>
          </a:stretch>
        </p:blipFill>
        <p:spPr/>
      </p:pic>
      <p:pic>
        <p:nvPicPr>
          <p:cNvPr id="22" name="Picture Placeholder 21" descr="Shape&#10;&#10;Description automatically generated">
            <a:extLst>
              <a:ext uri="{FF2B5EF4-FFF2-40B4-BE49-F238E27FC236}">
                <a16:creationId xmlns:a16="http://schemas.microsoft.com/office/drawing/2014/main" id="{EB9897B8-A36E-4E75-815D-8AD1704933B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4" r="317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391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Shape&#10;&#10;Description automatically generated">
            <a:extLst>
              <a:ext uri="{FF2B5EF4-FFF2-40B4-BE49-F238E27FC236}">
                <a16:creationId xmlns:a16="http://schemas.microsoft.com/office/drawing/2014/main" id="{4910EE91-0E30-45D6-BB05-91D9C934EF6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4" b="4754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507988" y="1234960"/>
            <a:ext cx="4349550" cy="100806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2449605" y="1405134"/>
            <a:ext cx="3106271" cy="569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507988" y="2414257"/>
            <a:ext cx="4349549" cy="10127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507988" y="3598197"/>
            <a:ext cx="4349549" cy="10127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983661" y="4977607"/>
            <a:ext cx="4460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Update Your Game In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New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Version.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C1A7F7-CD0C-4EDF-8BF3-56A130D3BC97}"/>
              </a:ext>
            </a:extLst>
          </p:cNvPr>
          <p:cNvGrpSpPr/>
          <p:nvPr/>
        </p:nvGrpSpPr>
        <p:grpSpPr>
          <a:xfrm>
            <a:off x="5535164" y="4975376"/>
            <a:ext cx="863600" cy="863026"/>
            <a:chOff x="4734873" y="3841296"/>
            <a:chExt cx="863600" cy="86302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7B87BF7-5730-4BA2-BF66-B23A84C266C1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16" name="Circle: Hollow 26">
                <a:extLst>
                  <a:ext uri="{FF2B5EF4-FFF2-40B4-BE49-F238E27FC236}">
                    <a16:creationId xmlns:a16="http://schemas.microsoft.com/office/drawing/2014/main" id="{27018987-43E5-4B67-B74A-D9ADA9254291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17" name="Block Arc 16">
                <a:extLst>
                  <a:ext uri="{FF2B5EF4-FFF2-40B4-BE49-F238E27FC236}">
                    <a16:creationId xmlns:a16="http://schemas.microsoft.com/office/drawing/2014/main" id="{E4CF3A1E-2632-4A2F-8580-B1436403BD27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5074968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5D1C75-C76B-4893-8D6B-2182223FBA84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spc="300" dirty="0">
                  <a:latin typeface="Bebas Neue" panose="020B0606020202050201" pitchFamily="34" charset="0"/>
                  <a:ea typeface="Open Sans" panose="020B0606030504020204" pitchFamily="34" charset="0"/>
                  <a:cs typeface="Courier New" panose="02070309020205020404" pitchFamily="49" charset="0"/>
                </a:rPr>
                <a:t>74%</a:t>
              </a:r>
              <a:endParaRPr lang="id-ID" sz="2000" spc="300" dirty="0">
                <a:latin typeface="Bebas Neue" panose="020B0606020202050201" pitchFamily="34" charset="0"/>
                <a:ea typeface="Open Sans" panose="020B0606030504020204" pitchFamily="34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3983245-9770-4CF7-8041-8F8489957D18}"/>
              </a:ext>
            </a:extLst>
          </p:cNvPr>
          <p:cNvSpPr/>
          <p:nvPr/>
        </p:nvSpPr>
        <p:spPr>
          <a:xfrm>
            <a:off x="5283946" y="5820018"/>
            <a:ext cx="1357643" cy="315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New Games</a:t>
            </a:r>
            <a:endParaRPr lang="en-US" sz="8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977996" y="4975376"/>
            <a:ext cx="22549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new typesetting industry.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Ipsum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2449605" y="2636764"/>
            <a:ext cx="3106271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2449605" y="3774265"/>
            <a:ext cx="3106271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933815" y="3887888"/>
            <a:ext cx="428257" cy="382697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23" name="Freeform 76"/>
          <p:cNvSpPr>
            <a:spLocks noChangeArrowheads="1"/>
          </p:cNvSpPr>
          <p:nvPr/>
        </p:nvSpPr>
        <p:spPr bwMode="auto">
          <a:xfrm>
            <a:off x="1854963" y="1505624"/>
            <a:ext cx="242983" cy="419144"/>
          </a:xfrm>
          <a:custGeom>
            <a:avLst/>
            <a:gdLst>
              <a:gd name="T0" fmla="*/ 106806 w 283"/>
              <a:gd name="T1" fmla="*/ 0 h 489"/>
              <a:gd name="T2" fmla="*/ 106806 w 283"/>
              <a:gd name="T3" fmla="*/ 0 h 489"/>
              <a:gd name="T4" fmla="*/ 19746 w 283"/>
              <a:gd name="T5" fmla="*/ 0 h 489"/>
              <a:gd name="T6" fmla="*/ 0 w 283"/>
              <a:gd name="T7" fmla="*/ 19712 h 489"/>
              <a:gd name="T8" fmla="*/ 0 w 283"/>
              <a:gd name="T9" fmla="*/ 194435 h 489"/>
              <a:gd name="T10" fmla="*/ 19746 w 283"/>
              <a:gd name="T11" fmla="*/ 218627 h 489"/>
              <a:gd name="T12" fmla="*/ 106806 w 283"/>
              <a:gd name="T13" fmla="*/ 218627 h 489"/>
              <a:gd name="T14" fmla="*/ 126551 w 283"/>
              <a:gd name="T15" fmla="*/ 194435 h 489"/>
              <a:gd name="T16" fmla="*/ 126551 w 283"/>
              <a:gd name="T17" fmla="*/ 19712 h 489"/>
              <a:gd name="T18" fmla="*/ 106806 w 283"/>
              <a:gd name="T19" fmla="*/ 0 h 489"/>
              <a:gd name="T20" fmla="*/ 63276 w 283"/>
              <a:gd name="T21" fmla="*/ 206083 h 489"/>
              <a:gd name="T22" fmla="*/ 63276 w 283"/>
              <a:gd name="T23" fmla="*/ 206083 h 489"/>
              <a:gd name="T24" fmla="*/ 47569 w 283"/>
              <a:gd name="T25" fmla="*/ 198467 h 489"/>
              <a:gd name="T26" fmla="*/ 63276 w 283"/>
              <a:gd name="T27" fmla="*/ 186371 h 489"/>
              <a:gd name="T28" fmla="*/ 78982 w 283"/>
              <a:gd name="T29" fmla="*/ 198467 h 489"/>
              <a:gd name="T30" fmla="*/ 63276 w 283"/>
              <a:gd name="T31" fmla="*/ 206083 h 489"/>
              <a:gd name="T32" fmla="*/ 110845 w 283"/>
              <a:gd name="T33" fmla="*/ 174722 h 489"/>
              <a:gd name="T34" fmla="*/ 110845 w 283"/>
              <a:gd name="T35" fmla="*/ 174722 h 489"/>
              <a:gd name="T36" fmla="*/ 15707 w 283"/>
              <a:gd name="T37" fmla="*/ 174722 h 489"/>
              <a:gd name="T38" fmla="*/ 15707 w 283"/>
              <a:gd name="T39" fmla="*/ 27776 h 489"/>
              <a:gd name="T40" fmla="*/ 110845 w 283"/>
              <a:gd name="T41" fmla="*/ 27776 h 489"/>
              <a:gd name="T42" fmla="*/ 110845 w 283"/>
              <a:gd name="T43" fmla="*/ 174722 h 4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24" name="Freeform 170"/>
          <p:cNvSpPr>
            <a:spLocks noChangeArrowheads="1"/>
          </p:cNvSpPr>
          <p:nvPr/>
        </p:nvSpPr>
        <p:spPr bwMode="auto">
          <a:xfrm>
            <a:off x="1896150" y="2704804"/>
            <a:ext cx="337138" cy="397886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latin typeface="Rockwell" panose="02060603020205020403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066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Shape&#10;&#10;Description automatically generated">
            <a:extLst>
              <a:ext uri="{FF2B5EF4-FFF2-40B4-BE49-F238E27FC236}">
                <a16:creationId xmlns:a16="http://schemas.microsoft.com/office/drawing/2014/main" id="{7CFF4902-F91B-452C-A0E8-7CD7A67BE8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8" r="36738"/>
          <a:stretch>
            <a:fillRect/>
          </a:stretch>
        </p:blipFill>
        <p:spPr/>
      </p:pic>
      <p:grpSp>
        <p:nvGrpSpPr>
          <p:cNvPr id="8" name="Group 7"/>
          <p:cNvGrpSpPr/>
          <p:nvPr/>
        </p:nvGrpSpPr>
        <p:grpSpPr>
          <a:xfrm>
            <a:off x="4621634" y="3174507"/>
            <a:ext cx="2647619" cy="3086500"/>
            <a:chOff x="2419898" y="4552084"/>
            <a:chExt cx="2321620" cy="3086500"/>
          </a:xfrm>
        </p:grpSpPr>
        <p:sp>
          <p:nvSpPr>
            <p:cNvPr id="9" name="Rectangle: Rounded Corners 10">
              <a:extLst>
                <a:ext uri="{FF2B5EF4-FFF2-40B4-BE49-F238E27FC236}">
                  <a16:creationId xmlns:a16="http://schemas.microsoft.com/office/drawing/2014/main" id="{6BAA56CA-0FFC-4A3B-B4FE-2B92136FCD69}"/>
                </a:ext>
              </a:extLst>
            </p:cNvPr>
            <p:cNvSpPr/>
            <p:nvPr/>
          </p:nvSpPr>
          <p:spPr>
            <a:xfrm>
              <a:off x="2419898" y="6229303"/>
              <a:ext cx="2321620" cy="140928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0" name="Rectangle: Rounded Corners 11">
              <a:extLst>
                <a:ext uri="{FF2B5EF4-FFF2-40B4-BE49-F238E27FC236}">
                  <a16:creationId xmlns:a16="http://schemas.microsoft.com/office/drawing/2014/main" id="{2B2789CD-B9E0-462E-8407-3C525A3F02AB}"/>
                </a:ext>
              </a:extLst>
            </p:cNvPr>
            <p:cNvSpPr/>
            <p:nvPr/>
          </p:nvSpPr>
          <p:spPr>
            <a:xfrm>
              <a:off x="2419898" y="4552084"/>
              <a:ext cx="2321620" cy="140928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29C346-B264-4004-B6C6-B127AF92DB92}"/>
                </a:ext>
              </a:extLst>
            </p:cNvPr>
            <p:cNvSpPr/>
            <p:nvPr/>
          </p:nvSpPr>
          <p:spPr>
            <a:xfrm>
              <a:off x="2566887" y="6884434"/>
              <a:ext cx="2027640" cy="569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Rockwell" panose="02060603020205020403" pitchFamily="18" charset="0"/>
                </a:rPr>
                <a:t>Lorem Ipsum is simply dummy text of the simply</a:t>
              </a:r>
              <a:endParaRPr lang="en-US" sz="1100" dirty="0">
                <a:solidFill>
                  <a:schemeClr val="bg1">
                    <a:lumMod val="50000"/>
                  </a:schemeClr>
                </a:solidFill>
                <a:latin typeface="DauphinPlain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EDB05B-4D84-453A-9F38-477B02BF317E}"/>
                </a:ext>
              </a:extLst>
            </p:cNvPr>
            <p:cNvSpPr txBox="1"/>
            <p:nvPr/>
          </p:nvSpPr>
          <p:spPr>
            <a:xfrm>
              <a:off x="2869792" y="6498152"/>
              <a:ext cx="1471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SKILLS</a:t>
              </a:r>
              <a:endParaRPr lang="id-ID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95C132-3845-4482-BB11-3491F5905BE9}"/>
                </a:ext>
              </a:extLst>
            </p:cNvPr>
            <p:cNvSpPr/>
            <p:nvPr/>
          </p:nvSpPr>
          <p:spPr>
            <a:xfrm>
              <a:off x="2621832" y="5152166"/>
              <a:ext cx="1917751" cy="572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</a:rPr>
                <a:t>Lorem Ipsum is simply dummy text of the simply</a:t>
              </a:r>
              <a:endParaRPr lang="en-US" sz="1100" dirty="0">
                <a:solidFill>
                  <a:schemeClr val="bg1"/>
                </a:solidFill>
                <a:latin typeface="DauphinPlain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C2AB34-B472-4F5D-9D87-4986B09CAE05}"/>
                </a:ext>
              </a:extLst>
            </p:cNvPr>
            <p:cNvSpPr txBox="1"/>
            <p:nvPr/>
          </p:nvSpPr>
          <p:spPr>
            <a:xfrm>
              <a:off x="2820438" y="4820934"/>
              <a:ext cx="17191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PRO PLAYER</a:t>
              </a:r>
              <a:endParaRPr lang="id-ID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4188608" y="553445"/>
            <a:ext cx="3513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In Professional.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053221" y="1841437"/>
            <a:ext cx="378444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23" name="Picture Placeholder 22" descr="Shape&#10;&#10;Description automatically generated">
            <a:extLst>
              <a:ext uri="{FF2B5EF4-FFF2-40B4-BE49-F238E27FC236}">
                <a16:creationId xmlns:a16="http://schemas.microsoft.com/office/drawing/2014/main" id="{F9F4D4D1-263B-40FD-A6F2-9CE65A3204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8" r="367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064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Shape&#10;&#10;Description automatically generated">
            <a:extLst>
              <a:ext uri="{FF2B5EF4-FFF2-40B4-BE49-F238E27FC236}">
                <a16:creationId xmlns:a16="http://schemas.microsoft.com/office/drawing/2014/main" id="{A0BBF2C0-4DE1-4EFD-924E-2C4259B9B7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" b="803"/>
          <a:stretch>
            <a:fillRect/>
          </a:stretch>
        </p:blipFill>
        <p:spPr/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043234" y="1855388"/>
            <a:ext cx="36730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Effective Training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Skill.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716309" y="1157522"/>
            <a:ext cx="6414247" cy="3550023"/>
            <a:chOff x="978219" y="944494"/>
            <a:chExt cx="6414247" cy="3550023"/>
          </a:xfrm>
        </p:grpSpPr>
        <p:sp>
          <p:nvSpPr>
            <p:cNvPr id="5" name="Rectangle 4"/>
            <p:cNvSpPr/>
            <p:nvPr/>
          </p:nvSpPr>
          <p:spPr>
            <a:xfrm>
              <a:off x="978219" y="944494"/>
              <a:ext cx="6414247" cy="3550023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3B546B5-3B54-4C6B-8E76-AA2C75617445}"/>
                </a:ext>
              </a:extLst>
            </p:cNvPr>
            <p:cNvSpPr/>
            <p:nvPr/>
          </p:nvSpPr>
          <p:spPr>
            <a:xfrm>
              <a:off x="1696355" y="1865426"/>
              <a:ext cx="5190034" cy="569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 Ipsum is simply dummy text of the printing and typesetting industry. Lorem Ipsum has been the </a:t>
              </a:r>
              <a:r>
                <a:rPr lang="en-US" sz="1100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Ipsum</a:t>
              </a: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 is simply dummy text of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BBB083-BA35-49A4-B595-F218E780C300}"/>
                </a:ext>
              </a:extLst>
            </p:cNvPr>
            <p:cNvSpPr/>
            <p:nvPr/>
          </p:nvSpPr>
          <p:spPr>
            <a:xfrm>
              <a:off x="1696355" y="1431555"/>
              <a:ext cx="1715003" cy="332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Description 01 :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3B546B5-3B54-4C6B-8E76-AA2C75617445}"/>
                </a:ext>
              </a:extLst>
            </p:cNvPr>
            <p:cNvSpPr/>
            <p:nvPr/>
          </p:nvSpPr>
          <p:spPr>
            <a:xfrm>
              <a:off x="1701993" y="3196856"/>
              <a:ext cx="5190034" cy="569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 Ipsum is simply dummy text of the printing and typesetting industry. Lorem Ipsum has been the </a:t>
              </a:r>
              <a:r>
                <a:rPr lang="en-US" sz="1100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Ipsum</a:t>
              </a: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 is simply dummy text of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BBB083-BA35-49A4-B595-F218E780C300}"/>
                </a:ext>
              </a:extLst>
            </p:cNvPr>
            <p:cNvSpPr/>
            <p:nvPr/>
          </p:nvSpPr>
          <p:spPr>
            <a:xfrm>
              <a:off x="1701993" y="2762985"/>
              <a:ext cx="1715003" cy="3281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Description 02 :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886389" y="5256304"/>
            <a:ext cx="3918247" cy="890887"/>
            <a:chOff x="675240" y="5178939"/>
            <a:chExt cx="3918247" cy="89088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66A6D4-D7E3-40E1-9A17-471D8A5380BB}"/>
                </a:ext>
              </a:extLst>
            </p:cNvPr>
            <p:cNvSpPr txBox="1"/>
            <p:nvPr/>
          </p:nvSpPr>
          <p:spPr>
            <a:xfrm>
              <a:off x="675240" y="5284096"/>
              <a:ext cx="1641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accent5">
                      <a:lumMod val="50000"/>
                    </a:schemeClr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LOG IN</a:t>
              </a:r>
            </a:p>
            <a:p>
              <a:pPr algn="ctr"/>
              <a:r>
                <a:rPr lang="en-GB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GAME</a:t>
              </a:r>
              <a:endParaRPr lang="id-ID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374974" y="5886825"/>
              <a:ext cx="1021210" cy="183001"/>
              <a:chOff x="4102119" y="3361764"/>
              <a:chExt cx="1410985" cy="252849"/>
            </a:xfrm>
          </p:grpSpPr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102119" y="3361764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4393342" y="3366553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684565" y="3371342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4975788" y="3376131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5267011" y="3380920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ECB1A80-71F5-4FF2-A33E-5D89CD8D6C10}"/>
                </a:ext>
              </a:extLst>
            </p:cNvPr>
            <p:cNvSpPr/>
            <p:nvPr/>
          </p:nvSpPr>
          <p:spPr>
            <a:xfrm>
              <a:off x="2316312" y="5178939"/>
              <a:ext cx="2277175" cy="569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ockwell" panose="02060603020205020403" pitchFamily="18" charset="0"/>
                </a:rPr>
                <a:t>Lorem Ipsum is simply dummy text of the printing and</a:t>
              </a:r>
              <a:endPara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DauphinPlain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700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001599" y="1533704"/>
            <a:ext cx="3918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Why Choose Us?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001599" y="2369739"/>
            <a:ext cx="433939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sp>
        <p:nvSpPr>
          <p:cNvPr id="8" name="Snip Single Corner Rectangle 7"/>
          <p:cNvSpPr/>
          <p:nvPr/>
        </p:nvSpPr>
        <p:spPr>
          <a:xfrm>
            <a:off x="1001599" y="3773714"/>
            <a:ext cx="1073944" cy="1393372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2387770" y="4104745"/>
            <a:ext cx="1073944" cy="1393372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0" name="Snip Single Corner Rectangle 9"/>
          <p:cNvSpPr/>
          <p:nvPr/>
        </p:nvSpPr>
        <p:spPr>
          <a:xfrm>
            <a:off x="3773941" y="3784544"/>
            <a:ext cx="1073944" cy="1393372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1" name="Freeform 76"/>
          <p:cNvSpPr>
            <a:spLocks noChangeArrowheads="1"/>
          </p:cNvSpPr>
          <p:nvPr/>
        </p:nvSpPr>
        <p:spPr bwMode="auto">
          <a:xfrm>
            <a:off x="1392951" y="3943057"/>
            <a:ext cx="242983" cy="419144"/>
          </a:xfrm>
          <a:custGeom>
            <a:avLst/>
            <a:gdLst>
              <a:gd name="T0" fmla="*/ 106806 w 283"/>
              <a:gd name="T1" fmla="*/ 0 h 489"/>
              <a:gd name="T2" fmla="*/ 106806 w 283"/>
              <a:gd name="T3" fmla="*/ 0 h 489"/>
              <a:gd name="T4" fmla="*/ 19746 w 283"/>
              <a:gd name="T5" fmla="*/ 0 h 489"/>
              <a:gd name="T6" fmla="*/ 0 w 283"/>
              <a:gd name="T7" fmla="*/ 19712 h 489"/>
              <a:gd name="T8" fmla="*/ 0 w 283"/>
              <a:gd name="T9" fmla="*/ 194435 h 489"/>
              <a:gd name="T10" fmla="*/ 19746 w 283"/>
              <a:gd name="T11" fmla="*/ 218627 h 489"/>
              <a:gd name="T12" fmla="*/ 106806 w 283"/>
              <a:gd name="T13" fmla="*/ 218627 h 489"/>
              <a:gd name="T14" fmla="*/ 126551 w 283"/>
              <a:gd name="T15" fmla="*/ 194435 h 489"/>
              <a:gd name="T16" fmla="*/ 126551 w 283"/>
              <a:gd name="T17" fmla="*/ 19712 h 489"/>
              <a:gd name="T18" fmla="*/ 106806 w 283"/>
              <a:gd name="T19" fmla="*/ 0 h 489"/>
              <a:gd name="T20" fmla="*/ 63276 w 283"/>
              <a:gd name="T21" fmla="*/ 206083 h 489"/>
              <a:gd name="T22" fmla="*/ 63276 w 283"/>
              <a:gd name="T23" fmla="*/ 206083 h 489"/>
              <a:gd name="T24" fmla="*/ 47569 w 283"/>
              <a:gd name="T25" fmla="*/ 198467 h 489"/>
              <a:gd name="T26" fmla="*/ 63276 w 283"/>
              <a:gd name="T27" fmla="*/ 186371 h 489"/>
              <a:gd name="T28" fmla="*/ 78982 w 283"/>
              <a:gd name="T29" fmla="*/ 198467 h 489"/>
              <a:gd name="T30" fmla="*/ 63276 w 283"/>
              <a:gd name="T31" fmla="*/ 206083 h 489"/>
              <a:gd name="T32" fmla="*/ 110845 w 283"/>
              <a:gd name="T33" fmla="*/ 174722 h 489"/>
              <a:gd name="T34" fmla="*/ 110845 w 283"/>
              <a:gd name="T35" fmla="*/ 174722 h 489"/>
              <a:gd name="T36" fmla="*/ 15707 w 283"/>
              <a:gd name="T37" fmla="*/ 174722 h 489"/>
              <a:gd name="T38" fmla="*/ 15707 w 283"/>
              <a:gd name="T39" fmla="*/ 27776 h 489"/>
              <a:gd name="T40" fmla="*/ 110845 w 283"/>
              <a:gd name="T41" fmla="*/ 27776 h 489"/>
              <a:gd name="T42" fmla="*/ 110845 w 283"/>
              <a:gd name="T43" fmla="*/ 174722 h 4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2" name="Freeform 170"/>
          <p:cNvSpPr>
            <a:spLocks noChangeArrowheads="1"/>
          </p:cNvSpPr>
          <p:nvPr/>
        </p:nvSpPr>
        <p:spPr bwMode="auto">
          <a:xfrm>
            <a:off x="2722272" y="4235374"/>
            <a:ext cx="337138" cy="397886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3" name="Freeform 430"/>
          <p:cNvSpPr>
            <a:spLocks noEditPoints="1"/>
          </p:cNvSpPr>
          <p:nvPr/>
        </p:nvSpPr>
        <p:spPr bwMode="auto">
          <a:xfrm>
            <a:off x="4163088" y="4001509"/>
            <a:ext cx="372570" cy="302239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975600" y="4478119"/>
            <a:ext cx="10999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is simply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2410942" y="4803735"/>
            <a:ext cx="10999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is simply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3759200" y="4478119"/>
            <a:ext cx="10999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is simply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20" name="Picture Placeholder 19" descr="Shape&#10;&#10;Description automatically generated">
            <a:extLst>
              <a:ext uri="{FF2B5EF4-FFF2-40B4-BE49-F238E27FC236}">
                <a16:creationId xmlns:a16="http://schemas.microsoft.com/office/drawing/2014/main" id="{1871DDD2-E27C-4AD0-B8DB-9F558DEED7D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9" r="27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077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3865548" y="818554"/>
            <a:ext cx="4460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 On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Portfolio.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2048034" y="5662875"/>
            <a:ext cx="8095931" cy="569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text of the printing and typesetting industry.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1" name="Picture Placeholder 10" descr="Shape&#10;&#10;Description automatically generated">
            <a:extLst>
              <a:ext uri="{FF2B5EF4-FFF2-40B4-BE49-F238E27FC236}">
                <a16:creationId xmlns:a16="http://schemas.microsoft.com/office/drawing/2014/main" id="{50DE49A2-EDE1-4913-A298-8CE9E3923F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0" b="242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390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Shape&#10;&#10;Description automatically generated">
            <a:extLst>
              <a:ext uri="{FF2B5EF4-FFF2-40B4-BE49-F238E27FC236}">
                <a16:creationId xmlns:a16="http://schemas.microsoft.com/office/drawing/2014/main" id="{A7BBAC1E-F636-4019-9103-84CC9A76153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2" r="24622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134621" y="3845412"/>
            <a:ext cx="3907279" cy="18576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41900" y="3405700"/>
            <a:ext cx="2647619" cy="2478487"/>
            <a:chOff x="1110569" y="3465114"/>
            <a:chExt cx="2647619" cy="2478487"/>
          </a:xfrm>
        </p:grpSpPr>
        <p:sp>
          <p:nvSpPr>
            <p:cNvPr id="15" name="Rectangle: Rounded Corners 11">
              <a:extLst>
                <a:ext uri="{FF2B5EF4-FFF2-40B4-BE49-F238E27FC236}">
                  <a16:creationId xmlns:a16="http://schemas.microsoft.com/office/drawing/2014/main" id="{2B2789CD-B9E0-462E-8407-3C525A3F02AB}"/>
                </a:ext>
              </a:extLst>
            </p:cNvPr>
            <p:cNvSpPr/>
            <p:nvPr/>
          </p:nvSpPr>
          <p:spPr>
            <a:xfrm>
              <a:off x="1110569" y="3465114"/>
              <a:ext cx="2647619" cy="2478487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95C132-3845-4482-BB11-3491F5905BE9}"/>
                </a:ext>
              </a:extLst>
            </p:cNvPr>
            <p:cNvSpPr/>
            <p:nvPr/>
          </p:nvSpPr>
          <p:spPr>
            <a:xfrm>
              <a:off x="1338961" y="4301764"/>
              <a:ext cx="2187039" cy="13619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</a:rPr>
                <a:t>Lorem Ipsum is simply dummy text of the simply </a:t>
              </a:r>
              <a:r>
                <a:rPr lang="en-US" sz="1100" dirty="0" err="1">
                  <a:solidFill>
                    <a:schemeClr val="bg1"/>
                  </a:solidFill>
                  <a:latin typeface="Rockwell" panose="02060603020205020403" pitchFamily="18" charset="0"/>
                </a:rPr>
                <a:t>Ipsum</a:t>
              </a: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</a:rPr>
                <a:t> is simply dummy text of the </a:t>
              </a:r>
              <a:r>
                <a:rPr lang="en-US" sz="1100" dirty="0" err="1">
                  <a:solidFill>
                    <a:schemeClr val="bg1"/>
                  </a:solidFill>
                  <a:latin typeface="Rockwell" panose="02060603020205020403" pitchFamily="18" charset="0"/>
                </a:rPr>
                <a:t>simplyIpsum</a:t>
              </a: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</a:rPr>
                <a:t> is simply dummy text of the simply</a:t>
              </a:r>
              <a:endParaRPr lang="en-US" sz="1100" dirty="0">
                <a:solidFill>
                  <a:schemeClr val="bg1"/>
                </a:solidFill>
                <a:latin typeface="DauphinPlain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4C2AB34-B472-4F5D-9D87-4986B09CAE05}"/>
                </a:ext>
              </a:extLst>
            </p:cNvPr>
            <p:cNvSpPr txBox="1"/>
            <p:nvPr/>
          </p:nvSpPr>
          <p:spPr>
            <a:xfrm>
              <a:off x="1547967" y="3781128"/>
              <a:ext cx="1677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EXPLORE</a:t>
              </a:r>
              <a:endParaRPr lang="id-ID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110570" y="1177519"/>
            <a:ext cx="3301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Build Your Skill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Gaming.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110569" y="2363084"/>
            <a:ext cx="34810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is simply dummy text of the printing and typesetting industry.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DAD71B-4CAE-40F1-89D8-1AE9511438C5}"/>
              </a:ext>
            </a:extLst>
          </p:cNvPr>
          <p:cNvGrpSpPr/>
          <p:nvPr/>
        </p:nvGrpSpPr>
        <p:grpSpPr>
          <a:xfrm>
            <a:off x="1805379" y="4214387"/>
            <a:ext cx="863600" cy="863026"/>
            <a:chOff x="4734873" y="3841296"/>
            <a:chExt cx="863600" cy="86302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C5159B5-C661-415C-98B9-0B4576B12D7B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23" name="Circle: Hollow 20">
                <a:extLst>
                  <a:ext uri="{FF2B5EF4-FFF2-40B4-BE49-F238E27FC236}">
                    <a16:creationId xmlns:a16="http://schemas.microsoft.com/office/drawing/2014/main" id="{E3ED77A9-5BA3-4E6B-B70D-D33225BA73BD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4" name="Block Arc 23">
                <a:extLst>
                  <a:ext uri="{FF2B5EF4-FFF2-40B4-BE49-F238E27FC236}">
                    <a16:creationId xmlns:a16="http://schemas.microsoft.com/office/drawing/2014/main" id="{EAC5ACC1-0A47-42C5-B66D-526FB38AF271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6816007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859D35-9CBE-456E-A0A7-85B7ABECAC6D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60%</a:t>
              </a:r>
              <a:endParaRPr lang="id-ID" sz="2000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2E549644-96E4-4ACB-9131-D0CAF9F74A93}"/>
              </a:ext>
            </a:extLst>
          </p:cNvPr>
          <p:cNvSpPr/>
          <p:nvPr/>
        </p:nvSpPr>
        <p:spPr>
          <a:xfrm>
            <a:off x="1495959" y="5107705"/>
            <a:ext cx="1588571" cy="315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Trade On game</a:t>
            </a:r>
            <a:endParaRPr lang="en-US" sz="8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BC1A7F7-CD0C-4EDF-8BF3-56A130D3BC97}"/>
              </a:ext>
            </a:extLst>
          </p:cNvPr>
          <p:cNvGrpSpPr/>
          <p:nvPr/>
        </p:nvGrpSpPr>
        <p:grpSpPr>
          <a:xfrm>
            <a:off x="3448354" y="4220323"/>
            <a:ext cx="863600" cy="863026"/>
            <a:chOff x="4734873" y="3841296"/>
            <a:chExt cx="863600" cy="86302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7B87BF7-5730-4BA2-BF66-B23A84C266C1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29" name="Circle: Hollow 26">
                <a:extLst>
                  <a:ext uri="{FF2B5EF4-FFF2-40B4-BE49-F238E27FC236}">
                    <a16:creationId xmlns:a16="http://schemas.microsoft.com/office/drawing/2014/main" id="{27018987-43E5-4B67-B74A-D9ADA9254291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0" name="Block Arc 29">
                <a:extLst>
                  <a:ext uri="{FF2B5EF4-FFF2-40B4-BE49-F238E27FC236}">
                    <a16:creationId xmlns:a16="http://schemas.microsoft.com/office/drawing/2014/main" id="{E4CF3A1E-2632-4A2F-8580-B1436403BD27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5074968"/>
                  <a:gd name="adj2" fmla="val 21577418"/>
                  <a:gd name="adj3" fmla="val 6939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E5D1C75-C76B-4893-8D6B-2182223FBA84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74%</a:t>
              </a:r>
              <a:endParaRPr lang="id-ID" sz="2000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E3983245-9770-4CF7-8041-8F8489957D18}"/>
              </a:ext>
            </a:extLst>
          </p:cNvPr>
          <p:cNvSpPr/>
          <p:nvPr/>
        </p:nvSpPr>
        <p:spPr>
          <a:xfrm>
            <a:off x="3256139" y="5099464"/>
            <a:ext cx="1357643" cy="315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Win Team</a:t>
            </a:r>
            <a:endParaRPr lang="en-US" sz="8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37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F4ABA085-8D06-4C06-9544-BFBFD74D5D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4" r="25364"/>
          <a:stretch>
            <a:fillRect/>
          </a:stretch>
        </p:blipFill>
        <p:spPr/>
      </p:pic>
      <p:sp>
        <p:nvSpPr>
          <p:cNvPr id="16" name="Oval 15"/>
          <p:cNvSpPr/>
          <p:nvPr/>
        </p:nvSpPr>
        <p:spPr>
          <a:xfrm>
            <a:off x="10405034" y="4796545"/>
            <a:ext cx="1255058" cy="1255058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20645" y="3454689"/>
            <a:ext cx="6291617" cy="18576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324959" y="4168515"/>
            <a:ext cx="258962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324959" y="3734644"/>
            <a:ext cx="1715003" cy="332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665236" y="1145689"/>
            <a:ext cx="3554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CEO Of Hino Game Association.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665237" y="2319826"/>
            <a:ext cx="4209416" cy="569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018853" y="4168515"/>
            <a:ext cx="258962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4018853" y="3734644"/>
            <a:ext cx="1715003" cy="332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583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02992" y="4427272"/>
            <a:ext cx="3496559" cy="1008060"/>
            <a:chOff x="7597264" y="3987741"/>
            <a:chExt cx="3496559" cy="1008060"/>
          </a:xfrm>
        </p:grpSpPr>
        <p:grpSp>
          <p:nvGrpSpPr>
            <p:cNvPr id="2" name="Group 1"/>
            <p:cNvGrpSpPr/>
            <p:nvPr/>
          </p:nvGrpSpPr>
          <p:grpSpPr>
            <a:xfrm>
              <a:off x="7597264" y="3987741"/>
              <a:ext cx="3496559" cy="1008060"/>
              <a:chOff x="7597264" y="3987741"/>
              <a:chExt cx="3496559" cy="100806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7597264" y="3987741"/>
                <a:ext cx="3496559" cy="1008060"/>
              </a:xfrm>
              <a:custGeom>
                <a:avLst/>
                <a:gdLst>
                  <a:gd name="connsiteX0" fmla="*/ 0 w 4349550"/>
                  <a:gd name="connsiteY0" fmla="*/ 0 h 1008060"/>
                  <a:gd name="connsiteX1" fmla="*/ 4349550 w 4349550"/>
                  <a:gd name="connsiteY1" fmla="*/ 0 h 1008060"/>
                  <a:gd name="connsiteX2" fmla="*/ 4349550 w 4349550"/>
                  <a:gd name="connsiteY2" fmla="*/ 1008060 h 1008060"/>
                  <a:gd name="connsiteX3" fmla="*/ 0 w 4349550"/>
                  <a:gd name="connsiteY3" fmla="*/ 1008060 h 1008060"/>
                  <a:gd name="connsiteX4" fmla="*/ 0 w 4349550"/>
                  <a:gd name="connsiteY4" fmla="*/ 0 h 1008060"/>
                  <a:gd name="connsiteX0" fmla="*/ 228600 w 4349550"/>
                  <a:gd name="connsiteY0" fmla="*/ 0 h 1008060"/>
                  <a:gd name="connsiteX1" fmla="*/ 4349550 w 4349550"/>
                  <a:gd name="connsiteY1" fmla="*/ 0 h 1008060"/>
                  <a:gd name="connsiteX2" fmla="*/ 4349550 w 4349550"/>
                  <a:gd name="connsiteY2" fmla="*/ 1008060 h 1008060"/>
                  <a:gd name="connsiteX3" fmla="*/ 0 w 4349550"/>
                  <a:gd name="connsiteY3" fmla="*/ 1008060 h 1008060"/>
                  <a:gd name="connsiteX4" fmla="*/ 228600 w 4349550"/>
                  <a:gd name="connsiteY4" fmla="*/ 0 h 1008060"/>
                  <a:gd name="connsiteX0" fmla="*/ 228600 w 4349550"/>
                  <a:gd name="connsiteY0" fmla="*/ 0 h 1008060"/>
                  <a:gd name="connsiteX1" fmla="*/ 4349550 w 4349550"/>
                  <a:gd name="connsiteY1" fmla="*/ 0 h 1008060"/>
                  <a:gd name="connsiteX2" fmla="*/ 4026820 w 4349550"/>
                  <a:gd name="connsiteY2" fmla="*/ 994613 h 1008060"/>
                  <a:gd name="connsiteX3" fmla="*/ 0 w 4349550"/>
                  <a:gd name="connsiteY3" fmla="*/ 1008060 h 1008060"/>
                  <a:gd name="connsiteX4" fmla="*/ 228600 w 4349550"/>
                  <a:gd name="connsiteY4" fmla="*/ 0 h 1008060"/>
                  <a:gd name="connsiteX0" fmla="*/ 228600 w 4349550"/>
                  <a:gd name="connsiteY0" fmla="*/ 0 h 1008060"/>
                  <a:gd name="connsiteX1" fmla="*/ 4349550 w 4349550"/>
                  <a:gd name="connsiteY1" fmla="*/ 0 h 1008060"/>
                  <a:gd name="connsiteX2" fmla="*/ 4080609 w 4349550"/>
                  <a:gd name="connsiteY2" fmla="*/ 994613 h 1008060"/>
                  <a:gd name="connsiteX3" fmla="*/ 0 w 4349550"/>
                  <a:gd name="connsiteY3" fmla="*/ 1008060 h 1008060"/>
                  <a:gd name="connsiteX4" fmla="*/ 228600 w 4349550"/>
                  <a:gd name="connsiteY4" fmla="*/ 0 h 100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9550" h="1008060">
                    <a:moveTo>
                      <a:pt x="228600" y="0"/>
                    </a:moveTo>
                    <a:lnTo>
                      <a:pt x="4349550" y="0"/>
                    </a:lnTo>
                    <a:lnTo>
                      <a:pt x="4080609" y="994613"/>
                    </a:lnTo>
                    <a:lnTo>
                      <a:pt x="0" y="1008060"/>
                    </a:lnTo>
                    <a:lnTo>
                      <a:pt x="228600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rgbClr val="2C4D76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ECB1A80-71F5-4FF2-A33E-5D89CD8D6C10}"/>
                  </a:ext>
                </a:extLst>
              </p:cNvPr>
              <p:cNvSpPr/>
              <p:nvPr/>
            </p:nvSpPr>
            <p:spPr>
              <a:xfrm>
                <a:off x="8458201" y="4174623"/>
                <a:ext cx="2280316" cy="5694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Rockwell" panose="02060603020205020403" pitchFamily="18" charset="0"/>
                  </a:rPr>
                  <a:t>Lorem Ipsum is simply dummy text of the printing and</a:t>
                </a:r>
                <a:endParaRPr lang="en-US" sz="1100" dirty="0">
                  <a:solidFill>
                    <a:schemeClr val="bg1"/>
                  </a:solidFill>
                  <a:latin typeface="DauphinPlain"/>
                </a:endParaRPr>
              </a:p>
            </p:txBody>
          </p:sp>
        </p:grpSp>
        <p:sp>
          <p:nvSpPr>
            <p:cNvPr id="10" name="Freeform 76"/>
            <p:cNvSpPr>
              <a:spLocks noChangeArrowheads="1"/>
            </p:cNvSpPr>
            <p:nvPr/>
          </p:nvSpPr>
          <p:spPr bwMode="auto">
            <a:xfrm>
              <a:off x="8088834" y="4295646"/>
              <a:ext cx="242983" cy="419144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002993" y="1250577"/>
            <a:ext cx="3918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New Spirit For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Winning The Game.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BC1A7F7-CD0C-4EDF-8BF3-56A130D3BC97}"/>
              </a:ext>
            </a:extLst>
          </p:cNvPr>
          <p:cNvGrpSpPr/>
          <p:nvPr/>
        </p:nvGrpSpPr>
        <p:grpSpPr>
          <a:xfrm>
            <a:off x="9291376" y="3996715"/>
            <a:ext cx="863600" cy="863026"/>
            <a:chOff x="4734873" y="3841296"/>
            <a:chExt cx="863600" cy="86302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B87BF7-5730-4BA2-BF66-B23A84C266C1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15" name="Circle: Hollow 26">
                <a:extLst>
                  <a:ext uri="{FF2B5EF4-FFF2-40B4-BE49-F238E27FC236}">
                    <a16:creationId xmlns:a16="http://schemas.microsoft.com/office/drawing/2014/main" id="{27018987-43E5-4B67-B74A-D9ADA9254291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16" name="Block Arc 15">
                <a:extLst>
                  <a:ext uri="{FF2B5EF4-FFF2-40B4-BE49-F238E27FC236}">
                    <a16:creationId xmlns:a16="http://schemas.microsoft.com/office/drawing/2014/main" id="{E4CF3A1E-2632-4A2F-8580-B1436403BD27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5074968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E5D1C75-C76B-4893-8D6B-2182223FBA84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spc="300" dirty="0">
                  <a:latin typeface="Bebas Neue" panose="020B0606020202050201" pitchFamily="34" charset="0"/>
                  <a:ea typeface="Open Sans" panose="020B0606030504020204" pitchFamily="34" charset="0"/>
                  <a:cs typeface="Courier New" panose="02070309020205020404" pitchFamily="49" charset="0"/>
                </a:rPr>
                <a:t>74%</a:t>
              </a:r>
              <a:endParaRPr lang="id-ID" sz="2000" spc="300" dirty="0">
                <a:latin typeface="Bebas Neue" panose="020B0606020202050201" pitchFamily="34" charset="0"/>
                <a:ea typeface="Open Sans" panose="020B0606030504020204" pitchFamily="34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E3983245-9770-4CF7-8041-8F8489957D18}"/>
              </a:ext>
            </a:extLst>
          </p:cNvPr>
          <p:cNvSpPr/>
          <p:nvPr/>
        </p:nvSpPr>
        <p:spPr>
          <a:xfrm>
            <a:off x="9040158" y="4841357"/>
            <a:ext cx="1357643" cy="315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New Games</a:t>
            </a:r>
            <a:endParaRPr lang="en-US" sz="8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02992" y="2485116"/>
            <a:ext cx="382300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new typesetting industry.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Ipsum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002993" y="3229286"/>
            <a:ext cx="394226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20" name="Picture Placeholder 19" descr="Shape&#10;&#10;Description automatically generated">
            <a:extLst>
              <a:ext uri="{FF2B5EF4-FFF2-40B4-BE49-F238E27FC236}">
                <a16:creationId xmlns:a16="http://schemas.microsoft.com/office/drawing/2014/main" id="{D1086198-F424-4D32-A091-3B57713D3D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3" r="119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8530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3909090" y="862688"/>
            <a:ext cx="4460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List Match On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October.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640873" y="2770454"/>
            <a:ext cx="409150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6624715" y="2770454"/>
            <a:ext cx="409150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2847741" y="2194614"/>
            <a:ext cx="167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09/10/21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7831583" y="2241365"/>
            <a:ext cx="167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23/10/2021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5" name="Picture Placeholder 14" descr="Shape&#10;&#10;Description automatically generated">
            <a:extLst>
              <a:ext uri="{FF2B5EF4-FFF2-40B4-BE49-F238E27FC236}">
                <a16:creationId xmlns:a16="http://schemas.microsoft.com/office/drawing/2014/main" id="{3A278AE4-0EF0-415B-86F4-42636E50BB5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2" r="9332"/>
          <a:stretch>
            <a:fillRect/>
          </a:stretch>
        </p:blipFill>
        <p:spPr/>
      </p:pic>
      <p:pic>
        <p:nvPicPr>
          <p:cNvPr id="19" name="Picture Placeholder 18" descr="Shape&#10;&#10;Description automatically generated">
            <a:extLst>
              <a:ext uri="{FF2B5EF4-FFF2-40B4-BE49-F238E27FC236}">
                <a16:creationId xmlns:a16="http://schemas.microsoft.com/office/drawing/2014/main" id="{B01753A3-602B-4E45-9433-3399395B591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r="82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93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 rot="9876766">
            <a:off x="6632722" y="-917997"/>
            <a:ext cx="2459744" cy="2459744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292336" y="4502560"/>
            <a:ext cx="1255058" cy="1255058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360024" y="1712112"/>
            <a:ext cx="34088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Welcome And Start The Game!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360024" y="2961413"/>
            <a:ext cx="3408885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420199" y="4677848"/>
            <a:ext cx="2207560" cy="452241"/>
            <a:chOff x="7360025" y="4688380"/>
            <a:chExt cx="2207560" cy="452241"/>
          </a:xfrm>
        </p:grpSpPr>
        <p:sp>
          <p:nvSpPr>
            <p:cNvPr id="11" name="Rounded Rectangle 10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480374" y="4762359"/>
              <a:ext cx="1993088" cy="310447"/>
              <a:chOff x="7943254" y="5184795"/>
              <a:chExt cx="2226636" cy="346825"/>
            </a:xfrm>
          </p:grpSpPr>
          <p:sp>
            <p:nvSpPr>
              <p:cNvPr id="12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943254" y="5199818"/>
                <a:ext cx="203680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774185" y="402900"/>
            <a:ext cx="3830088" cy="298287"/>
            <a:chOff x="7774185" y="402900"/>
            <a:chExt cx="3830088" cy="298287"/>
          </a:xfrm>
        </p:grpSpPr>
        <p:grpSp>
          <p:nvGrpSpPr>
            <p:cNvPr id="19" name="Group 18"/>
            <p:cNvGrpSpPr/>
            <p:nvPr/>
          </p:nvGrpSpPr>
          <p:grpSpPr>
            <a:xfrm>
              <a:off x="10687869" y="421238"/>
              <a:ext cx="916404" cy="261610"/>
              <a:chOff x="303550" y="423828"/>
              <a:chExt cx="916404" cy="261610"/>
            </a:xfrm>
          </p:grpSpPr>
          <p:sp>
            <p:nvSpPr>
              <p:cNvPr id="22" name="Freeform 20">
                <a:extLst>
                  <a:ext uri="{FF2B5EF4-FFF2-40B4-BE49-F238E27FC236}">
                    <a16:creationId xmlns:a16="http://schemas.microsoft.com/office/drawing/2014/main" id="{6AFB2F0F-818C-4FA7-AEA5-94EF81A6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26" y="494131"/>
                <a:ext cx="114928" cy="99014"/>
              </a:xfrm>
              <a:custGeom>
                <a:avLst/>
                <a:gdLst>
                  <a:gd name="T0" fmla="*/ 102743 w 232"/>
                  <a:gd name="T1" fmla="*/ 0 h 205"/>
                  <a:gd name="T2" fmla="*/ 0 w 232"/>
                  <a:gd name="T3" fmla="*/ 0 h 205"/>
                  <a:gd name="T4" fmla="*/ 51149 w 232"/>
                  <a:gd name="T5" fmla="*/ 88466 h 205"/>
                  <a:gd name="T6" fmla="*/ 102743 w 232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2" h="205">
                    <a:moveTo>
                      <a:pt x="231" y="0"/>
                    </a:moveTo>
                    <a:lnTo>
                      <a:pt x="0" y="0"/>
                    </a:lnTo>
                    <a:lnTo>
                      <a:pt x="115" y="204"/>
                    </a:lnTo>
                    <a:lnTo>
                      <a:pt x="231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solidFill>
                    <a:schemeClr val="bg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2D3B121-411E-43D3-87FD-D08F5AF5A4DA}"/>
                  </a:ext>
                </a:extLst>
              </p:cNvPr>
              <p:cNvSpPr txBox="1"/>
              <p:nvPr/>
            </p:nvSpPr>
            <p:spPr>
              <a:xfrm>
                <a:off x="303550" y="423828"/>
                <a:ext cx="82098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spc="300" dirty="0">
                    <a:solidFill>
                      <a:schemeClr val="bg1"/>
                    </a:solidFill>
                    <a:latin typeface="Rockwell" panose="02060603020205020403" pitchFamily="18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ENG</a:t>
                </a:r>
                <a:endParaRPr lang="id-ID" sz="11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E133AB8-F02B-429A-8112-4DB4477020B0}"/>
                </a:ext>
              </a:extLst>
            </p:cNvPr>
            <p:cNvSpPr/>
            <p:nvPr/>
          </p:nvSpPr>
          <p:spPr>
            <a:xfrm>
              <a:off x="9086739" y="402900"/>
              <a:ext cx="1535109" cy="29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Download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E5EB985-952E-4BBF-BD96-F241F4414CA0}"/>
                </a:ext>
              </a:extLst>
            </p:cNvPr>
            <p:cNvSpPr/>
            <p:nvPr/>
          </p:nvSpPr>
          <p:spPr>
            <a:xfrm>
              <a:off x="7774185" y="402900"/>
              <a:ext cx="1601130" cy="29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Join Now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8" name="Picture Placeholder 7" descr="Shape&#10;&#10;Description automatically generated">
            <a:extLst>
              <a:ext uri="{FF2B5EF4-FFF2-40B4-BE49-F238E27FC236}">
                <a16:creationId xmlns:a16="http://schemas.microsoft.com/office/drawing/2014/main" id="{E7F98B0F-2157-436A-8100-F4244C2A07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1" r="256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10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D7B82EDB-325A-42DE-9BAE-1F64271821F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4" name="Rectangle 23"/>
          <p:cNvSpPr/>
          <p:nvPr/>
        </p:nvSpPr>
        <p:spPr>
          <a:xfrm>
            <a:off x="-15455" y="0"/>
            <a:ext cx="7837715" cy="6858000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60000"/>
                  <a:lumOff val="40000"/>
                  <a:alpha val="8000"/>
                </a:schemeClr>
              </a:gs>
              <a:gs pos="0">
                <a:srgbClr val="2C4D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959887" y="1697388"/>
            <a:ext cx="2207560" cy="452241"/>
            <a:chOff x="7360025" y="4688380"/>
            <a:chExt cx="2207560" cy="452241"/>
          </a:xfrm>
        </p:grpSpPr>
        <p:sp>
          <p:nvSpPr>
            <p:cNvPr id="28" name="Rounded Rectangle 27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7480374" y="4762359"/>
              <a:ext cx="1993088" cy="310447"/>
              <a:chOff x="7943254" y="5184795"/>
              <a:chExt cx="2226636" cy="346825"/>
            </a:xfrm>
          </p:grpSpPr>
          <p:sp>
            <p:nvSpPr>
              <p:cNvPr id="30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943254" y="5199818"/>
                <a:ext cx="203680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7028310-A409-4628-9EEC-F6C0ED076CC8}"/>
              </a:ext>
            </a:extLst>
          </p:cNvPr>
          <p:cNvSpPr txBox="1"/>
          <p:nvPr/>
        </p:nvSpPr>
        <p:spPr>
          <a:xfrm>
            <a:off x="1959887" y="3129802"/>
            <a:ext cx="5727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BREAK SLIDE</a:t>
            </a:r>
            <a:endParaRPr lang="id-ID" sz="60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BD2177F-77BD-4D5E-BBAE-DFA516F82B4A}"/>
              </a:ext>
            </a:extLst>
          </p:cNvPr>
          <p:cNvSpPr/>
          <p:nvPr/>
        </p:nvSpPr>
        <p:spPr>
          <a:xfrm>
            <a:off x="1959887" y="2627100"/>
            <a:ext cx="340355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spc="6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Now Time To :</a:t>
            </a:r>
            <a:endParaRPr lang="en-US" sz="1200" spc="600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27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Shape&#10;&#10;Description automatically generated">
            <a:extLst>
              <a:ext uri="{FF2B5EF4-FFF2-40B4-BE49-F238E27FC236}">
                <a16:creationId xmlns:a16="http://schemas.microsoft.com/office/drawing/2014/main" id="{5894AB6B-8183-4881-BD80-EE91FFC8270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7" r="27917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4512502" y="1248230"/>
            <a:ext cx="7679498" cy="43252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4" name="Rectangle 3"/>
          <p:cNvSpPr/>
          <p:nvPr/>
        </p:nvSpPr>
        <p:spPr>
          <a:xfrm>
            <a:off x="5058228" y="2183385"/>
            <a:ext cx="653143" cy="6676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" name="Rectangle 4"/>
          <p:cNvSpPr/>
          <p:nvPr/>
        </p:nvSpPr>
        <p:spPr>
          <a:xfrm>
            <a:off x="5057754" y="3179437"/>
            <a:ext cx="653143" cy="6676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6" name="Rectangle 5"/>
          <p:cNvSpPr/>
          <p:nvPr/>
        </p:nvSpPr>
        <p:spPr>
          <a:xfrm>
            <a:off x="5057753" y="4137380"/>
            <a:ext cx="653143" cy="6676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6423780" y="1677743"/>
            <a:ext cx="3918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About The Game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Competition.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6423780" y="2934232"/>
            <a:ext cx="44256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587499" y="4578917"/>
            <a:ext cx="2207560" cy="452241"/>
            <a:chOff x="7360025" y="4688380"/>
            <a:chExt cx="2207560" cy="452241"/>
          </a:xfrm>
        </p:grpSpPr>
        <p:sp>
          <p:nvSpPr>
            <p:cNvPr id="10" name="Rounded Rectangle 9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480374" y="4762359"/>
              <a:ext cx="1993088" cy="310447"/>
              <a:chOff x="7943254" y="5184795"/>
              <a:chExt cx="2226636" cy="346825"/>
            </a:xfrm>
          </p:grpSpPr>
          <p:sp>
            <p:nvSpPr>
              <p:cNvPr id="12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943254" y="5199818"/>
                <a:ext cx="203680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74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 descr="Shape&#10;&#10;Description automatically generated">
            <a:extLst>
              <a:ext uri="{FF2B5EF4-FFF2-40B4-BE49-F238E27FC236}">
                <a16:creationId xmlns:a16="http://schemas.microsoft.com/office/drawing/2014/main" id="{1CD32015-A257-4CC6-87E1-F8FF5914759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" b="3013"/>
          <a:stretch>
            <a:fillRect/>
          </a:stretch>
        </p:blipFill>
        <p:spPr/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6668337" y="2596104"/>
            <a:ext cx="1677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Skill</a:t>
            </a:r>
            <a:endParaRPr lang="id-ID" sz="12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6668336" y="2951996"/>
            <a:ext cx="1677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Fasting</a:t>
            </a:r>
            <a:endParaRPr lang="id-ID" sz="12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408448" y="2654937"/>
            <a:ext cx="2220895" cy="568272"/>
            <a:chOff x="5146383" y="4058824"/>
            <a:chExt cx="2606753" cy="667003"/>
          </a:xfrm>
        </p:grpSpPr>
        <p:sp>
          <p:nvSpPr>
            <p:cNvPr id="7" name="Rectangle 6"/>
            <p:cNvSpPr/>
            <p:nvPr/>
          </p:nvSpPr>
          <p:spPr>
            <a:xfrm>
              <a:off x="5146383" y="4066361"/>
              <a:ext cx="2554941" cy="2462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46384" y="4071818"/>
              <a:ext cx="2044848" cy="24079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98195" y="4483010"/>
              <a:ext cx="2554941" cy="1949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98197" y="4483009"/>
              <a:ext cx="2164976" cy="1949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91232" y="4058824"/>
              <a:ext cx="45719" cy="276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40313" y="4448828"/>
              <a:ext cx="45720" cy="276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9970347" y="2596104"/>
            <a:ext cx="510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  <a:endParaRPr lang="id-ID" sz="12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9970346" y="2951996"/>
            <a:ext cx="510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  <a:endParaRPr lang="id-ID" sz="12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6677938" y="2094006"/>
            <a:ext cx="1715003" cy="332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6668336" y="977681"/>
            <a:ext cx="3918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Professional Skill Hino Game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506078" y="4124618"/>
            <a:ext cx="433939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506078" y="5213458"/>
            <a:ext cx="433939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805664" y="5475680"/>
            <a:ext cx="428257" cy="382697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4" name="Freeform 170"/>
          <p:cNvSpPr>
            <a:spLocks noChangeArrowheads="1"/>
          </p:cNvSpPr>
          <p:nvPr/>
        </p:nvSpPr>
        <p:spPr bwMode="auto">
          <a:xfrm>
            <a:off x="767999" y="4292596"/>
            <a:ext cx="337138" cy="397886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31" name="Picture Placeholder 30" descr="Shape&#10;&#10;Description automatically generated">
            <a:extLst>
              <a:ext uri="{FF2B5EF4-FFF2-40B4-BE49-F238E27FC236}">
                <a16:creationId xmlns:a16="http://schemas.microsoft.com/office/drawing/2014/main" id="{24B05A3C-B661-4BB2-95A0-E62B65C1A8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6" b="28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936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 descr="Shape&#10;&#10;Description automatically generated">
            <a:extLst>
              <a:ext uri="{FF2B5EF4-FFF2-40B4-BE49-F238E27FC236}">
                <a16:creationId xmlns:a16="http://schemas.microsoft.com/office/drawing/2014/main" id="{C96D3AA6-5FFC-43DE-9F40-879FB193F85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5" r="31785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7973566" y="711200"/>
            <a:ext cx="3477969" cy="5370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9000"/>
                </a:schemeClr>
              </a:gs>
              <a:gs pos="100000">
                <a:schemeClr val="accent4">
                  <a:alpha val="5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pic>
        <p:nvPicPr>
          <p:cNvPr id="22" name="Picture Placeholder 21" descr="Shape&#10;&#10;Description automatically generated">
            <a:extLst>
              <a:ext uri="{FF2B5EF4-FFF2-40B4-BE49-F238E27FC236}">
                <a16:creationId xmlns:a16="http://schemas.microsoft.com/office/drawing/2014/main" id="{B86F7704-4984-4A95-B50B-8A45DD5DD94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3" r="12653"/>
          <a:stretch>
            <a:fillRect/>
          </a:stretch>
        </p:blipFill>
        <p:spPr/>
      </p:pic>
      <p:sp>
        <p:nvSpPr>
          <p:cNvPr id="11" name="Rectangle 10"/>
          <p:cNvSpPr/>
          <p:nvPr/>
        </p:nvSpPr>
        <p:spPr>
          <a:xfrm>
            <a:off x="718956" y="3463056"/>
            <a:ext cx="3477969" cy="261843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9000"/>
                </a:schemeClr>
              </a:gs>
              <a:gs pos="100000">
                <a:schemeClr val="accent4">
                  <a:alpha val="5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pic>
        <p:nvPicPr>
          <p:cNvPr id="24" name="Picture Placeholder 23" descr="Shape&#10;&#10;Description automatically generated">
            <a:extLst>
              <a:ext uri="{FF2B5EF4-FFF2-40B4-BE49-F238E27FC236}">
                <a16:creationId xmlns:a16="http://schemas.microsoft.com/office/drawing/2014/main" id="{20B90E64-5225-40FE-84C6-331BCE9822B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3" r="12653"/>
          <a:stretch>
            <a:fillRect/>
          </a:stretch>
        </p:blipFill>
        <p:spPr/>
      </p:pic>
      <p:sp>
        <p:nvSpPr>
          <p:cNvPr id="12" name="Rectangle 11"/>
          <p:cNvSpPr/>
          <p:nvPr/>
        </p:nvSpPr>
        <p:spPr>
          <a:xfrm>
            <a:off x="4349758" y="3463056"/>
            <a:ext cx="3477969" cy="261843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9000"/>
                </a:schemeClr>
              </a:gs>
              <a:gs pos="100000">
                <a:schemeClr val="accent4">
                  <a:alpha val="5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25714" y="711200"/>
            <a:ext cx="7102013" cy="2618431"/>
            <a:chOff x="725714" y="3463056"/>
            <a:chExt cx="7102013" cy="2618431"/>
          </a:xfrm>
        </p:grpSpPr>
        <p:sp>
          <p:nvSpPr>
            <p:cNvPr id="7" name="Rectangle 6"/>
            <p:cNvSpPr/>
            <p:nvPr/>
          </p:nvSpPr>
          <p:spPr>
            <a:xfrm>
              <a:off x="725714" y="3463056"/>
              <a:ext cx="7102013" cy="2618431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267336" y="3818164"/>
              <a:ext cx="57575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Gallery On Hino Game Competition</a:t>
              </a:r>
              <a:endParaRPr lang="id-ID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3B546B5-3B54-4C6B-8E76-AA2C75617445}"/>
                </a:ext>
              </a:extLst>
            </p:cNvPr>
            <p:cNvSpPr/>
            <p:nvPr/>
          </p:nvSpPr>
          <p:spPr>
            <a:xfrm>
              <a:off x="1267336" y="4905696"/>
              <a:ext cx="5859178" cy="569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  <a:r>
                <a:rPr lang="en-US" sz="1100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</a:t>
              </a: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Ipsum</a:t>
              </a: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 is simply dummy text of the printing and typesetting industry.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19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Shape&#10;&#10;Description automatically generated">
            <a:extLst>
              <a:ext uri="{FF2B5EF4-FFF2-40B4-BE49-F238E27FC236}">
                <a16:creationId xmlns:a16="http://schemas.microsoft.com/office/drawing/2014/main" id="{CE84B220-33DD-46E5-9FE6-E522E2B345A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1" r="27031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6401436" y="2771586"/>
            <a:ext cx="4349550" cy="1264024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401436" y="3068512"/>
            <a:ext cx="14809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Winner</a:t>
            </a:r>
            <a:endParaRPr lang="en-GB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GB" sz="1400" spc="3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  <a:endParaRPr lang="id-ID" sz="1400" spc="300" dirty="0">
              <a:solidFill>
                <a:schemeClr val="bg1"/>
              </a:solidFill>
              <a:latin typeface="Bebas Neue" panose="020B0606020202050201" pitchFamily="34" charset="0"/>
              <a:ea typeface="Open Sans" panose="020B0606030504020204" pitchFamily="34" charset="0"/>
              <a:cs typeface="Courier New" panose="020703090202050204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882429" y="3036952"/>
            <a:ext cx="2868556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1436" y="4219066"/>
            <a:ext cx="4349550" cy="12640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550747" y="4515992"/>
            <a:ext cx="13316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Coach</a:t>
            </a:r>
            <a:endParaRPr lang="en-GB" sz="28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GB" sz="14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2020-now</a:t>
            </a:r>
            <a:endParaRPr lang="id-ID" sz="1400" spc="300" dirty="0">
              <a:solidFill>
                <a:schemeClr val="tx1">
                  <a:lumMod val="95000"/>
                  <a:lumOff val="5000"/>
                </a:schemeClr>
              </a:solidFill>
              <a:latin typeface="Bebas Neue" panose="020B0606020202050201" pitchFamily="34" charset="0"/>
              <a:ea typeface="Open Sans" panose="020B0606030504020204" pitchFamily="34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882429" y="4484432"/>
            <a:ext cx="2868556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694523" y="3057079"/>
            <a:ext cx="2078659" cy="2347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45547" y="2633086"/>
            <a:ext cx="18231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About Coach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694523" y="1324646"/>
            <a:ext cx="3305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Meet The Coach Of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76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3865547" y="600840"/>
            <a:ext cx="4930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Meet The Expert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Players.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2048034" y="1336191"/>
            <a:ext cx="8095931" cy="569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text of the printing and typesetting industry.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4650457" y="2821935"/>
            <a:ext cx="235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Claudine </a:t>
            </a:r>
            <a:r>
              <a:rPr lang="en-US" b="1" dirty="0" err="1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Retra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599657" y="3218735"/>
            <a:ext cx="5386172" cy="569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text of the printing and typesetting industry. </a:t>
            </a:r>
          </a:p>
        </p:txBody>
      </p:sp>
      <p:sp>
        <p:nvSpPr>
          <p:cNvPr id="13" name="Shape 3109">
            <a:extLst>
              <a:ext uri="{FF2B5EF4-FFF2-40B4-BE49-F238E27FC236}">
                <a16:creationId xmlns:a16="http://schemas.microsoft.com/office/drawing/2014/main" id="{58C8FADC-114A-4DB8-9CE3-70E1A1E0E25D}"/>
              </a:ext>
            </a:extLst>
          </p:cNvPr>
          <p:cNvSpPr/>
          <p:nvPr/>
        </p:nvSpPr>
        <p:spPr>
          <a:xfrm>
            <a:off x="9084635" y="2911083"/>
            <a:ext cx="152827" cy="152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4" y="17494"/>
                </a:moveTo>
                <a:cubicBezTo>
                  <a:pt x="14525" y="17494"/>
                  <a:pt x="17536" y="14583"/>
                  <a:pt x="17536" y="10982"/>
                </a:cubicBezTo>
                <a:cubicBezTo>
                  <a:pt x="17536" y="10348"/>
                  <a:pt x="17438" y="9717"/>
                  <a:pt x="17254" y="9140"/>
                </a:cubicBezTo>
                <a:lnTo>
                  <a:pt x="19153" y="9140"/>
                </a:lnTo>
                <a:lnTo>
                  <a:pt x="19153" y="18252"/>
                </a:lnTo>
                <a:cubicBezTo>
                  <a:pt x="19153" y="18731"/>
                  <a:pt x="18773" y="19110"/>
                  <a:pt x="18294" y="19110"/>
                </a:cubicBezTo>
                <a:lnTo>
                  <a:pt x="3263" y="19110"/>
                </a:lnTo>
                <a:cubicBezTo>
                  <a:pt x="2785" y="19110"/>
                  <a:pt x="2405" y="18731"/>
                  <a:pt x="2405" y="18252"/>
                </a:cubicBezTo>
                <a:lnTo>
                  <a:pt x="2405" y="9140"/>
                </a:lnTo>
                <a:lnTo>
                  <a:pt x="4386" y="9140"/>
                </a:lnTo>
                <a:cubicBezTo>
                  <a:pt x="4205" y="9717"/>
                  <a:pt x="4106" y="10348"/>
                  <a:pt x="4106" y="10982"/>
                </a:cubicBezTo>
                <a:cubicBezTo>
                  <a:pt x="4106" y="14583"/>
                  <a:pt x="7115" y="17494"/>
                  <a:pt x="10814" y="17494"/>
                </a:cubicBezTo>
                <a:close/>
                <a:moveTo>
                  <a:pt x="10814" y="6552"/>
                </a:moveTo>
                <a:cubicBezTo>
                  <a:pt x="13218" y="6552"/>
                  <a:pt x="15159" y="8439"/>
                  <a:pt x="15159" y="10759"/>
                </a:cubicBezTo>
                <a:cubicBezTo>
                  <a:pt x="15159" y="13079"/>
                  <a:pt x="13218" y="14962"/>
                  <a:pt x="10814" y="14962"/>
                </a:cubicBezTo>
                <a:cubicBezTo>
                  <a:pt x="8425" y="14962"/>
                  <a:pt x="6483" y="13079"/>
                  <a:pt x="6483" y="10759"/>
                </a:cubicBezTo>
                <a:cubicBezTo>
                  <a:pt x="6483" y="8439"/>
                  <a:pt x="8425" y="6552"/>
                  <a:pt x="10814" y="6552"/>
                </a:cubicBezTo>
                <a:close/>
                <a:moveTo>
                  <a:pt x="14764" y="3374"/>
                </a:moveTo>
                <a:cubicBezTo>
                  <a:pt x="14764" y="2841"/>
                  <a:pt x="15202" y="2405"/>
                  <a:pt x="15736" y="2405"/>
                </a:cubicBezTo>
                <a:lnTo>
                  <a:pt x="18184" y="2405"/>
                </a:lnTo>
                <a:cubicBezTo>
                  <a:pt x="18717" y="2405"/>
                  <a:pt x="19153" y="2841"/>
                  <a:pt x="19153" y="3374"/>
                </a:cubicBezTo>
                <a:lnTo>
                  <a:pt x="19153" y="5694"/>
                </a:lnTo>
                <a:cubicBezTo>
                  <a:pt x="19153" y="6229"/>
                  <a:pt x="18717" y="6664"/>
                  <a:pt x="18184" y="6664"/>
                </a:cubicBezTo>
                <a:lnTo>
                  <a:pt x="15736" y="6664"/>
                </a:lnTo>
                <a:cubicBezTo>
                  <a:pt x="15202" y="6664"/>
                  <a:pt x="14764" y="6229"/>
                  <a:pt x="14764" y="5694"/>
                </a:cubicBezTo>
                <a:cubicBezTo>
                  <a:pt x="14764" y="5694"/>
                  <a:pt x="14764" y="3374"/>
                  <a:pt x="14764" y="3374"/>
                </a:cubicBezTo>
                <a:close/>
                <a:moveTo>
                  <a:pt x="0" y="2769"/>
                </a:moveTo>
                <a:lnTo>
                  <a:pt x="0" y="18830"/>
                </a:lnTo>
                <a:cubicBezTo>
                  <a:pt x="0" y="20350"/>
                  <a:pt x="1251" y="21600"/>
                  <a:pt x="2769" y="21600"/>
                </a:cubicBezTo>
                <a:lnTo>
                  <a:pt x="18831" y="21600"/>
                </a:lnTo>
                <a:cubicBezTo>
                  <a:pt x="20349" y="21600"/>
                  <a:pt x="21600" y="20350"/>
                  <a:pt x="21600" y="18830"/>
                </a:cubicBezTo>
                <a:lnTo>
                  <a:pt x="21600" y="2769"/>
                </a:lnTo>
                <a:cubicBezTo>
                  <a:pt x="21600" y="1252"/>
                  <a:pt x="20349" y="0"/>
                  <a:pt x="18831" y="0"/>
                </a:cubicBezTo>
                <a:lnTo>
                  <a:pt x="2769" y="0"/>
                </a:lnTo>
                <a:cubicBezTo>
                  <a:pt x="1251" y="0"/>
                  <a:pt x="0" y="1252"/>
                  <a:pt x="0" y="2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hape 3043">
            <a:extLst>
              <a:ext uri="{FF2B5EF4-FFF2-40B4-BE49-F238E27FC236}">
                <a16:creationId xmlns:a16="http://schemas.microsoft.com/office/drawing/2014/main" id="{642E2E26-8D46-4211-B9CE-F0159AFA63B8}"/>
              </a:ext>
            </a:extLst>
          </p:cNvPr>
          <p:cNvSpPr/>
          <p:nvPr/>
        </p:nvSpPr>
        <p:spPr>
          <a:xfrm>
            <a:off x="9788151" y="2916391"/>
            <a:ext cx="174535" cy="1417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98" y="21600"/>
                </a:moveTo>
                <a:cubicBezTo>
                  <a:pt x="14938" y="21600"/>
                  <a:pt x="19393" y="13298"/>
                  <a:pt x="19393" y="6092"/>
                </a:cubicBezTo>
                <a:cubicBezTo>
                  <a:pt x="19393" y="5854"/>
                  <a:pt x="19393" y="5617"/>
                  <a:pt x="19379" y="5383"/>
                </a:cubicBezTo>
                <a:cubicBezTo>
                  <a:pt x="20243" y="4607"/>
                  <a:pt x="20997" y="3644"/>
                  <a:pt x="21600" y="2567"/>
                </a:cubicBezTo>
                <a:cubicBezTo>
                  <a:pt x="20804" y="2988"/>
                  <a:pt x="19941" y="3289"/>
                  <a:pt x="19050" y="3410"/>
                </a:cubicBezTo>
                <a:cubicBezTo>
                  <a:pt x="19968" y="2733"/>
                  <a:pt x="20668" y="1671"/>
                  <a:pt x="20997" y="405"/>
                </a:cubicBezTo>
                <a:cubicBezTo>
                  <a:pt x="20145" y="1028"/>
                  <a:pt x="19188" y="1486"/>
                  <a:pt x="18188" y="1722"/>
                </a:cubicBezTo>
                <a:cubicBezTo>
                  <a:pt x="17377" y="660"/>
                  <a:pt x="16227" y="0"/>
                  <a:pt x="14952" y="0"/>
                </a:cubicBezTo>
                <a:cubicBezTo>
                  <a:pt x="12499" y="0"/>
                  <a:pt x="10525" y="2447"/>
                  <a:pt x="10525" y="5449"/>
                </a:cubicBezTo>
                <a:cubicBezTo>
                  <a:pt x="10525" y="5871"/>
                  <a:pt x="10567" y="6294"/>
                  <a:pt x="10635" y="6700"/>
                </a:cubicBezTo>
                <a:cubicBezTo>
                  <a:pt x="6962" y="6464"/>
                  <a:pt x="3688" y="4302"/>
                  <a:pt x="1508" y="994"/>
                </a:cubicBezTo>
                <a:cubicBezTo>
                  <a:pt x="1124" y="1804"/>
                  <a:pt x="905" y="2733"/>
                  <a:pt x="905" y="3748"/>
                </a:cubicBezTo>
                <a:cubicBezTo>
                  <a:pt x="905" y="5637"/>
                  <a:pt x="1685" y="7306"/>
                  <a:pt x="2877" y="8285"/>
                </a:cubicBezTo>
                <a:cubicBezTo>
                  <a:pt x="2151" y="8253"/>
                  <a:pt x="1466" y="7999"/>
                  <a:pt x="878" y="7594"/>
                </a:cubicBezTo>
                <a:lnTo>
                  <a:pt x="878" y="7661"/>
                </a:lnTo>
                <a:cubicBezTo>
                  <a:pt x="878" y="10310"/>
                  <a:pt x="2399" y="12506"/>
                  <a:pt x="4426" y="13010"/>
                </a:cubicBezTo>
                <a:cubicBezTo>
                  <a:pt x="4057" y="13126"/>
                  <a:pt x="3660" y="13197"/>
                  <a:pt x="3261" y="13197"/>
                </a:cubicBezTo>
                <a:cubicBezTo>
                  <a:pt x="2974" y="13197"/>
                  <a:pt x="2700" y="13163"/>
                  <a:pt x="2427" y="13110"/>
                </a:cubicBezTo>
                <a:cubicBezTo>
                  <a:pt x="2988" y="15271"/>
                  <a:pt x="4619" y="16840"/>
                  <a:pt x="6564" y="16890"/>
                </a:cubicBezTo>
                <a:cubicBezTo>
                  <a:pt x="5043" y="18359"/>
                  <a:pt x="3139" y="19218"/>
                  <a:pt x="1069" y="19218"/>
                </a:cubicBezTo>
                <a:cubicBezTo>
                  <a:pt x="700" y="19218"/>
                  <a:pt x="356" y="19202"/>
                  <a:pt x="0" y="19152"/>
                </a:cubicBezTo>
                <a:cubicBezTo>
                  <a:pt x="1961" y="20704"/>
                  <a:pt x="4290" y="21600"/>
                  <a:pt x="6798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reeform 75">
            <a:extLst>
              <a:ext uri="{FF2B5EF4-FFF2-40B4-BE49-F238E27FC236}">
                <a16:creationId xmlns:a16="http://schemas.microsoft.com/office/drawing/2014/main" id="{B342B7AE-3F60-46B9-97E6-D3ADF745D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6124" y="2900589"/>
            <a:ext cx="93365" cy="173393"/>
          </a:xfrm>
          <a:custGeom>
            <a:avLst/>
            <a:gdLst>
              <a:gd name="T0" fmla="*/ 354172 w 249"/>
              <a:gd name="T1" fmla="*/ 116627 h 453"/>
              <a:gd name="T2" fmla="*/ 354172 w 249"/>
              <a:gd name="T3" fmla="*/ 116627 h 453"/>
              <a:gd name="T4" fmla="*/ 252776 w 249"/>
              <a:gd name="T5" fmla="*/ 116627 h 453"/>
              <a:gd name="T6" fmla="*/ 228498 w 249"/>
              <a:gd name="T7" fmla="*/ 155989 h 453"/>
              <a:gd name="T8" fmla="*/ 228498 w 249"/>
              <a:gd name="T9" fmla="*/ 233254 h 453"/>
              <a:gd name="T10" fmla="*/ 354172 w 249"/>
              <a:gd name="T11" fmla="*/ 233254 h 453"/>
              <a:gd name="T12" fmla="*/ 354172 w 249"/>
              <a:gd name="T13" fmla="*/ 336760 h 453"/>
              <a:gd name="T14" fmla="*/ 228498 w 249"/>
              <a:gd name="T15" fmla="*/ 336760 h 453"/>
              <a:gd name="T16" fmla="*/ 228498 w 249"/>
              <a:gd name="T17" fmla="*/ 658942 h 453"/>
              <a:gd name="T18" fmla="*/ 112821 w 249"/>
              <a:gd name="T19" fmla="*/ 658942 h 453"/>
              <a:gd name="T20" fmla="*/ 112821 w 249"/>
              <a:gd name="T21" fmla="*/ 336760 h 453"/>
              <a:gd name="T22" fmla="*/ 0 w 249"/>
              <a:gd name="T23" fmla="*/ 336760 h 453"/>
              <a:gd name="T24" fmla="*/ 0 w 249"/>
              <a:gd name="T25" fmla="*/ 233254 h 453"/>
              <a:gd name="T26" fmla="*/ 112821 w 249"/>
              <a:gd name="T27" fmla="*/ 233254 h 453"/>
              <a:gd name="T28" fmla="*/ 112821 w 249"/>
              <a:gd name="T29" fmla="*/ 169109 h 453"/>
              <a:gd name="T30" fmla="*/ 252776 w 249"/>
              <a:gd name="T31" fmla="*/ 0 h 453"/>
              <a:gd name="T32" fmla="*/ 354172 w 249"/>
              <a:gd name="T33" fmla="*/ 0 h 453"/>
              <a:gd name="T34" fmla="*/ 354172 w 249"/>
              <a:gd name="T35" fmla="*/ 116627 h 4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9" h="453">
                <a:moveTo>
                  <a:pt x="248" y="80"/>
                </a:moveTo>
                <a:lnTo>
                  <a:pt x="248" y="80"/>
                </a:lnTo>
                <a:cubicBezTo>
                  <a:pt x="177" y="80"/>
                  <a:pt x="177" y="80"/>
                  <a:pt x="177" y="80"/>
                </a:cubicBezTo>
                <a:cubicBezTo>
                  <a:pt x="169" y="80"/>
                  <a:pt x="160" y="89"/>
                  <a:pt x="160" y="10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48" y="231"/>
                  <a:pt x="248" y="231"/>
                  <a:pt x="248" y="231"/>
                </a:cubicBezTo>
                <a:cubicBezTo>
                  <a:pt x="160" y="231"/>
                  <a:pt x="160" y="231"/>
                  <a:pt x="160" y="231"/>
                </a:cubicBezTo>
                <a:cubicBezTo>
                  <a:pt x="160" y="452"/>
                  <a:pt x="160" y="452"/>
                  <a:pt x="160" y="452"/>
                </a:cubicBezTo>
                <a:cubicBezTo>
                  <a:pt x="79" y="452"/>
                  <a:pt x="79" y="452"/>
                  <a:pt x="79" y="452"/>
                </a:cubicBezTo>
                <a:cubicBezTo>
                  <a:pt x="79" y="231"/>
                  <a:pt x="79" y="231"/>
                  <a:pt x="7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160"/>
                  <a:pt x="0" y="160"/>
                  <a:pt x="0" y="16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9" y="54"/>
                  <a:pt x="115" y="0"/>
                  <a:pt x="177" y="0"/>
                </a:cubicBezTo>
                <a:cubicBezTo>
                  <a:pt x="248" y="0"/>
                  <a:pt x="248" y="0"/>
                  <a:pt x="248" y="0"/>
                </a:cubicBezTo>
                <a:lnTo>
                  <a:pt x="248" y="8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 dirty="0">
              <a:latin typeface="Rockwell" panose="020606030202050204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1540534" y="4836724"/>
            <a:ext cx="235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Junera</a:t>
            </a:r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Arya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2342685" y="5241055"/>
            <a:ext cx="5386172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text of the printing and typesetting industry.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667795" y="4936644"/>
            <a:ext cx="878051" cy="173393"/>
            <a:chOff x="2393485" y="4936644"/>
            <a:chExt cx="878051" cy="173393"/>
          </a:xfrm>
        </p:grpSpPr>
        <p:sp>
          <p:nvSpPr>
            <p:cNvPr id="20" name="Shape 3109">
              <a:extLst>
                <a:ext uri="{FF2B5EF4-FFF2-40B4-BE49-F238E27FC236}">
                  <a16:creationId xmlns:a16="http://schemas.microsoft.com/office/drawing/2014/main" id="{58C8FADC-114A-4DB8-9CE3-70E1A1E0E25D}"/>
                </a:ext>
              </a:extLst>
            </p:cNvPr>
            <p:cNvSpPr/>
            <p:nvPr/>
          </p:nvSpPr>
          <p:spPr>
            <a:xfrm>
              <a:off x="2393485" y="4947138"/>
              <a:ext cx="152827" cy="152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4" y="17494"/>
                  </a:moveTo>
                  <a:cubicBezTo>
                    <a:pt x="14525" y="17494"/>
                    <a:pt x="17536" y="14583"/>
                    <a:pt x="17536" y="10982"/>
                  </a:cubicBezTo>
                  <a:cubicBezTo>
                    <a:pt x="17536" y="10348"/>
                    <a:pt x="17438" y="9717"/>
                    <a:pt x="17254" y="9140"/>
                  </a:cubicBezTo>
                  <a:lnTo>
                    <a:pt x="19153" y="9140"/>
                  </a:lnTo>
                  <a:lnTo>
                    <a:pt x="19153" y="18252"/>
                  </a:lnTo>
                  <a:cubicBezTo>
                    <a:pt x="19153" y="18731"/>
                    <a:pt x="18773" y="19110"/>
                    <a:pt x="18294" y="19110"/>
                  </a:cubicBezTo>
                  <a:lnTo>
                    <a:pt x="3263" y="19110"/>
                  </a:lnTo>
                  <a:cubicBezTo>
                    <a:pt x="2785" y="19110"/>
                    <a:pt x="2405" y="18731"/>
                    <a:pt x="2405" y="18252"/>
                  </a:cubicBezTo>
                  <a:lnTo>
                    <a:pt x="2405" y="9140"/>
                  </a:lnTo>
                  <a:lnTo>
                    <a:pt x="4386" y="9140"/>
                  </a:lnTo>
                  <a:cubicBezTo>
                    <a:pt x="4205" y="9717"/>
                    <a:pt x="4106" y="10348"/>
                    <a:pt x="4106" y="10982"/>
                  </a:cubicBezTo>
                  <a:cubicBezTo>
                    <a:pt x="4106" y="14583"/>
                    <a:pt x="7115" y="17494"/>
                    <a:pt x="10814" y="17494"/>
                  </a:cubicBezTo>
                  <a:close/>
                  <a:moveTo>
                    <a:pt x="10814" y="6552"/>
                  </a:moveTo>
                  <a:cubicBezTo>
                    <a:pt x="13218" y="6552"/>
                    <a:pt x="15159" y="8439"/>
                    <a:pt x="15159" y="10759"/>
                  </a:cubicBezTo>
                  <a:cubicBezTo>
                    <a:pt x="15159" y="13079"/>
                    <a:pt x="13218" y="14962"/>
                    <a:pt x="10814" y="14962"/>
                  </a:cubicBezTo>
                  <a:cubicBezTo>
                    <a:pt x="8425" y="14962"/>
                    <a:pt x="6483" y="13079"/>
                    <a:pt x="6483" y="10759"/>
                  </a:cubicBezTo>
                  <a:cubicBezTo>
                    <a:pt x="6483" y="8439"/>
                    <a:pt x="8425" y="6552"/>
                    <a:pt x="10814" y="6552"/>
                  </a:cubicBezTo>
                  <a:close/>
                  <a:moveTo>
                    <a:pt x="14764" y="3374"/>
                  </a:moveTo>
                  <a:cubicBezTo>
                    <a:pt x="14764" y="2841"/>
                    <a:pt x="15202" y="2405"/>
                    <a:pt x="15736" y="2405"/>
                  </a:cubicBezTo>
                  <a:lnTo>
                    <a:pt x="18184" y="2405"/>
                  </a:lnTo>
                  <a:cubicBezTo>
                    <a:pt x="18717" y="2405"/>
                    <a:pt x="19153" y="2841"/>
                    <a:pt x="19153" y="3374"/>
                  </a:cubicBezTo>
                  <a:lnTo>
                    <a:pt x="19153" y="5694"/>
                  </a:lnTo>
                  <a:cubicBezTo>
                    <a:pt x="19153" y="6229"/>
                    <a:pt x="18717" y="6664"/>
                    <a:pt x="18184" y="6664"/>
                  </a:cubicBezTo>
                  <a:lnTo>
                    <a:pt x="15736" y="6664"/>
                  </a:lnTo>
                  <a:cubicBezTo>
                    <a:pt x="15202" y="6664"/>
                    <a:pt x="14764" y="6229"/>
                    <a:pt x="14764" y="5694"/>
                  </a:cubicBezTo>
                  <a:cubicBezTo>
                    <a:pt x="14764" y="5694"/>
                    <a:pt x="14764" y="3374"/>
                    <a:pt x="14764" y="3374"/>
                  </a:cubicBezTo>
                  <a:close/>
                  <a:moveTo>
                    <a:pt x="0" y="2769"/>
                  </a:moveTo>
                  <a:lnTo>
                    <a:pt x="0" y="18830"/>
                  </a:lnTo>
                  <a:cubicBezTo>
                    <a:pt x="0" y="20350"/>
                    <a:pt x="1251" y="21600"/>
                    <a:pt x="2769" y="21600"/>
                  </a:cubicBezTo>
                  <a:lnTo>
                    <a:pt x="18831" y="21600"/>
                  </a:lnTo>
                  <a:cubicBezTo>
                    <a:pt x="20349" y="21600"/>
                    <a:pt x="21600" y="20350"/>
                    <a:pt x="21600" y="18830"/>
                  </a:cubicBezTo>
                  <a:lnTo>
                    <a:pt x="21600" y="2769"/>
                  </a:lnTo>
                  <a:cubicBezTo>
                    <a:pt x="21600" y="1252"/>
                    <a:pt x="20349" y="0"/>
                    <a:pt x="18831" y="0"/>
                  </a:cubicBezTo>
                  <a:lnTo>
                    <a:pt x="2769" y="0"/>
                  </a:lnTo>
                  <a:cubicBezTo>
                    <a:pt x="1251" y="0"/>
                    <a:pt x="0" y="1252"/>
                    <a:pt x="0" y="276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pPr defTabSz="457200">
                <a:defRPr sz="1800" b="0" cap="none">
                  <a:solidFill>
                    <a:srgbClr val="F9F9F9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Shape 3043">
              <a:extLst>
                <a:ext uri="{FF2B5EF4-FFF2-40B4-BE49-F238E27FC236}">
                  <a16:creationId xmlns:a16="http://schemas.microsoft.com/office/drawing/2014/main" id="{642E2E26-8D46-4211-B9CE-F0159AFA63B8}"/>
                </a:ext>
              </a:extLst>
            </p:cNvPr>
            <p:cNvSpPr/>
            <p:nvPr/>
          </p:nvSpPr>
          <p:spPr>
            <a:xfrm>
              <a:off x="3097001" y="4952446"/>
              <a:ext cx="174535" cy="141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98" y="21600"/>
                  </a:moveTo>
                  <a:cubicBezTo>
                    <a:pt x="14938" y="21600"/>
                    <a:pt x="19393" y="13298"/>
                    <a:pt x="19393" y="6092"/>
                  </a:cubicBezTo>
                  <a:cubicBezTo>
                    <a:pt x="19393" y="5854"/>
                    <a:pt x="19393" y="5617"/>
                    <a:pt x="19379" y="5383"/>
                  </a:cubicBezTo>
                  <a:cubicBezTo>
                    <a:pt x="20243" y="4607"/>
                    <a:pt x="20997" y="3644"/>
                    <a:pt x="21600" y="2567"/>
                  </a:cubicBezTo>
                  <a:cubicBezTo>
                    <a:pt x="20804" y="2988"/>
                    <a:pt x="19941" y="3289"/>
                    <a:pt x="19050" y="3410"/>
                  </a:cubicBezTo>
                  <a:cubicBezTo>
                    <a:pt x="19968" y="2733"/>
                    <a:pt x="20668" y="1671"/>
                    <a:pt x="20997" y="405"/>
                  </a:cubicBezTo>
                  <a:cubicBezTo>
                    <a:pt x="20145" y="1028"/>
                    <a:pt x="19188" y="1486"/>
                    <a:pt x="18188" y="1722"/>
                  </a:cubicBezTo>
                  <a:cubicBezTo>
                    <a:pt x="17377" y="660"/>
                    <a:pt x="16227" y="0"/>
                    <a:pt x="14952" y="0"/>
                  </a:cubicBezTo>
                  <a:cubicBezTo>
                    <a:pt x="12499" y="0"/>
                    <a:pt x="10525" y="2447"/>
                    <a:pt x="10525" y="5449"/>
                  </a:cubicBezTo>
                  <a:cubicBezTo>
                    <a:pt x="10525" y="5871"/>
                    <a:pt x="10567" y="6294"/>
                    <a:pt x="10635" y="6700"/>
                  </a:cubicBezTo>
                  <a:cubicBezTo>
                    <a:pt x="6962" y="6464"/>
                    <a:pt x="3688" y="4302"/>
                    <a:pt x="1508" y="994"/>
                  </a:cubicBezTo>
                  <a:cubicBezTo>
                    <a:pt x="1124" y="1804"/>
                    <a:pt x="905" y="2733"/>
                    <a:pt x="905" y="3748"/>
                  </a:cubicBezTo>
                  <a:cubicBezTo>
                    <a:pt x="905" y="5637"/>
                    <a:pt x="1685" y="7306"/>
                    <a:pt x="2877" y="8285"/>
                  </a:cubicBezTo>
                  <a:cubicBezTo>
                    <a:pt x="2151" y="8253"/>
                    <a:pt x="1466" y="7999"/>
                    <a:pt x="878" y="7594"/>
                  </a:cubicBezTo>
                  <a:lnTo>
                    <a:pt x="878" y="7661"/>
                  </a:lnTo>
                  <a:cubicBezTo>
                    <a:pt x="878" y="10310"/>
                    <a:pt x="2399" y="12506"/>
                    <a:pt x="4426" y="13010"/>
                  </a:cubicBezTo>
                  <a:cubicBezTo>
                    <a:pt x="4057" y="13126"/>
                    <a:pt x="3660" y="13197"/>
                    <a:pt x="3261" y="13197"/>
                  </a:cubicBezTo>
                  <a:cubicBezTo>
                    <a:pt x="2974" y="13197"/>
                    <a:pt x="2700" y="13163"/>
                    <a:pt x="2427" y="13110"/>
                  </a:cubicBezTo>
                  <a:cubicBezTo>
                    <a:pt x="2988" y="15271"/>
                    <a:pt x="4619" y="16840"/>
                    <a:pt x="6564" y="16890"/>
                  </a:cubicBezTo>
                  <a:cubicBezTo>
                    <a:pt x="5043" y="18359"/>
                    <a:pt x="3139" y="19218"/>
                    <a:pt x="1069" y="19218"/>
                  </a:cubicBezTo>
                  <a:cubicBezTo>
                    <a:pt x="700" y="19218"/>
                    <a:pt x="356" y="19202"/>
                    <a:pt x="0" y="19152"/>
                  </a:cubicBezTo>
                  <a:cubicBezTo>
                    <a:pt x="1961" y="20704"/>
                    <a:pt x="4290" y="21600"/>
                    <a:pt x="6798" y="216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pPr defTabSz="457200">
                <a:defRPr sz="1800" b="0" cap="none">
                  <a:solidFill>
                    <a:srgbClr val="F9F9F9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Freeform 75">
              <a:extLst>
                <a:ext uri="{FF2B5EF4-FFF2-40B4-BE49-F238E27FC236}">
                  <a16:creationId xmlns:a16="http://schemas.microsoft.com/office/drawing/2014/main" id="{B342B7AE-3F60-46B9-97E6-D3ADF745D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4974" y="4936644"/>
              <a:ext cx="93365" cy="173393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 dirty="0">
                <a:latin typeface="Rockwell" panose="02060603020205020403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9" name="Picture Placeholder 18" descr="Shape&#10;&#10;Description automatically generated">
            <a:extLst>
              <a:ext uri="{FF2B5EF4-FFF2-40B4-BE49-F238E27FC236}">
                <a16:creationId xmlns:a16="http://schemas.microsoft.com/office/drawing/2014/main" id="{A84FFF7A-0657-4BE8-BEFC-D16E31C383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6" r="9056"/>
          <a:stretch>
            <a:fillRect/>
          </a:stretch>
        </p:blipFill>
        <p:spPr/>
      </p:pic>
      <p:pic>
        <p:nvPicPr>
          <p:cNvPr id="24" name="Picture Placeholder 23" descr="Shape&#10;&#10;Description automatically generated">
            <a:extLst>
              <a:ext uri="{FF2B5EF4-FFF2-40B4-BE49-F238E27FC236}">
                <a16:creationId xmlns:a16="http://schemas.microsoft.com/office/drawing/2014/main" id="{08A095B4-D7CA-4D9F-BC49-28026AF8A41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90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770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52" descr="Shape&#10;&#10;Description automatically generated">
            <a:extLst>
              <a:ext uri="{FF2B5EF4-FFF2-40B4-BE49-F238E27FC236}">
                <a16:creationId xmlns:a16="http://schemas.microsoft.com/office/drawing/2014/main" id="{6772EC57-6794-44CE-BB88-C32408CC942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115543" y="1915886"/>
            <a:ext cx="9927836" cy="43325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DEAE68-839B-460A-AC6B-259B0A84EB3C}"/>
              </a:ext>
            </a:extLst>
          </p:cNvPr>
          <p:cNvSpPr txBox="1"/>
          <p:nvPr/>
        </p:nvSpPr>
        <p:spPr>
          <a:xfrm flipH="1">
            <a:off x="1471855" y="2208011"/>
            <a:ext cx="10134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NUMBER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0A7E2D-7707-4288-8CE6-0885D2FAF704}"/>
              </a:ext>
            </a:extLst>
          </p:cNvPr>
          <p:cNvSpPr txBox="1"/>
          <p:nvPr/>
        </p:nvSpPr>
        <p:spPr>
          <a:xfrm flipH="1">
            <a:off x="2710336" y="2208011"/>
            <a:ext cx="739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TEAM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9B2AD3-F212-4AF8-9A1B-807BD756D689}"/>
              </a:ext>
            </a:extLst>
          </p:cNvPr>
          <p:cNvSpPr txBox="1"/>
          <p:nvPr/>
        </p:nvSpPr>
        <p:spPr>
          <a:xfrm flipH="1">
            <a:off x="5110301" y="220801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WIN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D204C8-7396-4A1E-8ED2-CBC4A71277CE}"/>
              </a:ext>
            </a:extLst>
          </p:cNvPr>
          <p:cNvSpPr txBox="1"/>
          <p:nvPr/>
        </p:nvSpPr>
        <p:spPr>
          <a:xfrm flipH="1">
            <a:off x="6420424" y="2208010"/>
            <a:ext cx="668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LOSE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F008FC-80A4-4B3A-8203-AB6236935B9B}"/>
              </a:ext>
            </a:extLst>
          </p:cNvPr>
          <p:cNvSpPr txBox="1"/>
          <p:nvPr/>
        </p:nvSpPr>
        <p:spPr>
          <a:xfrm flipH="1">
            <a:off x="8026576" y="220801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KILL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5DD1F-7C1B-474A-A230-7EC2F8639B7A}"/>
              </a:ext>
            </a:extLst>
          </p:cNvPr>
          <p:cNvSpPr txBox="1"/>
          <p:nvPr/>
        </p:nvSpPr>
        <p:spPr>
          <a:xfrm flipH="1">
            <a:off x="9332694" y="2208011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RECORD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EFCE0D-4A74-498D-9C47-D193C9D9D7BF}"/>
              </a:ext>
            </a:extLst>
          </p:cNvPr>
          <p:cNvSpPr/>
          <p:nvPr/>
        </p:nvSpPr>
        <p:spPr>
          <a:xfrm>
            <a:off x="1115544" y="2790372"/>
            <a:ext cx="9927836" cy="7382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D5C4AE-9E58-49C1-B827-9D6A154D23AB}"/>
              </a:ext>
            </a:extLst>
          </p:cNvPr>
          <p:cNvSpPr/>
          <p:nvPr/>
        </p:nvSpPr>
        <p:spPr>
          <a:xfrm>
            <a:off x="1115542" y="3557666"/>
            <a:ext cx="9927837" cy="738266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841DBC-E1AA-4C43-A77F-C8A747BDF6A1}"/>
              </a:ext>
            </a:extLst>
          </p:cNvPr>
          <p:cNvSpPr/>
          <p:nvPr/>
        </p:nvSpPr>
        <p:spPr>
          <a:xfrm>
            <a:off x="1115542" y="4339474"/>
            <a:ext cx="9927837" cy="7382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3520CF-3FD3-496C-88F4-A18A23F87510}"/>
              </a:ext>
            </a:extLst>
          </p:cNvPr>
          <p:cNvSpPr txBox="1"/>
          <p:nvPr/>
        </p:nvSpPr>
        <p:spPr>
          <a:xfrm flipH="1">
            <a:off x="1679715" y="3005617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01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7AE32E-84F7-4F88-B710-7CA7DB97444A}"/>
              </a:ext>
            </a:extLst>
          </p:cNvPr>
          <p:cNvSpPr/>
          <p:nvPr/>
        </p:nvSpPr>
        <p:spPr>
          <a:xfrm>
            <a:off x="2693459" y="2984208"/>
            <a:ext cx="457818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4FF9DA-C992-454F-9FD0-00E2FD6E6390}"/>
              </a:ext>
            </a:extLst>
          </p:cNvPr>
          <p:cNvSpPr txBox="1"/>
          <p:nvPr/>
        </p:nvSpPr>
        <p:spPr>
          <a:xfrm flipH="1">
            <a:off x="3261574" y="2918607"/>
            <a:ext cx="140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SWISS-SPORT</a:t>
            </a:r>
            <a:endParaRPr lang="id-ID" sz="140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CC5DF-8000-43E4-B28C-195ED11422E7}"/>
              </a:ext>
            </a:extLst>
          </p:cNvPr>
          <p:cNvSpPr txBox="1"/>
          <p:nvPr/>
        </p:nvSpPr>
        <p:spPr>
          <a:xfrm flipH="1">
            <a:off x="3286466" y="3159505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Swish</a:t>
            </a:r>
            <a:endParaRPr lang="id-ID" sz="1200" b="1" spc="300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4039A9-15C4-4A53-BE16-C211CC859F4D}"/>
              </a:ext>
            </a:extLst>
          </p:cNvPr>
          <p:cNvSpPr txBox="1"/>
          <p:nvPr/>
        </p:nvSpPr>
        <p:spPr>
          <a:xfrm flipH="1">
            <a:off x="5124206" y="295939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20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532B37-AF12-4C4A-AE44-2942E35100C4}"/>
              </a:ext>
            </a:extLst>
          </p:cNvPr>
          <p:cNvSpPr txBox="1"/>
          <p:nvPr/>
        </p:nvSpPr>
        <p:spPr>
          <a:xfrm flipH="1">
            <a:off x="6441880" y="2986081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17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DBEED3-5385-4964-B7EF-22F75315F0AC}"/>
              </a:ext>
            </a:extLst>
          </p:cNvPr>
          <p:cNvSpPr txBox="1"/>
          <p:nvPr/>
        </p:nvSpPr>
        <p:spPr>
          <a:xfrm flipH="1">
            <a:off x="8066367" y="297892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51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26BAA9-A473-4E7A-A71A-592E14662C4B}"/>
              </a:ext>
            </a:extLst>
          </p:cNvPr>
          <p:cNvSpPr txBox="1"/>
          <p:nvPr/>
        </p:nvSpPr>
        <p:spPr>
          <a:xfrm flipH="1">
            <a:off x="9465472" y="2954606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8:1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31F7B3-7799-4E92-84BA-4488E479AD5B}"/>
              </a:ext>
            </a:extLst>
          </p:cNvPr>
          <p:cNvSpPr txBox="1"/>
          <p:nvPr/>
        </p:nvSpPr>
        <p:spPr>
          <a:xfrm flipH="1">
            <a:off x="1704607" y="3788128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02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98DAFD-92CC-4E68-92B6-184BCB50CED0}"/>
              </a:ext>
            </a:extLst>
          </p:cNvPr>
          <p:cNvSpPr/>
          <p:nvPr/>
        </p:nvSpPr>
        <p:spPr>
          <a:xfrm>
            <a:off x="2693459" y="3766719"/>
            <a:ext cx="457818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000E69-74EC-4C66-9680-AFE5601B1C5C}"/>
              </a:ext>
            </a:extLst>
          </p:cNvPr>
          <p:cNvSpPr txBox="1"/>
          <p:nvPr/>
        </p:nvSpPr>
        <p:spPr>
          <a:xfrm flipH="1">
            <a:off x="3286466" y="3701118"/>
            <a:ext cx="1371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INA E-SPORT</a:t>
            </a:r>
            <a:endParaRPr lang="id-ID" sz="140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90618F-BE47-401D-B515-DB8D3F2B117D}"/>
              </a:ext>
            </a:extLst>
          </p:cNvPr>
          <p:cNvSpPr txBox="1"/>
          <p:nvPr/>
        </p:nvSpPr>
        <p:spPr>
          <a:xfrm flipH="1">
            <a:off x="3311358" y="3942016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Indonesia</a:t>
            </a:r>
            <a:endParaRPr lang="id-ID" sz="1200" b="1" spc="300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6A2499-BD25-4003-ACB2-AAF674E1663B}"/>
              </a:ext>
            </a:extLst>
          </p:cNvPr>
          <p:cNvSpPr txBox="1"/>
          <p:nvPr/>
        </p:nvSpPr>
        <p:spPr>
          <a:xfrm flipH="1">
            <a:off x="5149098" y="3741901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30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21ADE8-15F4-4614-8D28-1D85354C0B87}"/>
              </a:ext>
            </a:extLst>
          </p:cNvPr>
          <p:cNvSpPr txBox="1"/>
          <p:nvPr/>
        </p:nvSpPr>
        <p:spPr>
          <a:xfrm flipH="1">
            <a:off x="6466772" y="3768592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5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7E1AAC-57A9-4367-847A-0AFF9356904F}"/>
              </a:ext>
            </a:extLst>
          </p:cNvPr>
          <p:cNvSpPr txBox="1"/>
          <p:nvPr/>
        </p:nvSpPr>
        <p:spPr>
          <a:xfrm flipH="1">
            <a:off x="8091259" y="3761437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64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297FBE-26F9-44D3-A490-C72C6D92C136}"/>
              </a:ext>
            </a:extLst>
          </p:cNvPr>
          <p:cNvSpPr txBox="1"/>
          <p:nvPr/>
        </p:nvSpPr>
        <p:spPr>
          <a:xfrm flipH="1">
            <a:off x="9490364" y="3737117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9:0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49F86C-AEFE-4E0B-BA78-95DA21B6DDDB}"/>
              </a:ext>
            </a:extLst>
          </p:cNvPr>
          <p:cNvSpPr txBox="1"/>
          <p:nvPr/>
        </p:nvSpPr>
        <p:spPr>
          <a:xfrm flipH="1">
            <a:off x="1729499" y="458515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03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AAAB3A-F096-47CD-8C02-7AD43FF8327E}"/>
              </a:ext>
            </a:extLst>
          </p:cNvPr>
          <p:cNvSpPr/>
          <p:nvPr/>
        </p:nvSpPr>
        <p:spPr>
          <a:xfrm>
            <a:off x="2693459" y="4563744"/>
            <a:ext cx="457818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8364C2-DCE0-433A-A4FE-608D88B5989C}"/>
              </a:ext>
            </a:extLst>
          </p:cNvPr>
          <p:cNvSpPr txBox="1"/>
          <p:nvPr/>
        </p:nvSpPr>
        <p:spPr>
          <a:xfrm flipH="1">
            <a:off x="3311358" y="4498143"/>
            <a:ext cx="148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THAI E-SPORT</a:t>
            </a:r>
            <a:endParaRPr lang="id-ID" sz="140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59FA0A-6F22-42D2-A233-44C0ABCEFECE}"/>
              </a:ext>
            </a:extLst>
          </p:cNvPr>
          <p:cNvSpPr txBox="1"/>
          <p:nvPr/>
        </p:nvSpPr>
        <p:spPr>
          <a:xfrm flipH="1">
            <a:off x="3336250" y="4739041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Thailand</a:t>
            </a:r>
            <a:endParaRPr lang="id-ID" sz="1200" b="1" spc="300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9B9482-A9C4-4CC1-AE62-D2C9164E2430}"/>
              </a:ext>
            </a:extLst>
          </p:cNvPr>
          <p:cNvSpPr txBox="1"/>
          <p:nvPr/>
        </p:nvSpPr>
        <p:spPr>
          <a:xfrm flipH="1">
            <a:off x="5173990" y="453892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19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915F54-C2EC-4EA3-ACA1-0A546F067740}"/>
              </a:ext>
            </a:extLst>
          </p:cNvPr>
          <p:cNvSpPr txBox="1"/>
          <p:nvPr/>
        </p:nvSpPr>
        <p:spPr>
          <a:xfrm flipH="1">
            <a:off x="6491664" y="4565617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12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7882FC-AAA6-48E4-A18F-DCAB9945AA8B}"/>
              </a:ext>
            </a:extLst>
          </p:cNvPr>
          <p:cNvSpPr txBox="1"/>
          <p:nvPr/>
        </p:nvSpPr>
        <p:spPr>
          <a:xfrm flipH="1">
            <a:off x="8116151" y="455846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53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3D0A42-CA67-4D8B-A503-CACF033AE7EE}"/>
              </a:ext>
            </a:extLst>
          </p:cNvPr>
          <p:cNvSpPr txBox="1"/>
          <p:nvPr/>
        </p:nvSpPr>
        <p:spPr>
          <a:xfrm flipH="1">
            <a:off x="9515256" y="4534142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8:8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C841DBC-E1AA-4C43-A77F-C8A747BDF6A1}"/>
              </a:ext>
            </a:extLst>
          </p:cNvPr>
          <p:cNvSpPr/>
          <p:nvPr/>
        </p:nvSpPr>
        <p:spPr>
          <a:xfrm>
            <a:off x="1115543" y="5113983"/>
            <a:ext cx="9927836" cy="7382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49F86C-AEFE-4E0B-BA78-95DA21B6DDDB}"/>
              </a:ext>
            </a:extLst>
          </p:cNvPr>
          <p:cNvSpPr txBox="1"/>
          <p:nvPr/>
        </p:nvSpPr>
        <p:spPr>
          <a:xfrm flipH="1">
            <a:off x="1729499" y="535966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03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AAAB3A-F096-47CD-8C02-7AD43FF8327E}"/>
              </a:ext>
            </a:extLst>
          </p:cNvPr>
          <p:cNvSpPr/>
          <p:nvPr/>
        </p:nvSpPr>
        <p:spPr>
          <a:xfrm>
            <a:off x="2693459" y="5338253"/>
            <a:ext cx="457818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B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88364C2-DCE0-433A-A4FE-608D88B5989C}"/>
              </a:ext>
            </a:extLst>
          </p:cNvPr>
          <p:cNvSpPr txBox="1"/>
          <p:nvPr/>
        </p:nvSpPr>
        <p:spPr>
          <a:xfrm flipH="1">
            <a:off x="3311358" y="5272652"/>
            <a:ext cx="947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BRITISH</a:t>
            </a:r>
            <a:endParaRPr lang="id-ID" sz="140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59FA0A-6F22-42D2-A233-44C0ABCEFECE}"/>
              </a:ext>
            </a:extLst>
          </p:cNvPr>
          <p:cNvSpPr txBox="1"/>
          <p:nvPr/>
        </p:nvSpPr>
        <p:spPr>
          <a:xfrm flipH="1">
            <a:off x="3336250" y="5513550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England</a:t>
            </a:r>
            <a:endParaRPr lang="id-ID" sz="1200" b="1" spc="300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69B9482-A9C4-4CC1-AE62-D2C9164E2430}"/>
              </a:ext>
            </a:extLst>
          </p:cNvPr>
          <p:cNvSpPr txBox="1"/>
          <p:nvPr/>
        </p:nvSpPr>
        <p:spPr>
          <a:xfrm flipH="1">
            <a:off x="5173990" y="5313435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28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A915F54-C2EC-4EA3-ACA1-0A546F067740}"/>
              </a:ext>
            </a:extLst>
          </p:cNvPr>
          <p:cNvSpPr txBox="1"/>
          <p:nvPr/>
        </p:nvSpPr>
        <p:spPr>
          <a:xfrm flipH="1">
            <a:off x="6491664" y="534012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10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7882FC-AAA6-48E4-A18F-DCAB9945AA8B}"/>
              </a:ext>
            </a:extLst>
          </p:cNvPr>
          <p:cNvSpPr txBox="1"/>
          <p:nvPr/>
        </p:nvSpPr>
        <p:spPr>
          <a:xfrm flipH="1">
            <a:off x="8116151" y="5332971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67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83D0A42-CA67-4D8B-A503-CACF033AE7EE}"/>
              </a:ext>
            </a:extLst>
          </p:cNvPr>
          <p:cNvSpPr txBox="1"/>
          <p:nvPr/>
        </p:nvSpPr>
        <p:spPr>
          <a:xfrm flipH="1">
            <a:off x="9515256" y="5308651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7:8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3836350" y="1089139"/>
            <a:ext cx="4460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Score In Tournament.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901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6" grpId="0" animBg="1"/>
      <p:bldP spid="37" grpId="0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6964532" y="1370695"/>
            <a:ext cx="3918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Update Your Game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Your PC.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719581" y="3115985"/>
            <a:ext cx="3106271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681915" y="4015313"/>
            <a:ext cx="3106271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7166126" y="4231204"/>
            <a:ext cx="313814" cy="280429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Freeform 170"/>
          <p:cNvSpPr>
            <a:spLocks noChangeArrowheads="1"/>
          </p:cNvSpPr>
          <p:nvPr/>
        </p:nvSpPr>
        <p:spPr bwMode="auto">
          <a:xfrm>
            <a:off x="7166126" y="3290351"/>
            <a:ext cx="247045" cy="291559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065352" y="4974820"/>
            <a:ext cx="433939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5" name="Picture Placeholder 14" descr="Shape&#10;&#10;Description automatically generated">
            <a:extLst>
              <a:ext uri="{FF2B5EF4-FFF2-40B4-BE49-F238E27FC236}">
                <a16:creationId xmlns:a16="http://schemas.microsoft.com/office/drawing/2014/main" id="{5BDBDF7A-0BA6-42E4-94D3-B11048AE516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" b="15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04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2358940" y="1435410"/>
            <a:ext cx="3918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Update Your Game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Your Watch.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2358940" y="2745289"/>
            <a:ext cx="3977226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printing and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460538" y="5268259"/>
            <a:ext cx="1124010" cy="248772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900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2" name="Picture Placeholder 11" descr="Shape&#10;&#10;Description automatically generated">
            <a:extLst>
              <a:ext uri="{FF2B5EF4-FFF2-40B4-BE49-F238E27FC236}">
                <a16:creationId xmlns:a16="http://schemas.microsoft.com/office/drawing/2014/main" id="{0E895808-DA41-4E6E-8F51-C1A4F179D5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8" r="275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550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6424131" y="1440750"/>
            <a:ext cx="3918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Download The Game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Your Mobile.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6515280" y="3275677"/>
            <a:ext cx="3977226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printing and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618582" y="5187708"/>
            <a:ext cx="2207560" cy="452241"/>
            <a:chOff x="7360025" y="4688380"/>
            <a:chExt cx="2207560" cy="452241"/>
          </a:xfrm>
        </p:grpSpPr>
        <p:sp>
          <p:nvSpPr>
            <p:cNvPr id="10" name="Rounded Rectangle 9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480374" y="4762359"/>
              <a:ext cx="1993088" cy="310447"/>
              <a:chOff x="7943254" y="5184795"/>
              <a:chExt cx="2226636" cy="346825"/>
            </a:xfrm>
          </p:grpSpPr>
          <p:sp>
            <p:nvSpPr>
              <p:cNvPr id="12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943254" y="5199818"/>
                <a:ext cx="203680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6" name="Picture Placeholder 15" descr="Shape&#10;&#10;Description automatically generated">
            <a:extLst>
              <a:ext uri="{FF2B5EF4-FFF2-40B4-BE49-F238E27FC236}">
                <a16:creationId xmlns:a16="http://schemas.microsoft.com/office/drawing/2014/main" id="{EF2E82A6-C444-4850-803E-967AC9B076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3" r="33903"/>
          <a:stretch>
            <a:fillRect/>
          </a:stretch>
        </p:blipFill>
        <p:spPr/>
      </p:pic>
      <p:pic>
        <p:nvPicPr>
          <p:cNvPr id="21" name="Picture Placeholder 20" descr="Shape&#10;&#10;Description automatically generated">
            <a:extLst>
              <a:ext uri="{FF2B5EF4-FFF2-40B4-BE49-F238E27FC236}">
                <a16:creationId xmlns:a16="http://schemas.microsoft.com/office/drawing/2014/main" id="{8437C34C-2333-45B9-B6BD-6983EA0994D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2" r="335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664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1088426" y="4857188"/>
            <a:ext cx="2647619" cy="140928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21" name="Rectangle: Rounded Corners 11">
            <a:extLst>
              <a:ext uri="{FF2B5EF4-FFF2-40B4-BE49-F238E27FC236}">
                <a16:creationId xmlns:a16="http://schemas.microsoft.com/office/drawing/2014/main" id="{2B2789CD-B9E0-462E-8407-3C525A3F02AB}"/>
              </a:ext>
            </a:extLst>
          </p:cNvPr>
          <p:cNvSpPr/>
          <p:nvPr/>
        </p:nvSpPr>
        <p:spPr>
          <a:xfrm>
            <a:off x="1088426" y="3177238"/>
            <a:ext cx="2647619" cy="140928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29C346-B264-4004-B6C6-B127AF92DB92}"/>
              </a:ext>
            </a:extLst>
          </p:cNvPr>
          <p:cNvSpPr/>
          <p:nvPr/>
        </p:nvSpPr>
        <p:spPr>
          <a:xfrm>
            <a:off x="1256055" y="5512319"/>
            <a:ext cx="2312359" cy="569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Rockwell" panose="02060603020205020403" pitchFamily="18" charset="0"/>
              </a:rPr>
              <a:t>Lorem Ipsum is simply dummy text of the simply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1601493" y="5126037"/>
            <a:ext cx="167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SKILLS</a:t>
            </a:r>
            <a:endParaRPr lang="id-ID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D95C132-3845-4482-BB11-3491F5905BE9}"/>
              </a:ext>
            </a:extLst>
          </p:cNvPr>
          <p:cNvSpPr/>
          <p:nvPr/>
        </p:nvSpPr>
        <p:spPr>
          <a:xfrm>
            <a:off x="1318715" y="3777320"/>
            <a:ext cx="2187039" cy="569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simply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1545209" y="3446088"/>
            <a:ext cx="167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EXPLORE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985562" y="1849312"/>
            <a:ext cx="32596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Play Your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Favorite Game.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192828" y="3361390"/>
            <a:ext cx="1473076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774185" y="402900"/>
            <a:ext cx="3830088" cy="298287"/>
            <a:chOff x="7774185" y="402900"/>
            <a:chExt cx="3830088" cy="298287"/>
          </a:xfrm>
        </p:grpSpPr>
        <p:grpSp>
          <p:nvGrpSpPr>
            <p:cNvPr id="14" name="Group 13"/>
            <p:cNvGrpSpPr/>
            <p:nvPr/>
          </p:nvGrpSpPr>
          <p:grpSpPr>
            <a:xfrm>
              <a:off x="10687869" y="421238"/>
              <a:ext cx="916404" cy="261610"/>
              <a:chOff x="303550" y="423828"/>
              <a:chExt cx="916404" cy="261610"/>
            </a:xfrm>
          </p:grpSpPr>
          <p:sp>
            <p:nvSpPr>
              <p:cNvPr id="17" name="Freeform 20">
                <a:extLst>
                  <a:ext uri="{FF2B5EF4-FFF2-40B4-BE49-F238E27FC236}">
                    <a16:creationId xmlns:a16="http://schemas.microsoft.com/office/drawing/2014/main" id="{6AFB2F0F-818C-4FA7-AEA5-94EF81A6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26" y="494131"/>
                <a:ext cx="114928" cy="99014"/>
              </a:xfrm>
              <a:custGeom>
                <a:avLst/>
                <a:gdLst>
                  <a:gd name="T0" fmla="*/ 102743 w 232"/>
                  <a:gd name="T1" fmla="*/ 0 h 205"/>
                  <a:gd name="T2" fmla="*/ 0 w 232"/>
                  <a:gd name="T3" fmla="*/ 0 h 205"/>
                  <a:gd name="T4" fmla="*/ 51149 w 232"/>
                  <a:gd name="T5" fmla="*/ 88466 h 205"/>
                  <a:gd name="T6" fmla="*/ 102743 w 232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2" h="205">
                    <a:moveTo>
                      <a:pt x="231" y="0"/>
                    </a:moveTo>
                    <a:lnTo>
                      <a:pt x="0" y="0"/>
                    </a:lnTo>
                    <a:lnTo>
                      <a:pt x="115" y="204"/>
                    </a:lnTo>
                    <a:lnTo>
                      <a:pt x="231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solidFill>
                    <a:schemeClr val="bg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2D3B121-411E-43D3-87FD-D08F5AF5A4DA}"/>
                  </a:ext>
                </a:extLst>
              </p:cNvPr>
              <p:cNvSpPr txBox="1"/>
              <p:nvPr/>
            </p:nvSpPr>
            <p:spPr>
              <a:xfrm>
                <a:off x="303550" y="423828"/>
                <a:ext cx="82098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spc="300" dirty="0">
                    <a:solidFill>
                      <a:schemeClr val="bg1"/>
                    </a:solidFill>
                    <a:latin typeface="Rockwell" panose="02060603020205020403" pitchFamily="18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ENG</a:t>
                </a:r>
                <a:endParaRPr lang="id-ID" sz="11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E133AB8-F02B-429A-8112-4DB4477020B0}"/>
                </a:ext>
              </a:extLst>
            </p:cNvPr>
            <p:cNvSpPr/>
            <p:nvPr/>
          </p:nvSpPr>
          <p:spPr>
            <a:xfrm>
              <a:off x="9086739" y="402900"/>
              <a:ext cx="1535109" cy="29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Download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E5EB985-952E-4BBF-BD96-F241F4414CA0}"/>
                </a:ext>
              </a:extLst>
            </p:cNvPr>
            <p:cNvSpPr/>
            <p:nvPr/>
          </p:nvSpPr>
          <p:spPr>
            <a:xfrm>
              <a:off x="7774185" y="402900"/>
              <a:ext cx="1601130" cy="29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b="1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Join Now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CAAB2076-8075-442C-8AC3-A149A06D02F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7" r="244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8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Shape&#10;&#10;Description automatically generated">
            <a:extLst>
              <a:ext uri="{FF2B5EF4-FFF2-40B4-BE49-F238E27FC236}">
                <a16:creationId xmlns:a16="http://schemas.microsoft.com/office/drawing/2014/main" id="{506BDFA1-D56B-47C7-A176-B25D90342AF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" b="3866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2665204" y="2416828"/>
            <a:ext cx="64949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spc="30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Thank You</a:t>
            </a:r>
            <a:endParaRPr lang="id-ID" sz="6600" b="1" spc="30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808889" y="3614753"/>
            <a:ext cx="2207560" cy="452241"/>
            <a:chOff x="7360025" y="4688380"/>
            <a:chExt cx="2207560" cy="452241"/>
          </a:xfrm>
        </p:grpSpPr>
        <p:sp>
          <p:nvSpPr>
            <p:cNvPr id="7" name="Rounded Rectangle 6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480374" y="4762359"/>
              <a:ext cx="1993088" cy="310447"/>
              <a:chOff x="7943254" y="5184795"/>
              <a:chExt cx="2226636" cy="346825"/>
            </a:xfrm>
          </p:grpSpPr>
          <p:sp>
            <p:nvSpPr>
              <p:cNvPr id="9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943254" y="5199818"/>
                <a:ext cx="203680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594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Shape&#10;&#10;Description automatically generated">
            <a:extLst>
              <a:ext uri="{FF2B5EF4-FFF2-40B4-BE49-F238E27FC236}">
                <a16:creationId xmlns:a16="http://schemas.microsoft.com/office/drawing/2014/main" id="{2BB34045-0EF2-4AF1-99AA-158B56DA07B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8" r="19078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077305" y="4135741"/>
            <a:ext cx="6412077" cy="21457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983348" y="1691510"/>
            <a:ext cx="3765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Game And The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Specification.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983348" y="2844260"/>
            <a:ext cx="397722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430360" y="4776430"/>
            <a:ext cx="3582912" cy="569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 industry. 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430360" y="4337520"/>
            <a:ext cx="1715003" cy="366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491341" y="5604874"/>
            <a:ext cx="2130668" cy="360753"/>
            <a:chOff x="7149810" y="4957482"/>
            <a:chExt cx="2659997" cy="450376"/>
          </a:xfrm>
        </p:grpSpPr>
        <p:sp>
          <p:nvSpPr>
            <p:cNvPr id="24" name="Rounded Rectangle 23"/>
            <p:cNvSpPr/>
            <p:nvPr/>
          </p:nvSpPr>
          <p:spPr>
            <a:xfrm>
              <a:off x="7149810" y="4957482"/>
              <a:ext cx="2659997" cy="45037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25" name="Freeform 13"/>
            <p:cNvSpPr>
              <a:spLocks noChangeArrowheads="1"/>
            </p:cNvSpPr>
            <p:nvPr/>
          </p:nvSpPr>
          <p:spPr bwMode="auto">
            <a:xfrm>
              <a:off x="9376514" y="4998426"/>
              <a:ext cx="355084" cy="346825"/>
            </a:xfrm>
            <a:custGeom>
              <a:avLst/>
              <a:gdLst>
                <a:gd name="T0" fmla="*/ 0 w 462"/>
                <a:gd name="T1" fmla="*/ 97800 h 452"/>
                <a:gd name="T2" fmla="*/ 0 w 462"/>
                <a:gd name="T3" fmla="*/ 97800 h 452"/>
                <a:gd name="T4" fmla="*/ 102394 w 462"/>
                <a:gd name="T5" fmla="*/ 199582 h 452"/>
                <a:gd name="T6" fmla="*/ 204345 w 462"/>
                <a:gd name="T7" fmla="*/ 97800 h 452"/>
                <a:gd name="T8" fmla="*/ 102394 w 462"/>
                <a:gd name="T9" fmla="*/ 0 h 452"/>
                <a:gd name="T10" fmla="*/ 0 w 462"/>
                <a:gd name="T11" fmla="*/ 97800 h 452"/>
                <a:gd name="T12" fmla="*/ 180852 w 462"/>
                <a:gd name="T13" fmla="*/ 97800 h 452"/>
                <a:gd name="T14" fmla="*/ 180852 w 462"/>
                <a:gd name="T15" fmla="*/ 97800 h 452"/>
                <a:gd name="T16" fmla="*/ 102394 w 462"/>
                <a:gd name="T17" fmla="*/ 180111 h 452"/>
                <a:gd name="T18" fmla="*/ 23493 w 462"/>
                <a:gd name="T19" fmla="*/ 97800 h 452"/>
                <a:gd name="T20" fmla="*/ 102394 w 462"/>
                <a:gd name="T21" fmla="*/ 19471 h 452"/>
                <a:gd name="T22" fmla="*/ 180852 w 462"/>
                <a:gd name="T23" fmla="*/ 97800 h 452"/>
                <a:gd name="T24" fmla="*/ 58954 w 462"/>
                <a:gd name="T25" fmla="*/ 77886 h 452"/>
                <a:gd name="T26" fmla="*/ 58954 w 462"/>
                <a:gd name="T27" fmla="*/ 77886 h 452"/>
                <a:gd name="T28" fmla="*/ 58954 w 462"/>
                <a:gd name="T29" fmla="*/ 117714 h 452"/>
                <a:gd name="T30" fmla="*/ 106383 w 462"/>
                <a:gd name="T31" fmla="*/ 117714 h 452"/>
                <a:gd name="T32" fmla="*/ 106383 w 462"/>
                <a:gd name="T33" fmla="*/ 144708 h 452"/>
                <a:gd name="T34" fmla="*/ 145391 w 462"/>
                <a:gd name="T35" fmla="*/ 97800 h 452"/>
                <a:gd name="T36" fmla="*/ 106383 w 462"/>
                <a:gd name="T37" fmla="*/ 54432 h 452"/>
                <a:gd name="T38" fmla="*/ 106383 w 462"/>
                <a:gd name="T39" fmla="*/ 77886 h 452"/>
                <a:gd name="T40" fmla="*/ 58954 w 462"/>
                <a:gd name="T41" fmla="*/ 77886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2" h="452">
                  <a:moveTo>
                    <a:pt x="0" y="221"/>
                  </a:moveTo>
                  <a:lnTo>
                    <a:pt x="0" y="221"/>
                  </a:lnTo>
                  <a:cubicBezTo>
                    <a:pt x="0" y="354"/>
                    <a:pt x="106" y="451"/>
                    <a:pt x="231" y="451"/>
                  </a:cubicBezTo>
                  <a:cubicBezTo>
                    <a:pt x="355" y="451"/>
                    <a:pt x="461" y="354"/>
                    <a:pt x="461" y="221"/>
                  </a:cubicBezTo>
                  <a:cubicBezTo>
                    <a:pt x="461" y="97"/>
                    <a:pt x="355" y="0"/>
                    <a:pt x="231" y="0"/>
                  </a:cubicBezTo>
                  <a:cubicBezTo>
                    <a:pt x="106" y="0"/>
                    <a:pt x="0" y="97"/>
                    <a:pt x="0" y="221"/>
                  </a:cubicBezTo>
                  <a:close/>
                  <a:moveTo>
                    <a:pt x="408" y="221"/>
                  </a:moveTo>
                  <a:lnTo>
                    <a:pt x="408" y="221"/>
                  </a:lnTo>
                  <a:cubicBezTo>
                    <a:pt x="408" y="327"/>
                    <a:pt x="328" y="407"/>
                    <a:pt x="231" y="407"/>
                  </a:cubicBezTo>
                  <a:cubicBezTo>
                    <a:pt x="133" y="407"/>
                    <a:pt x="53" y="327"/>
                    <a:pt x="53" y="221"/>
                  </a:cubicBezTo>
                  <a:cubicBezTo>
                    <a:pt x="53" y="123"/>
                    <a:pt x="133" y="44"/>
                    <a:pt x="231" y="44"/>
                  </a:cubicBezTo>
                  <a:cubicBezTo>
                    <a:pt x="328" y="44"/>
                    <a:pt x="408" y="123"/>
                    <a:pt x="408" y="221"/>
                  </a:cubicBezTo>
                  <a:close/>
                  <a:moveTo>
                    <a:pt x="133" y="176"/>
                  </a:moveTo>
                  <a:lnTo>
                    <a:pt x="133" y="176"/>
                  </a:lnTo>
                  <a:cubicBezTo>
                    <a:pt x="133" y="266"/>
                    <a:pt x="133" y="266"/>
                    <a:pt x="133" y="266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328" y="221"/>
                    <a:pt x="328" y="221"/>
                    <a:pt x="328" y="221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40" y="176"/>
                    <a:pt x="240" y="176"/>
                    <a:pt x="240" y="176"/>
                  </a:cubicBezTo>
                  <a:lnTo>
                    <a:pt x="133" y="17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461406" y="5032326"/>
              <a:ext cx="2036804" cy="326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Search Keyword . . .</a:t>
              </a:r>
              <a:endParaRPr 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4" name="Picture Placeholder 13" descr="Shape&#10;&#10;Description automatically generated">
            <a:extLst>
              <a:ext uri="{FF2B5EF4-FFF2-40B4-BE49-F238E27FC236}">
                <a16:creationId xmlns:a16="http://schemas.microsoft.com/office/drawing/2014/main" id="{CA14C041-8E1C-4342-8FA3-999ECEE0BF6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8" r="226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865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3695700" y="0"/>
            <a:ext cx="8496300" cy="6858000"/>
          </a:xfrm>
          <a:custGeom>
            <a:avLst/>
            <a:gdLst>
              <a:gd name="connsiteX0" fmla="*/ 1213578 w 5360894"/>
              <a:gd name="connsiteY0" fmla="*/ 0 h 6858000"/>
              <a:gd name="connsiteX1" fmla="*/ 5360894 w 5360894"/>
              <a:gd name="connsiteY1" fmla="*/ 0 h 6858000"/>
              <a:gd name="connsiteX2" fmla="*/ 5360894 w 5360894"/>
              <a:gd name="connsiteY2" fmla="*/ 6858000 h 6858000"/>
              <a:gd name="connsiteX3" fmla="*/ 0 w 536089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894" h="6858000">
                <a:moveTo>
                  <a:pt x="1213578" y="0"/>
                </a:moveTo>
                <a:lnTo>
                  <a:pt x="5360894" y="0"/>
                </a:lnTo>
                <a:lnTo>
                  <a:pt x="5360894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971708" y="1576107"/>
            <a:ext cx="34088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 </a:t>
            </a:r>
          </a:p>
          <a:p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</a:t>
            </a:r>
            <a:r>
              <a:rPr lang="en-US" sz="2800" b="1" dirty="0" err="1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Vission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985155" y="2855620"/>
            <a:ext cx="3408885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44547" y="4685817"/>
            <a:ext cx="2207560" cy="452241"/>
            <a:chOff x="7360025" y="4688380"/>
            <a:chExt cx="2207560" cy="452241"/>
          </a:xfrm>
        </p:grpSpPr>
        <p:sp>
          <p:nvSpPr>
            <p:cNvPr id="13" name="Rounded Rectangle 12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480374" y="4762359"/>
              <a:ext cx="1993088" cy="310447"/>
              <a:chOff x="7943254" y="5184795"/>
              <a:chExt cx="2226636" cy="346825"/>
            </a:xfrm>
          </p:grpSpPr>
          <p:sp>
            <p:nvSpPr>
              <p:cNvPr id="15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943254" y="5199818"/>
                <a:ext cx="203680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ABAAD939-A903-49C2-8793-EE5C801C49D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1" r="203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948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666722" y="1508751"/>
            <a:ext cx="29526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</a:t>
            </a:r>
          </a:p>
          <a:p>
            <a:pPr algn="r"/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Mission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826110" y="1221839"/>
            <a:ext cx="6483537" cy="156139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83185" y="1602251"/>
            <a:ext cx="13316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Player</a:t>
            </a:r>
          </a:p>
          <a:p>
            <a:pPr algn="ctr"/>
            <a:r>
              <a:rPr lang="en-GB" sz="1400" spc="3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Value</a:t>
            </a:r>
            <a:endParaRPr lang="id-ID" sz="1400" spc="300" dirty="0">
              <a:solidFill>
                <a:schemeClr val="bg1"/>
              </a:solidFill>
              <a:latin typeface="Bebas Neue" panose="020B0606020202050201" pitchFamily="34" charset="0"/>
              <a:ea typeface="Open Sans" panose="020B0606030504020204" pitchFamily="34" charset="0"/>
              <a:cs typeface="Courier New" panose="020703090202050204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2799663" y="1608778"/>
            <a:ext cx="373678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 is simply dummy text of the printing and typesetting of the printing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5631876" y="4086728"/>
            <a:ext cx="167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Mission 01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624768" y="4527315"/>
            <a:ext cx="25957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industry. Lorem Ipsum is simply printing and typesetting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8709055" y="4044511"/>
            <a:ext cx="167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Mission 02</a:t>
            </a:r>
            <a:endParaRPr lang="id-ID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709055" y="4527315"/>
            <a:ext cx="25957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industry. Lorem Ipsum is simply printing and typesetting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7" name="Picture Placeholder 16" descr="Shape&#10;&#10;Description automatically generated">
            <a:extLst>
              <a:ext uri="{FF2B5EF4-FFF2-40B4-BE49-F238E27FC236}">
                <a16:creationId xmlns:a16="http://schemas.microsoft.com/office/drawing/2014/main" id="{A052DF68-6717-490E-8D0F-D280C374A4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 r="6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261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Shape&#10;&#10;Description automatically generated">
            <a:extLst>
              <a:ext uri="{FF2B5EF4-FFF2-40B4-BE49-F238E27FC236}">
                <a16:creationId xmlns:a16="http://schemas.microsoft.com/office/drawing/2014/main" id="{8D461EBF-2EAF-4B11-AEC2-F8192631AD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1" r="27031"/>
          <a:stretch>
            <a:fillRect/>
          </a:stretch>
        </p:blipFill>
        <p:spPr/>
      </p:pic>
      <p:sp>
        <p:nvSpPr>
          <p:cNvPr id="5" name="Parallelogram 4"/>
          <p:cNvSpPr/>
          <p:nvPr/>
        </p:nvSpPr>
        <p:spPr>
          <a:xfrm>
            <a:off x="7696200" y="1251813"/>
            <a:ext cx="3619500" cy="4324350"/>
          </a:xfrm>
          <a:prstGeom prst="parallelogram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150110" y="1266825"/>
            <a:ext cx="34374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Game For The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Next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Generation.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104902" y="2559908"/>
            <a:ext cx="347616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 industry. Lorem Ipsum is simply dummy text of the printing and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150110" y="5224716"/>
            <a:ext cx="1124010" cy="248772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900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1112010" y="3608944"/>
            <a:ext cx="199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PRO PLAYER</a:t>
            </a:r>
            <a:endParaRPr lang="id-ID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104902" y="3982296"/>
            <a:ext cx="347616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 industry. Lorem Ipsum is simply dummy text of the printing and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9089188" y="2136533"/>
            <a:ext cx="913956" cy="816725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372106" y="3539127"/>
            <a:ext cx="20271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industry. Lorem Ipsum is simply dummy text of the</a:t>
            </a:r>
            <a:endParaRPr lang="en-US" sz="1100" i="1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Shape&#10;&#10;Description automatically generated">
            <a:extLst>
              <a:ext uri="{FF2B5EF4-FFF2-40B4-BE49-F238E27FC236}">
                <a16:creationId xmlns:a16="http://schemas.microsoft.com/office/drawing/2014/main" id="{C31A3CD0-DFFA-4FDB-8972-8E05F6E46F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8" r="32188"/>
          <a:stretch>
            <a:fillRect/>
          </a:stretch>
        </p:blipFill>
        <p:spPr/>
      </p:pic>
      <p:sp>
        <p:nvSpPr>
          <p:cNvPr id="16" name="Oval 15"/>
          <p:cNvSpPr/>
          <p:nvPr/>
        </p:nvSpPr>
        <p:spPr>
          <a:xfrm rot="3363173">
            <a:off x="10487104" y="5060743"/>
            <a:ext cx="2273507" cy="2273507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ckwell" panose="020606030202050204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4754662" y="4445648"/>
            <a:ext cx="5091217" cy="15349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097095" y="4757048"/>
            <a:ext cx="133168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</a:p>
          <a:p>
            <a:pPr algn="ctr"/>
            <a:r>
              <a:rPr lang="en-GB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  <a:endParaRPr lang="id-ID" sz="16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211908" y="5435821"/>
            <a:ext cx="1021210" cy="183001"/>
            <a:chOff x="4102119" y="3361764"/>
            <a:chExt cx="1410985" cy="252849"/>
          </a:xfrm>
        </p:grpSpPr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102119" y="3361764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393342" y="3366553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684565" y="3371342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975788" y="3376131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267011" y="3380920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Rockwell" panose="02060603020205020403" pitchFamily="18" charset="0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148484" y="4731257"/>
            <a:ext cx="2868556" cy="569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151305" y="1747892"/>
            <a:ext cx="34064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Histories Of Hino Game</a:t>
            </a:r>
            <a:endParaRPr lang="id-ID" sz="28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151240" y="2781299"/>
            <a:ext cx="3977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1100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405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Shape&#10;&#10;Description automatically generated">
            <a:extLst>
              <a:ext uri="{FF2B5EF4-FFF2-40B4-BE49-F238E27FC236}">
                <a16:creationId xmlns:a16="http://schemas.microsoft.com/office/drawing/2014/main" id="{B9EA4BD5-0E04-4956-AD9B-B197DAD440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2" r="24622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872578" y="2690340"/>
            <a:ext cx="3765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Tournament On </a:t>
            </a:r>
            <a:r>
              <a:rPr lang="en-US" sz="28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Schedule.</a:t>
            </a:r>
            <a:endParaRPr lang="id-ID" sz="28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872578" y="4205514"/>
            <a:ext cx="6291617" cy="19624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669326" y="2521578"/>
            <a:ext cx="4349550" cy="1264024"/>
            <a:chOff x="1061994" y="2713531"/>
            <a:chExt cx="4349550" cy="1264024"/>
          </a:xfrm>
        </p:grpSpPr>
        <p:sp>
          <p:nvSpPr>
            <p:cNvPr id="6" name="Rectangle 5"/>
            <p:cNvSpPr/>
            <p:nvPr/>
          </p:nvSpPr>
          <p:spPr>
            <a:xfrm>
              <a:off x="1061994" y="2713531"/>
              <a:ext cx="4349550" cy="1264024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ckwell" panose="020606030202050204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66A6D4-D7E3-40E1-9A17-471D8A5380BB}"/>
                </a:ext>
              </a:extLst>
            </p:cNvPr>
            <p:cNvSpPr txBox="1"/>
            <p:nvPr/>
          </p:nvSpPr>
          <p:spPr>
            <a:xfrm>
              <a:off x="1211305" y="2958198"/>
              <a:ext cx="133168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14 Oct</a:t>
              </a:r>
            </a:p>
            <a:p>
              <a:pPr algn="ctr"/>
              <a:r>
                <a:rPr lang="en-GB" sz="1400" spc="300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2021</a:t>
              </a:r>
              <a:endParaRPr lang="id-ID" sz="1400" spc="300" dirty="0">
                <a:solidFill>
                  <a:schemeClr val="bg1"/>
                </a:solidFill>
                <a:latin typeface="Bebas Neue" panose="020B0606020202050201" pitchFamily="34" charset="0"/>
                <a:ea typeface="Open Sans" panose="020B0606030504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CB1A80-71F5-4FF2-A33E-5D89CD8D6C10}"/>
                </a:ext>
              </a:extLst>
            </p:cNvPr>
            <p:cNvSpPr/>
            <p:nvPr/>
          </p:nvSpPr>
          <p:spPr>
            <a:xfrm>
              <a:off x="2542987" y="2978897"/>
              <a:ext cx="2868556" cy="572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ckwell" panose="02060603020205020403" pitchFamily="18" charset="0"/>
                </a:rPr>
                <a:t>Lorem Ipsum is simply dummy text of the printing and typesetting</a:t>
              </a:r>
              <a:endParaRPr lang="en-US" sz="1100" dirty="0">
                <a:solidFill>
                  <a:schemeClr val="bg1"/>
                </a:solidFill>
                <a:latin typeface="DauphinPlain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476892" y="4919340"/>
            <a:ext cx="519003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text of the printing and typesetting industry.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476892" y="4485469"/>
            <a:ext cx="1715003" cy="332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-1866" y="402548"/>
            <a:ext cx="1792568" cy="276999"/>
            <a:chOff x="10076539" y="312363"/>
            <a:chExt cx="1792568" cy="27699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12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589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Hino Game Gaming">
      <a:dk1>
        <a:sysClr val="windowText" lastClr="000000"/>
      </a:dk1>
      <a:lt1>
        <a:sysClr val="window" lastClr="FFFFFF"/>
      </a:lt1>
      <a:dk2>
        <a:srgbClr val="2D3847"/>
      </a:dk2>
      <a:lt2>
        <a:srgbClr val="E7E6E6"/>
      </a:lt2>
      <a:accent1>
        <a:srgbClr val="EC2B8C"/>
      </a:accent1>
      <a:accent2>
        <a:srgbClr val="9477E2"/>
      </a:accent2>
      <a:accent3>
        <a:srgbClr val="6A37C7"/>
      </a:accent3>
      <a:accent4>
        <a:srgbClr val="19C8EB"/>
      </a:accent4>
      <a:accent5>
        <a:srgbClr val="892293"/>
      </a:accent5>
      <a:accent6>
        <a:srgbClr val="CB0FB0"/>
      </a:accent6>
      <a:hlink>
        <a:srgbClr val="0563C1"/>
      </a:hlink>
      <a:folHlink>
        <a:srgbClr val="954F72"/>
      </a:folHlink>
    </a:clrScheme>
    <a:fontScheme name="Hino Game Gaming">
      <a:majorFont>
        <a:latin typeface="Rockwell"/>
        <a:ea typeface=""/>
        <a:cs typeface=""/>
      </a:majorFont>
      <a:minorFont>
        <a:latin typeface="Rockw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1637</Words>
  <Application>Microsoft Office PowerPoint</Application>
  <PresentationFormat>Widescreen</PresentationFormat>
  <Paragraphs>239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Bebas Neue</vt:lpstr>
      <vt:lpstr>Calibri</vt:lpstr>
      <vt:lpstr>DauphinPlain</vt:lpstr>
      <vt:lpstr>Open Sans Semibold</vt:lpstr>
      <vt:lpstr>Poppins</vt:lpstr>
      <vt:lpstr>Rockwell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Pathfinderstd</dc:creator>
  <cp:lastModifiedBy>riskiardiansyah41@gmail.com</cp:lastModifiedBy>
  <cp:revision>97</cp:revision>
  <dcterms:created xsi:type="dcterms:W3CDTF">2021-03-22T05:46:26Z</dcterms:created>
  <dcterms:modified xsi:type="dcterms:W3CDTF">2021-12-14T03:47:09Z</dcterms:modified>
</cp:coreProperties>
</file>