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Brown">
      <a:dk1>
        <a:sysClr val="windowText" lastClr="000000"/>
      </a:dk1>
      <a:lt1>
        <a:sysClr val="window" lastClr="FFFFFF"/>
      </a:lt1>
      <a:dk2>
        <a:srgbClr val="3D4A65"/>
      </a:dk2>
      <a:lt2>
        <a:srgbClr val="E7E6E6"/>
      </a:lt2>
      <a:accent1>
        <a:srgbClr val="DC8F50"/>
      </a:accent1>
      <a:accent2>
        <a:srgbClr val="B8801A"/>
      </a:accent2>
      <a:accent3>
        <a:srgbClr val="BF671F"/>
      </a:accent3>
      <a:accent4>
        <a:srgbClr val="C27918"/>
      </a:accent4>
      <a:accent5>
        <a:srgbClr val="C9771D"/>
      </a:accent5>
      <a:accent6>
        <a:srgbClr val="C66E2C"/>
      </a:accent6>
      <a:hlink>
        <a:srgbClr val="FCE70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4489</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531</cp:revision>
  <dcterms:created xsi:type="dcterms:W3CDTF">2016-03-15T14:17:52Z</dcterms:created>
  <dcterms:modified xsi:type="dcterms:W3CDTF">2016-05-23T09:13:25Z</dcterms:modified>
</cp:coreProperties>
</file>