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F3845"/>
    <a:srgbClr val="475C75"/>
    <a:srgbClr val="394555"/>
    <a:srgbClr val="FED133"/>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533" autoAdjust="0"/>
    <p:restoredTop sz="94664" autoAdjust="0"/>
  </p:normalViewPr>
  <p:slideViewPr>
    <p:cSldViewPr snapToGrid="0">
      <p:cViewPr varScale="1">
        <p:scale>
          <a:sx n="74" d="100"/>
          <a:sy n="74" d="100"/>
        </p:scale>
        <p:origin x="600" y="66"/>
      </p:cViewPr>
      <p:guideLst>
        <p:guide pos="3863"/>
        <p:guide orient="horz" pos="2160"/>
      </p:guideLst>
    </p:cSldViewPr>
  </p:slideViewPr>
  <p:notesTextViewPr>
    <p:cViewPr>
      <p:scale>
        <a:sx n="3" d="2"/>
        <a:sy n="3" d="2"/>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2F3845"/>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solidFill>
                  <a:schemeClr val="bg1"/>
                </a:solidFill>
              </a:defRPr>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solidFill>
                  <a:schemeClr val="bg1"/>
                </a:solidFill>
              </a:defRPr>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2F3845"/>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2F384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2F384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solidFill>
                  <a:schemeClr val="bg1"/>
                </a:solidFill>
              </a:defRPr>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a:noFill/>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solidFill>
                  <a:schemeClr val="bg1"/>
                </a:solidFill>
              </a:defRPr>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solidFill>
                  <a:schemeClr val="bg1"/>
                </a:solidFill>
              </a:defRPr>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solidFill>
                  <a:schemeClr val="bg1"/>
                </a:solidFill>
              </a:defRPr>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solidFill>
                  <a:schemeClr val="bg1"/>
                </a:solidFill>
              </a:defRPr>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solidFill>
                  <a:schemeClr val="bg1"/>
                </a:solidFill>
              </a:defRPr>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solidFill>
                  <a:schemeClr val="bg1"/>
                </a:solidFill>
              </a:defRPr>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solidFill>
                  <a:schemeClr val="bg1"/>
                </a:solidFill>
              </a:defRPr>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solidFill>
                  <a:schemeClr val="bg1"/>
                </a:solidFill>
              </a:defRPr>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solidFill>
                  <a:schemeClr val="bg1"/>
                </a:solidFill>
              </a:defRPr>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solidFill>
                  <a:schemeClr val="bg1"/>
                </a:solidFill>
              </a:defRPr>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solidFill>
                  <a:schemeClr val="bg1"/>
                </a:solidFill>
              </a:defRPr>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solidFill>
                  <a:schemeClr val="bg1"/>
                </a:solidFill>
              </a:defRPr>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bg>
      <p:bgPr>
        <a:solidFill>
          <a:srgbClr val="2F3845"/>
        </a:solidFill>
        <a:effectLst/>
      </p:bgPr>
    </p:bg>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bg>
      <p:bgPr>
        <a:solidFill>
          <a:srgbClr val="2F3845"/>
        </a:solidFill>
        <a:effectLst/>
      </p:bgPr>
    </p:bg>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bg>
      <p:bgPr>
        <a:solidFill>
          <a:srgbClr val="2F3845"/>
        </a:solidFill>
        <a:effectLst/>
      </p:bgPr>
    </p:bg>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solidFill>
                  <a:schemeClr val="bg1"/>
                </a:solidFill>
              </a:defRPr>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solidFill>
                  <a:schemeClr val="bg1"/>
                </a:solidFill>
              </a:defRPr>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solidFill>
                  <a:schemeClr val="bg1"/>
                </a:solidFill>
              </a:defRPr>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bg>
      <p:bgPr>
        <a:solidFill>
          <a:srgbClr val="2F3845"/>
        </a:solidFill>
        <a:effectLst/>
      </p:bgPr>
    </p:bg>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84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solidFill>
                  <a:schemeClr val="bg1"/>
                </a:solidFill>
              </a:defRPr>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solidFill>
                  <a:schemeClr val="bg1"/>
                </a:solidFill>
              </a:defRPr>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solidFill>
                  <a:schemeClr val="bg1"/>
                </a:solidFill>
              </a:defRPr>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solidFill>
                  <a:schemeClr val="bg1"/>
                </a:solidFill>
              </a:defRPr>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solidFill>
                  <a:schemeClr val="bg1"/>
                </a:solidFill>
              </a:defRPr>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solidFill>
                  <a:schemeClr val="bg1"/>
                </a:solidFill>
              </a:defRPr>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solidFill>
                  <a:schemeClr val="bg1"/>
                </a:solidFill>
              </a:defRPr>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solidFill>
                  <a:schemeClr val="bg1"/>
                </a:solidFill>
              </a:defRPr>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solidFill>
                  <a:schemeClr val="bg1"/>
                </a:solidFill>
              </a:defRPr>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bg>
      <p:bgPr>
        <a:solidFill>
          <a:srgbClr val="2F3845"/>
        </a:solidFill>
        <a:effectLst/>
      </p:bgPr>
    </p:bg>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solidFill>
                  <a:schemeClr val="bg1"/>
                </a:solidFill>
              </a:defRPr>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solidFill>
                  <a:schemeClr val="bg1"/>
                </a:solidFill>
              </a:defRPr>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solidFill>
                  <a:schemeClr val="bg1"/>
                </a:solidFill>
              </a:defRPr>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a:solidFill>
            <a:srgbClr val="2F3845"/>
          </a:solidFill>
        </p:spPr>
        <p:txBody>
          <a:bodyPr/>
          <a:lstStyle>
            <a:lvl1pPr>
              <a:defRPr sz="1800">
                <a:solidFill>
                  <a:schemeClr val="bg1"/>
                </a:solidFill>
              </a:defRPr>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solidFill>
                  <a:schemeClr val="bg1"/>
                </a:solidFill>
              </a:defRPr>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solidFill>
                  <a:schemeClr val="bg1"/>
                </a:solidFill>
              </a:defRPr>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solidFill>
                  <a:schemeClr val="bg1"/>
                </a:solidFill>
              </a:defRPr>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solidFill>
                  <a:schemeClr val="bg1"/>
                </a:solidFill>
              </a:defRPr>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animBg="1"/>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rgbClr val="2F3845"/>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rgbClr val="2F3845"/>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solidFill>
                  <a:schemeClr val="bg1"/>
                </a:solidFill>
              </a:defRPr>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2F3845"/>
        </a:solidFill>
        <a:effectLst/>
      </p:bgPr>
    </p:bg>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solidFill>
                  <a:schemeClr val="bg1"/>
                </a:solidFill>
              </a:defRPr>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rgbClr val="2F3845"/>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Right Triangle 36"/>
          <p:cNvSpPr/>
          <p:nvPr/>
        </p:nvSpPr>
        <p:spPr>
          <a:xfrm flipV="1">
            <a:off x="1" y="0"/>
            <a:ext cx="12242800" cy="4992914"/>
          </a:xfrm>
          <a:prstGeom prst="rtTriangle">
            <a:avLst/>
          </a:prstGeom>
          <a:solidFill>
            <a:schemeClr val="bg1">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16" presetClass="entr" presetSubtype="42"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Horizontal)">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7"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Latest </a:t>
            </a:r>
            <a:r>
              <a:rPr lang="id-ID" i="1" spc="-300" dirty="0">
                <a:solidFill>
                  <a:schemeClr val="bg1"/>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bg1"/>
                </a:solidFill>
                <a:latin typeface="Neris Black" panose="00000A00000000000000" pitchFamily="50" charset="0"/>
              </a:rPr>
              <a:t>Lorem Ipsum dolor sit amet</a:t>
            </a:r>
            <a:endParaRPr lang="en-US" sz="3200" b="1" spc="-150" dirty="0">
              <a:solidFill>
                <a:schemeClr val="bg1"/>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Hot </a:t>
            </a:r>
            <a:r>
              <a:rPr lang="id-ID" i="1" spc="-300" dirty="0">
                <a:solidFill>
                  <a:schemeClr val="bg1"/>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solidFill>
            </a:endParaRPr>
          </a:p>
          <a:p>
            <a:pPr algn="r"/>
            <a:r>
              <a:rPr lang="id-ID" sz="1200" dirty="0">
                <a:solidFill>
                  <a:schemeClr val="bg1"/>
                </a:solidFill>
              </a:rPr>
              <a:t>Sed diam nonummy nibh euismod tincidunt ut laoreet dolore magna aliquam erat volutpat. Sed diam nonummy nibh euismod tincidunt ut laoreet dolore magna aliquam erat volutpat</a:t>
            </a:r>
          </a:p>
          <a:p>
            <a:pPr algn="r"/>
            <a:endParaRPr lang="id-ID" sz="1200" dirty="0">
              <a:solidFill>
                <a:schemeClr val="bg1"/>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i="1" spc="-150" dirty="0">
                <a:solidFill>
                  <a:schemeClr val="bg1"/>
                </a:solidFill>
                <a:latin typeface="Neris Black" panose="00000A00000000000000" pitchFamily="50" charset="0"/>
              </a:rPr>
              <a:t>CREATIVE </a:t>
            </a:r>
            <a:r>
              <a:rPr lang="id-ID" sz="4000" b="1" spc="-150" dirty="0">
                <a:solidFill>
                  <a:schemeClr val="bg1"/>
                </a:solidFill>
                <a:latin typeface="Neris Black" panose="00000A00000000000000" pitchFamily="50" charset="0"/>
              </a:rPr>
              <a:t>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bg1"/>
                </a:solidFill>
                <a:latin typeface="Neris Black" panose="00000A00000000000000" pitchFamily="50" charset="0"/>
              </a:rPr>
              <a:t>LOREM IPSUM DOLOR SIT</a:t>
            </a:r>
            <a:endParaRPr lang="en-US" sz="3200" spc="-150" dirty="0">
              <a:solidFill>
                <a:schemeClr val="bg1"/>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accent1"/>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accent1"/>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i="1" spc="-150" dirty="0">
                <a:solidFill>
                  <a:schemeClr val="bg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i="1" spc="-150" dirty="0">
                <a:solidFill>
                  <a:schemeClr val="bg1"/>
                </a:solidFill>
                <a:latin typeface="Neris Black" panose="00000A00000000000000" pitchFamily="50" charset="0"/>
              </a:rPr>
              <a:t>US</a:t>
            </a:r>
            <a:endParaRPr lang="en-US" sz="2800" i="1" spc="-150" dirty="0">
              <a:solidFill>
                <a:schemeClr val="bg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Creative</a:t>
            </a:r>
            <a:r>
              <a:rPr lang="id-ID" b="1" i="1" spc="-300" dirty="0">
                <a:solidFill>
                  <a:schemeClr val="bg1"/>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THOMSON</a:t>
            </a:r>
            <a:endParaRPr lang="en-US" sz="1400" b="1" dirty="0">
              <a:solidFill>
                <a:schemeClr val="accent1"/>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MIKAEL D.F.</a:t>
            </a:r>
            <a:endParaRPr lang="en-US" sz="1400" b="1" dirty="0">
              <a:solidFill>
                <a:schemeClr val="accent1"/>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SERENA W. </a:t>
            </a:r>
            <a:endParaRPr lang="en-US" sz="1400" b="1" dirty="0">
              <a:solidFill>
                <a:schemeClr val="accent1"/>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RACHEL E.T.</a:t>
            </a:r>
            <a:endParaRPr lang="en-US" sz="1400" b="1" dirty="0">
              <a:solidFill>
                <a:schemeClr val="accent1"/>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a:solidFill>
            <a:srgbClr val="2F3845"/>
          </a:solidFill>
        </p:grpSpPr>
        <p:sp>
          <p:nvSpPr>
            <p:cNvPr id="7" name="Rectangle 6"/>
            <p:cNvSpPr/>
            <p:nvPr/>
          </p:nvSpPr>
          <p:spPr>
            <a:xfrm>
              <a:off x="3651247"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ectangle 7"/>
            <p:cNvSpPr/>
            <p:nvPr/>
          </p:nvSpPr>
          <p:spPr>
            <a:xfrm>
              <a:off x="6000751"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ectangle 8"/>
            <p:cNvSpPr/>
            <p:nvPr/>
          </p:nvSpPr>
          <p:spPr>
            <a:xfrm>
              <a:off x="8350255"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Latest </a:t>
            </a:r>
            <a:r>
              <a:rPr lang="id-ID" b="1" i="1" spc="-300" dirty="0">
                <a:solidFill>
                  <a:schemeClr val="bg1"/>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Beautiful </a:t>
            </a:r>
            <a:r>
              <a:rPr lang="id-ID" b="1" i="1" spc="-300" dirty="0">
                <a:solidFill>
                  <a:schemeClr val="bg1"/>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Meet</a:t>
            </a:r>
            <a:r>
              <a:rPr lang="id-ID" b="1" i="1" spc="-300" dirty="0">
                <a:solidFill>
                  <a:schemeClr val="bg1"/>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ACHIEVEMENTS</a:t>
              </a:r>
              <a:endParaRPr lang="en-US" sz="1400" b="1" i="1" dirty="0">
                <a:solidFill>
                  <a:schemeClr val="bg1"/>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solidFill>
                </a:rPr>
                <a:t>Lorem ipsum dolor sit amet, consectetuer adipiscing. . Lorem ipsum dolor sit amet, consectetuer adipiscing. .</a:t>
              </a:r>
            </a:p>
            <a:p>
              <a:endParaRPr lang="id-ID" sz="1200" dirty="0">
                <a:solidFill>
                  <a:schemeClr val="bg1"/>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solidFill>
                </a:rPr>
                <a:t>Skill 1</a:t>
              </a:r>
            </a:p>
          </p:txBody>
        </p:sp>
        <p:sp>
          <p:nvSpPr>
            <p:cNvPr id="18" name="Rounded Rectangle 17"/>
            <p:cNvSpPr/>
            <p:nvPr/>
          </p:nvSpPr>
          <p:spPr>
            <a:xfrm>
              <a:off x="7739060" y="393905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solidFill>
                </a:rPr>
                <a:t>Skill 2</a:t>
              </a:r>
            </a:p>
          </p:txBody>
        </p:sp>
        <p:sp>
          <p:nvSpPr>
            <p:cNvPr id="22" name="Rounded Rectangle 21"/>
            <p:cNvSpPr/>
            <p:nvPr/>
          </p:nvSpPr>
          <p:spPr>
            <a:xfrm>
              <a:off x="7739061" y="4329233"/>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solidFill>
                </a:rPr>
                <a:t>Skill 3</a:t>
              </a:r>
            </a:p>
          </p:txBody>
        </p:sp>
        <p:sp>
          <p:nvSpPr>
            <p:cNvPr id="26" name="Rounded Rectangle 25"/>
            <p:cNvSpPr/>
            <p:nvPr/>
          </p:nvSpPr>
          <p:spPr>
            <a:xfrm>
              <a:off x="7739060" y="471940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a:t>
            </a:r>
            <a:r>
              <a:rPr lang="id-ID" b="1" i="1" spc="-300" dirty="0">
                <a:solidFill>
                  <a:schemeClr val="bg1"/>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 SIT AMET</a:t>
            </a:r>
            <a:endParaRPr lang="en-US" sz="1400" b="1" i="1" dirty="0">
              <a:solidFill>
                <a:schemeClr val="bg1"/>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1</a:t>
              </a:r>
              <a:endParaRPr lang="en-US" sz="1400" i="1" dirty="0">
                <a:solidFill>
                  <a:schemeClr val="bg1"/>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2</a:t>
              </a:r>
              <a:endParaRPr lang="en-US" sz="1400" i="1" dirty="0">
                <a:solidFill>
                  <a:schemeClr val="bg1"/>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3</a:t>
              </a:r>
              <a:endParaRPr lang="en-US" sz="1400" i="1" dirty="0">
                <a:solidFill>
                  <a:schemeClr val="bg1"/>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bg1"/>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rgbClr val="475C75"/>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Event </a:t>
            </a:r>
            <a:r>
              <a:rPr lang="id-ID" b="1" i="1" spc="-300" dirty="0">
                <a:solidFill>
                  <a:schemeClr val="bg1"/>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a:t>
            </a:r>
            <a:r>
              <a:rPr lang="id-ID" sz="3600"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4"/>
          </p:nvPr>
        </p:nvSpPr>
        <p:spPr/>
      </p:sp>
      <p:sp>
        <p:nvSpPr>
          <p:cNvPr id="9" name="Picture Placeholder 8"/>
          <p:cNvSpPr>
            <a:spLocks noGrp="1"/>
          </p:cNvSpPr>
          <p:nvPr>
            <p:ph type="pic" sz="quarter" idx="46"/>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a:t>
            </a:r>
            <a:r>
              <a:rPr lang="id-ID" sz="3600" b="1" spc="-300" dirty="0">
                <a:solidFill>
                  <a:schemeClr val="bg1"/>
                </a:solidFill>
                <a:latin typeface="Neris Light" panose="00000400000000000000" pitchFamily="50" charset="0"/>
              </a:rPr>
              <a:t>sit amet</a:t>
            </a:r>
            <a:endParaRPr lang="en-US" sz="3600" b="1" spc="-300" dirty="0">
              <a:solidFill>
                <a:schemeClr val="bg1"/>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Service </a:t>
            </a:r>
            <a:r>
              <a:rPr lang="id-ID" b="1" i="1" spc="-300" dirty="0">
                <a:solidFill>
                  <a:schemeClr val="bg1"/>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bg1"/>
                </a:solidFill>
                <a:latin typeface="Neris Black" panose="00000A00000000000000" pitchFamily="50" charset="0"/>
              </a:rPr>
              <a:t>LOREM</a:t>
            </a:r>
            <a:r>
              <a:rPr lang="id-ID" sz="3200" dirty="0">
                <a:solidFill>
                  <a:schemeClr val="tx1">
                    <a:lumMod val="65000"/>
                    <a:lumOff val="35000"/>
                  </a:schemeClr>
                </a:solidFill>
                <a:latin typeface="Neris Black" panose="00000A00000000000000" pitchFamily="50" charset="0"/>
              </a:rPr>
              <a:t>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a:t>
            </a:r>
            <a:r>
              <a:rPr lang="id-ID" sz="3200" i="1" dirty="0">
                <a:solidFill>
                  <a:schemeClr val="bg1"/>
                </a:solidFill>
                <a:latin typeface="Neris Black" panose="00000A00000000000000" pitchFamily="50" charset="0"/>
              </a:rPr>
              <a:t>DOLOR </a:t>
            </a:r>
          </a:p>
          <a:p>
            <a:r>
              <a:rPr lang="id-ID" sz="3200" dirty="0">
                <a:solidFill>
                  <a:schemeClr val="bg1"/>
                </a:solidFill>
                <a:latin typeface="Neris Black" panose="00000A00000000000000" pitchFamily="50" charset="0"/>
              </a:rPr>
              <a:t>SIT AMET</a:t>
            </a:r>
            <a:endParaRPr lang="en-US" sz="3200" dirty="0">
              <a:solidFill>
                <a:schemeClr val="bg1"/>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rgbClr val="475C75"/>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bg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2"/>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accent3"/>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Black" panose="00000A00000000000000" pitchFamily="50" charset="0"/>
              </a:rPr>
              <a:t>LOREM IPSUM </a:t>
            </a:r>
            <a:r>
              <a:rPr lang="id-ID" sz="1800" i="1" dirty="0">
                <a:solidFill>
                  <a:schemeClr val="bg1"/>
                </a:solidFill>
                <a:latin typeface="Neris Black" panose="00000A00000000000000" pitchFamily="50" charset="0"/>
              </a:rPr>
              <a:t>DOLOR</a:t>
            </a:r>
            <a:r>
              <a:rPr lang="id-ID" sz="1800" dirty="0">
                <a:solidFill>
                  <a:schemeClr val="bg1"/>
                </a:solidFill>
                <a:latin typeface="Neris Black" panose="00000A00000000000000" pitchFamily="50" charset="0"/>
              </a:rPr>
              <a:t> SIT AMET</a:t>
            </a:r>
            <a:endParaRPr lang="en-US" sz="1800" dirty="0">
              <a:solidFill>
                <a:schemeClr val="bg1"/>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Why Choose </a:t>
            </a:r>
            <a:r>
              <a:rPr lang="id-ID" b="1" i="1" spc="-300" dirty="0">
                <a:solidFill>
                  <a:schemeClr val="bg1"/>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7" name="Group 16"/>
          <p:cNvGrpSpPr/>
          <p:nvPr/>
        </p:nvGrpSpPr>
        <p:grpSpPr>
          <a:xfrm>
            <a:off x="7622477" y="4455818"/>
            <a:ext cx="226953" cy="329423"/>
            <a:chOff x="8591550" y="2065338"/>
            <a:chExt cx="474663" cy="688975"/>
          </a:xfrm>
          <a:solidFill>
            <a:schemeClr val="accent1"/>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8" name="Group 37"/>
          <p:cNvGrpSpPr/>
          <p:nvPr/>
        </p:nvGrpSpPr>
        <p:grpSpPr>
          <a:xfrm>
            <a:off x="4249840" y="4430850"/>
            <a:ext cx="378486" cy="379358"/>
            <a:chOff x="9653588" y="4071938"/>
            <a:chExt cx="688975" cy="690562"/>
          </a:xfrm>
          <a:solidFill>
            <a:schemeClr val="accent1"/>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Gant </a:t>
            </a:r>
            <a:r>
              <a:rPr lang="id-ID" b="1" i="1" spc="-300" dirty="0">
                <a:solidFill>
                  <a:schemeClr val="bg1"/>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70%</a:t>
              </a:r>
              <a:endParaRPr lang="en-US" sz="4800" spc="-300" dirty="0">
                <a:solidFill>
                  <a:schemeClr val="bg1"/>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44%</a:t>
              </a:r>
              <a:endParaRPr lang="en-US" sz="4800" spc="-300" dirty="0">
                <a:solidFill>
                  <a:schemeClr val="bg1"/>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80%</a:t>
              </a:r>
              <a:endParaRPr lang="en-US" sz="4800" spc="-300"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30%</a:t>
            </a: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39%</a:t>
            </a: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35%</a:t>
            </a: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Company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rot="16200000">
            <a:off x="3336471" y="2026307"/>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rot="16200000">
            <a:off x="3336470" y="2901993"/>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rot="5400000" flipH="1">
            <a:off x="8581937" y="1150619"/>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Rounded Rectangle 9"/>
          <p:cNvSpPr/>
          <p:nvPr/>
        </p:nvSpPr>
        <p:spPr>
          <a:xfrm rot="5400000" flipH="1">
            <a:off x="8581935" y="2026306"/>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rot="5400000" flipH="1">
            <a:off x="8581934" y="2901992"/>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1</a:t>
            </a: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2</a:t>
            </a: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3</a:t>
            </a: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1</a:t>
            </a: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2</a:t>
            </a: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3</a:t>
            </a: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Item </a:t>
            </a:r>
            <a:r>
              <a:rPr lang="id-ID" b="1" i="1" spc="-300" dirty="0">
                <a:solidFill>
                  <a:schemeClr val="bg1"/>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Professional </a:t>
            </a:r>
            <a:r>
              <a:rPr lang="id-ID" b="1" i="1" spc="-300" dirty="0">
                <a:solidFill>
                  <a:schemeClr val="bg1"/>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bg1"/>
                </a:solidFill>
                <a:latin typeface="Neris Black" panose="00000A00000000000000" pitchFamily="50" charset="0"/>
              </a:rPr>
              <a:t>LOREM</a:t>
            </a:r>
            <a:r>
              <a:rPr lang="id-ID" sz="2800" dirty="0">
                <a:solidFill>
                  <a:schemeClr val="tx1">
                    <a:lumMod val="65000"/>
                    <a:lumOff val="35000"/>
                  </a:schemeClr>
                </a:solidFill>
                <a:latin typeface="Neris Black" panose="00000A00000000000000" pitchFamily="50" charset="0"/>
              </a:rPr>
              <a:t>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a:t>
            </a:r>
            <a:r>
              <a:rPr lang="id-ID" sz="2800" i="1" dirty="0">
                <a:solidFill>
                  <a:schemeClr val="bg1"/>
                </a:solidFill>
                <a:latin typeface="Neris Black" panose="00000A00000000000000" pitchFamily="50" charset="0"/>
              </a:rPr>
              <a:t>DOLOR </a:t>
            </a:r>
            <a:r>
              <a:rPr lang="id-ID" sz="2800" dirty="0">
                <a:solidFill>
                  <a:schemeClr val="bg1"/>
                </a:solidFill>
                <a:latin typeface="Neris Black" panose="00000A00000000000000" pitchFamily="50" charset="0"/>
              </a:rPr>
              <a:t>SIT AMET</a:t>
            </a:r>
            <a:endParaRPr lang="en-US" sz="2800" dirty="0">
              <a:solidFill>
                <a:schemeClr val="bg1"/>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Developer </a:t>
            </a:r>
            <a:r>
              <a:rPr lang="id-ID" b="1" i="1" spc="-300" dirty="0">
                <a:solidFill>
                  <a:schemeClr val="bg1"/>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panose="00000800000000000000" pitchFamily="50" charset="0"/>
              </a:rPr>
              <a:t>User Interface</a:t>
            </a:r>
            <a:endParaRPr lang="en-US" sz="4000" b="1" spc="-150" dirty="0">
              <a:solidFill>
                <a:schemeClr val="bg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ONLINE</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MARKETING</a:t>
            </a:r>
          </a:p>
          <a:p>
            <a:r>
              <a:rPr lang="id-ID" sz="3600" i="1" spc="-150" dirty="0">
                <a:solidFill>
                  <a:schemeClr val="bg1"/>
                </a:solidFill>
                <a:latin typeface="Neris Black" panose="00000A00000000000000" pitchFamily="50" charset="0"/>
              </a:rPr>
              <a:t>STRATEGY</a:t>
            </a:r>
            <a:endParaRPr lang="en-US" sz="3600" i="1" spc="-150" dirty="0">
              <a:solidFill>
                <a:schemeClr val="bg1"/>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solidFill>
                <a:latin typeface="Neris Black" panose="00000A00000000000000" pitchFamily="50" charset="0"/>
              </a:rPr>
              <a:t>LOREM IPSUM </a:t>
            </a:r>
            <a:r>
              <a:rPr lang="id-ID" sz="1600" b="1" i="1" dirty="0">
                <a:solidFill>
                  <a:schemeClr val="bg1"/>
                </a:solidFill>
                <a:latin typeface="Neris Black" panose="00000A00000000000000" pitchFamily="50" charset="0"/>
              </a:rPr>
              <a:t>DOLOR SIT AMET</a:t>
            </a:r>
            <a:r>
              <a:rPr lang="id-ID" sz="1600" b="1" dirty="0">
                <a:solidFill>
                  <a:schemeClr val="bg1"/>
                </a:solidFill>
                <a:latin typeface="Neris Black" panose="00000A00000000000000" pitchFamily="50" charset="0"/>
              </a:rPr>
              <a:t>, CONSECTETUER</a:t>
            </a:r>
            <a:endParaRPr lang="en-US" sz="1600" b="1" dirty="0">
              <a:solidFill>
                <a:schemeClr val="bg1"/>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solidFill>
                  <a:schemeClr val="bg1"/>
                </a:solidFill>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solidFill>
                  <a:schemeClr val="bg1"/>
                </a:solidFill>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Mobile </a:t>
            </a:r>
            <a:r>
              <a:rPr lang="id-ID" b="1" i="1" spc="-300" dirty="0">
                <a:solidFill>
                  <a:schemeClr val="bg1"/>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 name="Oval 4"/>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1</a:t>
              </a:r>
              <a:endParaRPr lang="en-US" sz="1400" b="1" i="1" dirty="0">
                <a:solidFill>
                  <a:schemeClr val="bg1"/>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0" name="Oval 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2</a:t>
              </a:r>
              <a:endParaRPr lang="en-US" sz="1400" b="1" i="1" dirty="0">
                <a:solidFill>
                  <a:schemeClr val="bg1"/>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 name="Oval 1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3</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8" name="Oval 17"/>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4</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2" name="Oval 21"/>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5</a:t>
              </a:r>
              <a:endParaRPr lang="en-US" sz="1400" b="1" i="1" dirty="0">
                <a:solidFill>
                  <a:schemeClr val="bg1"/>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6" name="Oval 25"/>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6</a:t>
              </a:r>
              <a:endParaRPr lang="en-US" sz="1400" b="1" i="1" dirty="0">
                <a:solidFill>
                  <a:schemeClr val="bg1"/>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0" name="Oval 2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7</a:t>
              </a:r>
              <a:endParaRPr lang="en-US" sz="1400" b="1" i="1" dirty="0">
                <a:solidFill>
                  <a:schemeClr val="bg1"/>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4" name="Oval 3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8</a:t>
              </a:r>
              <a:endParaRPr lang="en-US" sz="1400" b="1" i="1" dirty="0">
                <a:solidFill>
                  <a:schemeClr val="bg1"/>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1</a:t>
            </a:r>
            <a:endParaRPr lang="en-US" sz="1400" b="1" i="1" dirty="0">
              <a:solidFill>
                <a:schemeClr val="bg1"/>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2</a:t>
            </a:r>
            <a:endParaRPr lang="en-US" sz="1400" b="1" i="1" dirty="0">
              <a:solidFill>
                <a:schemeClr val="bg1"/>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1</a:t>
              </a: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2</a:t>
              </a: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3</a:t>
              </a: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JAN</a:t>
              </a:r>
              <a:endParaRPr lang="en-US" sz="1400" b="1" i="1" dirty="0">
                <a:solidFill>
                  <a:schemeClr val="bg1"/>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FEB</a:t>
              </a:r>
              <a:endParaRPr lang="en-US" sz="1400" b="1" i="1" dirty="0">
                <a:solidFill>
                  <a:schemeClr val="bg1"/>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MAR</a:t>
              </a:r>
              <a:endParaRPr lang="en-US" sz="1400" b="1" i="1" dirty="0">
                <a:solidFill>
                  <a:schemeClr val="bg1"/>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APR</a:t>
              </a:r>
              <a:endParaRPr lang="en-US" sz="1400" b="1" i="1" dirty="0">
                <a:solidFill>
                  <a:schemeClr val="bg1"/>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MAY</a:t>
              </a:r>
              <a:endParaRPr lang="en-US" sz="1400" b="1" i="1" dirty="0">
                <a:solidFill>
                  <a:schemeClr val="bg1"/>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JUN</a:t>
              </a:r>
              <a:endParaRPr lang="en-US" sz="1400" b="1" i="1" dirty="0">
                <a:solidFill>
                  <a:schemeClr val="bg1"/>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JUL</a:t>
              </a:r>
              <a:endParaRPr lang="en-US" sz="1400" b="1" i="1" dirty="0">
                <a:solidFill>
                  <a:schemeClr val="bg1"/>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AUG</a:t>
              </a:r>
              <a:endParaRPr lang="en-US" sz="1400" b="1" i="1" dirty="0">
                <a:solidFill>
                  <a:schemeClr val="bg1"/>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SEP</a:t>
              </a:r>
              <a:endParaRPr lang="en-US" sz="1400" b="1" i="1" dirty="0">
                <a:solidFill>
                  <a:schemeClr val="bg1"/>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OCT</a:t>
              </a:r>
              <a:endParaRPr lang="en-US" sz="1400" b="1" i="1" dirty="0">
                <a:solidFill>
                  <a:schemeClr val="bg1"/>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NOV</a:t>
              </a:r>
              <a:endParaRPr lang="en-US" sz="1400" b="1" i="1" dirty="0">
                <a:solidFill>
                  <a:schemeClr val="bg1"/>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DEC</a:t>
              </a:r>
              <a:endParaRPr lang="en-US" sz="1400" b="1" i="1" dirty="0">
                <a:solidFill>
                  <a:schemeClr val="bg1"/>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bg1"/>
                  </a:solidFill>
                  <a:latin typeface="Neris Black" panose="00000A00000000000000" pitchFamily="50" charset="0"/>
                </a:rPr>
                <a:t>96%</a:t>
              </a:r>
              <a:endParaRPr lang="en-US" sz="2400" b="1" i="1" dirty="0">
                <a:solidFill>
                  <a:schemeClr val="bg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Two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p>
          <a:p>
            <a:pPr algn="just"/>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2016</a:t>
              </a:r>
              <a:endParaRPr lang="en-US" sz="1000" dirty="0">
                <a:solidFill>
                  <a:schemeClr val="bg1"/>
                </a:solidFill>
                <a:latin typeface="Neris Light" panose="000004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2015</a:t>
              </a:r>
              <a:endParaRPr lang="en-US" sz="1000" dirty="0">
                <a:solidFill>
                  <a:schemeClr val="bg1"/>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2014</a:t>
              </a:r>
              <a:endParaRPr lang="en-US" sz="1000" dirty="0">
                <a:solidFill>
                  <a:schemeClr val="bg1"/>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2013</a:t>
              </a:r>
              <a:endParaRPr lang="en-US" sz="1000" dirty="0">
                <a:solidFill>
                  <a:schemeClr val="bg1"/>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2012</a:t>
              </a:r>
              <a:endParaRPr lang="en-US" sz="1000" dirty="0">
                <a:solidFill>
                  <a:schemeClr val="bg1"/>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2011</a:t>
              </a:r>
              <a:endParaRPr lang="en-US" sz="1000" dirty="0">
                <a:solidFill>
                  <a:schemeClr val="bg1"/>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2010</a:t>
              </a:r>
              <a:endParaRPr lang="en-US" sz="1000" dirty="0">
                <a:solidFill>
                  <a:schemeClr val="bg1"/>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2009</a:t>
              </a:r>
              <a:endParaRPr lang="en-US" sz="1000" dirty="0">
                <a:solidFill>
                  <a:schemeClr val="bg1"/>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2008</a:t>
              </a:r>
              <a:endParaRPr lang="en-US" sz="1000" dirty="0">
                <a:solidFill>
                  <a:schemeClr val="bg1"/>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2007</a:t>
              </a:r>
              <a:endParaRPr lang="en-US" sz="1000" dirty="0">
                <a:solidFill>
                  <a:schemeClr val="bg1"/>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2006</a:t>
              </a:r>
              <a:endParaRPr lang="en-US" sz="1000" dirty="0">
                <a:solidFill>
                  <a:schemeClr val="bg1"/>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2005</a:t>
              </a:r>
              <a:endParaRPr lang="en-US" sz="1000" dirty="0">
                <a:solidFill>
                  <a:schemeClr val="bg1"/>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April, 2014</a:t>
            </a: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October, 2014</a:t>
            </a: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February, 2015</a:t>
            </a: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May, 2015</a:t>
            </a: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June, 2015</a:t>
            </a: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July, 2015</a:t>
            </a: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bg1"/>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7" name="Rounded Rectangle 16"/>
          <p:cNvSpPr/>
          <p:nvPr/>
        </p:nvSpPr>
        <p:spPr>
          <a:xfrm>
            <a:off x="7002744" y="3354388"/>
            <a:ext cx="391432"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BUSINESS</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INTEGRATION</a:t>
            </a:r>
          </a:p>
          <a:p>
            <a:r>
              <a:rPr lang="id-ID" sz="3600" i="1" spc="-150" dirty="0">
                <a:solidFill>
                  <a:schemeClr val="bg1"/>
                </a:solidFill>
                <a:latin typeface="Neris Black" panose="00000A00000000000000" pitchFamily="50" charset="0"/>
              </a:rPr>
              <a:t>STATISTIC</a:t>
            </a:r>
            <a:endParaRPr lang="en-US" sz="3600" i="1" spc="-150" dirty="0">
              <a:solidFill>
                <a:schemeClr val="bg1"/>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2" name="Group 41"/>
          <p:cNvGrpSpPr/>
          <p:nvPr/>
        </p:nvGrpSpPr>
        <p:grpSpPr>
          <a:xfrm>
            <a:off x="3529307" y="3425962"/>
            <a:ext cx="543886" cy="542638"/>
            <a:chOff x="6578600" y="2995613"/>
            <a:chExt cx="692150" cy="690562"/>
          </a:xfrm>
          <a:solidFill>
            <a:schemeClr val="bg1"/>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bg1"/>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0%</a:t>
              </a:r>
              <a:endParaRPr lang="en-US" sz="1400" b="1" i="1" dirty="0">
                <a:solidFill>
                  <a:schemeClr val="bg1"/>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40%</a:t>
              </a:r>
              <a:endParaRPr lang="en-US" sz="1400" b="1" i="1" dirty="0">
                <a:solidFill>
                  <a:schemeClr val="bg1"/>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60%</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80%</a:t>
              </a:r>
              <a:endParaRPr lang="en-US" sz="1400" b="1" i="1" dirty="0">
                <a:solidFill>
                  <a:schemeClr val="bg1"/>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100%</a:t>
              </a:r>
              <a:endParaRPr lang="en-US" sz="1400" b="1" i="1" dirty="0">
                <a:solidFill>
                  <a:schemeClr val="bg1"/>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Jul 2015</a:t>
              </a: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Aug 2015</a:t>
              </a: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Sept 2015</a:t>
              </a: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Insert </a:t>
            </a:r>
            <a:r>
              <a:rPr lang="id-ID" sz="2000" i="1" dirty="0">
                <a:solidFill>
                  <a:schemeClr val="bg1"/>
                </a:solidFill>
                <a:latin typeface="Neris Black" panose="00000A00000000000000" pitchFamily="50" charset="0"/>
              </a:rPr>
              <a:t>Title </a:t>
            </a:r>
            <a:r>
              <a:rPr lang="id-ID" sz="2000" dirty="0">
                <a:solidFill>
                  <a:schemeClr val="bg1"/>
                </a:solidFill>
                <a:latin typeface="Neris Black" panose="00000A00000000000000" pitchFamily="50" charset="0"/>
              </a:rPr>
              <a:t>Here</a:t>
            </a:r>
            <a:endParaRPr lang="en-US" sz="2000" dirty="0">
              <a:solidFill>
                <a:schemeClr val="bg1"/>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Price </a:t>
            </a:r>
            <a:r>
              <a:rPr lang="id-ID" b="1" i="1" spc="-300" dirty="0">
                <a:solidFill>
                  <a:schemeClr val="bg1"/>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bg1"/>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bg1"/>
                </a:solidFill>
                <a:latin typeface="Neris Light" panose="00000400000000000000" pitchFamily="50" charset="0"/>
              </a:rPr>
              <a:t>Lorem ipsum </a:t>
            </a:r>
            <a:r>
              <a:rPr lang="id-ID" sz="2400" b="1" i="1" spc="-150" dirty="0">
                <a:solidFill>
                  <a:schemeClr val="bg1"/>
                </a:solidFill>
                <a:latin typeface="Neris Light" panose="00000400000000000000" pitchFamily="50" charset="0"/>
              </a:rPr>
              <a:t>dolor</a:t>
            </a:r>
            <a:r>
              <a:rPr lang="id-ID" sz="2400" b="1" spc="-150" dirty="0">
                <a:solidFill>
                  <a:schemeClr val="bg1"/>
                </a:solidFill>
                <a:latin typeface="Neris Light" panose="00000400000000000000" pitchFamily="50" charset="0"/>
              </a:rPr>
              <a:t> sit amet</a:t>
            </a:r>
            <a:endParaRPr lang="en-US" sz="2400" b="1" spc="-15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Fantastic </a:t>
            </a:r>
            <a:r>
              <a:rPr lang="id-ID" b="1" i="1" spc="-300" dirty="0">
                <a:solidFill>
                  <a:schemeClr val="bg1"/>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5469739" y="2768858"/>
              <a:ext cx="1320282" cy="1320282"/>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4" name="Group 23"/>
          <p:cNvGrpSpPr/>
          <p:nvPr/>
        </p:nvGrpSpPr>
        <p:grpSpPr>
          <a:xfrm>
            <a:off x="8794028" y="1069462"/>
            <a:ext cx="594852" cy="556564"/>
            <a:chOff x="6964363" y="2108200"/>
            <a:chExt cx="690562" cy="646113"/>
          </a:xfrm>
          <a:solidFill>
            <a:schemeClr val="accent1"/>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7" name="Group 26"/>
          <p:cNvGrpSpPr/>
          <p:nvPr/>
        </p:nvGrpSpPr>
        <p:grpSpPr>
          <a:xfrm>
            <a:off x="2276765" y="5510255"/>
            <a:ext cx="408876" cy="593485"/>
            <a:chOff x="8591550" y="2065338"/>
            <a:chExt cx="474663" cy="688975"/>
          </a:xfrm>
          <a:solidFill>
            <a:schemeClr val="accent1"/>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Three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746660"/>
            <a:ext cx="2322288" cy="2844800"/>
            <a:chOff x="870857" y="2249839"/>
            <a:chExt cx="2322288" cy="28448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80%</a:t>
              </a:r>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65%</a:t>
              </a:r>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70%</a:t>
              </a:r>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54%</a:t>
              </a:r>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INSERT TITLE HERE</a:t>
            </a:r>
            <a:endParaRPr lang="en-US" sz="2400" b="1" spc="-150" dirty="0">
              <a:solidFill>
                <a:schemeClr val="bg1"/>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8" name="Rectangle 28"/>
            <p:cNvSpPr>
              <a:spLocks noChangeArrowheads="1"/>
            </p:cNvSpPr>
            <p:nvPr/>
          </p:nvSpPr>
          <p:spPr bwMode="auto">
            <a:xfrm>
              <a:off x="4194176" y="4868863"/>
              <a:ext cx="141288"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2F38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2"/>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rgbClr val="475C75"/>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bg1"/>
                  </a:solidFill>
                  <a:latin typeface="Neris Black" panose="00000A00000000000000" pitchFamily="50" charset="0"/>
                </a:rPr>
                <a:t>WHAT</a:t>
              </a:r>
              <a:r>
                <a:rPr lang="id-ID" i="1" spc="-150" dirty="0">
                  <a:solidFill>
                    <a:schemeClr val="tx1">
                      <a:lumMod val="85000"/>
                      <a:lumOff val="15000"/>
                    </a:schemeClr>
                  </a:solidFill>
                  <a:latin typeface="Neris Black" panose="00000A00000000000000" pitchFamily="50" charset="0"/>
                </a:rPr>
                <a:t> </a:t>
              </a:r>
              <a:r>
                <a:rPr lang="id-ID" i="1" spc="-150" dirty="0">
                  <a:solidFill>
                    <a:schemeClr val="accent1"/>
                  </a:solidFill>
                  <a:latin typeface="Neris Black" panose="00000A00000000000000" pitchFamily="50" charset="0"/>
                </a:rPr>
                <a:t>PEOPLE</a:t>
              </a:r>
            </a:p>
            <a:p>
              <a:r>
                <a:rPr lang="id-ID" i="1" spc="-150" dirty="0">
                  <a:solidFill>
                    <a:schemeClr val="bg1"/>
                  </a:solidFill>
                  <a:latin typeface="Neris Black" panose="00000A00000000000000" pitchFamily="50" charset="0"/>
                </a:rPr>
                <a:t>THINK</a:t>
              </a:r>
              <a:endParaRPr lang="en-US" i="1" spc="-150" dirty="0">
                <a:solidFill>
                  <a:schemeClr val="bg1"/>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solidFill>
                  <a:schemeClr val="bg1"/>
                </a:solidFill>
                <a:latin typeface="Neris Light" panose="00000400000000000000" pitchFamily="50" charset="0"/>
              </a:rPr>
              <a:t>Lorem Ipsum dolor sit amet ? Lorem ipsum</a:t>
            </a:r>
            <a:endParaRPr lang="en-US" sz="1600" i="1" dirty="0">
              <a:solidFill>
                <a:schemeClr val="bg1"/>
              </a:solidFill>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OFFER</a:t>
            </a:r>
            <a:endParaRPr lang="en-US" sz="1400" b="1" dirty="0">
              <a:solidFill>
                <a:schemeClr val="bg1"/>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rgbClr val="475C75">
                <a:alpha val="7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NOV</a:t>
              </a:r>
              <a:endParaRPr lang="en-US" sz="2000" b="1" spc="-150" dirty="0">
                <a:solidFill>
                  <a:schemeClr val="bg1"/>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FEB</a:t>
              </a:r>
              <a:endParaRPr lang="en-US" sz="2000" b="1" spc="-150" dirty="0">
                <a:solidFill>
                  <a:schemeClr val="bg1"/>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APR</a:t>
              </a:r>
              <a:endParaRPr lang="en-US" sz="2000" b="1" spc="-150" dirty="0">
                <a:solidFill>
                  <a:schemeClr val="bg1"/>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JUN</a:t>
              </a:r>
              <a:endParaRPr lang="en-US" sz="2000" b="1" spc="-150" dirty="0">
                <a:solidFill>
                  <a:schemeClr val="bg1"/>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AUG</a:t>
              </a:r>
              <a:endParaRPr lang="en-US" sz="2000" b="1" spc="-150" dirty="0">
                <a:solidFill>
                  <a:schemeClr val="bg1"/>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Lorem ipsum dolor sit amet, consectetuer.</a:t>
              </a:r>
            </a:p>
            <a:p>
              <a:endParaRPr lang="id-ID" sz="1200" dirty="0">
                <a:solidFill>
                  <a:schemeClr val="bg1"/>
                </a:solidFill>
              </a:endParaRPr>
            </a:p>
            <a:p>
              <a:endParaRPr lang="id-ID" sz="1200" dirty="0">
                <a:solidFill>
                  <a:schemeClr val="bg1"/>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accent1"/>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accent1"/>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accent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accent1"/>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475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bg1"/>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United States </a:t>
            </a:r>
            <a:r>
              <a:rPr lang="id-ID" b="1" i="1" spc="-300" dirty="0">
                <a:solidFill>
                  <a:schemeClr val="bg1"/>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a:solidFill>
            <a:schemeClr val="bg1"/>
          </a:solidFill>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bg1"/>
                  </a:solidFill>
                </a:rPr>
                <a:t>2011</a:t>
              </a: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bg1"/>
                  </a:solidFill>
                </a:rPr>
                <a:t>2012</a:t>
              </a: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bg1"/>
                  </a:solidFill>
                </a:rPr>
                <a:t>2013</a:t>
              </a: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bg1"/>
                  </a:solidFill>
                </a:rPr>
                <a:t>2014</a:t>
              </a: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bg1"/>
                  </a:solidFill>
                </a:rPr>
                <a:t>2015</a:t>
              </a: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Australia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bg1"/>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a:solidFill>
            <a:schemeClr val="bg1"/>
          </a:solidFill>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in </a:t>
            </a:r>
            <a:r>
              <a:rPr lang="id-ID" b="1" i="1" spc="-300" dirty="0">
                <a:solidFill>
                  <a:schemeClr val="bg1"/>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a:solidFill>
            <a:schemeClr val="bg1"/>
          </a:solidFill>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bg1"/>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Europe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a:solidFill>
            <a:schemeClr val="bg1"/>
          </a:solidFill>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60" name="Rectangle 59"/>
          <p:cNvSpPr/>
          <p:nvPr/>
        </p:nvSpPr>
        <p:spPr>
          <a:xfrm>
            <a:off x="0" y="5163523"/>
            <a:ext cx="12192000" cy="1694477"/>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Dec</a:t>
              </a:r>
              <a:endParaRPr lang="en-US" sz="1000" dirty="0">
                <a:solidFill>
                  <a:schemeClr val="bg1"/>
                </a:solidFill>
                <a:latin typeface="Neris Light" panose="000004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Nov</a:t>
              </a:r>
              <a:endParaRPr lang="en-US" sz="1000" dirty="0">
                <a:solidFill>
                  <a:schemeClr val="bg1"/>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Oct</a:t>
              </a:r>
              <a:endParaRPr lang="en-US" sz="1000" dirty="0">
                <a:solidFill>
                  <a:schemeClr val="bg1"/>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Sep</a:t>
              </a:r>
              <a:endParaRPr lang="en-US" sz="1000" dirty="0">
                <a:solidFill>
                  <a:schemeClr val="bg1"/>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Aug</a:t>
              </a:r>
              <a:endParaRPr lang="en-US" sz="1000" dirty="0">
                <a:solidFill>
                  <a:schemeClr val="bg1"/>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Jul</a:t>
              </a:r>
              <a:endParaRPr lang="en-US" sz="1000" dirty="0">
                <a:solidFill>
                  <a:schemeClr val="bg1"/>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Jun</a:t>
              </a:r>
              <a:endParaRPr lang="en-US" sz="1000" dirty="0">
                <a:solidFill>
                  <a:schemeClr val="bg1"/>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May</a:t>
              </a:r>
              <a:endParaRPr lang="en-US" sz="1000" dirty="0">
                <a:solidFill>
                  <a:schemeClr val="bg1"/>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Apr</a:t>
              </a:r>
              <a:endParaRPr lang="en-US" sz="1000" dirty="0">
                <a:solidFill>
                  <a:schemeClr val="bg1"/>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Mar</a:t>
              </a:r>
              <a:endParaRPr lang="en-US" sz="1000" dirty="0">
                <a:solidFill>
                  <a:schemeClr val="bg1"/>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Feb</a:t>
              </a:r>
              <a:endParaRPr lang="en-US" sz="1000" dirty="0">
                <a:solidFill>
                  <a:schemeClr val="bg1"/>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Jan</a:t>
              </a:r>
              <a:endParaRPr lang="en-US" sz="1000" dirty="0">
                <a:solidFill>
                  <a:schemeClr val="bg1"/>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Pink">
      <a:dk1>
        <a:sysClr val="windowText" lastClr="000000"/>
      </a:dk1>
      <a:lt1>
        <a:sysClr val="window" lastClr="FFFFFF"/>
      </a:lt1>
      <a:dk2>
        <a:srgbClr val="394555"/>
      </a:dk2>
      <a:lt2>
        <a:srgbClr val="E7E6E6"/>
      </a:lt2>
      <a:accent1>
        <a:srgbClr val="FF6D6D"/>
      </a:accent1>
      <a:accent2>
        <a:srgbClr val="FF8B8B"/>
      </a:accent2>
      <a:accent3>
        <a:srgbClr val="FF8181"/>
      </a:accent3>
      <a:accent4>
        <a:srgbClr val="FF9B9B"/>
      </a:accent4>
      <a:accent5>
        <a:srgbClr val="FFABAB"/>
      </a:accent5>
      <a:accent6>
        <a:srgbClr val="FFAFAF"/>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4485</TotalTime>
  <Words>7545</Words>
  <Application>Microsoft Office PowerPoint</Application>
  <PresentationFormat>Widescreen</PresentationFormat>
  <Paragraphs>1115</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530</cp:revision>
  <dcterms:created xsi:type="dcterms:W3CDTF">2016-03-15T14:17:52Z</dcterms:created>
  <dcterms:modified xsi:type="dcterms:W3CDTF">2016-05-23T09:05:40Z</dcterms:modified>
</cp:coreProperties>
</file>