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D133"/>
    <a:srgbClr val="475C75"/>
    <a:srgbClr val="394555"/>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620" autoAdjust="0"/>
    <p:restoredTop sz="94664" autoAdjust="0"/>
  </p:normalViewPr>
  <p:slideViewPr>
    <p:cSldViewPr snapToGrid="0">
      <p:cViewPr varScale="1">
        <p:scale>
          <a:sx n="92" d="100"/>
          <a:sy n="92" d="100"/>
        </p:scale>
        <p:origin x="108" y="78"/>
      </p:cViewPr>
      <p:guideLst>
        <p:guide pos="3863"/>
        <p:guide orient="horz" pos="2160"/>
      </p:guideLst>
    </p:cSldViewPr>
  </p:slid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chemeClr val="bg1"/>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39455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39455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lumMod val="65000"/>
                  </a:schemeClr>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p:spPr>
        <p:txBody>
          <a:bodyPr/>
          <a:lstStyle>
            <a:lvl1pPr>
              <a:defRPr sz="1800"/>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nodePh="1">
                                  <p:stCondLst>
                                    <p:cond delay="0"/>
                                  </p:stCondLst>
                                  <p:endCondLst>
                                    <p:cond evt="begin" delay="0">
                                      <p:tn val="15"/>
                                    </p:cond>
                                  </p:end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chemeClr val="bg1"/>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chemeClr val="bg1"/>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tx2">
                <a:lumMod val="50000"/>
                <a:alpha val="61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barn(outHorizontal)">
                                      <p:cBhvr>
                                        <p:cTn id="15" dur="500"/>
                                        <p:tgtEl>
                                          <p:spTgt spid="3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tx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lumMod val="65000"/>
            </a:schemeClr>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lumMod val="65000"/>
            </a:schemeClr>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lumMod val="65000"/>
            </a:schemeClr>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lumMod val="65000"/>
            </a:schemeClr>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lumMod val="65000"/>
            </a:schemeClr>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lumMod val="65000"/>
            </a:schemeClr>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lumMod val="65000"/>
            </a:schemeClr>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lumMod val="65000"/>
            </a:schemeClr>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lumMod val="65000"/>
            </a:schemeClr>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lumMod val="65000"/>
            </a:schemeClr>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lumMod val="65000"/>
            </a:schemeClr>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lumMod val="65000"/>
            </a:schemeClr>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lumMod val="65000"/>
            </a:schemeClr>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lumMod val="65000"/>
            </a:schemeClr>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lumMod val="65000"/>
            </a:schemeClr>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lumMod val="65000"/>
            </a:schemeClr>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lumMod val="65000"/>
            </a:schemeClr>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lumMod val="65000"/>
            </a:schemeClr>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lumMod val="65000"/>
            </a:schemeClr>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lumMod val="65000"/>
            </a:schemeClr>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lumMod val="65000"/>
            </a:schemeClr>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lumMod val="65000"/>
            </a:schemeClr>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lumMod val="65000"/>
            </a:schemeClr>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lumMod val="65000"/>
            </a:schemeClr>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lumMod val="65000"/>
            </a:schemeClr>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lumMod val="65000"/>
            </a:schemeClr>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lumMod val="65000"/>
            </a:schemeClr>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lumMod val="65000"/>
            </a:schemeClr>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lumMod val="65000"/>
            </a:schemeClr>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lumMod val="65000"/>
            </a:schemeClr>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lumMod val="65000"/>
            </a:schemeClr>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lumMod val="65000"/>
            </a:schemeClr>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lumMod val="65000"/>
            </a:schemeClr>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Product </a:t>
            </a:r>
            <a:r>
              <a:rPr lang="id-ID" i="1" spc="-300" dirty="0">
                <a:solidFill>
                  <a:schemeClr val="tx1">
                    <a:lumMod val="65000"/>
                    <a:lumOff val="35000"/>
                  </a:schemeClr>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Latest </a:t>
            </a:r>
            <a:r>
              <a:rPr lang="id-ID" i="1" spc="-300" dirty="0">
                <a:solidFill>
                  <a:schemeClr val="tx1">
                    <a:lumMod val="65000"/>
                    <a:lumOff val="35000"/>
                  </a:schemeClr>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tx1">
                    <a:lumMod val="65000"/>
                    <a:lumOff val="35000"/>
                  </a:schemeClr>
                </a:solidFill>
                <a:latin typeface="Neris Black" panose="00000A00000000000000" pitchFamily="50" charset="0"/>
              </a:rPr>
              <a:t>Lorem Ipsum dolor sit amet</a:t>
            </a:r>
            <a:endParaRPr lang="en-US" sz="3200" b="1" spc="-150" dirty="0">
              <a:solidFill>
                <a:schemeClr val="tx1">
                  <a:lumMod val="65000"/>
                  <a:lumOff val="35000"/>
                </a:schemeClr>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The Hot </a:t>
            </a:r>
            <a:r>
              <a:rPr lang="id-ID" i="1" spc="-300" dirty="0">
                <a:solidFill>
                  <a:schemeClr val="tx1">
                    <a:lumMod val="65000"/>
                    <a:lumOff val="35000"/>
                  </a:schemeClr>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lumMod val="50000"/>
                </a:schemeClr>
              </a:solidFill>
            </a:endParaRPr>
          </a:p>
          <a:p>
            <a:pPr algn="r"/>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pPr algn="r"/>
            <a:endParaRPr lang="id-ID" sz="1200" dirty="0">
              <a:solidFill>
                <a:schemeClr val="bg1">
                  <a:lumMod val="50000"/>
                </a:schemeClr>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spc="-150" dirty="0">
                <a:solidFill>
                  <a:schemeClr val="accent1"/>
                </a:solidFill>
                <a:latin typeface="Neris Black" panose="00000A00000000000000" pitchFamily="50" charset="0"/>
              </a:rPr>
              <a:t>CREATIVE</a:t>
            </a:r>
            <a:r>
              <a:rPr lang="id-ID" sz="4000" b="1" spc="-150" dirty="0">
                <a:solidFill>
                  <a:schemeClr val="bg1"/>
                </a:solidFill>
                <a:latin typeface="Neris Black" panose="00000A00000000000000" pitchFamily="50" charset="0"/>
              </a:rPr>
              <a:t> 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tx1">
                    <a:lumMod val="65000"/>
                    <a:lumOff val="35000"/>
                  </a:schemeClr>
                </a:solidFill>
                <a:latin typeface="Neris Black" panose="00000A00000000000000" pitchFamily="50" charset="0"/>
              </a:rPr>
              <a:t>LOREM IPSUM DOLOR SIT</a:t>
            </a:r>
            <a:endParaRPr lang="en-US" sz="3200" spc="-150" dirty="0">
              <a:solidFill>
                <a:schemeClr val="tx1">
                  <a:lumMod val="65000"/>
                  <a:lumOff val="35000"/>
                </a:schemeClr>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tx1">
              <a:lumMod val="65000"/>
              <a:lumOff val="35000"/>
            </a:schemeClr>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tx1">
              <a:lumMod val="65000"/>
              <a:lumOff val="35000"/>
            </a:schemeClr>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tx1">
              <a:lumMod val="65000"/>
              <a:lumOff val="35000"/>
            </a:schemeClr>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tx1">
              <a:lumMod val="65000"/>
              <a:lumOff val="35000"/>
            </a:schemeClr>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Our </a:t>
            </a:r>
            <a:r>
              <a:rPr lang="id-ID" b="1" i="1" spc="-300" dirty="0">
                <a:solidFill>
                  <a:schemeClr val="tx1">
                    <a:lumMod val="65000"/>
                    <a:lumOff val="35000"/>
                  </a:schemeClr>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spc="-150" dirty="0">
                <a:solidFill>
                  <a:schemeClr val="accent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spc="-150" dirty="0">
                <a:solidFill>
                  <a:schemeClr val="accent1"/>
                </a:solidFill>
                <a:latin typeface="Neris Black" panose="00000A00000000000000" pitchFamily="50" charset="0"/>
              </a:rPr>
              <a:t>US</a:t>
            </a:r>
            <a:endParaRPr lang="en-US" sz="2800" spc="-150" dirty="0">
              <a:solidFill>
                <a:schemeClr val="accent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 IPSUM DOLOR</a:t>
              </a:r>
              <a:endParaRPr lang="en-US" sz="1400" b="1" dirty="0">
                <a:solidFill>
                  <a:schemeClr val="tx1">
                    <a:lumMod val="65000"/>
                    <a:lumOff val="35000"/>
                  </a:schemeClr>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Creative</a:t>
            </a:r>
            <a:r>
              <a:rPr lang="id-ID" b="1" i="1" spc="-300" dirty="0">
                <a:solidFill>
                  <a:schemeClr val="tx1">
                    <a:lumMod val="65000"/>
                    <a:lumOff val="35000"/>
                  </a:schemeClr>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THOMSON</a:t>
            </a:r>
            <a:endParaRPr lang="en-US" sz="1400" b="1" dirty="0">
              <a:solidFill>
                <a:schemeClr val="tx1">
                  <a:lumMod val="65000"/>
                  <a:lumOff val="35000"/>
                </a:schemeClr>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MIKAEL D.F.</a:t>
            </a:r>
            <a:endParaRPr lang="en-US" sz="1400" b="1" dirty="0">
              <a:solidFill>
                <a:schemeClr val="tx1">
                  <a:lumMod val="65000"/>
                  <a:lumOff val="35000"/>
                </a:schemeClr>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SERENA W. </a:t>
            </a:r>
            <a:endParaRPr lang="en-US" sz="1400" b="1" dirty="0">
              <a:solidFill>
                <a:schemeClr val="tx1">
                  <a:lumMod val="65000"/>
                  <a:lumOff val="35000"/>
                </a:schemeClr>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tx1">
                    <a:lumMod val="65000"/>
                    <a:lumOff val="35000"/>
                  </a:schemeClr>
                </a:solidFill>
                <a:latin typeface="Neris Black" panose="00000A00000000000000" pitchFamily="50" charset="0"/>
              </a:rPr>
              <a:t>RACHEL E.T.</a:t>
            </a:r>
            <a:endParaRPr lang="en-US" sz="1400" b="1" dirty="0">
              <a:solidFill>
                <a:schemeClr val="tx1">
                  <a:lumMod val="65000"/>
                  <a:lumOff val="35000"/>
                </a:schemeClr>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p:grpSpPr>
        <p:sp>
          <p:nvSpPr>
            <p:cNvPr id="7" name="Rectangle 6"/>
            <p:cNvSpPr/>
            <p:nvPr/>
          </p:nvSpPr>
          <p:spPr>
            <a:xfrm>
              <a:off x="3651247"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6000751"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8350255" y="2019300"/>
              <a:ext cx="114300" cy="2387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Latest </a:t>
            </a:r>
            <a:r>
              <a:rPr lang="id-ID" b="1" i="1" spc="-300" dirty="0">
                <a:solidFill>
                  <a:schemeClr val="tx1">
                    <a:lumMod val="65000"/>
                    <a:lumOff val="35000"/>
                  </a:schemeClr>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Beautiful </a:t>
            </a:r>
            <a:r>
              <a:rPr lang="id-ID" b="1" i="1" spc="-300" dirty="0">
                <a:solidFill>
                  <a:schemeClr val="tx1">
                    <a:lumMod val="65000"/>
                    <a:lumOff val="35000"/>
                  </a:schemeClr>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Meet</a:t>
            </a:r>
            <a:r>
              <a:rPr lang="id-ID" b="1" i="1" spc="-300" dirty="0">
                <a:solidFill>
                  <a:schemeClr val="tx1">
                    <a:lumMod val="65000"/>
                    <a:lumOff val="35000"/>
                  </a:schemeClr>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ACHIEVEMENTS</a:t>
              </a:r>
              <a:endParaRPr lang="en-US" sz="1400" b="1" i="1" dirty="0">
                <a:solidFill>
                  <a:schemeClr val="tx1">
                    <a:lumMod val="65000"/>
                    <a:lumOff val="35000"/>
                  </a:schemeClr>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 Lorem ipsum dolor sit amet, consectetuer adipiscing. .</a:t>
              </a:r>
            </a:p>
            <a:p>
              <a:endParaRPr lang="id-ID" sz="1200" dirty="0">
                <a:solidFill>
                  <a:schemeClr val="bg1">
                    <a:lumMod val="50000"/>
                  </a:schemeClr>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lumMod val="65000"/>
                    </a:schemeClr>
                  </a:solidFill>
                </a:rPr>
                <a:t>Skill 1</a:t>
              </a:r>
            </a:p>
          </p:txBody>
        </p:sp>
        <p:sp>
          <p:nvSpPr>
            <p:cNvPr id="18" name="Rounded Rectangle 17"/>
            <p:cNvSpPr/>
            <p:nvPr/>
          </p:nvSpPr>
          <p:spPr>
            <a:xfrm>
              <a:off x="7739060" y="393905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lumMod val="65000"/>
                    </a:schemeClr>
                  </a:solidFill>
                </a:rPr>
                <a:t>Skill 2</a:t>
              </a:r>
            </a:p>
          </p:txBody>
        </p:sp>
        <p:sp>
          <p:nvSpPr>
            <p:cNvPr id="22" name="Rounded Rectangle 21"/>
            <p:cNvSpPr/>
            <p:nvPr/>
          </p:nvSpPr>
          <p:spPr>
            <a:xfrm>
              <a:off x="7739061" y="4329233"/>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lumMod val="65000"/>
                    </a:schemeClr>
                  </a:solidFill>
                </a:rPr>
                <a:t>Skill 3</a:t>
              </a:r>
            </a:p>
          </p:txBody>
        </p:sp>
        <p:sp>
          <p:nvSpPr>
            <p:cNvPr id="26" name="Rounded Rectangle 25"/>
            <p:cNvSpPr/>
            <p:nvPr/>
          </p:nvSpPr>
          <p:spPr>
            <a:xfrm>
              <a:off x="7739060" y="4719408"/>
              <a:ext cx="3409160" cy="72000"/>
            </a:xfrm>
            <a:prstGeom prst="round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a:t>
            </a:r>
            <a:r>
              <a:rPr lang="id-ID" b="1" i="1" spc="-300" dirty="0">
                <a:solidFill>
                  <a:schemeClr val="tx1">
                    <a:lumMod val="65000"/>
                    <a:lumOff val="35000"/>
                  </a:schemeClr>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 SIT AMET</a:t>
            </a:r>
            <a:endParaRPr lang="en-US" sz="1400" b="1" i="1" dirty="0">
              <a:solidFill>
                <a:schemeClr val="tx1">
                  <a:lumMod val="65000"/>
                  <a:lumOff val="35000"/>
                </a:schemeClr>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1</a:t>
              </a:r>
              <a:endParaRPr lang="en-US" sz="1400" i="1" dirty="0">
                <a:solidFill>
                  <a:schemeClr val="tx1">
                    <a:lumMod val="65000"/>
                    <a:lumOff val="35000"/>
                  </a:schemeClr>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2</a:t>
              </a:r>
              <a:endParaRPr lang="en-US" sz="1400" i="1" dirty="0">
                <a:solidFill>
                  <a:schemeClr val="tx1">
                    <a:lumMod val="65000"/>
                    <a:lumOff val="35000"/>
                  </a:schemeClr>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tx1">
                      <a:lumMod val="65000"/>
                      <a:lumOff val="35000"/>
                    </a:schemeClr>
                  </a:solidFill>
                  <a:latin typeface="Neris Black" panose="00000A00000000000000" pitchFamily="50" charset="0"/>
                </a:rPr>
                <a:t>Option 3</a:t>
              </a:r>
              <a:endParaRPr lang="en-US" sz="1400" i="1" dirty="0">
                <a:solidFill>
                  <a:schemeClr val="tx1">
                    <a:lumMod val="65000"/>
                    <a:lumOff val="35000"/>
                  </a:schemeClr>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tx1">
                    <a:lumMod val="75000"/>
                    <a:lumOff val="25000"/>
                  </a:schemeClr>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lumMod val="65000"/>
                  </a:schemeClr>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solidFill>
            <a:srgbClr val="394555"/>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7"/>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20"/>
          </p:nvPr>
        </p:nvSpPr>
        <p:spPr/>
      </p:sp>
      <p:sp>
        <p:nvSpPr>
          <p:cNvPr id="9" name="Picture Placeholder 8"/>
          <p:cNvSpPr>
            <a:spLocks noGrp="1"/>
          </p:cNvSpPr>
          <p:nvPr>
            <p:ph type="pic" sz="quarter" idx="19"/>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chemeClr val="bg1">
              <a:lumMod val="75000"/>
            </a:schemeClr>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Event </a:t>
            </a:r>
            <a:r>
              <a:rPr lang="id-ID" b="1" i="1" spc="-300" dirty="0">
                <a:solidFill>
                  <a:schemeClr val="tx1">
                    <a:lumMod val="65000"/>
                    <a:lumOff val="35000"/>
                  </a:schemeClr>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tx1">
                    <a:lumMod val="65000"/>
                    <a:lumOff val="35000"/>
                  </a:schemeClr>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WORK</a:t>
            </a:r>
          </a:p>
          <a:p>
            <a:r>
              <a:rPr lang="id-ID" sz="3600" spc="-150" dirty="0">
                <a:solidFill>
                  <a:schemeClr val="tx1">
                    <a:lumMod val="65000"/>
                    <a:lumOff val="35000"/>
                  </a:schemeClr>
                </a:solidFill>
                <a:latin typeface="Neris Black" panose="00000A00000000000000" pitchFamily="50" charset="0"/>
              </a:rPr>
              <a:t>WITH US</a:t>
            </a:r>
            <a:endParaRPr lang="en-US" sz="3600" spc="-150" dirty="0">
              <a:solidFill>
                <a:schemeClr val="tx1">
                  <a:lumMod val="65000"/>
                  <a:lumOff val="35000"/>
                </a:schemeClr>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2"/>
          </p:nvPr>
        </p:nvSpPr>
        <p:spPr/>
      </p:sp>
      <p:sp>
        <p:nvSpPr>
          <p:cNvPr id="6" name="Picture Placeholder 5"/>
          <p:cNvSpPr>
            <a:spLocks noGrp="1"/>
          </p:cNvSpPr>
          <p:nvPr>
            <p:ph type="pic" sz="quarter" idx="20"/>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6"/>
          </p:nvPr>
        </p:nvSpPr>
        <p:spPr/>
      </p:sp>
      <p:sp>
        <p:nvSpPr>
          <p:cNvPr id="9" name="Picture Placeholder 8"/>
          <p:cNvSpPr>
            <a:spLocks noGrp="1"/>
          </p:cNvSpPr>
          <p:nvPr>
            <p:ph type="pic" sz="quarter" idx="44"/>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tx1">
                    <a:lumMod val="65000"/>
                    <a:lumOff val="35000"/>
                  </a:schemeClr>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sit amet</a:t>
            </a:r>
            <a:endParaRPr lang="en-US" sz="3600" b="1" spc="-300" dirty="0">
              <a:solidFill>
                <a:schemeClr val="tx1">
                  <a:lumMod val="65000"/>
                  <a:lumOff val="35000"/>
                </a:schemeClr>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Service </a:t>
            </a:r>
            <a:r>
              <a:rPr lang="id-ID" b="1" i="1" spc="-300" dirty="0">
                <a:solidFill>
                  <a:schemeClr val="tx1">
                    <a:lumMod val="65000"/>
                    <a:lumOff val="35000"/>
                  </a:schemeClr>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tx1">
                    <a:lumMod val="65000"/>
                    <a:lumOff val="35000"/>
                  </a:schemeClr>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tx1">
                    <a:lumMod val="65000"/>
                    <a:lumOff val="35000"/>
                  </a:schemeClr>
                </a:solidFill>
                <a:latin typeface="Neris Black" panose="00000A00000000000000" pitchFamily="50" charset="0"/>
              </a:rPr>
              <a:t>LOREM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DOLOR </a:t>
            </a:r>
          </a:p>
          <a:p>
            <a:r>
              <a:rPr lang="id-ID" sz="3200" dirty="0">
                <a:solidFill>
                  <a:schemeClr val="tx1">
                    <a:lumMod val="65000"/>
                    <a:lumOff val="35000"/>
                  </a:schemeClr>
                </a:solidFill>
                <a:latin typeface="Neris Black" panose="00000A00000000000000" pitchFamily="50" charset="0"/>
              </a:rPr>
              <a:t>SIT AMET</a:t>
            </a:r>
            <a:endParaRPr lang="en-US" sz="3200" dirty="0">
              <a:solidFill>
                <a:schemeClr val="tx1">
                  <a:lumMod val="65000"/>
                  <a:lumOff val="35000"/>
                </a:schemeClr>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chemeClr val="bg1">
              <a:lumMod val="85000"/>
            </a:schemeClr>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accent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rgbClr val="394555"/>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bg1">
              <a:lumMod val="75000"/>
            </a:schemeClr>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 </a:t>
            </a:r>
            <a:r>
              <a:rPr lang="id-ID" b="1" i="1" spc="-300" dirty="0">
                <a:solidFill>
                  <a:schemeClr val="tx1">
                    <a:lumMod val="65000"/>
                    <a:lumOff val="35000"/>
                  </a:schemeClr>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Black" panose="00000A00000000000000" pitchFamily="50" charset="0"/>
              </a:rPr>
              <a:t>LOREM IPSUM </a:t>
            </a:r>
            <a:r>
              <a:rPr lang="id-ID" sz="1800" i="1" dirty="0">
                <a:solidFill>
                  <a:schemeClr val="accent1"/>
                </a:solidFill>
                <a:latin typeface="Neris Black" panose="00000A00000000000000" pitchFamily="50" charset="0"/>
              </a:rPr>
              <a:t>DOLOR</a:t>
            </a:r>
            <a:r>
              <a:rPr lang="id-ID" sz="1800" dirty="0">
                <a:solidFill>
                  <a:schemeClr val="tx1">
                    <a:lumMod val="65000"/>
                    <a:lumOff val="35000"/>
                  </a:schemeClr>
                </a:solidFill>
                <a:latin typeface="Neris Black" panose="00000A00000000000000" pitchFamily="50" charset="0"/>
              </a:rPr>
              <a:t> SIT AMET</a:t>
            </a:r>
            <a:endParaRPr lang="en-US" sz="1800" dirty="0">
              <a:solidFill>
                <a:schemeClr val="tx1">
                  <a:lumMod val="65000"/>
                  <a:lumOff val="35000"/>
                </a:schemeClr>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Why Choose </a:t>
            </a:r>
            <a:r>
              <a:rPr lang="id-ID" b="1" i="1" spc="-300" dirty="0">
                <a:solidFill>
                  <a:schemeClr val="tx1">
                    <a:lumMod val="65000"/>
                    <a:lumOff val="35000"/>
                  </a:schemeClr>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7622477" y="4455818"/>
            <a:ext cx="226953" cy="329423"/>
            <a:chOff x="8591550" y="2065338"/>
            <a:chExt cx="474663" cy="688975"/>
          </a:xfrm>
          <a:solidFill>
            <a:schemeClr val="tx1">
              <a:lumMod val="65000"/>
              <a:lumOff val="35000"/>
            </a:schemeClr>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lumMod val="50000"/>
                  </a:schemeClr>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tx1">
                    <a:lumMod val="65000"/>
                    <a:lumOff val="35000"/>
                  </a:schemeClr>
                </a:solidFill>
                <a:latin typeface="Neris Black" panose="00000A00000000000000" pitchFamily="50" charset="0"/>
              </a:rPr>
              <a:t>LOREM</a:t>
            </a:r>
            <a:r>
              <a:rPr lang="id-ID" sz="1400" b="1" dirty="0">
                <a:solidFill>
                  <a:schemeClr val="accent1"/>
                </a:solidFill>
                <a:latin typeface="Neris Black" panose="00000A00000000000000" pitchFamily="50" charset="0"/>
              </a:rPr>
              <a:t> IPSUM </a:t>
            </a:r>
            <a:r>
              <a:rPr lang="id-ID" sz="1400" b="1" dirty="0">
                <a:solidFill>
                  <a:schemeClr val="tx1">
                    <a:lumMod val="65000"/>
                    <a:lumOff val="35000"/>
                  </a:schemeClr>
                </a:solidFill>
                <a:latin typeface="Neris Black" panose="00000A00000000000000" pitchFamily="50" charset="0"/>
              </a:rPr>
              <a:t>DOLOR</a:t>
            </a:r>
            <a:endParaRPr lang="en-US" sz="1400" b="1" dirty="0">
              <a:solidFill>
                <a:schemeClr val="tx1">
                  <a:lumMod val="65000"/>
                  <a:lumOff val="35000"/>
                </a:schemeClr>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lumMod val="50000"/>
                  </a:schemeClr>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4249840" y="4430850"/>
            <a:ext cx="378486" cy="379358"/>
            <a:chOff x="9653588" y="4071938"/>
            <a:chExt cx="688975" cy="690562"/>
          </a:xfrm>
          <a:solidFill>
            <a:schemeClr val="tx1">
              <a:lumMod val="65000"/>
              <a:lumOff val="35000"/>
            </a:schemeClr>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94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Gant </a:t>
            </a:r>
            <a:r>
              <a:rPr lang="id-ID" b="1" i="1" spc="-300" dirty="0">
                <a:solidFill>
                  <a:schemeClr val="tx1">
                    <a:lumMod val="65000"/>
                    <a:lumOff val="35000"/>
                  </a:schemeClr>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70%</a:t>
              </a:r>
              <a:endParaRPr lang="en-US" sz="4800" spc="-300" dirty="0">
                <a:solidFill>
                  <a:schemeClr val="tx1">
                    <a:lumMod val="65000"/>
                    <a:lumOff val="35000"/>
                  </a:schemeClr>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44%</a:t>
              </a:r>
              <a:endParaRPr lang="en-US" sz="4800" spc="-300" dirty="0">
                <a:solidFill>
                  <a:schemeClr val="tx1">
                    <a:lumMod val="65000"/>
                    <a:lumOff val="35000"/>
                  </a:schemeClr>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tx1">
                      <a:lumMod val="65000"/>
                      <a:lumOff val="35000"/>
                    </a:schemeClr>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lumMod val="65000"/>
                    </a:schemeClr>
                  </a:solidFill>
                  <a:latin typeface="Neris Light" panose="00000400000000000000" pitchFamily="50" charset="0"/>
                </a:rPr>
                <a:t>Lorem ipsum</a:t>
              </a:r>
              <a:endParaRPr lang="en-US" sz="1400" i="1" dirty="0">
                <a:solidFill>
                  <a:schemeClr val="bg1">
                    <a:lumMod val="65000"/>
                  </a:schemeClr>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tx1">
                      <a:lumMod val="65000"/>
                      <a:lumOff val="35000"/>
                    </a:schemeClr>
                  </a:solidFill>
                  <a:latin typeface="Neris Black" panose="00000A00000000000000" pitchFamily="50" charset="0"/>
                </a:rPr>
                <a:t>80%</a:t>
              </a:r>
              <a:endParaRPr lang="en-US" sz="4800" spc="-300" dirty="0">
                <a:solidFill>
                  <a:schemeClr val="tx1">
                    <a:lumMod val="65000"/>
                    <a:lumOff val="35000"/>
                  </a:schemeClr>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tx1">
                    <a:lumMod val="50000"/>
                    <a:lumOff val="50000"/>
                  </a:schemeClr>
                </a:solidFill>
                <a:latin typeface="Neris Thin" panose="00000300000000000000" pitchFamily="50" charset="0"/>
              </a:rPr>
              <a:t>Insert title here</a:t>
            </a:r>
            <a:endParaRPr lang="id-ID" sz="1600" b="1" dirty="0">
              <a:solidFill>
                <a:schemeClr val="accent6"/>
              </a:solidFill>
              <a:latin typeface="Neris Thin" panose="00000300000000000000" pitchFamily="50" charset="0"/>
            </a:endParaRP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30%</a:t>
            </a:r>
            <a:endParaRPr lang="id-ID" sz="1200" b="1" dirty="0">
              <a:solidFill>
                <a:schemeClr val="accent6"/>
              </a:solidFill>
              <a:latin typeface="Neris Light" panose="00000400000000000000" pitchFamily="50" charset="0"/>
            </a:endParaRP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39%</a:t>
            </a:r>
            <a:endParaRPr lang="id-ID" sz="1200" b="1" dirty="0">
              <a:solidFill>
                <a:schemeClr val="accent6"/>
              </a:solidFill>
              <a:latin typeface="Neris Light" panose="00000400000000000000" pitchFamily="50" charset="0"/>
            </a:endParaRP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75%</a:t>
            </a:r>
            <a:endParaRPr lang="id-ID" sz="1200" b="1" dirty="0">
              <a:solidFill>
                <a:schemeClr val="accent6"/>
              </a:solidFill>
              <a:latin typeface="Neris Light" panose="00000400000000000000" pitchFamily="50" charset="0"/>
            </a:endParaRP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55%</a:t>
            </a:r>
            <a:endParaRPr lang="id-ID" sz="1200" b="1" dirty="0">
              <a:solidFill>
                <a:schemeClr val="accent6"/>
              </a:solidFill>
              <a:latin typeface="Neris Light" panose="00000400000000000000" pitchFamily="50" charset="0"/>
            </a:endParaRP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40%</a:t>
            </a:r>
            <a:endParaRPr lang="id-ID" sz="1200" b="1" dirty="0">
              <a:solidFill>
                <a:schemeClr val="accent6"/>
              </a:solidFill>
              <a:latin typeface="Neris Light" panose="00000400000000000000" pitchFamily="50" charset="0"/>
            </a:endParaRP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35%</a:t>
            </a:r>
            <a:endParaRPr lang="id-ID" sz="1200" b="1" dirty="0">
              <a:solidFill>
                <a:schemeClr val="accent6"/>
              </a:solidFill>
              <a:latin typeface="Neris Light" panose="00000400000000000000" pitchFamily="50" charset="0"/>
            </a:endParaRP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Company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ounded Rectangle 3"/>
          <p:cNvSpPr/>
          <p:nvPr/>
        </p:nvSpPr>
        <p:spPr>
          <a:xfrm rot="16200000">
            <a:off x="3336471" y="2026307"/>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rot="16200000">
            <a:off x="3336470" y="2901993"/>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rot="5400000" flipH="1">
            <a:off x="8581937" y="1150619"/>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rot="5400000" flipH="1">
            <a:off x="8581935" y="2026306"/>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rot="5400000" flipH="1">
            <a:off x="8581934" y="2901992"/>
            <a:ext cx="285933" cy="4842692"/>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1</a:t>
            </a:r>
            <a:endParaRPr lang="id-ID" sz="1400" b="1" dirty="0">
              <a:solidFill>
                <a:schemeClr val="accent6"/>
              </a:solidFill>
              <a:latin typeface="Neris Light" panose="00000400000000000000" pitchFamily="50" charset="0"/>
            </a:endParaRP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2</a:t>
            </a:r>
            <a:endParaRPr lang="id-ID" sz="1400" b="1" dirty="0">
              <a:solidFill>
                <a:schemeClr val="accent6"/>
              </a:solidFill>
              <a:latin typeface="Neris Light" panose="00000400000000000000" pitchFamily="50" charset="0"/>
            </a:endParaRP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tx1">
                    <a:lumMod val="50000"/>
                    <a:lumOff val="50000"/>
                  </a:schemeClr>
                </a:solidFill>
                <a:latin typeface="Neris Light" panose="00000400000000000000" pitchFamily="50" charset="0"/>
              </a:rPr>
              <a:t>Item 3</a:t>
            </a:r>
            <a:endParaRPr lang="id-ID" sz="1400" b="1" dirty="0">
              <a:solidFill>
                <a:schemeClr val="accent6"/>
              </a:solidFill>
              <a:latin typeface="Neris Light" panose="00000400000000000000" pitchFamily="50" charset="0"/>
            </a:endParaRP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Item </a:t>
            </a:r>
            <a:r>
              <a:rPr lang="id-ID" b="1" i="1" spc="-300" dirty="0">
                <a:solidFill>
                  <a:schemeClr val="tx1">
                    <a:lumMod val="65000"/>
                    <a:lumOff val="35000"/>
                  </a:schemeClr>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latin typeface="Neris Light" panose="00000400000000000000" pitchFamily="50" charset="0"/>
              </a:rPr>
              <a:t>LOREM IPSUM DOLOR SIT AMET</a:t>
            </a:r>
            <a:endParaRPr lang="en-US" sz="1800" b="1" dirty="0">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Professional </a:t>
            </a:r>
            <a:r>
              <a:rPr lang="id-ID" b="1" i="1" spc="-300" dirty="0">
                <a:solidFill>
                  <a:schemeClr val="tx1">
                    <a:lumMod val="65000"/>
                    <a:lumOff val="35000"/>
                  </a:schemeClr>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tx1">
                    <a:lumMod val="65000"/>
                    <a:lumOff val="35000"/>
                  </a:schemeClr>
                </a:solidFill>
                <a:latin typeface="Neris Black" panose="00000A00000000000000" pitchFamily="50" charset="0"/>
              </a:rPr>
              <a:t>LOREM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DOLOR </a:t>
            </a:r>
            <a:r>
              <a:rPr lang="id-ID" sz="2800" dirty="0">
                <a:solidFill>
                  <a:schemeClr val="tx1">
                    <a:lumMod val="65000"/>
                    <a:lumOff val="35000"/>
                  </a:schemeClr>
                </a:solidFill>
                <a:latin typeface="Neris Black" panose="00000A00000000000000" pitchFamily="50" charset="0"/>
              </a:rPr>
              <a:t>SIT AMET</a:t>
            </a:r>
            <a:endParaRPr lang="en-US" sz="2800" dirty="0">
              <a:solidFill>
                <a:schemeClr val="tx1">
                  <a:lumMod val="65000"/>
                  <a:lumOff val="35000"/>
                </a:schemeClr>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tx1">
                <a:lumMod val="75000"/>
                <a:lumOff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rgbClr val="1A11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Developer </a:t>
            </a:r>
            <a:r>
              <a:rPr lang="id-ID" b="1" i="1" spc="-300" dirty="0">
                <a:solidFill>
                  <a:schemeClr val="tx1">
                    <a:lumMod val="65000"/>
                    <a:lumOff val="35000"/>
                  </a:schemeClr>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lumMod val="65000"/>
                    </a:schemeClr>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tx1">
                      <a:lumMod val="50000"/>
                      <a:lumOff val="50000"/>
                    </a:schemeClr>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lumMod val="65000"/>
                    </a:schemeClr>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tx1">
                    <a:lumMod val="65000"/>
                    <a:lumOff val="35000"/>
                  </a:schemeClr>
                </a:solidFill>
                <a:latin typeface="Neris" panose="00000800000000000000" pitchFamily="50" charset="0"/>
              </a:rPr>
              <a:t>User Interface</a:t>
            </a:r>
            <a:endParaRPr lang="en-US" sz="4000" b="1" spc="-150" dirty="0">
              <a:solidFill>
                <a:schemeClr val="accent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ONLINE </a:t>
            </a:r>
            <a:r>
              <a:rPr lang="id-ID" sz="3600" i="1" spc="-150" dirty="0">
                <a:solidFill>
                  <a:schemeClr val="accent1"/>
                </a:solidFill>
                <a:latin typeface="Neris Black" panose="00000A00000000000000" pitchFamily="50" charset="0"/>
              </a:rPr>
              <a:t>MARKETING</a:t>
            </a:r>
          </a:p>
          <a:p>
            <a:r>
              <a:rPr lang="id-ID" sz="3600" i="1" spc="-150" dirty="0">
                <a:solidFill>
                  <a:schemeClr val="tx1">
                    <a:lumMod val="65000"/>
                    <a:lumOff val="35000"/>
                  </a:schemeClr>
                </a:solidFill>
                <a:latin typeface="Neris Black" panose="00000A00000000000000" pitchFamily="50" charset="0"/>
              </a:rPr>
              <a:t>STRATEGY</a:t>
            </a:r>
            <a:endParaRPr lang="en-US" sz="3600" i="1" spc="-150" dirty="0">
              <a:solidFill>
                <a:schemeClr val="tx1">
                  <a:lumMod val="65000"/>
                  <a:lumOff val="35000"/>
                </a:schemeClr>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lumMod val="50000"/>
                  </a:schemeClr>
                </a:solidFill>
                <a:latin typeface="Neris Black" panose="00000A00000000000000" pitchFamily="50" charset="0"/>
              </a:rPr>
              <a:t>LOREM IPSUM </a:t>
            </a:r>
            <a:r>
              <a:rPr lang="id-ID" sz="1600" b="1" i="1" dirty="0">
                <a:solidFill>
                  <a:schemeClr val="bg1">
                    <a:lumMod val="50000"/>
                  </a:schemeClr>
                </a:solidFill>
                <a:latin typeface="Neris Black" panose="00000A00000000000000" pitchFamily="50" charset="0"/>
              </a:rPr>
              <a:t>DOLOR SIT AMET</a:t>
            </a:r>
            <a:r>
              <a:rPr lang="id-ID" sz="1600" b="1" dirty="0">
                <a:solidFill>
                  <a:schemeClr val="bg1">
                    <a:lumMod val="50000"/>
                  </a:schemeClr>
                </a:solidFill>
                <a:latin typeface="Neris Black" panose="00000A00000000000000" pitchFamily="50" charset="0"/>
              </a:rPr>
              <a:t>, CONSECTETUER</a:t>
            </a:r>
            <a:endParaRPr lang="en-US" sz="1600" b="1" dirty="0">
              <a:solidFill>
                <a:schemeClr val="bg1">
                  <a:lumMod val="50000"/>
                </a:schemeClr>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Mobile </a:t>
            </a:r>
            <a:r>
              <a:rPr lang="id-ID" b="1" i="1" spc="-300" dirty="0">
                <a:solidFill>
                  <a:schemeClr val="tx1">
                    <a:lumMod val="65000"/>
                    <a:lumOff val="35000"/>
                  </a:schemeClr>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 name="Oval 4"/>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1</a:t>
              </a:r>
              <a:endParaRPr lang="en-US" sz="1400" b="1" i="1" dirty="0">
                <a:solidFill>
                  <a:schemeClr val="tx1">
                    <a:lumMod val="65000"/>
                    <a:lumOff val="35000"/>
                  </a:schemeClr>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0" name="Oval 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2</a:t>
              </a:r>
              <a:endParaRPr lang="en-US" sz="1400" b="1" i="1" dirty="0">
                <a:solidFill>
                  <a:schemeClr val="tx1">
                    <a:lumMod val="65000"/>
                    <a:lumOff val="35000"/>
                  </a:schemeClr>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4" name="Oval 1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3</a:t>
              </a:r>
              <a:endParaRPr lang="en-US" sz="1400" b="1" i="1" dirty="0">
                <a:solidFill>
                  <a:schemeClr val="tx1">
                    <a:lumMod val="65000"/>
                    <a:lumOff val="35000"/>
                  </a:schemeClr>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8" name="Oval 17"/>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4</a:t>
              </a:r>
              <a:endParaRPr lang="en-US" sz="1400" b="1" i="1" dirty="0">
                <a:solidFill>
                  <a:schemeClr val="tx1">
                    <a:lumMod val="65000"/>
                    <a:lumOff val="35000"/>
                  </a:schemeClr>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5</a:t>
              </a:r>
              <a:endParaRPr lang="en-US" sz="1400" b="1" i="1" dirty="0">
                <a:solidFill>
                  <a:schemeClr val="tx1">
                    <a:lumMod val="65000"/>
                    <a:lumOff val="35000"/>
                  </a:schemeClr>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6" name="Oval 25"/>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6</a:t>
              </a:r>
              <a:endParaRPr lang="en-US" sz="1400" b="1" i="1" dirty="0">
                <a:solidFill>
                  <a:schemeClr val="tx1">
                    <a:lumMod val="65000"/>
                    <a:lumOff val="35000"/>
                  </a:schemeClr>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0" name="Oval 29"/>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7</a:t>
              </a:r>
              <a:endParaRPr lang="en-US" sz="1400" b="1" i="1" dirty="0">
                <a:solidFill>
                  <a:schemeClr val="tx1">
                    <a:lumMod val="65000"/>
                    <a:lumOff val="35000"/>
                  </a:schemeClr>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4" name="Oval 33"/>
              <p:cNvSpPr/>
              <p:nvPr/>
            </p:nvSpPr>
            <p:spPr>
              <a:xfrm>
                <a:off x="1160442" y="1834306"/>
                <a:ext cx="1481770" cy="14817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OPTION 8</a:t>
              </a:r>
              <a:endParaRPr lang="en-US" sz="1400" b="1" i="1" dirty="0">
                <a:solidFill>
                  <a:schemeClr val="tx1">
                    <a:lumMod val="65000"/>
                    <a:lumOff val="35000"/>
                  </a:schemeClr>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lumMod val="75000"/>
                    </a:schemeClr>
                  </a:solidFill>
                  <a:latin typeface="Neris Light" panose="00000400000000000000" pitchFamily="50" charset="0"/>
                </a:rPr>
                <a:t>Lorem ipsum dolor</a:t>
              </a:r>
              <a:endParaRPr lang="en-US" sz="1200" i="1" dirty="0">
                <a:solidFill>
                  <a:schemeClr val="bg1">
                    <a:lumMod val="75000"/>
                  </a:schemeClr>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tx1">
                    <a:lumMod val="65000"/>
                    <a:lumOff val="35000"/>
                  </a:schemeClr>
                </a:solidFill>
                <a:latin typeface="Neris Black" panose="00000A00000000000000" pitchFamily="50" charset="0"/>
              </a:rPr>
              <a:t>LOREM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DOLOR </a:t>
            </a:r>
          </a:p>
          <a:p>
            <a:r>
              <a:rPr lang="id-ID" sz="2400" dirty="0">
                <a:solidFill>
                  <a:schemeClr val="tx1">
                    <a:lumMod val="65000"/>
                    <a:lumOff val="35000"/>
                  </a:schemeClr>
                </a:solidFill>
                <a:latin typeface="Neris Black" panose="00000A00000000000000" pitchFamily="50" charset="0"/>
              </a:rPr>
              <a:t>SIT AMET</a:t>
            </a:r>
            <a:endParaRPr lang="en-US" sz="2400" dirty="0">
              <a:solidFill>
                <a:schemeClr val="tx1">
                  <a:lumMod val="65000"/>
                  <a:lumOff val="35000"/>
                </a:schemeClr>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1</a:t>
            </a:r>
            <a:endParaRPr lang="en-US" sz="1400" b="1" i="1" dirty="0">
              <a:solidFill>
                <a:schemeClr val="tx1">
                  <a:lumMod val="65000"/>
                  <a:lumOff val="35000"/>
                </a:schemeClr>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lumMod val="50000"/>
                    </a:schemeClr>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BUSINESS 2</a:t>
            </a:r>
            <a:endParaRPr lang="en-US" sz="1400" b="1" i="1" dirty="0">
              <a:solidFill>
                <a:schemeClr val="tx1">
                  <a:lumMod val="65000"/>
                  <a:lumOff val="35000"/>
                </a:schemeClr>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1</a:t>
              </a:r>
              <a:endParaRPr lang="id-ID" sz="1100" b="1" i="1" dirty="0">
                <a:solidFill>
                  <a:schemeClr val="accent6"/>
                </a:solidFill>
                <a:latin typeface="Neris Light" panose="00000400000000000000" pitchFamily="50" charset="0"/>
              </a:endParaRP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2</a:t>
              </a:r>
              <a:endParaRPr lang="id-ID" sz="1100" b="1" i="1" dirty="0">
                <a:solidFill>
                  <a:schemeClr val="accent6"/>
                </a:solidFill>
                <a:latin typeface="Neris Light" panose="00000400000000000000" pitchFamily="50" charset="0"/>
              </a:endParaRP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tx1">
                      <a:lumMod val="50000"/>
                      <a:lumOff val="50000"/>
                    </a:schemeClr>
                  </a:solidFill>
                  <a:latin typeface="Neris Light" panose="00000400000000000000" pitchFamily="50" charset="0"/>
                </a:rPr>
                <a:t>Model 3</a:t>
              </a:r>
              <a:endParaRPr lang="id-ID" sz="1100" b="1" i="1" dirty="0">
                <a:solidFill>
                  <a:schemeClr val="accent6"/>
                </a:solidFill>
                <a:latin typeface="Neris Light" panose="00000400000000000000" pitchFamily="50" charset="0"/>
              </a:endParaRP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JAN</a:t>
              </a:r>
              <a:endParaRPr lang="en-US" sz="1400" b="1" i="1" dirty="0">
                <a:solidFill>
                  <a:schemeClr val="tx1">
                    <a:lumMod val="65000"/>
                    <a:lumOff val="35000"/>
                  </a:schemeClr>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FEB</a:t>
              </a:r>
              <a:endParaRPr lang="en-US" sz="1400" b="1" i="1" dirty="0">
                <a:solidFill>
                  <a:schemeClr val="bg1">
                    <a:lumMod val="75000"/>
                  </a:schemeClr>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MAR</a:t>
              </a:r>
              <a:endParaRPr lang="en-US" sz="1400" b="1" i="1" dirty="0">
                <a:solidFill>
                  <a:schemeClr val="tx1">
                    <a:lumMod val="65000"/>
                    <a:lumOff val="35000"/>
                  </a:schemeClr>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APR</a:t>
              </a:r>
              <a:endParaRPr lang="en-US" sz="1400" b="1" i="1" dirty="0">
                <a:solidFill>
                  <a:schemeClr val="bg1">
                    <a:lumMod val="75000"/>
                  </a:schemeClr>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MAY</a:t>
              </a:r>
              <a:endParaRPr lang="en-US" sz="1400" b="1" i="1" dirty="0">
                <a:solidFill>
                  <a:schemeClr val="tx1">
                    <a:lumMod val="65000"/>
                    <a:lumOff val="35000"/>
                  </a:schemeClr>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JUN</a:t>
              </a:r>
              <a:endParaRPr lang="en-US" sz="1400" b="1" i="1" dirty="0">
                <a:solidFill>
                  <a:schemeClr val="bg1">
                    <a:lumMod val="75000"/>
                  </a:schemeClr>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JUL</a:t>
              </a:r>
              <a:endParaRPr lang="en-US" sz="1400" b="1" i="1" dirty="0">
                <a:solidFill>
                  <a:schemeClr val="tx1">
                    <a:lumMod val="65000"/>
                    <a:lumOff val="35000"/>
                  </a:schemeClr>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AUG</a:t>
              </a:r>
              <a:endParaRPr lang="en-US" sz="1400" b="1" i="1" dirty="0">
                <a:solidFill>
                  <a:schemeClr val="bg1">
                    <a:lumMod val="75000"/>
                  </a:schemeClr>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SEP</a:t>
              </a:r>
              <a:endParaRPr lang="en-US" sz="1400" b="1" i="1" dirty="0">
                <a:solidFill>
                  <a:schemeClr val="tx1">
                    <a:lumMod val="65000"/>
                    <a:lumOff val="35000"/>
                  </a:schemeClr>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OCT</a:t>
              </a:r>
              <a:endParaRPr lang="en-US" sz="1400" b="1" i="1" dirty="0">
                <a:solidFill>
                  <a:schemeClr val="bg1">
                    <a:lumMod val="75000"/>
                  </a:schemeClr>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tx1">
                      <a:lumMod val="65000"/>
                      <a:lumOff val="35000"/>
                    </a:schemeClr>
                  </a:solidFill>
                  <a:latin typeface="Neris Black" panose="00000A00000000000000" pitchFamily="50" charset="0"/>
                </a:rPr>
                <a:t>NOV</a:t>
              </a:r>
              <a:endParaRPr lang="en-US" sz="1400" b="1" i="1" dirty="0">
                <a:solidFill>
                  <a:schemeClr val="tx1">
                    <a:lumMod val="65000"/>
                    <a:lumOff val="35000"/>
                  </a:schemeClr>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lumMod val="75000"/>
                    </a:schemeClr>
                  </a:solidFill>
                  <a:latin typeface="Neris Black" panose="00000A00000000000000" pitchFamily="50" charset="0"/>
                </a:rPr>
                <a:t>DEC</a:t>
              </a:r>
              <a:endParaRPr lang="en-US" sz="1400" b="1" i="1" dirty="0">
                <a:solidFill>
                  <a:schemeClr val="bg1">
                    <a:lumMod val="75000"/>
                  </a:schemeClr>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accent1"/>
                  </a:solidFill>
                  <a:latin typeface="Neris Black" panose="00000A00000000000000" pitchFamily="50" charset="0"/>
                </a:rPr>
                <a:t>96%</a:t>
              </a:r>
              <a:endParaRPr lang="en-US" sz="2400" b="1" i="1" dirty="0">
                <a:solidFill>
                  <a:schemeClr val="accent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Two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p>
          <a:p>
            <a:pPr algn="just"/>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2016</a:t>
              </a:r>
              <a:endParaRPr lang="en-US" sz="1000" dirty="0">
                <a:solidFill>
                  <a:schemeClr val="tx1">
                    <a:lumMod val="65000"/>
                    <a:lumOff val="35000"/>
                  </a:schemeClr>
                </a:solidFill>
                <a:latin typeface="Neris Light" panose="00000400000000000000" pitchFamily="50" charset="0"/>
              </a:endParaRPr>
            </a:p>
          </p:txBody>
        </p:sp>
        <p:sp>
          <p:nvSpPr>
            <p:cNvPr id="4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2015</a:t>
              </a:r>
              <a:endParaRPr lang="en-US" sz="1000" dirty="0">
                <a:solidFill>
                  <a:schemeClr val="tx1">
                    <a:lumMod val="65000"/>
                    <a:lumOff val="35000"/>
                  </a:schemeClr>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2014</a:t>
              </a:r>
              <a:endParaRPr lang="en-US" sz="1000" dirty="0">
                <a:solidFill>
                  <a:schemeClr val="tx1">
                    <a:lumMod val="65000"/>
                    <a:lumOff val="35000"/>
                  </a:schemeClr>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2013</a:t>
              </a:r>
              <a:endParaRPr lang="en-US" sz="1000" dirty="0">
                <a:solidFill>
                  <a:schemeClr val="tx1">
                    <a:lumMod val="65000"/>
                    <a:lumOff val="35000"/>
                  </a:schemeClr>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2012</a:t>
              </a:r>
              <a:endParaRPr lang="en-US" sz="1000" dirty="0">
                <a:solidFill>
                  <a:schemeClr val="tx1">
                    <a:lumMod val="65000"/>
                    <a:lumOff val="35000"/>
                  </a:schemeClr>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2011</a:t>
              </a:r>
              <a:endParaRPr lang="en-US" sz="1000" dirty="0">
                <a:solidFill>
                  <a:schemeClr val="tx1">
                    <a:lumMod val="65000"/>
                    <a:lumOff val="35000"/>
                  </a:schemeClr>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2010</a:t>
              </a:r>
              <a:endParaRPr lang="en-US" sz="1000" dirty="0">
                <a:solidFill>
                  <a:schemeClr val="tx1">
                    <a:lumMod val="65000"/>
                    <a:lumOff val="35000"/>
                  </a:schemeClr>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2009</a:t>
              </a:r>
              <a:endParaRPr lang="en-US" sz="1000" dirty="0">
                <a:solidFill>
                  <a:schemeClr val="tx1">
                    <a:lumMod val="65000"/>
                    <a:lumOff val="35000"/>
                  </a:schemeClr>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2008</a:t>
              </a:r>
              <a:endParaRPr lang="en-US" sz="1000" dirty="0">
                <a:solidFill>
                  <a:schemeClr val="tx1">
                    <a:lumMod val="65000"/>
                    <a:lumOff val="35000"/>
                  </a:schemeClr>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2007</a:t>
              </a:r>
              <a:endParaRPr lang="en-US" sz="1000" dirty="0">
                <a:solidFill>
                  <a:schemeClr val="tx1">
                    <a:lumMod val="65000"/>
                    <a:lumOff val="35000"/>
                  </a:schemeClr>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2006</a:t>
              </a:r>
              <a:endParaRPr lang="en-US" sz="1000" dirty="0">
                <a:solidFill>
                  <a:schemeClr val="tx1">
                    <a:lumMod val="65000"/>
                    <a:lumOff val="35000"/>
                  </a:schemeClr>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2005</a:t>
              </a:r>
              <a:endParaRPr lang="en-US" sz="1000" dirty="0">
                <a:solidFill>
                  <a:schemeClr val="tx1">
                    <a:lumMod val="65000"/>
                    <a:lumOff val="35000"/>
                  </a:schemeClr>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a:p>
            <a:r>
              <a:rPr lang="id-ID" sz="1200" dirty="0">
                <a:solidFill>
                  <a:schemeClr val="bg1">
                    <a:lumMod val="50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50000"/>
                </a:schemeClr>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April, 2014</a:t>
            </a:r>
            <a:endParaRPr lang="id-ID" sz="1200" b="1" dirty="0">
              <a:solidFill>
                <a:schemeClr val="accent6"/>
              </a:solidFill>
              <a:latin typeface="Neris Light" panose="00000400000000000000" pitchFamily="50" charset="0"/>
            </a:endParaRP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October, 2014</a:t>
            </a:r>
            <a:endParaRPr lang="id-ID" sz="1200" b="1" dirty="0">
              <a:solidFill>
                <a:schemeClr val="accent6"/>
              </a:solidFill>
              <a:latin typeface="Neris Light" panose="00000400000000000000" pitchFamily="50" charset="0"/>
            </a:endParaRP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February, 2015</a:t>
            </a:r>
            <a:endParaRPr lang="id-ID" sz="1200" b="1" dirty="0">
              <a:solidFill>
                <a:schemeClr val="accent6"/>
              </a:solidFill>
              <a:latin typeface="Neris Light" panose="00000400000000000000" pitchFamily="50" charset="0"/>
            </a:endParaRP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May, 2015</a:t>
            </a:r>
            <a:endParaRPr lang="id-ID" sz="1200" b="1" dirty="0">
              <a:solidFill>
                <a:schemeClr val="accent6"/>
              </a:solidFill>
              <a:latin typeface="Neris Light" panose="00000400000000000000" pitchFamily="50" charset="0"/>
            </a:endParaRP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June, 2015</a:t>
            </a:r>
            <a:endParaRPr lang="id-ID" sz="1200" b="1" dirty="0">
              <a:solidFill>
                <a:schemeClr val="accent6"/>
              </a:solidFill>
              <a:latin typeface="Neris Light" panose="00000400000000000000" pitchFamily="50" charset="0"/>
            </a:endParaRP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tx1">
                    <a:lumMod val="50000"/>
                    <a:lumOff val="50000"/>
                  </a:schemeClr>
                </a:solidFill>
                <a:latin typeface="Neris Light" panose="00000400000000000000" pitchFamily="50" charset="0"/>
              </a:rPr>
              <a:t>July, 2015</a:t>
            </a:r>
            <a:endParaRPr lang="id-ID" sz="1200" b="1" dirty="0">
              <a:solidFill>
                <a:schemeClr val="accent6"/>
              </a:solidFill>
              <a:latin typeface="Neris Light" panose="00000400000000000000" pitchFamily="50" charset="0"/>
            </a:endParaRP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tx1">
                    <a:lumMod val="65000"/>
                    <a:lumOff val="35000"/>
                  </a:schemeClr>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7" name="Rounded Rectangle 16"/>
          <p:cNvSpPr/>
          <p:nvPr/>
        </p:nvSpPr>
        <p:spPr>
          <a:xfrm>
            <a:off x="7002743" y="3354388"/>
            <a:ext cx="391433"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tx1">
                    <a:lumMod val="50000"/>
                    <a:lumOff val="50000"/>
                  </a:schemeClr>
                </a:solidFill>
                <a:latin typeface="Neris" panose="00000800000000000000" pitchFamily="50" charset="0"/>
              </a:rPr>
              <a:t>Your text</a:t>
            </a:r>
            <a:endParaRPr lang="id-ID" sz="1100" b="1" dirty="0">
              <a:solidFill>
                <a:schemeClr val="accent6"/>
              </a:solidFill>
              <a:latin typeface="Neris" panose="00000800000000000000" pitchFamily="50" charset="0"/>
            </a:endParaRP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cxnSp>
        <p:nvCxnSpPr>
          <p:cNvPr id="31" name="Straight Connector 30"/>
          <p:cNvCxnSpPr/>
          <p:nvPr/>
        </p:nvCxnSpPr>
        <p:spPr>
          <a:xfrm>
            <a:off x="10494413" y="2852593"/>
            <a:ext cx="0" cy="2816612"/>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tx1">
                    <a:lumMod val="65000"/>
                    <a:lumOff val="35000"/>
                  </a:schemeClr>
                </a:solidFill>
                <a:latin typeface="Neris Black" panose="00000A00000000000000" pitchFamily="50" charset="0"/>
              </a:rPr>
              <a:t>BUSINESS </a:t>
            </a:r>
            <a:r>
              <a:rPr lang="id-ID" sz="3600" i="1" spc="-150" dirty="0">
                <a:solidFill>
                  <a:schemeClr val="accent1"/>
                </a:solidFill>
                <a:latin typeface="Neris Black" panose="00000A00000000000000" pitchFamily="50" charset="0"/>
              </a:rPr>
              <a:t>INTEGRATION</a:t>
            </a:r>
          </a:p>
          <a:p>
            <a:r>
              <a:rPr lang="id-ID" sz="3600" i="1" spc="-150" dirty="0">
                <a:solidFill>
                  <a:schemeClr val="tx1">
                    <a:lumMod val="65000"/>
                    <a:lumOff val="35000"/>
                  </a:schemeClr>
                </a:solidFill>
                <a:latin typeface="Neris Black" panose="00000A00000000000000" pitchFamily="50" charset="0"/>
              </a:rPr>
              <a:t>STATISTIC</a:t>
            </a:r>
            <a:endParaRPr lang="en-US" sz="3600" i="1" spc="-150" dirty="0">
              <a:solidFill>
                <a:schemeClr val="tx1">
                  <a:lumMod val="65000"/>
                  <a:lumOff val="35000"/>
                </a:schemeClr>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tx1">
                    <a:lumMod val="50000"/>
                    <a:lumOff val="50000"/>
                  </a:schemeClr>
                </a:solidFill>
                <a:latin typeface="Neris Thin" panose="00000300000000000000" pitchFamily="50" charset="0"/>
              </a:rPr>
              <a:t>Your text</a:t>
            </a:r>
            <a:endParaRPr lang="id-ID" sz="1050" b="1" dirty="0">
              <a:solidFill>
                <a:schemeClr val="accent6"/>
              </a:solidFill>
              <a:latin typeface="Neris Thin" panose="00000300000000000000" pitchFamily="50" charset="0"/>
            </a:endParaRP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2" name="Group 41"/>
          <p:cNvGrpSpPr/>
          <p:nvPr/>
        </p:nvGrpSpPr>
        <p:grpSpPr>
          <a:xfrm>
            <a:off x="3529307" y="3425962"/>
            <a:ext cx="543886" cy="542638"/>
            <a:chOff x="6578600" y="2995613"/>
            <a:chExt cx="692150" cy="690562"/>
          </a:xfrm>
          <a:solidFill>
            <a:schemeClr val="tx1">
              <a:lumMod val="65000"/>
              <a:lumOff val="35000"/>
            </a:schemeClr>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tx1">
              <a:lumMod val="65000"/>
              <a:lumOff val="35000"/>
            </a:schemeClr>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lumMod val="75000"/>
                    </a:schemeClr>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tx1">
                        <a:lumMod val="65000"/>
                        <a:lumOff val="35000"/>
                      </a:schemeClr>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accent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0%</a:t>
              </a:r>
              <a:endParaRPr lang="en-US" sz="1400" b="1" i="1" dirty="0">
                <a:solidFill>
                  <a:schemeClr val="tx1">
                    <a:lumMod val="65000"/>
                    <a:lumOff val="35000"/>
                  </a:schemeClr>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20%</a:t>
              </a:r>
              <a:endParaRPr lang="en-US" sz="1400" b="1" i="1" dirty="0">
                <a:solidFill>
                  <a:schemeClr val="bg1">
                    <a:lumMod val="65000"/>
                  </a:schemeClr>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40%</a:t>
              </a:r>
              <a:endParaRPr lang="en-US" sz="1400" b="1" i="1" dirty="0">
                <a:solidFill>
                  <a:schemeClr val="tx1">
                    <a:lumMod val="65000"/>
                    <a:lumOff val="35000"/>
                  </a:schemeClr>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60%</a:t>
              </a:r>
              <a:endParaRPr lang="en-US" sz="1400" b="1" i="1" dirty="0">
                <a:solidFill>
                  <a:schemeClr val="bg1">
                    <a:lumMod val="65000"/>
                  </a:schemeClr>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80%</a:t>
              </a:r>
              <a:endParaRPr lang="en-US" sz="1400" b="1" i="1" dirty="0">
                <a:solidFill>
                  <a:schemeClr val="tx1">
                    <a:lumMod val="65000"/>
                    <a:lumOff val="35000"/>
                  </a:schemeClr>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lumMod val="65000"/>
                    </a:schemeClr>
                  </a:solidFill>
                  <a:latin typeface="Neris Black" panose="00000A00000000000000" pitchFamily="50" charset="0"/>
                </a:rPr>
                <a:t>100%</a:t>
              </a:r>
              <a:endParaRPr lang="en-US" sz="1400" b="1" i="1" dirty="0">
                <a:solidFill>
                  <a:schemeClr val="bg1">
                    <a:lumMod val="65000"/>
                  </a:schemeClr>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Jul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Aug 2015</a:t>
              </a:r>
              <a:endParaRPr lang="id-ID" sz="900" b="1" dirty="0">
                <a:solidFill>
                  <a:schemeClr val="accent6"/>
                </a:solidFill>
                <a:latin typeface="Neris Thin" panose="00000300000000000000" pitchFamily="50" charset="0"/>
              </a:endParaRP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Sept 2015</a:t>
              </a:r>
              <a:endParaRPr lang="id-ID" sz="900" b="1" dirty="0">
                <a:solidFill>
                  <a:schemeClr val="accent6"/>
                </a:solidFill>
                <a:latin typeface="Neris Thin" panose="00000300000000000000" pitchFamily="50" charset="0"/>
              </a:endParaRP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tx1">
                    <a:lumMod val="65000"/>
                    <a:lumOff val="35000"/>
                  </a:schemeClr>
                </a:solidFill>
                <a:latin typeface="Neris Black" panose="00000A00000000000000" pitchFamily="50" charset="0"/>
              </a:rPr>
              <a:t>Insert </a:t>
            </a:r>
            <a:r>
              <a:rPr lang="id-ID" sz="2000" i="1" dirty="0">
                <a:solidFill>
                  <a:schemeClr val="accent1"/>
                </a:solidFill>
                <a:latin typeface="Neris Black" panose="00000A00000000000000" pitchFamily="50" charset="0"/>
              </a:rPr>
              <a:t>Title </a:t>
            </a:r>
            <a:r>
              <a:rPr lang="id-ID" sz="2000" dirty="0">
                <a:solidFill>
                  <a:schemeClr val="tx1">
                    <a:lumMod val="65000"/>
                    <a:lumOff val="35000"/>
                  </a:schemeClr>
                </a:solidFill>
                <a:latin typeface="Neris Black" panose="00000A00000000000000" pitchFamily="50" charset="0"/>
              </a:rPr>
              <a:t>Here</a:t>
            </a:r>
            <a:endParaRPr lang="en-US" sz="2000" dirty="0">
              <a:solidFill>
                <a:schemeClr val="tx1">
                  <a:lumMod val="65000"/>
                  <a:lumOff val="35000"/>
                </a:schemeClr>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Platform </a:t>
            </a:r>
            <a:r>
              <a:rPr lang="id-ID" b="1" i="1" spc="-300" dirty="0">
                <a:solidFill>
                  <a:schemeClr val="tx1">
                    <a:lumMod val="65000"/>
                    <a:lumOff val="35000"/>
                  </a:schemeClr>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Price </a:t>
            </a:r>
            <a:r>
              <a:rPr lang="id-ID" b="1" i="1" spc="-300" dirty="0">
                <a:solidFill>
                  <a:schemeClr val="tx1">
                    <a:lumMod val="65000"/>
                    <a:lumOff val="35000"/>
                  </a:schemeClr>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tx1">
              <a:lumMod val="65000"/>
              <a:lumOff val="35000"/>
            </a:schemeClr>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lumMod val="50000"/>
                  </a:schemeClr>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lumMod val="50000"/>
                  </a:schemeClr>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tx1">
                    <a:lumMod val="65000"/>
                    <a:lumOff val="35000"/>
                  </a:schemeClr>
                </a:solidFill>
                <a:latin typeface="Neris Light" panose="00000400000000000000" pitchFamily="50" charset="0"/>
              </a:rPr>
              <a:t>Lorem ipsum </a:t>
            </a:r>
            <a:r>
              <a:rPr lang="id-ID" sz="2400" b="1" i="1" spc="-150" dirty="0">
                <a:solidFill>
                  <a:schemeClr val="accent1"/>
                </a:solidFill>
                <a:latin typeface="Neris Light" panose="00000400000000000000" pitchFamily="50" charset="0"/>
              </a:rPr>
              <a:t>dolor</a:t>
            </a:r>
            <a:r>
              <a:rPr lang="id-ID" sz="2400" b="1" spc="-150" dirty="0">
                <a:solidFill>
                  <a:schemeClr val="tx1">
                    <a:lumMod val="65000"/>
                    <a:lumOff val="35000"/>
                  </a:schemeClr>
                </a:solidFill>
                <a:latin typeface="Neris Light" panose="00000400000000000000" pitchFamily="50" charset="0"/>
              </a:rPr>
              <a:t> sit amet</a:t>
            </a:r>
            <a:endParaRPr lang="en-US" sz="2400" b="1" spc="-150" dirty="0">
              <a:solidFill>
                <a:schemeClr val="tx1">
                  <a:lumMod val="65000"/>
                  <a:lumOff val="35000"/>
                </a:schemeClr>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accent1"/>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Fantastic </a:t>
            </a:r>
            <a:r>
              <a:rPr lang="id-ID" b="1" i="1" spc="-300" dirty="0">
                <a:solidFill>
                  <a:schemeClr val="tx1">
                    <a:lumMod val="65000"/>
                    <a:lumOff val="35000"/>
                  </a:schemeClr>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5469739" y="2768858"/>
              <a:ext cx="1320282" cy="13202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8794028" y="1069462"/>
            <a:ext cx="594852" cy="556564"/>
            <a:chOff x="6964363" y="2108200"/>
            <a:chExt cx="690562" cy="646113"/>
          </a:xfrm>
          <a:solidFill>
            <a:schemeClr val="tx1">
              <a:lumMod val="65000"/>
              <a:lumOff val="35000"/>
            </a:schemeClr>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 name="Group 26"/>
          <p:cNvGrpSpPr/>
          <p:nvPr/>
        </p:nvGrpSpPr>
        <p:grpSpPr>
          <a:xfrm>
            <a:off x="2276765" y="5510255"/>
            <a:ext cx="408876" cy="593485"/>
            <a:chOff x="8591550" y="2065338"/>
            <a:chExt cx="474663" cy="688975"/>
          </a:xfrm>
          <a:solidFill>
            <a:schemeClr val="tx1">
              <a:lumMod val="65000"/>
              <a:lumOff val="35000"/>
            </a:schemeClr>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tx1">
                  <a:lumMod val="65000"/>
                  <a:lumOff val="3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tx1">
                    <a:lumMod val="65000"/>
                    <a:lumOff val="35000"/>
                  </a:schemeClr>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Three Columns </a:t>
            </a:r>
            <a:r>
              <a:rPr lang="id-ID" i="1" spc="-300" dirty="0">
                <a:solidFill>
                  <a:schemeClr val="tx1">
                    <a:lumMod val="65000"/>
                    <a:lumOff val="35000"/>
                  </a:schemeClr>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lumMod val="65000"/>
                  </a:schemeClr>
                </a:solidFill>
              </a:rPr>
              <a:t>Lorem</a:t>
            </a:r>
            <a:r>
              <a:rPr lang="en-US" sz="1200" dirty="0">
                <a:solidFill>
                  <a:schemeClr val="bg1">
                    <a:lumMod val="65000"/>
                  </a:schemeClr>
                </a:solidFill>
              </a:rPr>
              <a:t> </a:t>
            </a:r>
            <a:r>
              <a:rPr lang="en-US" sz="1200" dirty="0" err="1">
                <a:solidFill>
                  <a:schemeClr val="bg1">
                    <a:lumMod val="65000"/>
                  </a:schemeClr>
                </a:solidFill>
              </a:rPr>
              <a:t>ipsum</a:t>
            </a:r>
            <a:r>
              <a:rPr lang="en-US" sz="1200" dirty="0">
                <a:solidFill>
                  <a:schemeClr val="bg1">
                    <a:lumMod val="65000"/>
                  </a:schemeClr>
                </a:solidFill>
              </a:rPr>
              <a:t>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a:t>
            </a:r>
            <a:r>
              <a:rPr lang="en-US" sz="1200" dirty="0" err="1">
                <a:solidFill>
                  <a:schemeClr val="bg1">
                    <a:lumMod val="65000"/>
                  </a:schemeClr>
                </a:solidFill>
              </a:rPr>
              <a:t>cursus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gravida</a:t>
            </a:r>
            <a:r>
              <a:rPr lang="en-US" sz="1200" dirty="0">
                <a:solidFill>
                  <a:schemeClr val="bg1">
                    <a:lumMod val="65000"/>
                  </a:schemeClr>
                </a:solidFill>
              </a:rPr>
              <a:t>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a:t>
            </a:r>
            <a:r>
              <a:rPr lang="en-US" sz="1200" dirty="0" err="1">
                <a:solidFill>
                  <a:schemeClr val="bg1">
                    <a:lumMod val="65000"/>
                  </a:schemeClr>
                </a:solidFill>
              </a:rPr>
              <a:t>porta</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pulvinar</a:t>
            </a:r>
            <a:r>
              <a:rPr lang="en-US" sz="1200" dirty="0">
                <a:solidFill>
                  <a:schemeClr val="bg1">
                    <a:lumMod val="65000"/>
                  </a:schemeClr>
                </a:solidFill>
              </a:rPr>
              <a:t> ante </a:t>
            </a:r>
            <a:r>
              <a:rPr lang="en-US" sz="1200" dirty="0" err="1">
                <a:solidFill>
                  <a:schemeClr val="bg1">
                    <a:lumMod val="65000"/>
                  </a:schemeClr>
                </a:solidFill>
              </a:rPr>
              <a:t>vehicula</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interdum</a:t>
            </a:r>
            <a:r>
              <a:rPr lang="en-US" sz="1200" dirty="0">
                <a:solidFill>
                  <a:schemeClr val="bg1">
                    <a:lumMod val="65000"/>
                  </a:schemeClr>
                </a:solidFill>
              </a:rPr>
              <a:t> </a:t>
            </a:r>
            <a:r>
              <a:rPr lang="en-US" sz="1200" dirty="0" err="1">
                <a:solidFill>
                  <a:schemeClr val="bg1">
                    <a:lumMod val="65000"/>
                  </a:schemeClr>
                </a:solidFill>
              </a:rPr>
              <a:t>mauris</a:t>
            </a:r>
            <a:r>
              <a:rPr lang="en-US" sz="1200" dirty="0">
                <a:solidFill>
                  <a:schemeClr val="bg1">
                    <a:lumMod val="65000"/>
                  </a:schemeClr>
                </a:solidFill>
              </a:rPr>
              <a:t> </a:t>
            </a:r>
            <a:r>
              <a:rPr lang="en-US" sz="1200" dirty="0" err="1">
                <a:solidFill>
                  <a:schemeClr val="bg1">
                    <a:lumMod val="65000"/>
                  </a:schemeClr>
                </a:solidFill>
              </a:rPr>
              <a:t>malesuada</a:t>
            </a:r>
            <a:r>
              <a:rPr lang="en-US" sz="1200" dirty="0">
                <a:solidFill>
                  <a:schemeClr val="bg1">
                    <a:lumMod val="65000"/>
                  </a:schemeClr>
                </a:solidFill>
              </a:rPr>
              <a:t>. Maecenas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t>
            </a:r>
            <a:r>
              <a:rPr lang="en-US" sz="1200" dirty="0" err="1">
                <a:solidFill>
                  <a:schemeClr val="bg1">
                    <a:lumMod val="65000"/>
                  </a:schemeClr>
                </a:solidFill>
              </a:rPr>
              <a:t>rutrum</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mattis</a:t>
            </a:r>
            <a:r>
              <a:rPr lang="en-US" sz="1200" dirty="0">
                <a:solidFill>
                  <a:schemeClr val="bg1">
                    <a:lumMod val="65000"/>
                  </a:schemeClr>
                </a:solidFill>
              </a:rPr>
              <a:t> lacus </a:t>
            </a:r>
            <a:r>
              <a:rPr lang="en-US" sz="1200" dirty="0" err="1">
                <a:solidFill>
                  <a:schemeClr val="bg1">
                    <a:lumMod val="65000"/>
                  </a:schemeClr>
                </a:solidFill>
              </a:rPr>
              <a:t>luctus</a:t>
            </a:r>
            <a:r>
              <a:rPr lang="en-US" sz="1200" dirty="0">
                <a:solidFill>
                  <a:schemeClr val="bg1">
                    <a:lumMod val="65000"/>
                  </a:schemeClr>
                </a:solidFill>
              </a:rPr>
              <a:t>. Integer </a:t>
            </a:r>
            <a:r>
              <a:rPr lang="en-US" sz="1200" dirty="0" err="1">
                <a:solidFill>
                  <a:schemeClr val="bg1">
                    <a:lumMod val="65000"/>
                  </a:schemeClr>
                </a:solidFill>
              </a:rPr>
              <a:t>tristique</a:t>
            </a:r>
            <a:r>
              <a:rPr lang="en-US" sz="1200" dirty="0">
                <a:solidFill>
                  <a:schemeClr val="bg1">
                    <a:lumMod val="65000"/>
                  </a:schemeClr>
                </a:solidFill>
              </a:rPr>
              <a:t> tempus </a:t>
            </a:r>
            <a:r>
              <a:rPr lang="en-US" sz="1200" dirty="0" err="1">
                <a:solidFill>
                  <a:schemeClr val="bg1">
                    <a:lumMod val="65000"/>
                  </a:schemeClr>
                </a:solidFill>
              </a:rPr>
              <a:t>massa</a:t>
            </a:r>
            <a:r>
              <a:rPr lang="en-US" sz="1200" dirty="0">
                <a:solidFill>
                  <a:schemeClr val="bg1">
                    <a:lumMod val="65000"/>
                  </a:schemeClr>
                </a:solidFill>
              </a:rPr>
              <a:t>, at </a:t>
            </a:r>
            <a:r>
              <a:rPr lang="en-US" sz="1200" dirty="0" err="1">
                <a:solidFill>
                  <a:schemeClr val="bg1">
                    <a:lumMod val="65000"/>
                  </a:schemeClr>
                </a:solidFill>
              </a:rPr>
              <a:t>porta</a:t>
            </a:r>
            <a:r>
              <a:rPr lang="en-US" sz="1200" dirty="0">
                <a:solidFill>
                  <a:schemeClr val="bg1">
                    <a:lumMod val="65000"/>
                  </a:schemeClr>
                </a:solidFill>
              </a:rPr>
              <a:t> dolor </a:t>
            </a:r>
            <a:r>
              <a:rPr lang="en-US" sz="1200" dirty="0" err="1">
                <a:solidFill>
                  <a:schemeClr val="bg1">
                    <a:lumMod val="65000"/>
                  </a:schemeClr>
                </a:solidFill>
              </a:rPr>
              <a:t>finibus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Vivamus</a:t>
            </a:r>
            <a:r>
              <a:rPr lang="en-US" sz="1200" dirty="0">
                <a:solidFill>
                  <a:schemeClr val="bg1">
                    <a:lumMod val="65000"/>
                  </a:schemeClr>
                </a:solidFill>
              </a:rPr>
              <a:t> </a:t>
            </a:r>
            <a:r>
              <a:rPr lang="en-US" sz="1200" dirty="0" err="1">
                <a:solidFill>
                  <a:schemeClr val="bg1">
                    <a:lumMod val="65000"/>
                  </a:schemeClr>
                </a:solidFill>
              </a:rPr>
              <a:t>volutpat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dui </a:t>
            </a:r>
            <a:r>
              <a:rPr lang="en-US" sz="1200" dirty="0" err="1">
                <a:solidFill>
                  <a:schemeClr val="bg1">
                    <a:lumMod val="65000"/>
                  </a:schemeClr>
                </a:solidFill>
              </a:rPr>
              <a:t>elementum</a:t>
            </a:r>
            <a:r>
              <a:rPr lang="en-US" sz="1200" dirty="0">
                <a:solidFill>
                  <a:schemeClr val="bg1">
                    <a:lumMod val="65000"/>
                  </a:schemeClr>
                </a:solidFill>
              </a:rPr>
              <a:t> </a:t>
            </a:r>
            <a:r>
              <a:rPr lang="en-US" sz="1200" dirty="0" err="1">
                <a:solidFill>
                  <a:schemeClr val="bg1">
                    <a:lumMod val="65000"/>
                  </a:schemeClr>
                </a:solidFill>
              </a:rPr>
              <a:t>teuismod</a:t>
            </a:r>
            <a:r>
              <a:rPr lang="en-US" sz="1200" dirty="0">
                <a:solidFill>
                  <a:schemeClr val="bg1">
                    <a:lumMod val="65000"/>
                  </a:schemeClr>
                </a:solidFill>
              </a:rPr>
              <a:t>. </a:t>
            </a:r>
            <a:r>
              <a:rPr lang="en-US" sz="1200" dirty="0" err="1">
                <a:solidFill>
                  <a:schemeClr val="bg1">
                    <a:lumMod val="65000"/>
                  </a:schemeClr>
                </a:solidFill>
              </a:rPr>
              <a:t>Nullam</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 </a:t>
            </a:r>
            <a:r>
              <a:rPr lang="en-US" sz="1200" dirty="0" err="1">
                <a:solidFill>
                  <a:schemeClr val="bg1">
                    <a:lumMod val="65000"/>
                  </a:schemeClr>
                </a:solidFill>
              </a:rPr>
              <a:t>nisl</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cursus.</a:t>
            </a:r>
            <a:endParaRPr lang="en-US" sz="1200" b="1" dirty="0">
              <a:solidFill>
                <a:schemeClr val="bg1">
                  <a:lumMod val="65000"/>
                </a:schemeClr>
              </a:solidFill>
            </a:endParaRPr>
          </a:p>
          <a:p>
            <a:pPr algn="just"/>
            <a:r>
              <a:rPr lang="en-US" sz="1200" dirty="0">
                <a:solidFill>
                  <a:schemeClr val="bg1">
                    <a:lumMod val="65000"/>
                  </a:schemeClr>
                </a:solidFill>
              </a:rPr>
              <a:t>In </a:t>
            </a:r>
            <a:r>
              <a:rPr lang="en-US" sz="1200" dirty="0" err="1">
                <a:solidFill>
                  <a:schemeClr val="bg1">
                    <a:lumMod val="65000"/>
                  </a:schemeClr>
                </a:solidFill>
              </a:rPr>
              <a:t>pulvinar</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dictum </a:t>
            </a:r>
            <a:r>
              <a:rPr lang="en-US" sz="1200" dirty="0" err="1">
                <a:solidFill>
                  <a:schemeClr val="bg1">
                    <a:lumMod val="65000"/>
                  </a:schemeClr>
                </a:solidFill>
              </a:rPr>
              <a:t>pellentesque</a:t>
            </a:r>
            <a:r>
              <a:rPr lang="en-US" sz="1200" dirty="0">
                <a:solidFill>
                  <a:schemeClr val="bg1">
                    <a:lumMod val="65000"/>
                  </a:schemeClr>
                </a:solidFill>
              </a:rPr>
              <a:t>. Cum </a:t>
            </a:r>
            <a:r>
              <a:rPr lang="en-US" sz="1200" dirty="0" err="1">
                <a:solidFill>
                  <a:schemeClr val="bg1">
                    <a:lumMod val="65000"/>
                  </a:schemeClr>
                </a:solidFill>
              </a:rPr>
              <a:t>sociis</a:t>
            </a:r>
            <a:r>
              <a:rPr lang="en-US" sz="1200" dirty="0">
                <a:solidFill>
                  <a:schemeClr val="bg1">
                    <a:lumMod val="65000"/>
                  </a:schemeClr>
                </a:solidFill>
              </a:rPr>
              <a:t> </a:t>
            </a:r>
            <a:r>
              <a:rPr lang="en-US" sz="1200" dirty="0" err="1">
                <a:solidFill>
                  <a:schemeClr val="bg1">
                    <a:lumMod val="65000"/>
                  </a:schemeClr>
                </a:solidFill>
              </a:rPr>
              <a:t>natoque</a:t>
            </a:r>
            <a:r>
              <a:rPr lang="en-US" sz="1200" dirty="0">
                <a:solidFill>
                  <a:schemeClr val="bg1">
                    <a:lumMod val="65000"/>
                  </a:schemeClr>
                </a:solidFill>
              </a:rPr>
              <a:t> </a:t>
            </a:r>
            <a:r>
              <a:rPr lang="en-US" sz="1200" dirty="0" err="1">
                <a:solidFill>
                  <a:schemeClr val="bg1">
                    <a:lumMod val="65000"/>
                  </a:schemeClr>
                </a:solidFill>
              </a:rPr>
              <a:t>penatibus</a:t>
            </a:r>
            <a:r>
              <a:rPr lang="en-US" sz="1200" dirty="0">
                <a:solidFill>
                  <a:schemeClr val="bg1">
                    <a:lumMod val="65000"/>
                  </a:schemeClr>
                </a:solidFill>
              </a:rPr>
              <a:t> et </a:t>
            </a:r>
            <a:r>
              <a:rPr lang="en-US" sz="1200" dirty="0" err="1">
                <a:solidFill>
                  <a:schemeClr val="bg1">
                    <a:lumMod val="65000"/>
                  </a:schemeClr>
                </a:solidFill>
              </a:rPr>
              <a:t>magnis</a:t>
            </a:r>
            <a:r>
              <a:rPr lang="en-US" sz="1200" dirty="0">
                <a:solidFill>
                  <a:schemeClr val="bg1">
                    <a:lumMod val="65000"/>
                  </a:schemeClr>
                </a:solidFill>
              </a:rPr>
              <a:t> dis parturient </a:t>
            </a:r>
            <a:r>
              <a:rPr lang="en-US" sz="1200" dirty="0" err="1">
                <a:solidFill>
                  <a:schemeClr val="bg1">
                    <a:lumMod val="65000"/>
                  </a:schemeClr>
                </a:solidFill>
              </a:rPr>
              <a:t>montes</a:t>
            </a:r>
            <a:r>
              <a:rPr lang="en-US" sz="1200" dirty="0">
                <a:solidFill>
                  <a:schemeClr val="bg1">
                    <a:lumMod val="65000"/>
                  </a:schemeClr>
                </a:solidFill>
              </a:rPr>
              <a:t>, </a:t>
            </a:r>
            <a:r>
              <a:rPr lang="en-US" sz="1200" dirty="0" err="1">
                <a:solidFill>
                  <a:schemeClr val="bg1">
                    <a:lumMod val="65000"/>
                  </a:schemeClr>
                </a:solidFill>
              </a:rPr>
              <a:t>nascetur</a:t>
            </a:r>
            <a:r>
              <a:rPr lang="en-US" sz="1200" dirty="0">
                <a:solidFill>
                  <a:schemeClr val="bg1">
                    <a:lumMod val="65000"/>
                  </a:schemeClr>
                </a:solidFill>
              </a:rPr>
              <a:t> </a:t>
            </a:r>
            <a:r>
              <a:rPr lang="en-US" sz="1200" dirty="0" err="1">
                <a:solidFill>
                  <a:schemeClr val="bg1">
                    <a:lumMod val="65000"/>
                  </a:schemeClr>
                </a:solidFill>
              </a:rPr>
              <a:t>ridiculus</a:t>
            </a:r>
            <a:r>
              <a:rPr lang="en-US" sz="1200" dirty="0">
                <a:solidFill>
                  <a:schemeClr val="bg1">
                    <a:lumMod val="65000"/>
                  </a:schemeClr>
                </a:solidFill>
              </a:rPr>
              <a:t> mus. </a:t>
            </a:r>
          </a:p>
          <a:p>
            <a:pPr algn="just"/>
            <a:endParaRPr lang="en-US" sz="1200" dirty="0">
              <a:solidFill>
                <a:schemeClr val="bg1">
                  <a:lumMod val="65000"/>
                </a:schemeClr>
              </a:solidFill>
            </a:endParaRPr>
          </a:p>
          <a:p>
            <a:pPr algn="just"/>
            <a:r>
              <a:rPr lang="en-US" sz="1200" dirty="0" err="1">
                <a:solidFill>
                  <a:schemeClr val="bg1">
                    <a:lumMod val="65000"/>
                  </a:schemeClr>
                </a:solidFill>
              </a:rPr>
              <a:t>Mauris</a:t>
            </a:r>
            <a:r>
              <a:rPr lang="en-US" sz="1200" dirty="0">
                <a:solidFill>
                  <a:schemeClr val="bg1">
                    <a:lumMod val="65000"/>
                  </a:schemeClr>
                </a:solidFill>
              </a:rPr>
              <a:t> non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augue</a:t>
            </a:r>
            <a:r>
              <a:rPr lang="en-US" sz="1200" dirty="0">
                <a:solidFill>
                  <a:schemeClr val="bg1">
                    <a:lumMod val="65000"/>
                  </a:schemeClr>
                </a:solidFill>
              </a:rPr>
              <a:t>. </a:t>
            </a:r>
            <a:r>
              <a:rPr lang="en-US" sz="1200" dirty="0" err="1">
                <a:solidFill>
                  <a:schemeClr val="bg1">
                    <a:lumMod val="65000"/>
                  </a:schemeClr>
                </a:solidFill>
              </a:rPr>
              <a:t>Phasellus</a:t>
            </a:r>
            <a:r>
              <a:rPr lang="en-US" sz="1200" dirty="0">
                <a:solidFill>
                  <a:schemeClr val="bg1">
                    <a:lumMod val="65000"/>
                  </a:schemeClr>
                </a:solidFill>
              </a:rPr>
              <a:t> cursus, ipsum at </a:t>
            </a:r>
            <a:r>
              <a:rPr lang="en-US" sz="1200" dirty="0" err="1">
                <a:solidFill>
                  <a:schemeClr val="bg1">
                    <a:lumMod val="65000"/>
                  </a:schemeClr>
                </a:solidFill>
              </a:rPr>
              <a:t>consequat</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eros</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scelerisque</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sodales</a:t>
            </a:r>
            <a:r>
              <a:rPr lang="en-US" sz="1200" dirty="0">
                <a:solidFill>
                  <a:schemeClr val="bg1">
                    <a:lumMod val="65000"/>
                  </a:schemeClr>
                </a:solidFill>
              </a:rPr>
              <a:t> magna nisi sit </a:t>
            </a:r>
            <a:r>
              <a:rPr lang="en-US" sz="1200" dirty="0" err="1">
                <a:solidFill>
                  <a:schemeClr val="bg1">
                    <a:lumMod val="65000"/>
                  </a:schemeClr>
                </a:solidFill>
              </a:rPr>
              <a:t>amet</a:t>
            </a:r>
            <a:r>
              <a:rPr lang="en-US" sz="1200" dirty="0">
                <a:solidFill>
                  <a:schemeClr val="bg1">
                    <a:lumMod val="65000"/>
                  </a:schemeClr>
                </a:solidFill>
              </a:rPr>
              <a:t> magna. </a:t>
            </a:r>
            <a:r>
              <a:rPr lang="en-US" sz="1200" dirty="0" err="1">
                <a:solidFill>
                  <a:schemeClr val="bg1">
                    <a:lumMod val="65000"/>
                  </a:schemeClr>
                </a:solidFill>
              </a:rPr>
              <a:t>Praesent</a:t>
            </a:r>
            <a:r>
              <a:rPr lang="en-US" sz="1200" dirty="0">
                <a:solidFill>
                  <a:schemeClr val="bg1">
                    <a:lumMod val="65000"/>
                  </a:schemeClr>
                </a:solidFill>
              </a:rPr>
              <a:t> ac </a:t>
            </a:r>
            <a:r>
              <a:rPr lang="en-US" sz="1200" dirty="0" err="1">
                <a:solidFill>
                  <a:schemeClr val="bg1">
                    <a:lumMod val="65000"/>
                  </a:schemeClr>
                </a:solidFill>
              </a:rPr>
              <a:t>hendrerit</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a:t>
            </a:r>
            <a:r>
              <a:rPr lang="en-US" sz="1200" dirty="0" err="1">
                <a:solidFill>
                  <a:schemeClr val="bg1">
                    <a:lumMod val="65000"/>
                  </a:schemeClr>
                </a:solidFill>
              </a:rPr>
              <a:t>Cras</a:t>
            </a:r>
            <a:r>
              <a:rPr lang="en-US" sz="1200" dirty="0">
                <a:solidFill>
                  <a:schemeClr val="bg1">
                    <a:lumMod val="65000"/>
                  </a:schemeClr>
                </a:solidFill>
              </a:rPr>
              <a:t> in pharetra ex, ac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tortor</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sem</a:t>
            </a:r>
            <a:r>
              <a:rPr lang="en-US" sz="1200" dirty="0">
                <a:solidFill>
                  <a:schemeClr val="bg1">
                    <a:lumMod val="65000"/>
                  </a:schemeClr>
                </a:solidFill>
              </a:rPr>
              <a:t> pharetra, </a:t>
            </a:r>
            <a:r>
              <a:rPr lang="en-US" sz="1200" dirty="0" err="1">
                <a:solidFill>
                  <a:schemeClr val="bg1">
                    <a:lumMod val="65000"/>
                  </a:schemeClr>
                </a:solidFill>
              </a:rPr>
              <a:t>dapibus</a:t>
            </a:r>
            <a:r>
              <a:rPr lang="en-US" sz="1200" dirty="0">
                <a:solidFill>
                  <a:schemeClr val="bg1">
                    <a:lumMod val="65000"/>
                  </a:schemeClr>
                </a:solidFill>
              </a:rPr>
              <a:t> lorem vitae, </a:t>
            </a:r>
            <a:r>
              <a:rPr lang="en-US" sz="1200" dirty="0" err="1">
                <a:solidFill>
                  <a:schemeClr val="bg1">
                    <a:lumMod val="65000"/>
                  </a:schemeClr>
                </a:solidFill>
              </a:rPr>
              <a:t>tristique</a:t>
            </a:r>
            <a:r>
              <a:rPr lang="en-US" sz="1200" dirty="0">
                <a:solidFill>
                  <a:schemeClr val="bg1">
                    <a:lumMod val="65000"/>
                  </a:schemeClr>
                </a:solidFill>
              </a:rPr>
              <a:t> mi.</a:t>
            </a:r>
          </a:p>
          <a:p>
            <a:pPr algn="just"/>
            <a:endParaRPr lang="en-US" sz="1200" b="1" dirty="0">
              <a:solidFill>
                <a:schemeClr val="bg1">
                  <a:lumMod val="65000"/>
                </a:schemeClr>
              </a:solidFill>
            </a:endParaRPr>
          </a:p>
          <a:p>
            <a:pPr algn="just"/>
            <a:r>
              <a:rPr lang="en-US" sz="1200" dirty="0" err="1">
                <a:solidFill>
                  <a:schemeClr val="bg1">
                    <a:lumMod val="65000"/>
                  </a:schemeClr>
                </a:solidFill>
              </a:rPr>
              <a:t>Ut</a:t>
            </a:r>
            <a:r>
              <a:rPr lang="en-US" sz="1200" dirty="0">
                <a:solidFill>
                  <a:schemeClr val="bg1">
                    <a:lumMod val="65000"/>
                  </a:schemeClr>
                </a:solidFill>
              </a:rPr>
              <a:t> quam nisi, </a:t>
            </a:r>
            <a:r>
              <a:rPr lang="en-US" sz="1200" dirty="0" err="1">
                <a:solidFill>
                  <a:schemeClr val="bg1">
                    <a:lumMod val="65000"/>
                  </a:schemeClr>
                </a:solidFill>
              </a:rPr>
              <a:t>lobortis</a:t>
            </a:r>
            <a:r>
              <a:rPr lang="en-US" sz="1200" dirty="0">
                <a:solidFill>
                  <a:schemeClr val="bg1">
                    <a:lumMod val="65000"/>
                  </a:schemeClr>
                </a:solidFill>
              </a:rPr>
              <a:t>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in,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imperdiet</a:t>
            </a:r>
            <a:r>
              <a:rPr lang="en-US" sz="1200" dirty="0">
                <a:solidFill>
                  <a:schemeClr val="bg1">
                    <a:lumMod val="65000"/>
                  </a:schemeClr>
                </a:solidFill>
              </a:rPr>
              <a:t> quam. </a:t>
            </a:r>
            <a:r>
              <a:rPr lang="en-US" sz="1200" dirty="0" err="1">
                <a:solidFill>
                  <a:schemeClr val="bg1">
                    <a:lumMod val="65000"/>
                  </a:schemeClr>
                </a:solidFill>
              </a:rPr>
              <a:t>Morbi</a:t>
            </a:r>
            <a:r>
              <a:rPr lang="en-US" sz="1200" dirty="0">
                <a:solidFill>
                  <a:schemeClr val="bg1">
                    <a:lumMod val="65000"/>
                  </a:schemeClr>
                </a:solidFill>
              </a:rPr>
              <a:t> </a:t>
            </a:r>
            <a:r>
              <a:rPr lang="en-US" sz="1200" dirty="0" err="1">
                <a:solidFill>
                  <a:schemeClr val="bg1">
                    <a:lumMod val="65000"/>
                  </a:schemeClr>
                </a:solidFill>
              </a:rPr>
              <a:t>aliquet</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et </a:t>
            </a:r>
            <a:r>
              <a:rPr lang="en-US" sz="1200" dirty="0" err="1">
                <a:solidFill>
                  <a:schemeClr val="bg1">
                    <a:lumMod val="65000"/>
                  </a:schemeClr>
                </a:solidFill>
              </a:rPr>
              <a:t>efficitur</a:t>
            </a:r>
            <a:r>
              <a:rPr lang="en-US" sz="1200" dirty="0">
                <a:solidFill>
                  <a:schemeClr val="bg1">
                    <a:lumMod val="65000"/>
                  </a:schemeClr>
                </a:solidFill>
              </a:rPr>
              <a:t> dictum. </a:t>
            </a:r>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dignissim</a:t>
            </a:r>
            <a:r>
              <a:rPr lang="en-US" sz="1200" dirty="0">
                <a:solidFill>
                  <a:schemeClr val="bg1">
                    <a:lumMod val="65000"/>
                  </a:schemeClr>
                </a:solidFill>
              </a:rPr>
              <a:t> </a:t>
            </a:r>
            <a:r>
              <a:rPr lang="en-US" sz="1200" dirty="0" err="1">
                <a:solidFill>
                  <a:schemeClr val="bg1">
                    <a:lumMod val="65000"/>
                  </a:schemeClr>
                </a:solidFill>
              </a:rPr>
              <a:t>aliquam</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p>
          <a:p>
            <a:pPr algn="just"/>
            <a:endParaRPr lang="en-US" sz="1200" dirty="0">
              <a:solidFill>
                <a:schemeClr val="bg1">
                  <a:lumMod val="65000"/>
                </a:schemeClr>
              </a:solidFill>
            </a:endParaRPr>
          </a:p>
          <a:p>
            <a:pPr algn="just"/>
            <a:r>
              <a:rPr lang="en-US" sz="1200" dirty="0" err="1">
                <a:solidFill>
                  <a:schemeClr val="bg1">
                    <a:lumMod val="65000"/>
                  </a:schemeClr>
                </a:solidFill>
              </a:rPr>
              <a:t>Nunc</a:t>
            </a:r>
            <a:r>
              <a:rPr lang="en-US" sz="1200" dirty="0">
                <a:solidFill>
                  <a:schemeClr val="bg1">
                    <a:lumMod val="65000"/>
                  </a:schemeClr>
                </a:solidFill>
              </a:rPr>
              <a:t> </a:t>
            </a:r>
            <a:r>
              <a:rPr lang="en-US" sz="1200" dirty="0" err="1">
                <a:solidFill>
                  <a:schemeClr val="bg1">
                    <a:lumMod val="65000"/>
                  </a:schemeClr>
                </a:solidFill>
              </a:rPr>
              <a:t>fermentum</a:t>
            </a:r>
            <a:r>
              <a:rPr lang="en-US" sz="1200" dirty="0">
                <a:solidFill>
                  <a:schemeClr val="bg1">
                    <a:lumMod val="65000"/>
                  </a:schemeClr>
                </a:solidFill>
              </a:rPr>
              <a:t> pharetra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vestibulum</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at ligula </a:t>
            </a:r>
            <a:r>
              <a:rPr lang="en-US" sz="1200" dirty="0" err="1">
                <a:solidFill>
                  <a:schemeClr val="bg1">
                    <a:lumMod val="65000"/>
                  </a:schemeClr>
                </a:solidFill>
              </a:rPr>
              <a:t>pretium</a:t>
            </a:r>
            <a:r>
              <a:rPr lang="en-US" sz="1200" dirty="0">
                <a:solidFill>
                  <a:schemeClr val="bg1">
                    <a:lumMod val="65000"/>
                  </a:schemeClr>
                </a:solidFill>
              </a:rPr>
              <a:t>, </a:t>
            </a:r>
            <a:r>
              <a:rPr lang="en-US" sz="1200" dirty="0" err="1">
                <a:solidFill>
                  <a:schemeClr val="bg1">
                    <a:lumMod val="65000"/>
                  </a:schemeClr>
                </a:solidFill>
              </a:rPr>
              <a:t>empor</a:t>
            </a:r>
            <a:r>
              <a:rPr lang="en-US" sz="1200" dirty="0">
                <a:solidFill>
                  <a:schemeClr val="bg1">
                    <a:lumMod val="65000"/>
                  </a:schemeClr>
                </a:solidFill>
              </a:rPr>
              <a:t> quam in, </a:t>
            </a:r>
            <a:r>
              <a:rPr lang="en-US" sz="1200" dirty="0" err="1">
                <a:solidFill>
                  <a:schemeClr val="bg1">
                    <a:lumMod val="65000"/>
                  </a:schemeClr>
                </a:solidFill>
              </a:rPr>
              <a:t>rhon</a:t>
            </a:r>
            <a:r>
              <a:rPr lang="id-ID" sz="1200" dirty="0">
                <a:solidFill>
                  <a:schemeClr val="bg1">
                    <a:lumMod val="65000"/>
                  </a:schemeClr>
                </a:solidFill>
              </a:rPr>
              <a:t> </a:t>
            </a:r>
          </a:p>
          <a:p>
            <a:pPr algn="just"/>
            <a:endParaRPr lang="id-ID" sz="1200" dirty="0">
              <a:solidFill>
                <a:schemeClr val="bg1">
                  <a:lumMod val="65000"/>
                </a:schemeClr>
              </a:solidFill>
            </a:endParaRPr>
          </a:p>
          <a:p>
            <a:pPr algn="just"/>
            <a:r>
              <a:rPr lang="en-US" sz="1200" dirty="0">
                <a:solidFill>
                  <a:schemeClr val="bg1">
                    <a:lumMod val="65000"/>
                  </a:schemeClr>
                </a:solidFill>
              </a:rPr>
              <a:t>Lorem ipsum dolor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consectetur</a:t>
            </a:r>
            <a:r>
              <a:rPr lang="en-US" sz="1200" dirty="0">
                <a:solidFill>
                  <a:schemeClr val="bg1">
                    <a:lumMod val="65000"/>
                  </a:schemeClr>
                </a:solidFill>
              </a:rPr>
              <a:t> </a:t>
            </a:r>
            <a:r>
              <a:rPr lang="en-US" sz="1200" dirty="0" err="1">
                <a:solidFill>
                  <a:schemeClr val="bg1">
                    <a:lumMod val="65000"/>
                  </a:schemeClr>
                </a:solidFill>
              </a:rPr>
              <a:t>adipiscing</a:t>
            </a:r>
            <a:r>
              <a:rPr lang="en-US" sz="1200" dirty="0">
                <a:solidFill>
                  <a:schemeClr val="bg1">
                    <a:lumMod val="65000"/>
                  </a:schemeClr>
                </a:solidFill>
              </a:rPr>
              <a:t> </a:t>
            </a:r>
            <a:r>
              <a:rPr lang="en-US" sz="1200" dirty="0" err="1">
                <a:solidFill>
                  <a:schemeClr val="bg1">
                    <a:lumMod val="65000"/>
                  </a:schemeClr>
                </a:solidFill>
              </a:rPr>
              <a:t>elit</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ornare</a:t>
            </a:r>
            <a:r>
              <a:rPr lang="en-US" sz="1200" dirty="0">
                <a:solidFill>
                  <a:schemeClr val="bg1">
                    <a:lumMod val="65000"/>
                  </a:schemeClr>
                </a:solidFill>
              </a:rPr>
              <a:t> </a:t>
            </a:r>
            <a:r>
              <a:rPr lang="en-US" sz="1200" dirty="0" err="1">
                <a:solidFill>
                  <a:schemeClr val="bg1">
                    <a:lumMod val="65000"/>
                  </a:schemeClr>
                </a:solidFill>
              </a:rPr>
              <a:t>sapien</a:t>
            </a:r>
            <a:r>
              <a:rPr lang="en-US" sz="1200" dirty="0">
                <a:solidFill>
                  <a:schemeClr val="bg1">
                    <a:lumMod val="65000"/>
                  </a:schemeClr>
                </a:solidFill>
              </a:rPr>
              <a:t> </a:t>
            </a:r>
            <a:r>
              <a:rPr lang="en-US" sz="1200" dirty="0" err="1">
                <a:solidFill>
                  <a:schemeClr val="bg1">
                    <a:lumMod val="65000"/>
                  </a:schemeClr>
                </a:solidFill>
              </a:rPr>
              <a:t>posuere</a:t>
            </a:r>
            <a:r>
              <a:rPr lang="en-US" sz="1200" dirty="0">
                <a:solidFill>
                  <a:schemeClr val="bg1">
                    <a:lumMod val="65000"/>
                  </a:schemeClr>
                </a:solidFill>
              </a:rPr>
              <a:t> </a:t>
            </a:r>
            <a:r>
              <a:rPr lang="en-US" sz="1200" dirty="0" err="1">
                <a:solidFill>
                  <a:schemeClr val="bg1">
                    <a:lumMod val="65000"/>
                  </a:schemeClr>
                </a:solidFill>
              </a:rPr>
              <a:t>velit</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tempor</a:t>
            </a:r>
            <a:r>
              <a:rPr lang="en-US" sz="1200" dirty="0">
                <a:solidFill>
                  <a:schemeClr val="bg1">
                    <a:lumMod val="65000"/>
                  </a:schemeClr>
                </a:solidFill>
              </a:rPr>
              <a:t>. </a:t>
            </a:r>
            <a:r>
              <a:rPr lang="en-US" sz="1200" dirty="0" err="1">
                <a:solidFill>
                  <a:schemeClr val="bg1">
                    <a:lumMod val="65000"/>
                  </a:schemeClr>
                </a:solidFill>
              </a:rPr>
              <a:t>Duis</a:t>
            </a:r>
            <a:r>
              <a:rPr lang="en-US" sz="1200" dirty="0">
                <a:solidFill>
                  <a:schemeClr val="bg1">
                    <a:lumMod val="65000"/>
                  </a:schemeClr>
                </a:solidFill>
              </a:rPr>
              <a:t> </a:t>
            </a:r>
            <a:r>
              <a:rPr lang="en-US" sz="1200" dirty="0" err="1">
                <a:solidFill>
                  <a:schemeClr val="bg1">
                    <a:lumMod val="65000"/>
                  </a:schemeClr>
                </a:solidFill>
              </a:rPr>
              <a:t>ut</a:t>
            </a:r>
            <a:r>
              <a:rPr lang="en-US" sz="1200" dirty="0">
                <a:solidFill>
                  <a:schemeClr val="bg1">
                    <a:lumMod val="65000"/>
                  </a:schemeClr>
                </a:solidFill>
              </a:rPr>
              <a:t> </a:t>
            </a:r>
            <a:r>
              <a:rPr lang="en-US" sz="1200" dirty="0" err="1">
                <a:solidFill>
                  <a:schemeClr val="bg1">
                    <a:lumMod val="65000"/>
                  </a:schemeClr>
                </a:solidFill>
              </a:rPr>
              <a:t>odio</a:t>
            </a:r>
            <a:r>
              <a:rPr lang="en-US" sz="1200" dirty="0">
                <a:solidFill>
                  <a:schemeClr val="bg1">
                    <a:lumMod val="65000"/>
                  </a:schemeClr>
                </a:solidFill>
              </a:rPr>
              <a:t> </a:t>
            </a:r>
            <a:r>
              <a:rPr lang="en-US" sz="1200" dirty="0" err="1">
                <a:solidFill>
                  <a:schemeClr val="bg1">
                    <a:lumMod val="65000"/>
                  </a:schemeClr>
                </a:solidFill>
              </a:rPr>
              <a:t>molestie</a:t>
            </a:r>
            <a:r>
              <a:rPr lang="en-US" sz="1200" dirty="0">
                <a:solidFill>
                  <a:schemeClr val="bg1">
                    <a:lumMod val="65000"/>
                  </a:schemeClr>
                </a:solidFill>
              </a:rPr>
              <a:t>, </a:t>
            </a:r>
            <a:r>
              <a:rPr lang="en-US" sz="1200" dirty="0" err="1">
                <a:solidFill>
                  <a:schemeClr val="bg1">
                    <a:lumMod val="65000"/>
                  </a:schemeClr>
                </a:solidFill>
              </a:rPr>
              <a:t>blandit</a:t>
            </a:r>
            <a:r>
              <a:rPr lang="en-US" sz="1200" dirty="0">
                <a:solidFill>
                  <a:schemeClr val="bg1">
                    <a:lumMod val="65000"/>
                  </a:schemeClr>
                </a:solidFill>
              </a:rPr>
              <a:t> </a:t>
            </a:r>
            <a:r>
              <a:rPr lang="en-US" sz="1200" dirty="0" err="1">
                <a:solidFill>
                  <a:schemeClr val="bg1">
                    <a:lumMod val="65000"/>
                  </a:schemeClr>
                </a:solidFill>
              </a:rPr>
              <a:t>nibh</a:t>
            </a:r>
            <a:r>
              <a:rPr lang="en-US" sz="1200" dirty="0">
                <a:solidFill>
                  <a:schemeClr val="bg1">
                    <a:lumMod val="65000"/>
                  </a:schemeClr>
                </a:solidFill>
              </a:rPr>
              <a:t> ac, </a:t>
            </a:r>
            <a:r>
              <a:rPr lang="en-US" sz="1200" dirty="0" err="1">
                <a:solidFill>
                  <a:schemeClr val="bg1">
                    <a:lumMod val="65000"/>
                  </a:schemeClr>
                </a:solidFill>
              </a:rPr>
              <a:t>suscipit</a:t>
            </a:r>
            <a:r>
              <a:rPr lang="en-US" sz="1200" dirty="0">
                <a:solidFill>
                  <a:schemeClr val="bg1">
                    <a:lumMod val="65000"/>
                  </a:schemeClr>
                </a:solidFill>
              </a:rPr>
              <a:t> </a:t>
            </a:r>
            <a:r>
              <a:rPr lang="en-US" sz="1200" dirty="0" err="1">
                <a:solidFill>
                  <a:schemeClr val="bg1">
                    <a:lumMod val="65000"/>
                  </a:schemeClr>
                </a:solidFill>
              </a:rPr>
              <a:t>massa</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iaculis</a:t>
            </a:r>
            <a:r>
              <a:rPr lang="en-US" sz="1200" dirty="0">
                <a:solidFill>
                  <a:schemeClr val="bg1">
                    <a:lumMod val="65000"/>
                  </a:schemeClr>
                </a:solidFill>
              </a:rPr>
              <a:t> cursus </a:t>
            </a:r>
            <a:r>
              <a:rPr lang="en-US" sz="1200" dirty="0" err="1">
                <a:solidFill>
                  <a:schemeClr val="bg1">
                    <a:lumMod val="65000"/>
                  </a:schemeClr>
                </a:solidFill>
              </a:rPr>
              <a:t>nulla</a:t>
            </a:r>
            <a:r>
              <a:rPr lang="en-US" sz="1200" dirty="0">
                <a:solidFill>
                  <a:schemeClr val="bg1">
                    <a:lumMod val="65000"/>
                  </a:schemeClr>
                </a:solidFill>
              </a:rPr>
              <a:t>, in </a:t>
            </a:r>
            <a:r>
              <a:rPr lang="en-US" sz="1200" dirty="0" err="1">
                <a:solidFill>
                  <a:schemeClr val="bg1">
                    <a:lumMod val="65000"/>
                  </a:schemeClr>
                </a:solidFill>
              </a:rPr>
              <a:t>fringilla</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Fusce</a:t>
            </a:r>
            <a:r>
              <a:rPr lang="en-US" sz="1200" dirty="0">
                <a:solidFill>
                  <a:schemeClr val="bg1">
                    <a:lumMod val="65000"/>
                  </a:schemeClr>
                </a:solidFill>
              </a:rPr>
              <a:t> </a:t>
            </a:r>
            <a:r>
              <a:rPr lang="en-US" sz="1200" dirty="0" err="1">
                <a:solidFill>
                  <a:schemeClr val="bg1">
                    <a:lumMod val="65000"/>
                  </a:schemeClr>
                </a:solidFill>
              </a:rPr>
              <a:t>arcu</a:t>
            </a:r>
            <a:r>
              <a:rPr lang="en-US" sz="1200" dirty="0">
                <a:solidFill>
                  <a:schemeClr val="bg1">
                    <a:lumMod val="65000"/>
                  </a:schemeClr>
                </a:solidFill>
              </a:rPr>
              <a:t> ante, </a:t>
            </a:r>
            <a:r>
              <a:rPr lang="en-US" sz="1200" dirty="0" err="1">
                <a:solidFill>
                  <a:schemeClr val="bg1">
                    <a:lumMod val="65000"/>
                  </a:schemeClr>
                </a:solidFill>
              </a:rPr>
              <a:t>facilisis</a:t>
            </a:r>
            <a:r>
              <a:rPr lang="en-US" sz="1200" dirty="0">
                <a:solidFill>
                  <a:schemeClr val="bg1">
                    <a:lumMod val="65000"/>
                  </a:schemeClr>
                </a:solidFill>
              </a:rPr>
              <a:t> </a:t>
            </a:r>
            <a:r>
              <a:rPr lang="en-US" sz="1200" dirty="0" err="1">
                <a:solidFill>
                  <a:schemeClr val="bg1">
                    <a:lumMod val="65000"/>
                  </a:schemeClr>
                </a:solidFill>
              </a:rPr>
              <a:t>sed</a:t>
            </a:r>
            <a:r>
              <a:rPr lang="en-US" sz="1200" dirty="0">
                <a:solidFill>
                  <a:schemeClr val="bg1">
                    <a:lumMod val="65000"/>
                  </a:schemeClr>
                </a:solidFill>
              </a:rPr>
              <a:t> </a:t>
            </a:r>
            <a:r>
              <a:rPr lang="en-US" sz="1200" dirty="0" err="1">
                <a:solidFill>
                  <a:schemeClr val="bg1">
                    <a:lumMod val="65000"/>
                  </a:schemeClr>
                </a:solidFill>
              </a:rPr>
              <a:t>turpis</a:t>
            </a:r>
            <a:r>
              <a:rPr lang="en-US" sz="1200" dirty="0">
                <a:solidFill>
                  <a:schemeClr val="bg1">
                    <a:lumMod val="65000"/>
                  </a:schemeClr>
                </a:solidFill>
              </a:rPr>
              <a:t> non, </a:t>
            </a:r>
            <a:r>
              <a:rPr lang="en-US" sz="1200" dirty="0" err="1">
                <a:solidFill>
                  <a:schemeClr val="bg1">
                    <a:lumMod val="65000"/>
                  </a:schemeClr>
                </a:solidFill>
              </a:rPr>
              <a:t>placerat</a:t>
            </a:r>
            <a:r>
              <a:rPr lang="en-US" sz="1200" dirty="0">
                <a:solidFill>
                  <a:schemeClr val="bg1">
                    <a:lumMod val="65000"/>
                  </a:schemeClr>
                </a:solidFill>
              </a:rPr>
              <a:t> gravida magna. </a:t>
            </a:r>
          </a:p>
          <a:p>
            <a:pPr algn="just"/>
            <a:endParaRPr lang="en-US" sz="1200" dirty="0">
              <a:solidFill>
                <a:schemeClr val="bg1">
                  <a:lumMod val="65000"/>
                </a:schemeClr>
              </a:solidFill>
            </a:endParaRPr>
          </a:p>
          <a:p>
            <a:pPr algn="just"/>
            <a:r>
              <a:rPr lang="en-US" sz="1200" dirty="0" err="1">
                <a:solidFill>
                  <a:schemeClr val="bg1">
                    <a:lumMod val="65000"/>
                  </a:schemeClr>
                </a:solidFill>
              </a:rPr>
              <a:t>Quisque</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dapibus</a:t>
            </a:r>
            <a:r>
              <a:rPr lang="en-US" sz="1200" dirty="0">
                <a:solidFill>
                  <a:schemeClr val="bg1">
                    <a:lumMod val="65000"/>
                  </a:schemeClr>
                </a:solidFill>
              </a:rPr>
              <a:t> </a:t>
            </a:r>
            <a:r>
              <a:rPr lang="en-US" sz="1200" dirty="0" err="1">
                <a:solidFill>
                  <a:schemeClr val="bg1">
                    <a:lumMod val="65000"/>
                  </a:schemeClr>
                </a:solidFill>
              </a:rPr>
              <a:t>nulla</a:t>
            </a:r>
            <a:r>
              <a:rPr lang="en-US" sz="1200" dirty="0">
                <a:solidFill>
                  <a:schemeClr val="bg1">
                    <a:lumMod val="65000"/>
                  </a:schemeClr>
                </a:solidFill>
              </a:rPr>
              <a:t>, </a:t>
            </a:r>
            <a:r>
              <a:rPr lang="en-US" sz="1200" dirty="0" err="1">
                <a:solidFill>
                  <a:schemeClr val="bg1">
                    <a:lumMod val="65000"/>
                  </a:schemeClr>
                </a:solidFill>
              </a:rPr>
              <a:t>quis</a:t>
            </a:r>
            <a:r>
              <a:rPr lang="en-US" sz="1200" dirty="0">
                <a:solidFill>
                  <a:schemeClr val="bg1">
                    <a:lumMod val="65000"/>
                  </a:schemeClr>
                </a:solidFill>
              </a:rPr>
              <a:t> </a:t>
            </a:r>
            <a:r>
              <a:rPr lang="en-US" sz="1200" dirty="0" err="1">
                <a:solidFill>
                  <a:schemeClr val="bg1">
                    <a:lumMod val="65000"/>
                  </a:schemeClr>
                </a:solidFill>
              </a:rPr>
              <a:t>placerat</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Nunc</a:t>
            </a:r>
            <a:r>
              <a:rPr lang="en-US" sz="1200" dirty="0">
                <a:solidFill>
                  <a:schemeClr val="bg1">
                    <a:lumMod val="65000"/>
                  </a:schemeClr>
                </a:solidFill>
              </a:rPr>
              <a:t> porta quam </a:t>
            </a:r>
            <a:r>
              <a:rPr lang="en-US" sz="1200" dirty="0" err="1">
                <a:solidFill>
                  <a:schemeClr val="bg1">
                    <a:lumMod val="65000"/>
                  </a:schemeClr>
                </a:solidFill>
              </a:rPr>
              <a:t>eu</a:t>
            </a:r>
            <a:r>
              <a:rPr lang="en-US" sz="1200" dirty="0">
                <a:solidFill>
                  <a:schemeClr val="bg1">
                    <a:lumMod val="65000"/>
                  </a:schemeClr>
                </a:solidFill>
              </a:rPr>
              <a:t> </a:t>
            </a:r>
            <a:r>
              <a:rPr lang="en-US" sz="1200" dirty="0" err="1">
                <a:solidFill>
                  <a:schemeClr val="bg1">
                    <a:lumMod val="65000"/>
                  </a:schemeClr>
                </a:solidFill>
              </a:rPr>
              <a:t>neque</a:t>
            </a:r>
            <a:r>
              <a:rPr lang="en-US" sz="1200" dirty="0">
                <a:solidFill>
                  <a:schemeClr val="bg1">
                    <a:lumMod val="65000"/>
                  </a:schemeClr>
                </a:solidFill>
              </a:rPr>
              <a:t> </a:t>
            </a:r>
            <a:r>
              <a:rPr lang="en-US" sz="1200" dirty="0" err="1">
                <a:solidFill>
                  <a:schemeClr val="bg1">
                    <a:lumMod val="65000"/>
                  </a:schemeClr>
                </a:solidFill>
              </a:rPr>
              <a:t>convallis</a:t>
            </a:r>
            <a:r>
              <a:rPr lang="en-US" sz="1200" dirty="0">
                <a:solidFill>
                  <a:schemeClr val="bg1">
                    <a:lumMod val="65000"/>
                  </a:schemeClr>
                </a:solidFill>
              </a:rPr>
              <a:t>, sit </a:t>
            </a:r>
            <a:r>
              <a:rPr lang="en-US" sz="1200" dirty="0" err="1">
                <a:solidFill>
                  <a:schemeClr val="bg1">
                    <a:lumMod val="65000"/>
                  </a:schemeClr>
                </a:solidFill>
              </a:rPr>
              <a:t>amet</a:t>
            </a:r>
            <a:r>
              <a:rPr lang="en-US" sz="1200" dirty="0">
                <a:solidFill>
                  <a:schemeClr val="bg1">
                    <a:lumMod val="65000"/>
                  </a:schemeClr>
                </a:solidFill>
              </a:rPr>
              <a:t> </a:t>
            </a:r>
            <a:r>
              <a:rPr lang="en-US" sz="1200" dirty="0" err="1">
                <a:solidFill>
                  <a:schemeClr val="bg1">
                    <a:lumMod val="65000"/>
                  </a:schemeClr>
                </a:solidFill>
              </a:rPr>
              <a:t>egestas</a:t>
            </a:r>
            <a:r>
              <a:rPr lang="en-US" sz="1200" dirty="0">
                <a:solidFill>
                  <a:schemeClr val="bg1">
                    <a:lumMod val="65000"/>
                  </a:schemeClr>
                </a:solidFill>
              </a:rPr>
              <a:t> </a:t>
            </a:r>
            <a:r>
              <a:rPr lang="en-US" sz="1200" dirty="0" err="1">
                <a:solidFill>
                  <a:schemeClr val="bg1">
                    <a:lumMod val="65000"/>
                  </a:schemeClr>
                </a:solidFill>
              </a:rPr>
              <a:t>lectus</a:t>
            </a:r>
            <a:r>
              <a:rPr lang="en-US" sz="1200" dirty="0">
                <a:solidFill>
                  <a:schemeClr val="bg1">
                    <a:lumMod val="65000"/>
                  </a:schemeClr>
                </a:solidFill>
              </a:rPr>
              <a:t> </a:t>
            </a:r>
            <a:r>
              <a:rPr lang="en-US" sz="1200" dirty="0" err="1">
                <a:solidFill>
                  <a:schemeClr val="bg1">
                    <a:lumMod val="65000"/>
                  </a:schemeClr>
                </a:solidFill>
              </a:rPr>
              <a:t>laoreet</a:t>
            </a:r>
            <a:r>
              <a:rPr lang="en-US" sz="1200" dirty="0">
                <a:solidFill>
                  <a:schemeClr val="bg1">
                    <a:lumMod val="65000"/>
                  </a:schemeClr>
                </a:solidFill>
              </a:rPr>
              <a:t>. </a:t>
            </a:r>
            <a:r>
              <a:rPr lang="en-US" sz="1200" dirty="0" err="1">
                <a:solidFill>
                  <a:schemeClr val="bg1">
                    <a:lumMod val="65000"/>
                  </a:schemeClr>
                </a:solidFill>
              </a:rPr>
              <a:t>Proin</a:t>
            </a:r>
            <a:r>
              <a:rPr lang="en-US" sz="1200" dirty="0">
                <a:solidFill>
                  <a:schemeClr val="bg1">
                    <a:lumMod val="65000"/>
                  </a:schemeClr>
                </a:solidFill>
              </a:rPr>
              <a:t> </a:t>
            </a:r>
            <a:r>
              <a:rPr lang="en-US" sz="1200" dirty="0" err="1">
                <a:solidFill>
                  <a:schemeClr val="bg1">
                    <a:lumMod val="65000"/>
                  </a:schemeClr>
                </a:solidFill>
              </a:rPr>
              <a:t>facilisis</a:t>
            </a:r>
            <a:r>
              <a:rPr lang="en-US" sz="1200" dirty="0">
                <a:solidFill>
                  <a:schemeClr val="bg1">
                    <a:lumMod val="65000"/>
                  </a:schemeClr>
                </a:solidFill>
              </a:rPr>
              <a:t> non </a:t>
            </a:r>
            <a:r>
              <a:rPr lang="en-US" sz="1200" dirty="0" err="1">
                <a:solidFill>
                  <a:schemeClr val="bg1">
                    <a:lumMod val="65000"/>
                  </a:schemeClr>
                </a:solidFill>
              </a:rPr>
              <a:t>diam</a:t>
            </a:r>
            <a:r>
              <a:rPr lang="en-US" sz="1200" dirty="0">
                <a:solidFill>
                  <a:schemeClr val="bg1">
                    <a:lumMod val="65000"/>
                  </a:schemeClr>
                </a:solidFill>
              </a:rPr>
              <a:t> ac </a:t>
            </a:r>
            <a:r>
              <a:rPr lang="en-US" sz="1200" dirty="0" err="1">
                <a:solidFill>
                  <a:schemeClr val="bg1">
                    <a:lumMod val="65000"/>
                  </a:schemeClr>
                </a:solidFill>
              </a:rPr>
              <a:t>venenatis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tristique</a:t>
            </a:r>
            <a:r>
              <a:rPr lang="en-US" sz="1200" dirty="0">
                <a:solidFill>
                  <a:schemeClr val="bg1">
                    <a:lumMod val="65000"/>
                  </a:schemeClr>
                </a:solidFill>
              </a:rPr>
              <a:t> </a:t>
            </a:r>
            <a:r>
              <a:rPr lang="en-US" sz="1200" dirty="0" err="1">
                <a:solidFill>
                  <a:schemeClr val="bg1">
                    <a:lumMod val="65000"/>
                  </a:schemeClr>
                </a:solidFill>
              </a:rPr>
              <a:t>eleifend</a:t>
            </a:r>
            <a:r>
              <a:rPr lang="en-US" sz="1200" dirty="0">
                <a:solidFill>
                  <a:schemeClr val="bg1">
                    <a:lumMod val="65000"/>
                  </a:schemeClr>
                </a:solidFill>
              </a:rPr>
              <a:t> </a:t>
            </a:r>
            <a:r>
              <a:rPr lang="en-US" sz="1200" dirty="0" err="1">
                <a:solidFill>
                  <a:schemeClr val="bg1">
                    <a:lumMod val="65000"/>
                  </a:schemeClr>
                </a:solidFill>
              </a:rPr>
              <a:t>erat</a:t>
            </a:r>
            <a:r>
              <a:rPr lang="en-US" sz="1200" dirty="0">
                <a:solidFill>
                  <a:schemeClr val="bg1">
                    <a:lumMod val="65000"/>
                  </a:schemeClr>
                </a:solidFill>
              </a:rPr>
              <a:t> </a:t>
            </a:r>
            <a:r>
              <a:rPr lang="en-US" sz="1200" dirty="0" err="1">
                <a:solidFill>
                  <a:schemeClr val="bg1">
                    <a:lumMod val="65000"/>
                  </a:schemeClr>
                </a:solidFill>
              </a:rPr>
              <a:t>vel</a:t>
            </a:r>
            <a:r>
              <a:rPr lang="en-US" sz="1200" dirty="0">
                <a:solidFill>
                  <a:schemeClr val="bg1">
                    <a:lumMod val="65000"/>
                  </a:schemeClr>
                </a:solidFill>
              </a:rPr>
              <a:t> </a:t>
            </a:r>
            <a:r>
              <a:rPr lang="en-US" sz="1200" dirty="0" err="1">
                <a:solidFill>
                  <a:schemeClr val="bg1">
                    <a:lumMod val="65000"/>
                  </a:schemeClr>
                </a:solidFill>
              </a:rPr>
              <a:t>faucibus</a:t>
            </a:r>
            <a:r>
              <a:rPr lang="en-US" sz="1200" dirty="0">
                <a:solidFill>
                  <a:schemeClr val="bg1">
                    <a:lumMod val="65000"/>
                  </a:schemeClr>
                </a:solidFill>
              </a:rPr>
              <a:t>. </a:t>
            </a:r>
            <a:r>
              <a:rPr lang="en-US" sz="1200" dirty="0" err="1">
                <a:solidFill>
                  <a:schemeClr val="bg1">
                    <a:lumMod val="65000"/>
                  </a:schemeClr>
                </a:solidFill>
              </a:rPr>
              <a:t>Pellentesque</a:t>
            </a:r>
            <a:r>
              <a:rPr lang="en-US" sz="1200" dirty="0">
                <a:solidFill>
                  <a:schemeClr val="bg1">
                    <a:lumMod val="65000"/>
                  </a:schemeClr>
                </a:solidFill>
              </a:rPr>
              <a:t> </a:t>
            </a:r>
            <a:r>
              <a:rPr lang="en-US" sz="1200" dirty="0" err="1">
                <a:solidFill>
                  <a:schemeClr val="bg1">
                    <a:lumMod val="65000"/>
                  </a:schemeClr>
                </a:solidFill>
              </a:rPr>
              <a:t>eget</a:t>
            </a:r>
            <a:r>
              <a:rPr lang="en-US" sz="1200" dirty="0">
                <a:solidFill>
                  <a:schemeClr val="bg1">
                    <a:lumMod val="65000"/>
                  </a:schemeClr>
                </a:solidFill>
              </a:rPr>
              <a:t> porta </a:t>
            </a:r>
            <a:r>
              <a:rPr lang="en-US" sz="1200" dirty="0" err="1">
                <a:solidFill>
                  <a:schemeClr val="bg1">
                    <a:lumMod val="65000"/>
                  </a:schemeClr>
                </a:solidFill>
              </a:rPr>
              <a:t>turpis</a:t>
            </a:r>
            <a:r>
              <a:rPr lang="en-US" sz="1200" dirty="0">
                <a:solidFill>
                  <a:schemeClr val="bg1">
                    <a:lumMod val="65000"/>
                  </a:schemeClr>
                </a:solidFill>
              </a:rPr>
              <a:t>. </a:t>
            </a:r>
          </a:p>
          <a:p>
            <a:pPr algn="just"/>
            <a:r>
              <a:rPr lang="en-US" sz="1200" dirty="0" err="1">
                <a:solidFill>
                  <a:schemeClr val="bg1">
                    <a:lumMod val="65000"/>
                  </a:schemeClr>
                </a:solidFill>
              </a:rPr>
              <a:t>cus</a:t>
            </a:r>
            <a:r>
              <a:rPr lang="en-US" sz="1200" dirty="0">
                <a:solidFill>
                  <a:schemeClr val="bg1">
                    <a:lumMod val="65000"/>
                  </a:schemeClr>
                </a:solidFill>
              </a:rPr>
              <a:t> </a:t>
            </a:r>
            <a:r>
              <a:rPr lang="en-US" sz="1200" dirty="0" err="1">
                <a:solidFill>
                  <a:schemeClr val="bg1">
                    <a:lumMod val="65000"/>
                  </a:schemeClr>
                </a:solidFill>
              </a:rPr>
              <a:t>metus</a:t>
            </a:r>
            <a:r>
              <a:rPr lang="en-US" sz="1200" dirty="0">
                <a:solidFill>
                  <a:schemeClr val="bg1">
                    <a:lumMod val="65000"/>
                  </a:schemeClr>
                </a:solidFill>
              </a:rPr>
              <a:t>. </a:t>
            </a:r>
            <a:endParaRPr lang="en-US" sz="1200" b="1" dirty="0">
              <a:solidFill>
                <a:schemeClr val="bg1">
                  <a:lumMod val="65000"/>
                </a:schemeClr>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Mar 2015</a:t>
              </a:r>
              <a:endParaRPr lang="id-ID" sz="900" b="1" dirty="0">
                <a:solidFill>
                  <a:schemeClr val="accent6"/>
                </a:solidFill>
                <a:latin typeface="Neris Thin" panose="00000300000000000000" pitchFamily="50" charset="0"/>
              </a:endParaRP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0</a:t>
              </a:r>
              <a:endParaRPr lang="id-ID" sz="900" b="1" dirty="0">
                <a:solidFill>
                  <a:schemeClr val="accent6"/>
                </a:solidFill>
                <a:latin typeface="Neris Thin" panose="00000300000000000000" pitchFamily="50" charset="0"/>
              </a:endParaRP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25</a:t>
              </a:r>
              <a:endParaRPr lang="id-ID" sz="900" b="1" dirty="0">
                <a:solidFill>
                  <a:schemeClr val="accent6"/>
                </a:solidFill>
                <a:latin typeface="Neris Thin" panose="00000300000000000000" pitchFamily="50" charset="0"/>
              </a:endParaRP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50</a:t>
              </a:r>
              <a:endParaRPr lang="id-ID" sz="900" b="1" dirty="0">
                <a:solidFill>
                  <a:schemeClr val="accent6"/>
                </a:solidFill>
                <a:latin typeface="Neris Thin" panose="00000300000000000000" pitchFamily="50" charset="0"/>
              </a:endParaRP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75</a:t>
              </a:r>
              <a:endParaRPr lang="id-ID" sz="900" b="1" dirty="0">
                <a:solidFill>
                  <a:schemeClr val="accent6"/>
                </a:solidFill>
                <a:latin typeface="Neris Thin" panose="00000300000000000000" pitchFamily="50" charset="0"/>
              </a:endParaRP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tx1">
                      <a:lumMod val="50000"/>
                      <a:lumOff val="50000"/>
                    </a:schemeClr>
                  </a:solidFill>
                  <a:latin typeface="Neris Thin" panose="00000300000000000000" pitchFamily="50" charset="0"/>
                </a:rPr>
                <a:t>100</a:t>
              </a:r>
              <a:endParaRPr lang="id-ID" sz="900" b="1" dirty="0">
                <a:solidFill>
                  <a:schemeClr val="accent6"/>
                </a:solidFill>
                <a:latin typeface="Neris Thin" panose="00000300000000000000" pitchFamily="50" charset="0"/>
              </a:endParaRP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Apr 2015</a:t>
              </a:r>
              <a:endParaRPr lang="id-ID" sz="900" b="1" dirty="0">
                <a:solidFill>
                  <a:schemeClr val="accent6"/>
                </a:solidFill>
                <a:latin typeface="Neris Thin" panose="00000300000000000000" pitchFamily="50" charset="0"/>
              </a:endParaRP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May 2015</a:t>
              </a:r>
              <a:endParaRPr lang="id-ID" sz="900" b="1" dirty="0">
                <a:solidFill>
                  <a:schemeClr val="accent6"/>
                </a:solidFill>
                <a:latin typeface="Neris Thin" panose="00000300000000000000" pitchFamily="50" charset="0"/>
              </a:endParaRP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tx1">
                      <a:lumMod val="50000"/>
                      <a:lumOff val="50000"/>
                    </a:schemeClr>
                  </a:solidFill>
                  <a:latin typeface="Neris Thin" panose="00000300000000000000" pitchFamily="50" charset="0"/>
                </a:rPr>
                <a:t>Jun 2015</a:t>
              </a:r>
              <a:endParaRPr lang="id-ID" sz="900" b="1" dirty="0">
                <a:solidFill>
                  <a:schemeClr val="accent6"/>
                </a:solidFill>
                <a:latin typeface="Neris Thin" panose="00000300000000000000" pitchFamily="50" charset="0"/>
              </a:endParaRP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panose="00000800000000000000" pitchFamily="50" charset="0"/>
              </a:rPr>
              <a:t>Insert Title Here</a:t>
            </a:r>
            <a:endParaRPr lang="en-US" sz="2400" b="1" spc="-150" dirty="0">
              <a:solidFill>
                <a:schemeClr val="tx1">
                  <a:lumMod val="65000"/>
                  <a:lumOff val="35000"/>
                </a:schemeClr>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lumMod val="50000"/>
                </a:schemeClr>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tx1">
                      <a:lumMod val="65000"/>
                      <a:lumOff val="35000"/>
                    </a:schemeClr>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lumMod val="75000"/>
                    </a:schemeClr>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lumMod val="75000"/>
                    </a:schemeClr>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lumMod val="75000"/>
                  </a:schemeClr>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249839"/>
            <a:ext cx="2322288" cy="4000500"/>
            <a:chOff x="870857" y="2249839"/>
            <a:chExt cx="2322288" cy="40005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80%</a:t>
              </a:r>
            </a:p>
          </p:txBody>
        </p:sp>
        <p:sp>
          <p:nvSpPr>
            <p:cNvPr id="3" name="Rectangle 2"/>
            <p:cNvSpPr/>
            <p:nvPr/>
          </p:nvSpPr>
          <p:spPr>
            <a:xfrm>
              <a:off x="870857" y="5094639"/>
              <a:ext cx="580572" cy="1155700"/>
            </a:xfrm>
            <a:prstGeom prst="rect">
              <a:avLst/>
            </a:prstGeom>
            <a:gradFill flip="none" rotWithShape="1">
              <a:gsLst>
                <a:gs pos="0">
                  <a:schemeClr val="bg1">
                    <a:alpha val="0"/>
                  </a:schemeClr>
                </a:gs>
                <a:gs pos="100000">
                  <a:schemeClr val="accent1">
                    <a:alpha val="52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65%</a:t>
              </a:r>
            </a:p>
          </p:txBody>
        </p:sp>
        <p:sp>
          <p:nvSpPr>
            <p:cNvPr id="5" name="Rectangle 4"/>
            <p:cNvSpPr/>
            <p:nvPr/>
          </p:nvSpPr>
          <p:spPr>
            <a:xfrm>
              <a:off x="1451429" y="5094639"/>
              <a:ext cx="580572" cy="1155700"/>
            </a:xfrm>
            <a:prstGeom prst="rect">
              <a:avLst/>
            </a:prstGeom>
            <a:gradFill flip="none" rotWithShape="1">
              <a:gsLst>
                <a:gs pos="0">
                  <a:schemeClr val="bg1">
                    <a:alpha val="0"/>
                  </a:schemeClr>
                </a:gs>
                <a:gs pos="100000">
                  <a:schemeClr val="accent2">
                    <a:alpha val="79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70%</a:t>
              </a:r>
            </a:p>
          </p:txBody>
        </p:sp>
        <p:sp>
          <p:nvSpPr>
            <p:cNvPr id="7" name="Rectangle 6"/>
            <p:cNvSpPr/>
            <p:nvPr/>
          </p:nvSpPr>
          <p:spPr>
            <a:xfrm>
              <a:off x="2032001" y="5094639"/>
              <a:ext cx="580572" cy="1155700"/>
            </a:xfrm>
            <a:prstGeom prst="rect">
              <a:avLst/>
            </a:prstGeom>
            <a:gradFill flip="none" rotWithShape="1">
              <a:gsLst>
                <a:gs pos="0">
                  <a:schemeClr val="bg1">
                    <a:alpha val="0"/>
                  </a:schemeClr>
                </a:gs>
                <a:gs pos="100000">
                  <a:schemeClr val="accent3">
                    <a:alpha val="78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latin typeface="Neris Light" panose="00000400000000000000" pitchFamily="50" charset="0"/>
                </a:rPr>
                <a:t>54%</a:t>
              </a:r>
            </a:p>
          </p:txBody>
        </p:sp>
        <p:sp>
          <p:nvSpPr>
            <p:cNvPr id="9" name="Rectangle 8"/>
            <p:cNvSpPr/>
            <p:nvPr/>
          </p:nvSpPr>
          <p:spPr>
            <a:xfrm>
              <a:off x="2612573" y="5094639"/>
              <a:ext cx="580572" cy="1155700"/>
            </a:xfrm>
            <a:prstGeom prst="rect">
              <a:avLst/>
            </a:prstGeom>
            <a:gradFill flip="none" rotWithShape="1">
              <a:gsLst>
                <a:gs pos="0">
                  <a:schemeClr val="bg1">
                    <a:alpha val="0"/>
                  </a:schemeClr>
                </a:gs>
                <a:gs pos="100000">
                  <a:schemeClr val="accent4">
                    <a:alpha val="83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tx1">
                      <a:lumMod val="50000"/>
                      <a:lumOff val="50000"/>
                    </a:schemeClr>
                  </a:solidFill>
                  <a:latin typeface="Neris" panose="00000800000000000000" pitchFamily="50" charset="0"/>
                </a:rPr>
                <a:t>Insert title here</a:t>
              </a:r>
              <a:endParaRPr lang="id-ID" sz="1600" b="1" i="1" dirty="0">
                <a:solidFill>
                  <a:schemeClr val="accent6"/>
                </a:solidFill>
                <a:latin typeface="Neris" panose="00000800000000000000" pitchFamily="50" charset="0"/>
              </a:endParaRP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INSERT TITLE HERE</a:t>
            </a:r>
            <a:endParaRPr lang="en-US" sz="2400" b="1" spc="-150" dirty="0">
              <a:solidFill>
                <a:schemeClr val="tx1">
                  <a:lumMod val="65000"/>
                  <a:lumOff val="35000"/>
                </a:schemeClr>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50000"/>
                </a:schemeClr>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Production </a:t>
            </a:r>
            <a:r>
              <a:rPr lang="id-ID" b="1" i="1" spc="-300" dirty="0">
                <a:solidFill>
                  <a:schemeClr val="tx1">
                    <a:lumMod val="65000"/>
                    <a:lumOff val="35000"/>
                  </a:schemeClr>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lumMod val="50000"/>
                    </a:schemeClr>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lumMod val="50000"/>
                    </a:schemeClr>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4194176" y="4868863"/>
              <a:ext cx="141288" cy="295275"/>
            </a:xfrm>
            <a:prstGeom prst="rect">
              <a:avLst/>
            </a:prstGeom>
            <a:solidFill>
              <a:srgbClr val="2E2A2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rgbClr val="4D38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Statistic of </a:t>
            </a:r>
            <a:r>
              <a:rPr lang="id-ID" b="1" i="1" spc="-300" dirty="0">
                <a:solidFill>
                  <a:schemeClr val="tx1">
                    <a:lumMod val="65000"/>
                    <a:lumOff val="35000"/>
                  </a:schemeClr>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rgbClr val="0D0C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rgbClr val="33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pic>
          <p:nvPicPr>
            <p:cNvPr id="2074" name="Picture 2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26038" y="2057401"/>
              <a:ext cx="1562100" cy="175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tx1">
                    <a:lumMod val="65000"/>
                    <a:lumOff val="35000"/>
                  </a:schemeClr>
                </a:solidFill>
                <a:latin typeface="Neris" panose="00000800000000000000" pitchFamily="50" charset="0"/>
              </a:rPr>
              <a:t>Lorem Ipsum </a:t>
            </a:r>
            <a:r>
              <a:rPr lang="id-ID" sz="1800" i="1" dirty="0">
                <a:solidFill>
                  <a:schemeClr val="tx1">
                    <a:lumMod val="65000"/>
                    <a:lumOff val="35000"/>
                  </a:schemeClr>
                </a:solidFill>
                <a:latin typeface="Neris" panose="00000800000000000000" pitchFamily="50" charset="0"/>
              </a:rPr>
              <a:t>Dolor</a:t>
            </a:r>
            <a:r>
              <a:rPr lang="id-ID" sz="1800" dirty="0">
                <a:solidFill>
                  <a:schemeClr val="tx1">
                    <a:lumMod val="65000"/>
                    <a:lumOff val="35000"/>
                  </a:schemeClr>
                </a:solidFill>
                <a:latin typeface="Neris" panose="00000800000000000000" pitchFamily="50" charset="0"/>
              </a:rPr>
              <a:t> Sit Amet</a:t>
            </a:r>
            <a:endParaRPr lang="en-US" sz="1800" dirty="0">
              <a:solidFill>
                <a:schemeClr val="tx1">
                  <a:lumMod val="65000"/>
                  <a:lumOff val="35000"/>
                </a:schemeClr>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rgbClr val="394555"/>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chemeClr val="bg1">
              <a:lumMod val="75000"/>
            </a:schemeClr>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lumMod val="65000"/>
                </a:schemeClr>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rgbClr val="202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rgbClr val="12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tx1">
                      <a:lumMod val="85000"/>
                      <a:lumOff val="15000"/>
                    </a:schemeClr>
                  </a:solidFill>
                  <a:latin typeface="Neris Black" panose="00000A00000000000000" pitchFamily="50" charset="0"/>
                </a:rPr>
                <a:t>WHAT </a:t>
              </a:r>
              <a:r>
                <a:rPr lang="id-ID" i="1" spc="-150" dirty="0">
                  <a:solidFill>
                    <a:schemeClr val="accent1"/>
                  </a:solidFill>
                  <a:latin typeface="Neris Black" panose="00000A00000000000000" pitchFamily="50" charset="0"/>
                </a:rPr>
                <a:t>PEOPLE</a:t>
              </a:r>
            </a:p>
            <a:p>
              <a:r>
                <a:rPr lang="id-ID" i="1" spc="-150" dirty="0">
                  <a:solidFill>
                    <a:schemeClr val="tx1">
                      <a:lumMod val="85000"/>
                      <a:lumOff val="15000"/>
                    </a:schemeClr>
                  </a:solidFill>
                  <a:latin typeface="Neris Black" panose="00000A00000000000000" pitchFamily="50" charset="0"/>
                </a:rPr>
                <a:t>THINK</a:t>
              </a:r>
              <a:endParaRPr lang="en-US" i="1" spc="-150" dirty="0">
                <a:solidFill>
                  <a:schemeClr val="tx1">
                    <a:lumMod val="85000"/>
                    <a:lumOff val="15000"/>
                  </a:schemeClr>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latin typeface="Neris Light" panose="00000400000000000000" pitchFamily="50" charset="0"/>
              </a:rPr>
              <a:t>Lorem Ipsum dolor sit amet ? Lorem ipsum</a:t>
            </a:r>
            <a:endParaRPr lang="en-US" sz="1600" i="1" dirty="0">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lumMod val="50000"/>
              </a:schemeClr>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lumMod val="65000"/>
                  </a:schemeClr>
                </a:solidFill>
                <a:latin typeface="Neris Light" panose="00000400000000000000" pitchFamily="50" charset="0"/>
              </a:rPr>
              <a:t>OFFER</a:t>
            </a:r>
            <a:endParaRPr lang="en-US" sz="1400" b="1" dirty="0">
              <a:solidFill>
                <a:schemeClr val="bg1">
                  <a:lumMod val="65000"/>
                </a:schemeClr>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tx1">
                    <a:lumMod val="50000"/>
                    <a:lumOff val="50000"/>
                  </a:schemeClr>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a:p>
            <a:r>
              <a:rPr lang="id-ID" sz="1200" dirty="0">
                <a:solidFill>
                  <a:schemeClr val="bg1">
                    <a:lumMod val="65000"/>
                  </a:schemeClr>
                </a:solidFill>
              </a:rPr>
              <a:t>Sed diam nonummy nibh euismod tincidunt ut laoreet dolore magna aliquam erat volutpat. Sed diam nonummy nibh euismod tincidunt ut laoreet dolore magna aliquam erat volutpat</a:t>
            </a:r>
          </a:p>
          <a:p>
            <a:endParaRPr lang="id-ID" sz="1200" dirty="0">
              <a:solidFill>
                <a:schemeClr val="bg1">
                  <a:lumMod val="65000"/>
                </a:schemeClr>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chemeClr val="bg1">
                <a:lumMod val="75000"/>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rgbClr val="475C75"/>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rgbClr val="394555"/>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Customer </a:t>
            </a:r>
            <a:r>
              <a:rPr lang="id-ID" b="1" i="1" spc="-300" dirty="0">
                <a:solidFill>
                  <a:schemeClr val="tx1">
                    <a:lumMod val="65000"/>
                    <a:lumOff val="35000"/>
                  </a:schemeClr>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NOV</a:t>
              </a:r>
              <a:endParaRPr lang="en-US" sz="2000" b="1" spc="-150" dirty="0">
                <a:solidFill>
                  <a:schemeClr val="tx1">
                    <a:lumMod val="65000"/>
                    <a:lumOff val="35000"/>
                  </a:schemeClr>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FEB</a:t>
              </a:r>
              <a:endParaRPr lang="en-US" sz="2000" b="1" spc="-150" dirty="0">
                <a:solidFill>
                  <a:schemeClr val="tx1">
                    <a:lumMod val="65000"/>
                    <a:lumOff val="35000"/>
                  </a:schemeClr>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APR</a:t>
              </a:r>
              <a:endParaRPr lang="en-US" sz="2000" b="1" spc="-150" dirty="0">
                <a:solidFill>
                  <a:schemeClr val="tx1">
                    <a:lumMod val="65000"/>
                    <a:lumOff val="35000"/>
                  </a:schemeClr>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JUN</a:t>
              </a:r>
              <a:endParaRPr lang="en-US" sz="2000" b="1" spc="-150" dirty="0">
                <a:solidFill>
                  <a:schemeClr val="tx1">
                    <a:lumMod val="65000"/>
                    <a:lumOff val="35000"/>
                  </a:schemeClr>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tx1">
                      <a:lumMod val="65000"/>
                      <a:lumOff val="35000"/>
                    </a:schemeClr>
                  </a:solidFill>
                  <a:latin typeface="Neris Black" panose="00000A00000000000000" pitchFamily="50" charset="0"/>
                </a:rPr>
                <a:t>AUG</a:t>
              </a:r>
              <a:endParaRPr lang="en-US" sz="2000" b="1" spc="-150" dirty="0">
                <a:solidFill>
                  <a:schemeClr val="tx1">
                    <a:lumMod val="65000"/>
                    <a:lumOff val="35000"/>
                  </a:schemeClr>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Lorem ipsum dolor sit amet, consectetuer.</a:t>
              </a:r>
            </a:p>
            <a:p>
              <a:endParaRPr lang="id-ID" sz="1200" dirty="0">
                <a:solidFill>
                  <a:schemeClr val="bg1">
                    <a:lumMod val="50000"/>
                  </a:schemeClr>
                </a:solidFill>
              </a:endParaRPr>
            </a:p>
            <a:p>
              <a:endParaRPr lang="id-ID" sz="1200" dirty="0">
                <a:solidFill>
                  <a:schemeClr val="bg1">
                    <a:lumMod val="50000"/>
                  </a:schemeClr>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tx1">
                      <a:lumMod val="65000"/>
                      <a:lumOff val="35000"/>
                    </a:schemeClr>
                  </a:solidFill>
                  <a:latin typeface="Neris Black" panose="00000A00000000000000" pitchFamily="50" charset="0"/>
                </a:rPr>
                <a:t>LOREM IPSUM DOLOR</a:t>
              </a:r>
              <a:endParaRPr lang="en-US" sz="1400" b="1" i="1" dirty="0">
                <a:solidFill>
                  <a:schemeClr val="tx1">
                    <a:lumMod val="65000"/>
                    <a:lumOff val="35000"/>
                  </a:schemeClr>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tx1">
                    <a:lumMod val="65000"/>
                    <a:lumOff val="35000"/>
                  </a:schemeClr>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lumMod val="65000"/>
                  </a:schemeClr>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lumMod val="50000"/>
                  </a:schemeClr>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tx1">
                    <a:lumMod val="65000"/>
                    <a:lumOff val="35000"/>
                  </a:schemeClr>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lumMod val="65000"/>
                    </a:schemeClr>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tx1">
                      <a:lumMod val="50000"/>
                      <a:lumOff val="50000"/>
                    </a:schemeClr>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tx1">
                    <a:lumMod val="65000"/>
                    <a:lumOff val="35000"/>
                  </a:schemeClr>
                </a:solidFill>
                <a:latin typeface="Neris Light" panose="00000400000000000000" pitchFamily="50" charset="0"/>
              </a:rPr>
              <a:t>Special </a:t>
            </a:r>
            <a:r>
              <a:rPr lang="id-ID" i="1" spc="-300" dirty="0">
                <a:solidFill>
                  <a:schemeClr val="tx1">
                    <a:lumMod val="65000"/>
                    <a:lumOff val="35000"/>
                  </a:schemeClr>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tx1">
              <a:lumMod val="65000"/>
              <a:lumOff val="35000"/>
            </a:schemeClr>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tx1">
              <a:lumMod val="65000"/>
              <a:lumOff val="35000"/>
            </a:schemeClr>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tx1">
              <a:lumMod val="65000"/>
              <a:lumOff val="35000"/>
            </a:schemeClr>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tx1">
              <a:lumMod val="65000"/>
              <a:lumOff val="35000"/>
            </a:schemeClr>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lumMod val="65000"/>
                    </a:schemeClr>
                  </a:solidFill>
                  <a:latin typeface="Neris Light" panose="00000400000000000000" pitchFamily="50" charset="0"/>
                </a:rPr>
                <a:t>Lorem Ipsum</a:t>
              </a:r>
              <a:endParaRPr lang="en-US" sz="1200" i="1" dirty="0">
                <a:solidFill>
                  <a:schemeClr val="bg1">
                    <a:lumMod val="65000"/>
                  </a:schemeClr>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tx1">
                      <a:lumMod val="65000"/>
                      <a:lumOff val="35000"/>
                    </a:schemeClr>
                  </a:solidFill>
                  <a:latin typeface="Neris Black" panose="00000A00000000000000" pitchFamily="50" charset="0"/>
                </a:rPr>
                <a:t>LOREM IPSUM DOLOR</a:t>
              </a:r>
              <a:endParaRPr lang="en-US" sz="1600" b="1" i="1" dirty="0">
                <a:solidFill>
                  <a:schemeClr val="tx1">
                    <a:lumMod val="65000"/>
                    <a:lumOff val="35000"/>
                  </a:schemeClr>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lumMod val="50000"/>
                    </a:schemeClr>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A8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Project </a:t>
            </a:r>
            <a:r>
              <a:rPr lang="id-ID" b="1" i="1" spc="-300" dirty="0">
                <a:solidFill>
                  <a:schemeClr val="tx1">
                    <a:lumMod val="65000"/>
                    <a:lumOff val="35000"/>
                  </a:schemeClr>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lumMod val="65000"/>
                  </a:schemeClr>
                </a:solidFill>
                <a:latin typeface="Neris Light" panose="00000400000000000000" pitchFamily="50" charset="0"/>
              </a:rPr>
              <a:t>LOREM IPSUM</a:t>
            </a:r>
            <a:endParaRPr lang="en-US" sz="1200" dirty="0">
              <a:solidFill>
                <a:schemeClr val="bg1">
                  <a:lumMod val="65000"/>
                </a:schemeClr>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tx1">
                    <a:lumMod val="65000"/>
                    <a:lumOff val="35000"/>
                  </a:schemeClr>
                </a:solidFill>
                <a:latin typeface="Neris Black" panose="00000A00000000000000" pitchFamily="50" charset="0"/>
              </a:rPr>
              <a:t>LOREM IPSUM DOLOR</a:t>
            </a:r>
            <a:endParaRPr lang="en-US" sz="2400" b="1" spc="-150" dirty="0">
              <a:solidFill>
                <a:schemeClr val="tx1">
                  <a:lumMod val="65000"/>
                  <a:lumOff val="35000"/>
                </a:schemeClr>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lumMod val="65000"/>
                </a:schemeClr>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tx2"/>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United States </a:t>
            </a:r>
            <a:r>
              <a:rPr lang="id-ID" b="1" i="1" spc="-300" dirty="0">
                <a:solidFill>
                  <a:schemeClr val="tx1">
                    <a:lumMod val="65000"/>
                    <a:lumOff val="35000"/>
                  </a:schemeClr>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tx1">
                      <a:lumMod val="65000"/>
                      <a:lumOff val="35000"/>
                    </a:schemeClr>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lumMod val="75000"/>
                    </a:schemeClr>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lumMod val="65000"/>
                  </a:schemeClr>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tx1">
                    <a:lumMod val="50000"/>
                    <a:lumOff val="50000"/>
                  </a:schemeClr>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2011</a:t>
              </a:r>
              <a:endParaRPr lang="id-ID" sz="1050" dirty="0">
                <a:solidFill>
                  <a:schemeClr val="accent6"/>
                </a:solidFill>
              </a:endParaRP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2012</a:t>
              </a:r>
              <a:endParaRPr lang="id-ID" sz="1050" dirty="0">
                <a:solidFill>
                  <a:schemeClr val="accent6"/>
                </a:solidFill>
              </a:endParaRP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2013</a:t>
              </a:r>
              <a:endParaRPr lang="id-ID" sz="1050" dirty="0">
                <a:solidFill>
                  <a:schemeClr val="accent6"/>
                </a:solidFill>
              </a:endParaRP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2014</a:t>
              </a:r>
              <a:endParaRPr lang="id-ID" sz="1050" dirty="0">
                <a:solidFill>
                  <a:schemeClr val="accent6"/>
                </a:solidFill>
              </a:endParaRP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tx1">
                      <a:lumMod val="50000"/>
                      <a:lumOff val="50000"/>
                    </a:schemeClr>
                  </a:solidFill>
                </a:rPr>
                <a:t>2015</a:t>
              </a:r>
              <a:endParaRPr lang="id-ID" sz="1050" dirty="0">
                <a:solidFill>
                  <a:schemeClr val="accent6"/>
                </a:solidFill>
              </a:endParaRP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Australia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tx1">
                    <a:lumMod val="50000"/>
                    <a:lumOff val="50000"/>
                  </a:schemeClr>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lumMod val="50000"/>
                    </a:schemeClr>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lumMod val="50000"/>
                    </a:schemeClr>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lumMod val="50000"/>
                    </a:schemeClr>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lumMod val="50000"/>
                    </a:schemeClr>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tx1">
                      <a:lumMod val="50000"/>
                      <a:lumOff val="50000"/>
                    </a:schemeClr>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lumMod val="65000"/>
                    </a:schemeClr>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in </a:t>
            </a:r>
            <a:r>
              <a:rPr lang="id-ID" b="1" i="1" spc="-300" dirty="0">
                <a:solidFill>
                  <a:schemeClr val="tx1">
                    <a:lumMod val="65000"/>
                    <a:lumOff val="35000"/>
                  </a:schemeClr>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Business </a:t>
            </a:r>
            <a:r>
              <a:rPr lang="id-ID" b="1" i="1" spc="-300" dirty="0">
                <a:solidFill>
                  <a:schemeClr val="tx1">
                    <a:lumMod val="65000"/>
                    <a:lumOff val="35000"/>
                  </a:schemeClr>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tx2"/>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lumMod val="50000"/>
                  </a:schemeClr>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tx1">
                    <a:lumMod val="65000"/>
                    <a:lumOff val="35000"/>
                  </a:schemeClr>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tx1">
                    <a:lumMod val="65000"/>
                    <a:lumOff val="35000"/>
                  </a:schemeClr>
                </a:solidFill>
                <a:latin typeface="Neris Light" panose="00000400000000000000" pitchFamily="50" charset="0"/>
              </a:rPr>
              <a:t>Europe </a:t>
            </a:r>
            <a:r>
              <a:rPr lang="id-ID" b="1" i="1" spc="-300" dirty="0">
                <a:solidFill>
                  <a:schemeClr val="tx1">
                    <a:lumMod val="65000"/>
                    <a:lumOff val="35000"/>
                  </a:schemeClr>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lumMod val="75000"/>
                  </a:schemeClr>
                </a:solidFill>
                <a:latin typeface="Neris Light" panose="00000400000000000000" pitchFamily="50" charset="0"/>
              </a:rPr>
              <a:t>Lorem ipsum dolor sit amet</a:t>
            </a:r>
            <a:endParaRPr lang="en-US" sz="1400" dirty="0">
              <a:solidFill>
                <a:schemeClr val="bg1">
                  <a:lumMod val="75000"/>
                </a:schemeClr>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solidFill>
              <a:schemeClr val="accent1"/>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solidFill>
              <a:schemeClr val="tx2"/>
            </a:solidFill>
            <a:ln w="3175" cap="flat">
              <a:solidFill>
                <a:schemeClr val="bg1"/>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60" name="Rectangle 59"/>
          <p:cNvSpPr/>
          <p:nvPr/>
        </p:nvSpPr>
        <p:spPr>
          <a:xfrm>
            <a:off x="0" y="5163523"/>
            <a:ext cx="12192000" cy="169447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Dec</a:t>
              </a:r>
              <a:endParaRPr lang="en-US" sz="1000" dirty="0">
                <a:solidFill>
                  <a:schemeClr val="tx1">
                    <a:lumMod val="65000"/>
                    <a:lumOff val="35000"/>
                  </a:schemeClr>
                </a:solidFill>
                <a:latin typeface="Neris Light" panose="00000400000000000000" pitchFamily="50" charset="0"/>
              </a:endParaRPr>
            </a:p>
          </p:txBody>
        </p:sp>
        <p:sp>
          <p:nvSpPr>
            <p:cNvPr id="66" name="Title 1"/>
            <p:cNvSpPr txBox="1">
              <a:spLocks/>
            </p:cNvSpPr>
            <p:nvPr/>
          </p:nvSpPr>
          <p:spPr>
            <a:xfrm>
              <a:off x="10346701" y="21850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Nov</a:t>
              </a:r>
              <a:endParaRPr lang="en-US" sz="1000" dirty="0">
                <a:solidFill>
                  <a:schemeClr val="tx1">
                    <a:lumMod val="65000"/>
                    <a:lumOff val="35000"/>
                  </a:schemeClr>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Oct</a:t>
              </a:r>
              <a:endParaRPr lang="en-US" sz="1000" dirty="0">
                <a:solidFill>
                  <a:schemeClr val="tx1">
                    <a:lumMod val="65000"/>
                    <a:lumOff val="35000"/>
                  </a:schemeClr>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Sep</a:t>
              </a:r>
              <a:endParaRPr lang="en-US" sz="1000" dirty="0">
                <a:solidFill>
                  <a:schemeClr val="tx1">
                    <a:lumMod val="65000"/>
                    <a:lumOff val="35000"/>
                  </a:schemeClr>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Aug</a:t>
              </a:r>
              <a:endParaRPr lang="en-US" sz="1000" dirty="0">
                <a:solidFill>
                  <a:schemeClr val="tx1">
                    <a:lumMod val="65000"/>
                    <a:lumOff val="35000"/>
                  </a:schemeClr>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Jul</a:t>
              </a:r>
              <a:endParaRPr lang="en-US" sz="1000" dirty="0">
                <a:solidFill>
                  <a:schemeClr val="tx1">
                    <a:lumMod val="65000"/>
                    <a:lumOff val="35000"/>
                  </a:schemeClr>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Jun</a:t>
              </a:r>
              <a:endParaRPr lang="en-US" sz="1000" dirty="0">
                <a:solidFill>
                  <a:schemeClr val="tx1">
                    <a:lumMod val="65000"/>
                    <a:lumOff val="35000"/>
                  </a:schemeClr>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May</a:t>
              </a:r>
              <a:endParaRPr lang="en-US" sz="1000" dirty="0">
                <a:solidFill>
                  <a:schemeClr val="tx1">
                    <a:lumMod val="65000"/>
                    <a:lumOff val="35000"/>
                  </a:schemeClr>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Apr</a:t>
              </a:r>
              <a:endParaRPr lang="en-US" sz="1000" dirty="0">
                <a:solidFill>
                  <a:schemeClr val="tx1">
                    <a:lumMod val="65000"/>
                    <a:lumOff val="35000"/>
                  </a:schemeClr>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Mar</a:t>
              </a:r>
              <a:endParaRPr lang="en-US" sz="1000" dirty="0">
                <a:solidFill>
                  <a:schemeClr val="tx1">
                    <a:lumMod val="65000"/>
                    <a:lumOff val="35000"/>
                  </a:schemeClr>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Feb</a:t>
              </a:r>
              <a:endParaRPr lang="en-US" sz="1000" dirty="0">
                <a:solidFill>
                  <a:schemeClr val="tx1">
                    <a:lumMod val="65000"/>
                    <a:lumOff val="35000"/>
                  </a:schemeClr>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tx1">
                      <a:lumMod val="65000"/>
                      <a:lumOff val="35000"/>
                    </a:schemeClr>
                  </a:solidFill>
                  <a:latin typeface="Neris Light" panose="00000400000000000000" pitchFamily="50" charset="0"/>
                </a:rPr>
                <a:t>Jan</a:t>
              </a:r>
              <a:endParaRPr lang="en-US" sz="1000" dirty="0">
                <a:solidFill>
                  <a:schemeClr val="tx1">
                    <a:lumMod val="65000"/>
                    <a:lumOff val="35000"/>
                  </a:schemeClr>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Blue">
      <a:dk1>
        <a:sysClr val="windowText" lastClr="000000"/>
      </a:dk1>
      <a:lt1>
        <a:sysClr val="window" lastClr="FFFFFF"/>
      </a:lt1>
      <a:dk2>
        <a:srgbClr val="2D3847"/>
      </a:dk2>
      <a:lt2>
        <a:srgbClr val="E7E6E6"/>
      </a:lt2>
      <a:accent1>
        <a:srgbClr val="2EACFA"/>
      </a:accent1>
      <a:accent2>
        <a:srgbClr val="00B5FE"/>
      </a:accent2>
      <a:accent3>
        <a:srgbClr val="009DBC"/>
      </a:accent3>
      <a:accent4>
        <a:srgbClr val="2077BE"/>
      </a:accent4>
      <a:accent5>
        <a:srgbClr val="2466C6"/>
      </a:accent5>
      <a:accent6>
        <a:srgbClr val="2B5CA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4423</TotalTime>
  <Words>7549</Words>
  <Application>Microsoft Office PowerPoint</Application>
  <PresentationFormat>Widescreen</PresentationFormat>
  <Paragraphs>1117</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517</cp:revision>
  <dcterms:created xsi:type="dcterms:W3CDTF">2016-03-15T14:17:52Z</dcterms:created>
  <dcterms:modified xsi:type="dcterms:W3CDTF">2016-05-23T08:49:06Z</dcterms:modified>
</cp:coreProperties>
</file>