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533" autoAdjust="0"/>
    <p:restoredTop sz="94664" autoAdjust="0"/>
  </p:normalViewPr>
  <p:slideViewPr>
    <p:cSldViewPr snapToGrid="0">
      <p:cViewPr varScale="1">
        <p:scale>
          <a:sx n="92" d="100"/>
          <a:sy n="92" d="100"/>
        </p:scale>
        <p:origin x="114" y="78"/>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Tosca">
      <a:dk1>
        <a:sysClr val="windowText" lastClr="000000"/>
      </a:dk1>
      <a:lt1>
        <a:sysClr val="window" lastClr="FFFFFF"/>
      </a:lt1>
      <a:dk2>
        <a:srgbClr val="2B3441"/>
      </a:dk2>
      <a:lt2>
        <a:srgbClr val="D1EAF7"/>
      </a:lt2>
      <a:accent1>
        <a:srgbClr val="03C5AE"/>
      </a:accent1>
      <a:accent2>
        <a:srgbClr val="07A9A1"/>
      </a:accent2>
      <a:accent3>
        <a:srgbClr val="059592"/>
      </a:accent3>
      <a:accent4>
        <a:srgbClr val="0B776D"/>
      </a:accent4>
      <a:accent5>
        <a:srgbClr val="106C6E"/>
      </a:accent5>
      <a:accent6>
        <a:srgbClr val="085849"/>
      </a:accent6>
      <a:hlink>
        <a:srgbClr val="F49100"/>
      </a:hlink>
      <a:folHlink>
        <a:srgbClr val="85DFD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4484</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529</cp:revision>
  <dcterms:created xsi:type="dcterms:W3CDTF">2016-03-15T14:17:52Z</dcterms:created>
  <dcterms:modified xsi:type="dcterms:W3CDTF">2016-05-23T08:43:32Z</dcterms:modified>
</cp:coreProperties>
</file>