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Gray">
      <a:dk1>
        <a:sysClr val="windowText" lastClr="000000"/>
      </a:dk1>
      <a:lt1>
        <a:sysClr val="window" lastClr="FFFFFF"/>
      </a:lt1>
      <a:dk2>
        <a:srgbClr val="2B3441"/>
      </a:dk2>
      <a:lt2>
        <a:srgbClr val="D1EAF7"/>
      </a:lt2>
      <a:accent1>
        <a:srgbClr val="ADADAD"/>
      </a:accent1>
      <a:accent2>
        <a:srgbClr val="949494"/>
      </a:accent2>
      <a:accent3>
        <a:srgbClr val="777777"/>
      </a:accent3>
      <a:accent4>
        <a:srgbClr val="777777"/>
      </a:accent4>
      <a:accent5>
        <a:srgbClr val="565656"/>
      </a:accent5>
      <a:accent6>
        <a:srgbClr val="525252"/>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4487</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2016-05-23T09:09:38Z</dcterms:modified>
</cp:coreProperties>
</file>