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Red">
      <a:dk1>
        <a:sysClr val="windowText" lastClr="000000"/>
      </a:dk1>
      <a:lt1>
        <a:sysClr val="window" lastClr="FFFFFF"/>
      </a:lt1>
      <a:dk2>
        <a:srgbClr val="394555"/>
      </a:dk2>
      <a:lt2>
        <a:srgbClr val="E7E6E6"/>
      </a:lt2>
      <a:accent1>
        <a:srgbClr val="CE5252"/>
      </a:accent1>
      <a:accent2>
        <a:srgbClr val="DD4F59"/>
      </a:accent2>
      <a:accent3>
        <a:srgbClr val="E4727A"/>
      </a:accent3>
      <a:accent4>
        <a:srgbClr val="E98B92"/>
      </a:accent4>
      <a:accent5>
        <a:srgbClr val="E67E85"/>
      </a:accent5>
      <a:accent6>
        <a:srgbClr val="DC485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4486</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2016-05-23T08:59:43Z</dcterms:modified>
</cp:coreProperties>
</file>