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Orange">
      <a:dk1>
        <a:sysClr val="windowText" lastClr="000000"/>
      </a:dk1>
      <a:lt1>
        <a:sysClr val="window" lastClr="FFFFFF"/>
      </a:lt1>
      <a:dk2>
        <a:srgbClr val="28313C"/>
      </a:dk2>
      <a:lt2>
        <a:srgbClr val="DBEFF9"/>
      </a:lt2>
      <a:accent1>
        <a:srgbClr val="FC9308"/>
      </a:accent1>
      <a:accent2>
        <a:srgbClr val="FF7E2F"/>
      </a:accent2>
      <a:accent3>
        <a:srgbClr val="FC670C"/>
      </a:accent3>
      <a:accent4>
        <a:srgbClr val="EA8908"/>
      </a:accent4>
      <a:accent5>
        <a:srgbClr val="E55A0D"/>
      </a:accent5>
      <a:accent6>
        <a:srgbClr val="CF4507"/>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4485</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2016-05-23T08:56:56Z</dcterms:modified>
</cp:coreProperties>
</file>