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533" autoAdjust="0"/>
    <p:restoredTop sz="94664" autoAdjust="0"/>
  </p:normalViewPr>
  <p:slideViewPr>
    <p:cSldViewPr snapToGrid="0">
      <p:cViewPr varScale="1">
        <p:scale>
          <a:sx n="74" d="100"/>
          <a:sy n="74" d="100"/>
        </p:scale>
        <p:origin x="600" y="66"/>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Nature">
      <a:dk1>
        <a:sysClr val="windowText" lastClr="000000"/>
      </a:dk1>
      <a:lt1>
        <a:sysClr val="window" lastClr="FFFFFF"/>
      </a:lt1>
      <a:dk2>
        <a:srgbClr val="094B0B"/>
      </a:dk2>
      <a:lt2>
        <a:srgbClr val="DBEFF9"/>
      </a:lt2>
      <a:accent1>
        <a:srgbClr val="7DC10F"/>
      </a:accent1>
      <a:accent2>
        <a:srgbClr val="60B808"/>
      </a:accent2>
      <a:accent3>
        <a:srgbClr val="41A917"/>
      </a:accent3>
      <a:accent4>
        <a:srgbClr val="B2CD11"/>
      </a:accent4>
      <a:accent5>
        <a:srgbClr val="25B55C"/>
      </a:accent5>
      <a:accent6>
        <a:srgbClr val="1A8827"/>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4486</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530</cp:revision>
  <dcterms:created xsi:type="dcterms:W3CDTF">2016-03-15T14:17:52Z</dcterms:created>
  <dcterms:modified xsi:type="dcterms:W3CDTF">2016-05-23T08:54:59Z</dcterms:modified>
</cp:coreProperties>
</file>