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85" r:id="rId2"/>
    <p:sldId id="256" r:id="rId3"/>
    <p:sldId id="258" r:id="rId4"/>
    <p:sldId id="257" r:id="rId5"/>
    <p:sldId id="259" r:id="rId6"/>
    <p:sldId id="260" r:id="rId7"/>
    <p:sldId id="261" r:id="rId8"/>
    <p:sldId id="269" r:id="rId9"/>
    <p:sldId id="283" r:id="rId10"/>
    <p:sldId id="262" r:id="rId11"/>
    <p:sldId id="264" r:id="rId12"/>
    <p:sldId id="263" r:id="rId13"/>
    <p:sldId id="265" r:id="rId14"/>
    <p:sldId id="268" r:id="rId15"/>
    <p:sldId id="275" r:id="rId16"/>
    <p:sldId id="276" r:id="rId17"/>
    <p:sldId id="266" r:id="rId18"/>
    <p:sldId id="267" r:id="rId19"/>
    <p:sldId id="270" r:id="rId20"/>
    <p:sldId id="271" r:id="rId21"/>
    <p:sldId id="272" r:id="rId22"/>
    <p:sldId id="273" r:id="rId23"/>
    <p:sldId id="274" r:id="rId24"/>
    <p:sldId id="277" r:id="rId25"/>
    <p:sldId id="278" r:id="rId26"/>
    <p:sldId id="279" r:id="rId27"/>
    <p:sldId id="280" r:id="rId28"/>
    <p:sldId id="281" r:id="rId29"/>
    <p:sldId id="282" r:id="rId30"/>
    <p:sldId id="284" r:id="rId3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2" d="100"/>
          <a:sy n="52" d="100"/>
        </p:scale>
        <p:origin x="84" y="1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1872CBD-E1C2-4883-993B-2DA49E487773}" type="datetimeFigureOut">
              <a:rPr lang="en-ID" smtClean="0"/>
              <a:t>03/07/2021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DDBEB270-5E8C-4B50-B405-C1DEBA604387}" type="slidenum">
              <a:rPr lang="en-ID" smtClean="0"/>
              <a:t>‹#›</a:t>
            </a:fld>
            <a:endParaRPr lang="en-ID"/>
          </a:p>
        </p:txBody>
      </p:sp>
    </p:spTree>
    <p:extLst>
      <p:ext uri="{BB962C8B-B14F-4D97-AF65-F5344CB8AC3E}">
        <p14:creationId xmlns:p14="http://schemas.microsoft.com/office/powerpoint/2010/main" val="22382360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872CBD-E1C2-4883-993B-2DA49E487773}" type="datetimeFigureOut">
              <a:rPr lang="en-ID" smtClean="0"/>
              <a:t>03/07/2021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DDBEB270-5E8C-4B50-B405-C1DEBA604387}" type="slidenum">
              <a:rPr lang="en-ID" smtClean="0"/>
              <a:t>‹#›</a:t>
            </a:fld>
            <a:endParaRPr lang="en-ID"/>
          </a:p>
        </p:txBody>
      </p:sp>
    </p:spTree>
    <p:extLst>
      <p:ext uri="{BB962C8B-B14F-4D97-AF65-F5344CB8AC3E}">
        <p14:creationId xmlns:p14="http://schemas.microsoft.com/office/powerpoint/2010/main" val="1095680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872CBD-E1C2-4883-993B-2DA49E487773}" type="datetimeFigureOut">
              <a:rPr lang="en-ID" smtClean="0"/>
              <a:t>03/07/2021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DDBEB270-5E8C-4B50-B405-C1DEBA604387}" type="slidenum">
              <a:rPr lang="en-ID" smtClean="0"/>
              <a:t>‹#›</a:t>
            </a:fld>
            <a:endParaRPr lang="en-ID"/>
          </a:p>
        </p:txBody>
      </p:sp>
    </p:spTree>
    <p:extLst>
      <p:ext uri="{BB962C8B-B14F-4D97-AF65-F5344CB8AC3E}">
        <p14:creationId xmlns:p14="http://schemas.microsoft.com/office/powerpoint/2010/main" val="2587748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46BBD6C-14B6-4AC7-BBE1-5887DFF64F4A}"/>
              </a:ext>
            </a:extLst>
          </p:cNvPr>
          <p:cNvSpPr>
            <a:spLocks noGrp="1"/>
          </p:cNvSpPr>
          <p:nvPr>
            <p:ph type="pic" sz="quarter" idx="10"/>
          </p:nvPr>
        </p:nvSpPr>
        <p:spPr>
          <a:xfrm>
            <a:off x="-1" y="0"/>
            <a:ext cx="9144001" cy="5143500"/>
          </a:xfrm>
          <a:custGeom>
            <a:avLst/>
            <a:gdLst>
              <a:gd name="connsiteX0" fmla="*/ 0 w 12192001"/>
              <a:gd name="connsiteY0" fmla="*/ 0 h 6858000"/>
              <a:gd name="connsiteX1" fmla="*/ 12192001 w 12192001"/>
              <a:gd name="connsiteY1" fmla="*/ 0 h 6858000"/>
              <a:gd name="connsiteX2" fmla="*/ 12192001 w 12192001"/>
              <a:gd name="connsiteY2" fmla="*/ 6858000 h 6858000"/>
              <a:gd name="connsiteX3" fmla="*/ 0 w 121920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1" h="6858000">
                <a:moveTo>
                  <a:pt x="0" y="0"/>
                </a:moveTo>
                <a:lnTo>
                  <a:pt x="12192001" y="0"/>
                </a:lnTo>
                <a:lnTo>
                  <a:pt x="12192001" y="6858000"/>
                </a:lnTo>
                <a:lnTo>
                  <a:pt x="0" y="6858000"/>
                </a:lnTo>
                <a:close/>
              </a:path>
            </a:pathLst>
          </a:custGeom>
        </p:spPr>
        <p:txBody>
          <a:bodyPr wrap="square">
            <a:noAutofit/>
          </a:bodyPr>
          <a:lstStyle/>
          <a:p>
            <a:endParaRPr lang="en-ID"/>
          </a:p>
        </p:txBody>
      </p:sp>
    </p:spTree>
    <p:extLst>
      <p:ext uri="{BB962C8B-B14F-4D97-AF65-F5344CB8AC3E}">
        <p14:creationId xmlns:p14="http://schemas.microsoft.com/office/powerpoint/2010/main" val="4163161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D6EBFF9-74F1-433E-86C2-990C193B7B46}"/>
              </a:ext>
            </a:extLst>
          </p:cNvPr>
          <p:cNvSpPr/>
          <p:nvPr userDrawn="1"/>
        </p:nvSpPr>
        <p:spPr>
          <a:xfrm>
            <a:off x="2971800" y="0"/>
            <a:ext cx="6172200"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6" name="Picture Placeholder 5">
            <a:extLst>
              <a:ext uri="{FF2B5EF4-FFF2-40B4-BE49-F238E27FC236}">
                <a16:creationId xmlns:a16="http://schemas.microsoft.com/office/drawing/2014/main" id="{1DB97020-2348-407A-80C7-EED15E4A42F0}"/>
              </a:ext>
            </a:extLst>
          </p:cNvPr>
          <p:cNvSpPr>
            <a:spLocks noGrp="1"/>
          </p:cNvSpPr>
          <p:nvPr>
            <p:ph type="pic" sz="quarter" idx="10"/>
          </p:nvPr>
        </p:nvSpPr>
        <p:spPr>
          <a:xfrm>
            <a:off x="768926" y="1220500"/>
            <a:ext cx="3941883" cy="2702501"/>
          </a:xfrm>
          <a:custGeom>
            <a:avLst/>
            <a:gdLst>
              <a:gd name="connsiteX0" fmla="*/ 2348214 w 5255844"/>
              <a:gd name="connsiteY0" fmla="*/ 0 h 3603334"/>
              <a:gd name="connsiteX1" fmla="*/ 5255844 w 5255844"/>
              <a:gd name="connsiteY1" fmla="*/ 0 h 3603334"/>
              <a:gd name="connsiteX2" fmla="*/ 5255844 w 5255844"/>
              <a:gd name="connsiteY2" fmla="*/ 3603334 h 3603334"/>
              <a:gd name="connsiteX3" fmla="*/ 0 w 5255844"/>
              <a:gd name="connsiteY3" fmla="*/ 3603334 h 3603334"/>
              <a:gd name="connsiteX4" fmla="*/ 0 w 5255844"/>
              <a:gd name="connsiteY4" fmla="*/ 609795 h 3603334"/>
              <a:gd name="connsiteX5" fmla="*/ 1856152 w 5255844"/>
              <a:gd name="connsiteY5" fmla="*/ 609795 h 3603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5844" h="3603334">
                <a:moveTo>
                  <a:pt x="2348214" y="0"/>
                </a:moveTo>
                <a:lnTo>
                  <a:pt x="5255844" y="0"/>
                </a:lnTo>
                <a:lnTo>
                  <a:pt x="5255844" y="3603334"/>
                </a:lnTo>
                <a:lnTo>
                  <a:pt x="0" y="3603334"/>
                </a:lnTo>
                <a:lnTo>
                  <a:pt x="0" y="609795"/>
                </a:lnTo>
                <a:lnTo>
                  <a:pt x="1856152" y="609795"/>
                </a:lnTo>
                <a:close/>
              </a:path>
            </a:pathLst>
          </a:custGeom>
        </p:spPr>
        <p:txBody>
          <a:bodyPr wrap="square">
            <a:noAutofit/>
          </a:bodyPr>
          <a:lstStyle/>
          <a:p>
            <a:endParaRPr lang="en-ID"/>
          </a:p>
        </p:txBody>
      </p:sp>
    </p:spTree>
    <p:extLst>
      <p:ext uri="{BB962C8B-B14F-4D97-AF65-F5344CB8AC3E}">
        <p14:creationId xmlns:p14="http://schemas.microsoft.com/office/powerpoint/2010/main" val="565139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50F64B-AB8D-44C2-93E9-82DDEF186F21}"/>
              </a:ext>
            </a:extLst>
          </p:cNvPr>
          <p:cNvSpPr/>
          <p:nvPr userDrawn="1"/>
        </p:nvSpPr>
        <p:spPr>
          <a:xfrm>
            <a:off x="5380329" y="0"/>
            <a:ext cx="3763671"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6" name="Picture Placeholder 5">
            <a:extLst>
              <a:ext uri="{FF2B5EF4-FFF2-40B4-BE49-F238E27FC236}">
                <a16:creationId xmlns:a16="http://schemas.microsoft.com/office/drawing/2014/main" id="{94B6D3C0-8D6C-4F2A-ABC6-C0E15ED164A4}"/>
              </a:ext>
            </a:extLst>
          </p:cNvPr>
          <p:cNvSpPr>
            <a:spLocks noGrp="1"/>
          </p:cNvSpPr>
          <p:nvPr>
            <p:ph type="pic" sz="quarter" idx="10"/>
          </p:nvPr>
        </p:nvSpPr>
        <p:spPr>
          <a:xfrm>
            <a:off x="4034706" y="911803"/>
            <a:ext cx="2691246" cy="4231697"/>
          </a:xfrm>
          <a:custGeom>
            <a:avLst/>
            <a:gdLst>
              <a:gd name="connsiteX0" fmla="*/ 0 w 3588328"/>
              <a:gd name="connsiteY0" fmla="*/ 0 h 5642263"/>
              <a:gd name="connsiteX1" fmla="*/ 3588328 w 3588328"/>
              <a:gd name="connsiteY1" fmla="*/ 0 h 5642263"/>
              <a:gd name="connsiteX2" fmla="*/ 3588328 w 3588328"/>
              <a:gd name="connsiteY2" fmla="*/ 5642263 h 5642263"/>
              <a:gd name="connsiteX3" fmla="*/ 0 w 3588328"/>
              <a:gd name="connsiteY3" fmla="*/ 5642263 h 5642263"/>
            </a:gdLst>
            <a:ahLst/>
            <a:cxnLst>
              <a:cxn ang="0">
                <a:pos x="connsiteX0" y="connsiteY0"/>
              </a:cxn>
              <a:cxn ang="0">
                <a:pos x="connsiteX1" y="connsiteY1"/>
              </a:cxn>
              <a:cxn ang="0">
                <a:pos x="connsiteX2" y="connsiteY2"/>
              </a:cxn>
              <a:cxn ang="0">
                <a:pos x="connsiteX3" y="connsiteY3"/>
              </a:cxn>
            </a:cxnLst>
            <a:rect l="l" t="t" r="r" b="b"/>
            <a:pathLst>
              <a:path w="3588328" h="5642263">
                <a:moveTo>
                  <a:pt x="0" y="0"/>
                </a:moveTo>
                <a:lnTo>
                  <a:pt x="3588328" y="0"/>
                </a:lnTo>
                <a:lnTo>
                  <a:pt x="3588328" y="5642263"/>
                </a:lnTo>
                <a:lnTo>
                  <a:pt x="0" y="5642263"/>
                </a:lnTo>
                <a:close/>
              </a:path>
            </a:pathLst>
          </a:custGeom>
        </p:spPr>
        <p:txBody>
          <a:bodyPr wrap="square">
            <a:noAutofit/>
          </a:bodyPr>
          <a:lstStyle/>
          <a:p>
            <a:endParaRPr lang="en-ID"/>
          </a:p>
        </p:txBody>
      </p:sp>
    </p:spTree>
    <p:extLst>
      <p:ext uri="{BB962C8B-B14F-4D97-AF65-F5344CB8AC3E}">
        <p14:creationId xmlns:p14="http://schemas.microsoft.com/office/powerpoint/2010/main" val="23734200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7ADECB-DA96-4098-B28C-72D4981E3628}"/>
              </a:ext>
            </a:extLst>
          </p:cNvPr>
          <p:cNvSpPr/>
          <p:nvPr userDrawn="1"/>
        </p:nvSpPr>
        <p:spPr>
          <a:xfrm>
            <a:off x="0" y="1"/>
            <a:ext cx="4042064" cy="270250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6" name="Picture Placeholder 5">
            <a:extLst>
              <a:ext uri="{FF2B5EF4-FFF2-40B4-BE49-F238E27FC236}">
                <a16:creationId xmlns:a16="http://schemas.microsoft.com/office/drawing/2014/main" id="{F6EBE5D0-6451-41F8-900F-B4FAB90D8448}"/>
              </a:ext>
            </a:extLst>
          </p:cNvPr>
          <p:cNvSpPr>
            <a:spLocks noGrp="1"/>
          </p:cNvSpPr>
          <p:nvPr>
            <p:ph type="pic" sz="quarter" idx="10"/>
          </p:nvPr>
        </p:nvSpPr>
        <p:spPr>
          <a:xfrm>
            <a:off x="810492" y="1438708"/>
            <a:ext cx="4291447" cy="2702501"/>
          </a:xfrm>
          <a:custGeom>
            <a:avLst/>
            <a:gdLst>
              <a:gd name="connsiteX0" fmla="*/ 0 w 5721929"/>
              <a:gd name="connsiteY0" fmla="*/ 0 h 3603335"/>
              <a:gd name="connsiteX1" fmla="*/ 5721929 w 5721929"/>
              <a:gd name="connsiteY1" fmla="*/ 0 h 3603335"/>
              <a:gd name="connsiteX2" fmla="*/ 5721929 w 5721929"/>
              <a:gd name="connsiteY2" fmla="*/ 2993540 h 3603335"/>
              <a:gd name="connsiteX3" fmla="*/ 3701174 w 5721929"/>
              <a:gd name="connsiteY3" fmla="*/ 2993540 h 3603335"/>
              <a:gd name="connsiteX4" fmla="*/ 3165476 w 5721929"/>
              <a:gd name="connsiteY4" fmla="*/ 3603335 h 3603335"/>
              <a:gd name="connsiteX5" fmla="*/ 0 w 5721929"/>
              <a:gd name="connsiteY5" fmla="*/ 3603335 h 3603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1929" h="3603335">
                <a:moveTo>
                  <a:pt x="0" y="0"/>
                </a:moveTo>
                <a:lnTo>
                  <a:pt x="5721929" y="0"/>
                </a:lnTo>
                <a:lnTo>
                  <a:pt x="5721929" y="2993540"/>
                </a:lnTo>
                <a:lnTo>
                  <a:pt x="3701174" y="2993540"/>
                </a:lnTo>
                <a:lnTo>
                  <a:pt x="3165476" y="3603335"/>
                </a:lnTo>
                <a:lnTo>
                  <a:pt x="0" y="3603335"/>
                </a:lnTo>
                <a:close/>
              </a:path>
            </a:pathLst>
          </a:custGeom>
        </p:spPr>
        <p:txBody>
          <a:bodyPr wrap="square">
            <a:noAutofit/>
          </a:bodyPr>
          <a:lstStyle/>
          <a:p>
            <a:endParaRPr lang="en-ID"/>
          </a:p>
        </p:txBody>
      </p:sp>
    </p:spTree>
    <p:extLst>
      <p:ext uri="{BB962C8B-B14F-4D97-AF65-F5344CB8AC3E}">
        <p14:creationId xmlns:p14="http://schemas.microsoft.com/office/powerpoint/2010/main" val="20672194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310AE34-BC15-4CC5-BCEE-4D877B9D20BB}"/>
              </a:ext>
            </a:extLst>
          </p:cNvPr>
          <p:cNvSpPr>
            <a:spLocks noGrp="1"/>
          </p:cNvSpPr>
          <p:nvPr>
            <p:ph type="pic" sz="quarter" idx="10"/>
          </p:nvPr>
        </p:nvSpPr>
        <p:spPr>
          <a:xfrm>
            <a:off x="845560" y="1"/>
            <a:ext cx="5925355" cy="2571750"/>
          </a:xfrm>
          <a:custGeom>
            <a:avLst/>
            <a:gdLst>
              <a:gd name="connsiteX0" fmla="*/ 0 w 7900473"/>
              <a:gd name="connsiteY0" fmla="*/ 0 h 3429000"/>
              <a:gd name="connsiteX1" fmla="*/ 7900473 w 7900473"/>
              <a:gd name="connsiteY1" fmla="*/ 0 h 3429000"/>
              <a:gd name="connsiteX2" fmla="*/ 7900473 w 7900473"/>
              <a:gd name="connsiteY2" fmla="*/ 3429000 h 3429000"/>
              <a:gd name="connsiteX3" fmla="*/ 2998668 w 7900473"/>
              <a:gd name="connsiteY3" fmla="*/ 3429000 h 3429000"/>
              <a:gd name="connsiteX4" fmla="*/ 2854661 w 7900473"/>
              <a:gd name="connsiteY4" fmla="*/ 2960913 h 3429000"/>
              <a:gd name="connsiteX5" fmla="*/ 0 w 7900473"/>
              <a:gd name="connsiteY5" fmla="*/ 2960913 h 342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00473" h="3429000">
                <a:moveTo>
                  <a:pt x="0" y="0"/>
                </a:moveTo>
                <a:lnTo>
                  <a:pt x="7900473" y="0"/>
                </a:lnTo>
                <a:lnTo>
                  <a:pt x="7900473" y="3429000"/>
                </a:lnTo>
                <a:lnTo>
                  <a:pt x="2998668" y="3429000"/>
                </a:lnTo>
                <a:lnTo>
                  <a:pt x="2854661" y="2960913"/>
                </a:lnTo>
                <a:lnTo>
                  <a:pt x="0" y="2960913"/>
                </a:lnTo>
                <a:close/>
              </a:path>
            </a:pathLst>
          </a:custGeom>
        </p:spPr>
        <p:txBody>
          <a:bodyPr wrap="square">
            <a:noAutofit/>
          </a:bodyPr>
          <a:lstStyle/>
          <a:p>
            <a:endParaRPr lang="en-ID"/>
          </a:p>
        </p:txBody>
      </p:sp>
    </p:spTree>
    <p:extLst>
      <p:ext uri="{BB962C8B-B14F-4D97-AF65-F5344CB8AC3E}">
        <p14:creationId xmlns:p14="http://schemas.microsoft.com/office/powerpoint/2010/main" val="19125485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7F0243E-CC5E-4AA2-94E9-C7736C9E68DC}"/>
              </a:ext>
            </a:extLst>
          </p:cNvPr>
          <p:cNvSpPr>
            <a:spLocks noGrp="1"/>
          </p:cNvSpPr>
          <p:nvPr>
            <p:ph type="pic" sz="quarter" idx="10"/>
          </p:nvPr>
        </p:nvSpPr>
        <p:spPr>
          <a:xfrm>
            <a:off x="1306285" y="1441739"/>
            <a:ext cx="3265715" cy="2571750"/>
          </a:xfrm>
          <a:custGeom>
            <a:avLst/>
            <a:gdLst>
              <a:gd name="connsiteX0" fmla="*/ 0 w 4354286"/>
              <a:gd name="connsiteY0" fmla="*/ 0 h 3429000"/>
              <a:gd name="connsiteX1" fmla="*/ 4354286 w 4354286"/>
              <a:gd name="connsiteY1" fmla="*/ 0 h 3429000"/>
              <a:gd name="connsiteX2" fmla="*/ 4354286 w 4354286"/>
              <a:gd name="connsiteY2" fmla="*/ 3429000 h 3429000"/>
              <a:gd name="connsiteX3" fmla="*/ 0 w 4354286"/>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354286" h="3429000">
                <a:moveTo>
                  <a:pt x="0" y="0"/>
                </a:moveTo>
                <a:lnTo>
                  <a:pt x="4354286" y="0"/>
                </a:lnTo>
                <a:lnTo>
                  <a:pt x="4354286" y="3429000"/>
                </a:lnTo>
                <a:lnTo>
                  <a:pt x="0" y="3429000"/>
                </a:lnTo>
                <a:close/>
              </a:path>
            </a:pathLst>
          </a:custGeom>
        </p:spPr>
        <p:txBody>
          <a:bodyPr wrap="square">
            <a:noAutofit/>
          </a:bodyPr>
          <a:lstStyle/>
          <a:p>
            <a:endParaRPr lang="en-ID"/>
          </a:p>
        </p:txBody>
      </p:sp>
    </p:spTree>
    <p:extLst>
      <p:ext uri="{BB962C8B-B14F-4D97-AF65-F5344CB8AC3E}">
        <p14:creationId xmlns:p14="http://schemas.microsoft.com/office/powerpoint/2010/main" val="3023850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303AFF2-068A-45A4-A8A8-22D74E8321FB}"/>
              </a:ext>
            </a:extLst>
          </p:cNvPr>
          <p:cNvSpPr>
            <a:spLocks noGrp="1"/>
          </p:cNvSpPr>
          <p:nvPr>
            <p:ph type="pic" sz="quarter" idx="10"/>
          </p:nvPr>
        </p:nvSpPr>
        <p:spPr>
          <a:xfrm>
            <a:off x="3973286" y="2571750"/>
            <a:ext cx="2667000" cy="2571750"/>
          </a:xfrm>
          <a:custGeom>
            <a:avLst/>
            <a:gdLst>
              <a:gd name="connsiteX0" fmla="*/ 0 w 3556000"/>
              <a:gd name="connsiteY0" fmla="*/ 0 h 3429000"/>
              <a:gd name="connsiteX1" fmla="*/ 3556000 w 3556000"/>
              <a:gd name="connsiteY1" fmla="*/ 0 h 3429000"/>
              <a:gd name="connsiteX2" fmla="*/ 3556000 w 3556000"/>
              <a:gd name="connsiteY2" fmla="*/ 3429000 h 3429000"/>
              <a:gd name="connsiteX3" fmla="*/ 0 w 355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556000" h="3429000">
                <a:moveTo>
                  <a:pt x="0" y="0"/>
                </a:moveTo>
                <a:lnTo>
                  <a:pt x="3556000" y="0"/>
                </a:lnTo>
                <a:lnTo>
                  <a:pt x="3556000" y="3429000"/>
                </a:lnTo>
                <a:lnTo>
                  <a:pt x="0" y="3429000"/>
                </a:ln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C6054747-77D4-44F2-8BB3-F57B488FAAB8}"/>
              </a:ext>
            </a:extLst>
          </p:cNvPr>
          <p:cNvSpPr>
            <a:spLocks noGrp="1"/>
          </p:cNvSpPr>
          <p:nvPr>
            <p:ph type="pic" sz="quarter" idx="11"/>
          </p:nvPr>
        </p:nvSpPr>
        <p:spPr>
          <a:xfrm>
            <a:off x="6792684" y="947061"/>
            <a:ext cx="2350842" cy="4196441"/>
          </a:xfrm>
          <a:custGeom>
            <a:avLst/>
            <a:gdLst>
              <a:gd name="connsiteX0" fmla="*/ 427880 w 3134456"/>
              <a:gd name="connsiteY0" fmla="*/ 0 h 5595255"/>
              <a:gd name="connsiteX1" fmla="*/ 3134456 w 3134456"/>
              <a:gd name="connsiteY1" fmla="*/ 0 h 5595255"/>
              <a:gd name="connsiteX2" fmla="*/ 3134456 w 3134456"/>
              <a:gd name="connsiteY2" fmla="*/ 5595255 h 5595255"/>
              <a:gd name="connsiteX3" fmla="*/ 0 w 3134456"/>
              <a:gd name="connsiteY3" fmla="*/ 5595255 h 5595255"/>
              <a:gd name="connsiteX4" fmla="*/ 0 w 3134456"/>
              <a:gd name="connsiteY4" fmla="*/ 2123709 h 5595255"/>
              <a:gd name="connsiteX5" fmla="*/ 427880 w 3134456"/>
              <a:gd name="connsiteY5" fmla="*/ 2021721 h 5595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34456" h="5595255">
                <a:moveTo>
                  <a:pt x="427880" y="0"/>
                </a:moveTo>
                <a:lnTo>
                  <a:pt x="3134456" y="0"/>
                </a:lnTo>
                <a:lnTo>
                  <a:pt x="3134456" y="5595255"/>
                </a:lnTo>
                <a:lnTo>
                  <a:pt x="0" y="5595255"/>
                </a:lnTo>
                <a:lnTo>
                  <a:pt x="0" y="2123709"/>
                </a:lnTo>
                <a:lnTo>
                  <a:pt x="427880" y="2021721"/>
                </a:lnTo>
                <a:close/>
              </a:path>
            </a:pathLst>
          </a:custGeom>
        </p:spPr>
        <p:txBody>
          <a:bodyPr wrap="square">
            <a:noAutofit/>
          </a:bodyPr>
          <a:lstStyle/>
          <a:p>
            <a:endParaRPr lang="en-ID"/>
          </a:p>
        </p:txBody>
      </p:sp>
    </p:spTree>
    <p:extLst>
      <p:ext uri="{BB962C8B-B14F-4D97-AF65-F5344CB8AC3E}">
        <p14:creationId xmlns:p14="http://schemas.microsoft.com/office/powerpoint/2010/main" val="9938220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DEDF391-ADD9-4C30-986E-ABCB5C6BC8B7}"/>
              </a:ext>
            </a:extLst>
          </p:cNvPr>
          <p:cNvSpPr>
            <a:spLocks noGrp="1"/>
          </p:cNvSpPr>
          <p:nvPr>
            <p:ph type="pic" sz="quarter" idx="10"/>
          </p:nvPr>
        </p:nvSpPr>
        <p:spPr>
          <a:xfrm>
            <a:off x="845561" y="0"/>
            <a:ext cx="3193039" cy="4191000"/>
          </a:xfrm>
          <a:custGeom>
            <a:avLst/>
            <a:gdLst>
              <a:gd name="connsiteX0" fmla="*/ 0 w 4257385"/>
              <a:gd name="connsiteY0" fmla="*/ 0 h 5588000"/>
              <a:gd name="connsiteX1" fmla="*/ 4257385 w 4257385"/>
              <a:gd name="connsiteY1" fmla="*/ 0 h 5588000"/>
              <a:gd name="connsiteX2" fmla="*/ 4257385 w 4257385"/>
              <a:gd name="connsiteY2" fmla="*/ 5588000 h 5588000"/>
              <a:gd name="connsiteX3" fmla="*/ 0 w 4257385"/>
              <a:gd name="connsiteY3" fmla="*/ 5588000 h 5588000"/>
            </a:gdLst>
            <a:ahLst/>
            <a:cxnLst>
              <a:cxn ang="0">
                <a:pos x="connsiteX0" y="connsiteY0"/>
              </a:cxn>
              <a:cxn ang="0">
                <a:pos x="connsiteX1" y="connsiteY1"/>
              </a:cxn>
              <a:cxn ang="0">
                <a:pos x="connsiteX2" y="connsiteY2"/>
              </a:cxn>
              <a:cxn ang="0">
                <a:pos x="connsiteX3" y="connsiteY3"/>
              </a:cxn>
            </a:cxnLst>
            <a:rect l="l" t="t" r="r" b="b"/>
            <a:pathLst>
              <a:path w="4257385" h="5588000">
                <a:moveTo>
                  <a:pt x="0" y="0"/>
                </a:moveTo>
                <a:lnTo>
                  <a:pt x="4257385" y="0"/>
                </a:lnTo>
                <a:lnTo>
                  <a:pt x="4257385" y="5588000"/>
                </a:lnTo>
                <a:lnTo>
                  <a:pt x="0" y="5588000"/>
                </a:lnTo>
                <a:close/>
              </a:path>
            </a:pathLst>
          </a:custGeom>
        </p:spPr>
        <p:txBody>
          <a:bodyPr wrap="square">
            <a:noAutofit/>
          </a:bodyPr>
          <a:lstStyle/>
          <a:p>
            <a:endParaRPr lang="en-ID"/>
          </a:p>
        </p:txBody>
      </p:sp>
    </p:spTree>
    <p:extLst>
      <p:ext uri="{BB962C8B-B14F-4D97-AF65-F5344CB8AC3E}">
        <p14:creationId xmlns:p14="http://schemas.microsoft.com/office/powerpoint/2010/main" val="1941742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872CBD-E1C2-4883-993B-2DA49E487773}" type="datetimeFigureOut">
              <a:rPr lang="en-ID" smtClean="0"/>
              <a:t>03/07/2021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DDBEB270-5E8C-4B50-B405-C1DEBA604387}" type="slidenum">
              <a:rPr lang="en-ID" smtClean="0"/>
              <a:t>‹#›</a:t>
            </a:fld>
            <a:endParaRPr lang="en-ID"/>
          </a:p>
        </p:txBody>
      </p:sp>
    </p:spTree>
    <p:extLst>
      <p:ext uri="{BB962C8B-B14F-4D97-AF65-F5344CB8AC3E}">
        <p14:creationId xmlns:p14="http://schemas.microsoft.com/office/powerpoint/2010/main" val="30607654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6DB5841-A075-4DB7-AD78-9F1AF00BF576}"/>
              </a:ext>
            </a:extLst>
          </p:cNvPr>
          <p:cNvSpPr>
            <a:spLocks noGrp="1"/>
          </p:cNvSpPr>
          <p:nvPr>
            <p:ph type="pic" sz="quarter" idx="10"/>
          </p:nvPr>
        </p:nvSpPr>
        <p:spPr>
          <a:xfrm>
            <a:off x="0" y="0"/>
            <a:ext cx="9144000" cy="3013364"/>
          </a:xfrm>
          <a:custGeom>
            <a:avLst/>
            <a:gdLst>
              <a:gd name="connsiteX0" fmla="*/ 0 w 12192000"/>
              <a:gd name="connsiteY0" fmla="*/ 0 h 4017818"/>
              <a:gd name="connsiteX1" fmla="*/ 12192000 w 12192000"/>
              <a:gd name="connsiteY1" fmla="*/ 0 h 4017818"/>
              <a:gd name="connsiteX2" fmla="*/ 12192000 w 12192000"/>
              <a:gd name="connsiteY2" fmla="*/ 4017818 h 4017818"/>
              <a:gd name="connsiteX3" fmla="*/ 0 w 12192000"/>
              <a:gd name="connsiteY3" fmla="*/ 4017818 h 4017818"/>
            </a:gdLst>
            <a:ahLst/>
            <a:cxnLst>
              <a:cxn ang="0">
                <a:pos x="connsiteX0" y="connsiteY0"/>
              </a:cxn>
              <a:cxn ang="0">
                <a:pos x="connsiteX1" y="connsiteY1"/>
              </a:cxn>
              <a:cxn ang="0">
                <a:pos x="connsiteX2" y="connsiteY2"/>
              </a:cxn>
              <a:cxn ang="0">
                <a:pos x="connsiteX3" y="connsiteY3"/>
              </a:cxn>
            </a:cxnLst>
            <a:rect l="l" t="t" r="r" b="b"/>
            <a:pathLst>
              <a:path w="12192000" h="4017818">
                <a:moveTo>
                  <a:pt x="0" y="0"/>
                </a:moveTo>
                <a:lnTo>
                  <a:pt x="12192000" y="0"/>
                </a:lnTo>
                <a:lnTo>
                  <a:pt x="12192000" y="4017818"/>
                </a:lnTo>
                <a:lnTo>
                  <a:pt x="0" y="4017818"/>
                </a:lnTo>
                <a:close/>
              </a:path>
            </a:pathLst>
          </a:custGeom>
        </p:spPr>
        <p:txBody>
          <a:bodyPr wrap="square">
            <a:noAutofit/>
          </a:bodyPr>
          <a:lstStyle/>
          <a:p>
            <a:endParaRPr lang="en-ID"/>
          </a:p>
        </p:txBody>
      </p:sp>
    </p:spTree>
    <p:extLst>
      <p:ext uri="{BB962C8B-B14F-4D97-AF65-F5344CB8AC3E}">
        <p14:creationId xmlns:p14="http://schemas.microsoft.com/office/powerpoint/2010/main" val="35659804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9A2C44E-17C5-42C2-B063-63DC6A4537EC}"/>
              </a:ext>
            </a:extLst>
          </p:cNvPr>
          <p:cNvSpPr>
            <a:spLocks noGrp="1"/>
          </p:cNvSpPr>
          <p:nvPr>
            <p:ph type="pic" sz="quarter" idx="10"/>
          </p:nvPr>
        </p:nvSpPr>
        <p:spPr>
          <a:xfrm>
            <a:off x="0" y="1"/>
            <a:ext cx="5104928" cy="3080657"/>
          </a:xfrm>
          <a:custGeom>
            <a:avLst/>
            <a:gdLst>
              <a:gd name="connsiteX0" fmla="*/ 0 w 6806570"/>
              <a:gd name="connsiteY0" fmla="*/ 0 h 4107543"/>
              <a:gd name="connsiteX1" fmla="*/ 6806570 w 6806570"/>
              <a:gd name="connsiteY1" fmla="*/ 0 h 4107543"/>
              <a:gd name="connsiteX2" fmla="*/ 6806570 w 6806570"/>
              <a:gd name="connsiteY2" fmla="*/ 4107543 h 4107543"/>
              <a:gd name="connsiteX3" fmla="*/ 0 w 6806570"/>
              <a:gd name="connsiteY3" fmla="*/ 4107543 h 4107543"/>
            </a:gdLst>
            <a:ahLst/>
            <a:cxnLst>
              <a:cxn ang="0">
                <a:pos x="connsiteX0" y="connsiteY0"/>
              </a:cxn>
              <a:cxn ang="0">
                <a:pos x="connsiteX1" y="connsiteY1"/>
              </a:cxn>
              <a:cxn ang="0">
                <a:pos x="connsiteX2" y="connsiteY2"/>
              </a:cxn>
              <a:cxn ang="0">
                <a:pos x="connsiteX3" y="connsiteY3"/>
              </a:cxn>
            </a:cxnLst>
            <a:rect l="l" t="t" r="r" b="b"/>
            <a:pathLst>
              <a:path w="6806570" h="4107543">
                <a:moveTo>
                  <a:pt x="0" y="0"/>
                </a:moveTo>
                <a:lnTo>
                  <a:pt x="6806570" y="0"/>
                </a:lnTo>
                <a:lnTo>
                  <a:pt x="6806570" y="4107543"/>
                </a:lnTo>
                <a:lnTo>
                  <a:pt x="0" y="4107543"/>
                </a:lnTo>
                <a:close/>
              </a:path>
            </a:pathLst>
          </a:custGeom>
        </p:spPr>
        <p:txBody>
          <a:bodyPr wrap="square">
            <a:noAutofit/>
          </a:bodyPr>
          <a:lstStyle/>
          <a:p>
            <a:endParaRPr lang="en-ID"/>
          </a:p>
        </p:txBody>
      </p:sp>
    </p:spTree>
    <p:extLst>
      <p:ext uri="{BB962C8B-B14F-4D97-AF65-F5344CB8AC3E}">
        <p14:creationId xmlns:p14="http://schemas.microsoft.com/office/powerpoint/2010/main" val="31406473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2440555-AE60-447F-96C0-0979A7EDC622}"/>
              </a:ext>
            </a:extLst>
          </p:cNvPr>
          <p:cNvSpPr/>
          <p:nvPr userDrawn="1"/>
        </p:nvSpPr>
        <p:spPr>
          <a:xfrm>
            <a:off x="0" y="1510106"/>
            <a:ext cx="9144000" cy="363339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6" name="Picture Placeholder 5">
            <a:extLst>
              <a:ext uri="{FF2B5EF4-FFF2-40B4-BE49-F238E27FC236}">
                <a16:creationId xmlns:a16="http://schemas.microsoft.com/office/drawing/2014/main" id="{32F65D26-7E70-45EA-AD7F-5AA7C97FE3A1}"/>
              </a:ext>
            </a:extLst>
          </p:cNvPr>
          <p:cNvSpPr>
            <a:spLocks noGrp="1"/>
          </p:cNvSpPr>
          <p:nvPr>
            <p:ph type="pic" sz="quarter" idx="10"/>
          </p:nvPr>
        </p:nvSpPr>
        <p:spPr>
          <a:xfrm>
            <a:off x="1" y="-3"/>
            <a:ext cx="3494314" cy="5143502"/>
          </a:xfrm>
          <a:custGeom>
            <a:avLst/>
            <a:gdLst>
              <a:gd name="connsiteX0" fmla="*/ 0 w 4659085"/>
              <a:gd name="connsiteY0" fmla="*/ 0 h 6858002"/>
              <a:gd name="connsiteX1" fmla="*/ 4659085 w 4659085"/>
              <a:gd name="connsiteY1" fmla="*/ 0 h 6858002"/>
              <a:gd name="connsiteX2" fmla="*/ 4659085 w 4659085"/>
              <a:gd name="connsiteY2" fmla="*/ 4255009 h 6858002"/>
              <a:gd name="connsiteX3" fmla="*/ 4023081 w 4659085"/>
              <a:gd name="connsiteY3" fmla="*/ 4380015 h 6858002"/>
              <a:gd name="connsiteX4" fmla="*/ 4023081 w 4659085"/>
              <a:gd name="connsiteY4" fmla="*/ 6858002 h 6858002"/>
              <a:gd name="connsiteX5" fmla="*/ 0 w 4659085"/>
              <a:gd name="connsiteY5" fmla="*/ 6858002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59085" h="6858002">
                <a:moveTo>
                  <a:pt x="0" y="0"/>
                </a:moveTo>
                <a:lnTo>
                  <a:pt x="4659085" y="0"/>
                </a:lnTo>
                <a:lnTo>
                  <a:pt x="4659085" y="4255009"/>
                </a:lnTo>
                <a:lnTo>
                  <a:pt x="4023081" y="4380015"/>
                </a:lnTo>
                <a:lnTo>
                  <a:pt x="4023081" y="6858002"/>
                </a:lnTo>
                <a:lnTo>
                  <a:pt x="0" y="6858002"/>
                </a:lnTo>
                <a:close/>
              </a:path>
            </a:pathLst>
          </a:custGeom>
        </p:spPr>
        <p:txBody>
          <a:bodyPr wrap="square">
            <a:noAutofit/>
          </a:bodyPr>
          <a:lstStyle/>
          <a:p>
            <a:endParaRPr lang="en-ID"/>
          </a:p>
        </p:txBody>
      </p:sp>
    </p:spTree>
    <p:extLst>
      <p:ext uri="{BB962C8B-B14F-4D97-AF65-F5344CB8AC3E}">
        <p14:creationId xmlns:p14="http://schemas.microsoft.com/office/powerpoint/2010/main" val="35171107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F4268FC-6981-4E55-8178-DD9C7B971212}"/>
              </a:ext>
            </a:extLst>
          </p:cNvPr>
          <p:cNvSpPr>
            <a:spLocks noGrp="1"/>
          </p:cNvSpPr>
          <p:nvPr>
            <p:ph type="pic" sz="quarter" idx="10"/>
          </p:nvPr>
        </p:nvSpPr>
        <p:spPr>
          <a:xfrm>
            <a:off x="821872" y="2571750"/>
            <a:ext cx="3265715" cy="2107004"/>
          </a:xfrm>
          <a:custGeom>
            <a:avLst/>
            <a:gdLst>
              <a:gd name="connsiteX0" fmla="*/ 0 w 4354286"/>
              <a:gd name="connsiteY0" fmla="*/ 0 h 2809338"/>
              <a:gd name="connsiteX1" fmla="*/ 4354286 w 4354286"/>
              <a:gd name="connsiteY1" fmla="*/ 0 h 2809338"/>
              <a:gd name="connsiteX2" fmla="*/ 4354286 w 4354286"/>
              <a:gd name="connsiteY2" fmla="*/ 2809338 h 2809338"/>
              <a:gd name="connsiteX3" fmla="*/ 0 w 4354286"/>
              <a:gd name="connsiteY3" fmla="*/ 2809338 h 2809338"/>
            </a:gdLst>
            <a:ahLst/>
            <a:cxnLst>
              <a:cxn ang="0">
                <a:pos x="connsiteX0" y="connsiteY0"/>
              </a:cxn>
              <a:cxn ang="0">
                <a:pos x="connsiteX1" y="connsiteY1"/>
              </a:cxn>
              <a:cxn ang="0">
                <a:pos x="connsiteX2" y="connsiteY2"/>
              </a:cxn>
              <a:cxn ang="0">
                <a:pos x="connsiteX3" y="connsiteY3"/>
              </a:cxn>
            </a:cxnLst>
            <a:rect l="l" t="t" r="r" b="b"/>
            <a:pathLst>
              <a:path w="4354286" h="2809338">
                <a:moveTo>
                  <a:pt x="0" y="0"/>
                </a:moveTo>
                <a:lnTo>
                  <a:pt x="4354286" y="0"/>
                </a:lnTo>
                <a:lnTo>
                  <a:pt x="4354286" y="2809338"/>
                </a:lnTo>
                <a:lnTo>
                  <a:pt x="0" y="2809338"/>
                </a:ln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EC89E81F-4171-444E-8677-239CE0F89D1F}"/>
              </a:ext>
            </a:extLst>
          </p:cNvPr>
          <p:cNvSpPr>
            <a:spLocks noGrp="1"/>
          </p:cNvSpPr>
          <p:nvPr>
            <p:ph type="pic" sz="quarter" idx="11"/>
          </p:nvPr>
        </p:nvSpPr>
        <p:spPr>
          <a:xfrm>
            <a:off x="5148943" y="973654"/>
            <a:ext cx="3265715" cy="2107004"/>
          </a:xfrm>
          <a:custGeom>
            <a:avLst/>
            <a:gdLst>
              <a:gd name="connsiteX0" fmla="*/ 0 w 4354286"/>
              <a:gd name="connsiteY0" fmla="*/ 0 h 2809338"/>
              <a:gd name="connsiteX1" fmla="*/ 4354286 w 4354286"/>
              <a:gd name="connsiteY1" fmla="*/ 0 h 2809338"/>
              <a:gd name="connsiteX2" fmla="*/ 4354286 w 4354286"/>
              <a:gd name="connsiteY2" fmla="*/ 2809338 h 2809338"/>
              <a:gd name="connsiteX3" fmla="*/ 0 w 4354286"/>
              <a:gd name="connsiteY3" fmla="*/ 2809338 h 2809338"/>
            </a:gdLst>
            <a:ahLst/>
            <a:cxnLst>
              <a:cxn ang="0">
                <a:pos x="connsiteX0" y="connsiteY0"/>
              </a:cxn>
              <a:cxn ang="0">
                <a:pos x="connsiteX1" y="connsiteY1"/>
              </a:cxn>
              <a:cxn ang="0">
                <a:pos x="connsiteX2" y="connsiteY2"/>
              </a:cxn>
              <a:cxn ang="0">
                <a:pos x="connsiteX3" y="connsiteY3"/>
              </a:cxn>
            </a:cxnLst>
            <a:rect l="l" t="t" r="r" b="b"/>
            <a:pathLst>
              <a:path w="4354286" h="2809338">
                <a:moveTo>
                  <a:pt x="0" y="0"/>
                </a:moveTo>
                <a:lnTo>
                  <a:pt x="4354286" y="0"/>
                </a:lnTo>
                <a:lnTo>
                  <a:pt x="4354286" y="2809338"/>
                </a:lnTo>
                <a:lnTo>
                  <a:pt x="0" y="2809338"/>
                </a:lnTo>
                <a:close/>
              </a:path>
            </a:pathLst>
          </a:custGeom>
        </p:spPr>
        <p:txBody>
          <a:bodyPr wrap="square">
            <a:noAutofit/>
          </a:bodyPr>
          <a:lstStyle/>
          <a:p>
            <a:endParaRPr lang="en-ID"/>
          </a:p>
        </p:txBody>
      </p:sp>
    </p:spTree>
    <p:extLst>
      <p:ext uri="{BB962C8B-B14F-4D97-AF65-F5344CB8AC3E}">
        <p14:creationId xmlns:p14="http://schemas.microsoft.com/office/powerpoint/2010/main" val="650411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633BD37-22F7-46D3-8363-3AF21A90BD58}"/>
              </a:ext>
            </a:extLst>
          </p:cNvPr>
          <p:cNvSpPr>
            <a:spLocks noGrp="1"/>
          </p:cNvSpPr>
          <p:nvPr>
            <p:ph type="pic" sz="quarter" idx="10"/>
          </p:nvPr>
        </p:nvSpPr>
        <p:spPr>
          <a:xfrm>
            <a:off x="0" y="0"/>
            <a:ext cx="5029200" cy="5143500"/>
          </a:xfrm>
          <a:custGeom>
            <a:avLst/>
            <a:gdLst>
              <a:gd name="connsiteX0" fmla="*/ 0 w 6705600"/>
              <a:gd name="connsiteY0" fmla="*/ 0 h 6858000"/>
              <a:gd name="connsiteX1" fmla="*/ 6705600 w 6705600"/>
              <a:gd name="connsiteY1" fmla="*/ 0 h 6858000"/>
              <a:gd name="connsiteX2" fmla="*/ 6705600 w 6705600"/>
              <a:gd name="connsiteY2" fmla="*/ 6858000 h 6858000"/>
              <a:gd name="connsiteX3" fmla="*/ 0 w 6705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705600" h="6858000">
                <a:moveTo>
                  <a:pt x="0" y="0"/>
                </a:moveTo>
                <a:lnTo>
                  <a:pt x="6705600" y="0"/>
                </a:lnTo>
                <a:lnTo>
                  <a:pt x="6705600" y="6858000"/>
                </a:lnTo>
                <a:lnTo>
                  <a:pt x="0" y="6858000"/>
                </a:lnTo>
                <a:close/>
              </a:path>
            </a:pathLst>
          </a:custGeom>
        </p:spPr>
        <p:txBody>
          <a:bodyPr wrap="square">
            <a:noAutofit/>
          </a:bodyPr>
          <a:lstStyle/>
          <a:p>
            <a:endParaRPr lang="en-ID"/>
          </a:p>
        </p:txBody>
      </p:sp>
    </p:spTree>
    <p:extLst>
      <p:ext uri="{BB962C8B-B14F-4D97-AF65-F5344CB8AC3E}">
        <p14:creationId xmlns:p14="http://schemas.microsoft.com/office/powerpoint/2010/main" val="10149442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249D68F-4070-4F55-AA59-322840B6DE62}"/>
              </a:ext>
            </a:extLst>
          </p:cNvPr>
          <p:cNvSpPr>
            <a:spLocks noGrp="1"/>
          </p:cNvSpPr>
          <p:nvPr>
            <p:ph type="pic" sz="quarter" idx="10"/>
          </p:nvPr>
        </p:nvSpPr>
        <p:spPr>
          <a:xfrm>
            <a:off x="838200" y="2571750"/>
            <a:ext cx="3671331" cy="2169968"/>
          </a:xfrm>
          <a:custGeom>
            <a:avLst/>
            <a:gdLst>
              <a:gd name="connsiteX0" fmla="*/ 0 w 4895108"/>
              <a:gd name="connsiteY0" fmla="*/ 0 h 2893290"/>
              <a:gd name="connsiteX1" fmla="*/ 684213 w 4895108"/>
              <a:gd name="connsiteY1" fmla="*/ 0 h 2893290"/>
              <a:gd name="connsiteX2" fmla="*/ 1598613 w 4895108"/>
              <a:gd name="connsiteY2" fmla="*/ 0 h 2893290"/>
              <a:gd name="connsiteX3" fmla="*/ 4895108 w 4895108"/>
              <a:gd name="connsiteY3" fmla="*/ 0 h 2893290"/>
              <a:gd name="connsiteX4" fmla="*/ 4895108 w 4895108"/>
              <a:gd name="connsiteY4" fmla="*/ 2498332 h 2893290"/>
              <a:gd name="connsiteX5" fmla="*/ 3126370 w 4895108"/>
              <a:gd name="connsiteY5" fmla="*/ 2498332 h 2893290"/>
              <a:gd name="connsiteX6" fmla="*/ 3037143 w 4895108"/>
              <a:gd name="connsiteY6" fmla="*/ 2893290 h 2893290"/>
              <a:gd name="connsiteX7" fmla="*/ 0 w 4895108"/>
              <a:gd name="connsiteY7" fmla="*/ 2893290 h 2893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95108" h="2893290">
                <a:moveTo>
                  <a:pt x="0" y="0"/>
                </a:moveTo>
                <a:lnTo>
                  <a:pt x="684213" y="0"/>
                </a:lnTo>
                <a:lnTo>
                  <a:pt x="1598613" y="0"/>
                </a:lnTo>
                <a:lnTo>
                  <a:pt x="4895108" y="0"/>
                </a:lnTo>
                <a:lnTo>
                  <a:pt x="4895108" y="2498332"/>
                </a:lnTo>
                <a:lnTo>
                  <a:pt x="3126370" y="2498332"/>
                </a:lnTo>
                <a:lnTo>
                  <a:pt x="3037143" y="2893290"/>
                </a:lnTo>
                <a:lnTo>
                  <a:pt x="0" y="2893290"/>
                </a:ln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9C03685C-8908-4A72-961C-E20330BD28EF}"/>
              </a:ext>
            </a:extLst>
          </p:cNvPr>
          <p:cNvSpPr>
            <a:spLocks noGrp="1"/>
          </p:cNvSpPr>
          <p:nvPr>
            <p:ph type="pic" sz="quarter" idx="11"/>
          </p:nvPr>
        </p:nvSpPr>
        <p:spPr>
          <a:xfrm>
            <a:off x="4654728" y="2571750"/>
            <a:ext cx="3671331" cy="2169968"/>
          </a:xfrm>
          <a:custGeom>
            <a:avLst/>
            <a:gdLst>
              <a:gd name="connsiteX0" fmla="*/ 0 w 4895108"/>
              <a:gd name="connsiteY0" fmla="*/ 0 h 2893290"/>
              <a:gd name="connsiteX1" fmla="*/ 4895108 w 4895108"/>
              <a:gd name="connsiteY1" fmla="*/ 0 h 2893290"/>
              <a:gd name="connsiteX2" fmla="*/ 4895108 w 4895108"/>
              <a:gd name="connsiteY2" fmla="*/ 2893290 h 2893290"/>
              <a:gd name="connsiteX3" fmla="*/ 1857965 w 4895108"/>
              <a:gd name="connsiteY3" fmla="*/ 2893290 h 2893290"/>
              <a:gd name="connsiteX4" fmla="*/ 1768739 w 4895108"/>
              <a:gd name="connsiteY4" fmla="*/ 2498332 h 2893290"/>
              <a:gd name="connsiteX5" fmla="*/ 0 w 4895108"/>
              <a:gd name="connsiteY5" fmla="*/ 2498332 h 2893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5108" h="2893290">
                <a:moveTo>
                  <a:pt x="0" y="0"/>
                </a:moveTo>
                <a:lnTo>
                  <a:pt x="4895108" y="0"/>
                </a:lnTo>
                <a:lnTo>
                  <a:pt x="4895108" y="2893290"/>
                </a:lnTo>
                <a:lnTo>
                  <a:pt x="1857965" y="2893290"/>
                </a:lnTo>
                <a:lnTo>
                  <a:pt x="1768739" y="2498332"/>
                </a:lnTo>
                <a:lnTo>
                  <a:pt x="0" y="2498332"/>
                </a:lnTo>
                <a:close/>
              </a:path>
            </a:pathLst>
          </a:custGeom>
        </p:spPr>
        <p:txBody>
          <a:bodyPr wrap="square">
            <a:noAutofit/>
          </a:bodyPr>
          <a:lstStyle/>
          <a:p>
            <a:endParaRPr lang="en-ID"/>
          </a:p>
        </p:txBody>
      </p:sp>
    </p:spTree>
    <p:extLst>
      <p:ext uri="{BB962C8B-B14F-4D97-AF65-F5344CB8AC3E}">
        <p14:creationId xmlns:p14="http://schemas.microsoft.com/office/powerpoint/2010/main" val="40889869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FF11ABE-4313-4CA8-8CE3-CBAEEBB6E394}"/>
              </a:ext>
            </a:extLst>
          </p:cNvPr>
          <p:cNvSpPr/>
          <p:nvPr userDrawn="1"/>
        </p:nvSpPr>
        <p:spPr>
          <a:xfrm>
            <a:off x="1850572" y="0"/>
            <a:ext cx="7293428" cy="25345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9" name="Picture Placeholder 8">
            <a:extLst>
              <a:ext uri="{FF2B5EF4-FFF2-40B4-BE49-F238E27FC236}">
                <a16:creationId xmlns:a16="http://schemas.microsoft.com/office/drawing/2014/main" id="{BF339E0B-59B6-49BA-AEDA-2F00E62CE6C0}"/>
              </a:ext>
            </a:extLst>
          </p:cNvPr>
          <p:cNvSpPr>
            <a:spLocks noGrp="1"/>
          </p:cNvSpPr>
          <p:nvPr>
            <p:ph type="pic" sz="quarter" idx="10"/>
          </p:nvPr>
        </p:nvSpPr>
        <p:spPr>
          <a:xfrm>
            <a:off x="4203915" y="401783"/>
            <a:ext cx="3744140" cy="3297380"/>
          </a:xfrm>
          <a:custGeom>
            <a:avLst/>
            <a:gdLst>
              <a:gd name="connsiteX0" fmla="*/ 0 w 4992187"/>
              <a:gd name="connsiteY0" fmla="*/ 0 h 4396507"/>
              <a:gd name="connsiteX1" fmla="*/ 4992187 w 4992187"/>
              <a:gd name="connsiteY1" fmla="*/ 0 h 4396507"/>
              <a:gd name="connsiteX2" fmla="*/ 4992187 w 4992187"/>
              <a:gd name="connsiteY2" fmla="*/ 4396507 h 4396507"/>
              <a:gd name="connsiteX3" fmla="*/ 0 w 4992187"/>
              <a:gd name="connsiteY3" fmla="*/ 4396507 h 4396507"/>
            </a:gdLst>
            <a:ahLst/>
            <a:cxnLst>
              <a:cxn ang="0">
                <a:pos x="connsiteX0" y="connsiteY0"/>
              </a:cxn>
              <a:cxn ang="0">
                <a:pos x="connsiteX1" y="connsiteY1"/>
              </a:cxn>
              <a:cxn ang="0">
                <a:pos x="connsiteX2" y="connsiteY2"/>
              </a:cxn>
              <a:cxn ang="0">
                <a:pos x="connsiteX3" y="connsiteY3"/>
              </a:cxn>
            </a:cxnLst>
            <a:rect l="l" t="t" r="r" b="b"/>
            <a:pathLst>
              <a:path w="4992187" h="4396507">
                <a:moveTo>
                  <a:pt x="0" y="0"/>
                </a:moveTo>
                <a:lnTo>
                  <a:pt x="4992187" y="0"/>
                </a:lnTo>
                <a:lnTo>
                  <a:pt x="4992187" y="4396507"/>
                </a:lnTo>
                <a:lnTo>
                  <a:pt x="0" y="4396507"/>
                </a:lnTo>
                <a:close/>
              </a:path>
            </a:pathLst>
          </a:custGeom>
        </p:spPr>
        <p:txBody>
          <a:bodyPr wrap="square">
            <a:noAutofit/>
          </a:bodyPr>
          <a:lstStyle/>
          <a:p>
            <a:endParaRPr lang="en-ID"/>
          </a:p>
        </p:txBody>
      </p:sp>
    </p:spTree>
    <p:extLst>
      <p:ext uri="{BB962C8B-B14F-4D97-AF65-F5344CB8AC3E}">
        <p14:creationId xmlns:p14="http://schemas.microsoft.com/office/powerpoint/2010/main" val="26090922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88C3325-80A5-42B3-9AB7-828D30F0EEA7}"/>
              </a:ext>
            </a:extLst>
          </p:cNvPr>
          <p:cNvSpPr/>
          <p:nvPr userDrawn="1"/>
        </p:nvSpPr>
        <p:spPr>
          <a:xfrm>
            <a:off x="1" y="-37229"/>
            <a:ext cx="5205845" cy="20738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8" name="Picture Placeholder 7">
            <a:extLst>
              <a:ext uri="{FF2B5EF4-FFF2-40B4-BE49-F238E27FC236}">
                <a16:creationId xmlns:a16="http://schemas.microsoft.com/office/drawing/2014/main" id="{EC8C77A0-66C7-4D2D-9732-4484A8EA0AF5}"/>
              </a:ext>
            </a:extLst>
          </p:cNvPr>
          <p:cNvSpPr>
            <a:spLocks noGrp="1"/>
          </p:cNvSpPr>
          <p:nvPr>
            <p:ph type="pic" sz="quarter" idx="10"/>
          </p:nvPr>
        </p:nvSpPr>
        <p:spPr>
          <a:xfrm>
            <a:off x="845561" y="401782"/>
            <a:ext cx="2657638" cy="2169968"/>
          </a:xfrm>
          <a:custGeom>
            <a:avLst/>
            <a:gdLst>
              <a:gd name="connsiteX0" fmla="*/ 0 w 3543517"/>
              <a:gd name="connsiteY0" fmla="*/ 0 h 2893290"/>
              <a:gd name="connsiteX1" fmla="*/ 3543517 w 3543517"/>
              <a:gd name="connsiteY1" fmla="*/ 0 h 2893290"/>
              <a:gd name="connsiteX2" fmla="*/ 3543517 w 3543517"/>
              <a:gd name="connsiteY2" fmla="*/ 2893290 h 2893290"/>
              <a:gd name="connsiteX3" fmla="*/ 0 w 3543517"/>
              <a:gd name="connsiteY3" fmla="*/ 2893290 h 2893290"/>
            </a:gdLst>
            <a:ahLst/>
            <a:cxnLst>
              <a:cxn ang="0">
                <a:pos x="connsiteX0" y="connsiteY0"/>
              </a:cxn>
              <a:cxn ang="0">
                <a:pos x="connsiteX1" y="connsiteY1"/>
              </a:cxn>
              <a:cxn ang="0">
                <a:pos x="connsiteX2" y="connsiteY2"/>
              </a:cxn>
              <a:cxn ang="0">
                <a:pos x="connsiteX3" y="connsiteY3"/>
              </a:cxn>
            </a:cxnLst>
            <a:rect l="l" t="t" r="r" b="b"/>
            <a:pathLst>
              <a:path w="3543517" h="2893290">
                <a:moveTo>
                  <a:pt x="0" y="0"/>
                </a:moveTo>
                <a:lnTo>
                  <a:pt x="3543517" y="0"/>
                </a:lnTo>
                <a:lnTo>
                  <a:pt x="3543517" y="2893290"/>
                </a:lnTo>
                <a:lnTo>
                  <a:pt x="0" y="2893290"/>
                </a:lnTo>
                <a:close/>
              </a:path>
            </a:pathLst>
          </a:custGeom>
        </p:spPr>
        <p:txBody>
          <a:bodyPr wrap="square">
            <a:noAutofit/>
          </a:bodyPr>
          <a:lstStyle/>
          <a:p>
            <a:endParaRPr lang="en-ID"/>
          </a:p>
        </p:txBody>
      </p:sp>
      <p:sp>
        <p:nvSpPr>
          <p:cNvPr id="11" name="Picture Placeholder 10">
            <a:extLst>
              <a:ext uri="{FF2B5EF4-FFF2-40B4-BE49-F238E27FC236}">
                <a16:creationId xmlns:a16="http://schemas.microsoft.com/office/drawing/2014/main" id="{E5E2A9F3-B38F-45E1-9520-23DA34DF3C71}"/>
              </a:ext>
            </a:extLst>
          </p:cNvPr>
          <p:cNvSpPr>
            <a:spLocks noGrp="1"/>
          </p:cNvSpPr>
          <p:nvPr>
            <p:ph type="pic" sz="quarter" idx="11"/>
          </p:nvPr>
        </p:nvSpPr>
        <p:spPr>
          <a:xfrm>
            <a:off x="3579832" y="401782"/>
            <a:ext cx="4244523" cy="2169968"/>
          </a:xfrm>
          <a:custGeom>
            <a:avLst/>
            <a:gdLst>
              <a:gd name="connsiteX0" fmla="*/ 0 w 5659364"/>
              <a:gd name="connsiteY0" fmla="*/ 0 h 2893290"/>
              <a:gd name="connsiteX1" fmla="*/ 5659364 w 5659364"/>
              <a:gd name="connsiteY1" fmla="*/ 0 h 2893290"/>
              <a:gd name="connsiteX2" fmla="*/ 5659364 w 5659364"/>
              <a:gd name="connsiteY2" fmla="*/ 2893290 h 2893290"/>
              <a:gd name="connsiteX3" fmla="*/ 0 w 5659364"/>
              <a:gd name="connsiteY3" fmla="*/ 2893290 h 2893290"/>
            </a:gdLst>
            <a:ahLst/>
            <a:cxnLst>
              <a:cxn ang="0">
                <a:pos x="connsiteX0" y="connsiteY0"/>
              </a:cxn>
              <a:cxn ang="0">
                <a:pos x="connsiteX1" y="connsiteY1"/>
              </a:cxn>
              <a:cxn ang="0">
                <a:pos x="connsiteX2" y="connsiteY2"/>
              </a:cxn>
              <a:cxn ang="0">
                <a:pos x="connsiteX3" y="connsiteY3"/>
              </a:cxn>
            </a:cxnLst>
            <a:rect l="l" t="t" r="r" b="b"/>
            <a:pathLst>
              <a:path w="5659364" h="2893290">
                <a:moveTo>
                  <a:pt x="0" y="0"/>
                </a:moveTo>
                <a:lnTo>
                  <a:pt x="5659364" y="0"/>
                </a:lnTo>
                <a:lnTo>
                  <a:pt x="5659364" y="2893290"/>
                </a:lnTo>
                <a:lnTo>
                  <a:pt x="0" y="2893290"/>
                </a:lnTo>
                <a:close/>
              </a:path>
            </a:pathLst>
          </a:custGeom>
        </p:spPr>
        <p:txBody>
          <a:bodyPr wrap="square">
            <a:noAutofit/>
          </a:bodyPr>
          <a:lstStyle/>
          <a:p>
            <a:endParaRPr lang="en-ID"/>
          </a:p>
        </p:txBody>
      </p:sp>
      <p:sp>
        <p:nvSpPr>
          <p:cNvPr id="14" name="Picture Placeholder 13">
            <a:extLst>
              <a:ext uri="{FF2B5EF4-FFF2-40B4-BE49-F238E27FC236}">
                <a16:creationId xmlns:a16="http://schemas.microsoft.com/office/drawing/2014/main" id="{1453AC3E-BE5A-476E-86B6-26F54FBC29A5}"/>
              </a:ext>
            </a:extLst>
          </p:cNvPr>
          <p:cNvSpPr>
            <a:spLocks noGrp="1"/>
          </p:cNvSpPr>
          <p:nvPr>
            <p:ph type="pic" sz="quarter" idx="12"/>
          </p:nvPr>
        </p:nvSpPr>
        <p:spPr>
          <a:xfrm>
            <a:off x="856683" y="2646218"/>
            <a:ext cx="2657638" cy="2169968"/>
          </a:xfrm>
          <a:custGeom>
            <a:avLst/>
            <a:gdLst>
              <a:gd name="connsiteX0" fmla="*/ 0 w 3543517"/>
              <a:gd name="connsiteY0" fmla="*/ 0 h 2893290"/>
              <a:gd name="connsiteX1" fmla="*/ 3543517 w 3543517"/>
              <a:gd name="connsiteY1" fmla="*/ 0 h 2893290"/>
              <a:gd name="connsiteX2" fmla="*/ 3543517 w 3543517"/>
              <a:gd name="connsiteY2" fmla="*/ 2893290 h 2893290"/>
              <a:gd name="connsiteX3" fmla="*/ 0 w 3543517"/>
              <a:gd name="connsiteY3" fmla="*/ 2893290 h 2893290"/>
            </a:gdLst>
            <a:ahLst/>
            <a:cxnLst>
              <a:cxn ang="0">
                <a:pos x="connsiteX0" y="connsiteY0"/>
              </a:cxn>
              <a:cxn ang="0">
                <a:pos x="connsiteX1" y="connsiteY1"/>
              </a:cxn>
              <a:cxn ang="0">
                <a:pos x="connsiteX2" y="connsiteY2"/>
              </a:cxn>
              <a:cxn ang="0">
                <a:pos x="connsiteX3" y="connsiteY3"/>
              </a:cxn>
            </a:cxnLst>
            <a:rect l="l" t="t" r="r" b="b"/>
            <a:pathLst>
              <a:path w="3543517" h="2893290">
                <a:moveTo>
                  <a:pt x="0" y="0"/>
                </a:moveTo>
                <a:lnTo>
                  <a:pt x="3543517" y="0"/>
                </a:lnTo>
                <a:lnTo>
                  <a:pt x="3543517" y="2893290"/>
                </a:lnTo>
                <a:lnTo>
                  <a:pt x="0" y="2893290"/>
                </a:lnTo>
                <a:close/>
              </a:path>
            </a:pathLst>
          </a:custGeom>
        </p:spPr>
        <p:txBody>
          <a:bodyPr wrap="square">
            <a:noAutofit/>
          </a:bodyPr>
          <a:lstStyle/>
          <a:p>
            <a:endParaRPr lang="en-ID"/>
          </a:p>
        </p:txBody>
      </p:sp>
    </p:spTree>
    <p:extLst>
      <p:ext uri="{BB962C8B-B14F-4D97-AF65-F5344CB8AC3E}">
        <p14:creationId xmlns:p14="http://schemas.microsoft.com/office/powerpoint/2010/main" val="18731211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486593F-35EE-40C0-873A-61160B71ACFF}"/>
              </a:ext>
            </a:extLst>
          </p:cNvPr>
          <p:cNvSpPr>
            <a:spLocks noGrp="1"/>
          </p:cNvSpPr>
          <p:nvPr>
            <p:ph type="pic" sz="quarter" idx="10"/>
          </p:nvPr>
        </p:nvSpPr>
        <p:spPr>
          <a:xfrm>
            <a:off x="4572000" y="892628"/>
            <a:ext cx="4572000" cy="2351315"/>
          </a:xfrm>
          <a:custGeom>
            <a:avLst/>
            <a:gdLst>
              <a:gd name="connsiteX0" fmla="*/ 0 w 6096000"/>
              <a:gd name="connsiteY0" fmla="*/ 0 h 3135086"/>
              <a:gd name="connsiteX1" fmla="*/ 6096000 w 6096000"/>
              <a:gd name="connsiteY1" fmla="*/ 0 h 3135086"/>
              <a:gd name="connsiteX2" fmla="*/ 6096000 w 6096000"/>
              <a:gd name="connsiteY2" fmla="*/ 3135086 h 3135086"/>
              <a:gd name="connsiteX3" fmla="*/ 0 w 6096000"/>
              <a:gd name="connsiteY3" fmla="*/ 3135086 h 3135086"/>
            </a:gdLst>
            <a:ahLst/>
            <a:cxnLst>
              <a:cxn ang="0">
                <a:pos x="connsiteX0" y="connsiteY0"/>
              </a:cxn>
              <a:cxn ang="0">
                <a:pos x="connsiteX1" y="connsiteY1"/>
              </a:cxn>
              <a:cxn ang="0">
                <a:pos x="connsiteX2" y="connsiteY2"/>
              </a:cxn>
              <a:cxn ang="0">
                <a:pos x="connsiteX3" y="connsiteY3"/>
              </a:cxn>
            </a:cxnLst>
            <a:rect l="l" t="t" r="r" b="b"/>
            <a:pathLst>
              <a:path w="6096000" h="3135086">
                <a:moveTo>
                  <a:pt x="0" y="0"/>
                </a:moveTo>
                <a:lnTo>
                  <a:pt x="6096000" y="0"/>
                </a:lnTo>
                <a:lnTo>
                  <a:pt x="6096000" y="3135086"/>
                </a:lnTo>
                <a:lnTo>
                  <a:pt x="0" y="3135086"/>
                </a:lnTo>
                <a:close/>
              </a:path>
            </a:pathLst>
          </a:custGeom>
        </p:spPr>
        <p:txBody>
          <a:bodyPr wrap="square">
            <a:noAutofit/>
          </a:bodyPr>
          <a:lstStyle/>
          <a:p>
            <a:endParaRPr lang="en-ID"/>
          </a:p>
        </p:txBody>
      </p:sp>
    </p:spTree>
    <p:extLst>
      <p:ext uri="{BB962C8B-B14F-4D97-AF65-F5344CB8AC3E}">
        <p14:creationId xmlns:p14="http://schemas.microsoft.com/office/powerpoint/2010/main" val="29540698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51AD86B-407D-4518-8D51-FAEBBADDE4C9}"/>
              </a:ext>
            </a:extLst>
          </p:cNvPr>
          <p:cNvSpPr/>
          <p:nvPr userDrawn="1"/>
        </p:nvSpPr>
        <p:spPr>
          <a:xfrm>
            <a:off x="1850572" y="0"/>
            <a:ext cx="7293428" cy="253451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Picture Placeholder 6">
            <a:extLst>
              <a:ext uri="{FF2B5EF4-FFF2-40B4-BE49-F238E27FC236}">
                <a16:creationId xmlns:a16="http://schemas.microsoft.com/office/drawing/2014/main" id="{7B3F3418-A327-481E-BF0F-E86ACD1391B5}"/>
              </a:ext>
            </a:extLst>
          </p:cNvPr>
          <p:cNvSpPr>
            <a:spLocks noGrp="1"/>
          </p:cNvSpPr>
          <p:nvPr>
            <p:ph type="pic" sz="quarter" idx="10"/>
          </p:nvPr>
        </p:nvSpPr>
        <p:spPr>
          <a:xfrm>
            <a:off x="446315" y="925285"/>
            <a:ext cx="3005966" cy="4218215"/>
          </a:xfrm>
          <a:custGeom>
            <a:avLst/>
            <a:gdLst>
              <a:gd name="connsiteX0" fmla="*/ 0 w 4007955"/>
              <a:gd name="connsiteY0" fmla="*/ 0 h 5624286"/>
              <a:gd name="connsiteX1" fmla="*/ 4007955 w 4007955"/>
              <a:gd name="connsiteY1" fmla="*/ 0 h 5624286"/>
              <a:gd name="connsiteX2" fmla="*/ 4007955 w 4007955"/>
              <a:gd name="connsiteY2" fmla="*/ 5624286 h 5624286"/>
              <a:gd name="connsiteX3" fmla="*/ 0 w 4007955"/>
              <a:gd name="connsiteY3" fmla="*/ 5624286 h 5624286"/>
            </a:gdLst>
            <a:ahLst/>
            <a:cxnLst>
              <a:cxn ang="0">
                <a:pos x="connsiteX0" y="connsiteY0"/>
              </a:cxn>
              <a:cxn ang="0">
                <a:pos x="connsiteX1" y="connsiteY1"/>
              </a:cxn>
              <a:cxn ang="0">
                <a:pos x="connsiteX2" y="connsiteY2"/>
              </a:cxn>
              <a:cxn ang="0">
                <a:pos x="connsiteX3" y="connsiteY3"/>
              </a:cxn>
            </a:cxnLst>
            <a:rect l="l" t="t" r="r" b="b"/>
            <a:pathLst>
              <a:path w="4007955" h="5624286">
                <a:moveTo>
                  <a:pt x="0" y="0"/>
                </a:moveTo>
                <a:lnTo>
                  <a:pt x="4007955" y="0"/>
                </a:lnTo>
                <a:lnTo>
                  <a:pt x="4007955" y="5624286"/>
                </a:lnTo>
                <a:lnTo>
                  <a:pt x="0" y="5624286"/>
                </a:lnTo>
                <a:close/>
              </a:path>
            </a:pathLst>
          </a:custGeom>
        </p:spPr>
        <p:txBody>
          <a:bodyPr wrap="square">
            <a:noAutofit/>
          </a:bodyPr>
          <a:lstStyle/>
          <a:p>
            <a:endParaRPr lang="en-ID"/>
          </a:p>
        </p:txBody>
      </p:sp>
      <p:sp>
        <p:nvSpPr>
          <p:cNvPr id="10" name="Picture Placeholder 9">
            <a:extLst>
              <a:ext uri="{FF2B5EF4-FFF2-40B4-BE49-F238E27FC236}">
                <a16:creationId xmlns:a16="http://schemas.microsoft.com/office/drawing/2014/main" id="{DC9DE3A7-C158-4503-9E0F-EAFFE4E982DF}"/>
              </a:ext>
            </a:extLst>
          </p:cNvPr>
          <p:cNvSpPr>
            <a:spLocks noGrp="1"/>
          </p:cNvSpPr>
          <p:nvPr>
            <p:ph type="pic" sz="quarter" idx="11"/>
          </p:nvPr>
        </p:nvSpPr>
        <p:spPr>
          <a:xfrm>
            <a:off x="3549289" y="939358"/>
            <a:ext cx="3744140" cy="2108642"/>
          </a:xfrm>
          <a:custGeom>
            <a:avLst/>
            <a:gdLst>
              <a:gd name="connsiteX0" fmla="*/ 0 w 4992187"/>
              <a:gd name="connsiteY0" fmla="*/ 0 h 2811523"/>
              <a:gd name="connsiteX1" fmla="*/ 4992187 w 4992187"/>
              <a:gd name="connsiteY1" fmla="*/ 0 h 2811523"/>
              <a:gd name="connsiteX2" fmla="*/ 4992187 w 4992187"/>
              <a:gd name="connsiteY2" fmla="*/ 2811523 h 2811523"/>
              <a:gd name="connsiteX3" fmla="*/ 0 w 4992187"/>
              <a:gd name="connsiteY3" fmla="*/ 2811523 h 2811523"/>
            </a:gdLst>
            <a:ahLst/>
            <a:cxnLst>
              <a:cxn ang="0">
                <a:pos x="connsiteX0" y="connsiteY0"/>
              </a:cxn>
              <a:cxn ang="0">
                <a:pos x="connsiteX1" y="connsiteY1"/>
              </a:cxn>
              <a:cxn ang="0">
                <a:pos x="connsiteX2" y="connsiteY2"/>
              </a:cxn>
              <a:cxn ang="0">
                <a:pos x="connsiteX3" y="connsiteY3"/>
              </a:cxn>
            </a:cxnLst>
            <a:rect l="l" t="t" r="r" b="b"/>
            <a:pathLst>
              <a:path w="4992187" h="2811523">
                <a:moveTo>
                  <a:pt x="0" y="0"/>
                </a:moveTo>
                <a:lnTo>
                  <a:pt x="4992187" y="0"/>
                </a:lnTo>
                <a:lnTo>
                  <a:pt x="4992187" y="2811523"/>
                </a:lnTo>
                <a:lnTo>
                  <a:pt x="0" y="2811523"/>
                </a:lnTo>
                <a:close/>
              </a:path>
            </a:pathLst>
          </a:custGeom>
        </p:spPr>
        <p:txBody>
          <a:bodyPr wrap="square">
            <a:noAutofit/>
          </a:bodyPr>
          <a:lstStyle/>
          <a:p>
            <a:endParaRPr lang="en-ID"/>
          </a:p>
        </p:txBody>
      </p:sp>
    </p:spTree>
    <p:extLst>
      <p:ext uri="{BB962C8B-B14F-4D97-AF65-F5344CB8AC3E}">
        <p14:creationId xmlns:p14="http://schemas.microsoft.com/office/powerpoint/2010/main" val="1920421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872CBD-E1C2-4883-993B-2DA49E487773}" type="datetimeFigureOut">
              <a:rPr lang="en-ID" smtClean="0"/>
              <a:t>03/07/2021</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DDBEB270-5E8C-4B50-B405-C1DEBA604387}" type="slidenum">
              <a:rPr lang="en-ID" smtClean="0"/>
              <a:t>‹#›</a:t>
            </a:fld>
            <a:endParaRPr lang="en-ID"/>
          </a:p>
        </p:txBody>
      </p:sp>
    </p:spTree>
    <p:extLst>
      <p:ext uri="{BB962C8B-B14F-4D97-AF65-F5344CB8AC3E}">
        <p14:creationId xmlns:p14="http://schemas.microsoft.com/office/powerpoint/2010/main" val="11492053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80F136D-895A-461B-B64F-E2976762DF3E}"/>
              </a:ext>
            </a:extLst>
          </p:cNvPr>
          <p:cNvSpPr>
            <a:spLocks noGrp="1"/>
          </p:cNvSpPr>
          <p:nvPr>
            <p:ph type="pic" sz="quarter" idx="10"/>
          </p:nvPr>
        </p:nvSpPr>
        <p:spPr>
          <a:xfrm>
            <a:off x="4649352" y="2049236"/>
            <a:ext cx="3671331" cy="2169968"/>
          </a:xfrm>
          <a:custGeom>
            <a:avLst/>
            <a:gdLst>
              <a:gd name="connsiteX0" fmla="*/ 0 w 4895108"/>
              <a:gd name="connsiteY0" fmla="*/ 0 h 2893290"/>
              <a:gd name="connsiteX1" fmla="*/ 4895108 w 4895108"/>
              <a:gd name="connsiteY1" fmla="*/ 0 h 2893290"/>
              <a:gd name="connsiteX2" fmla="*/ 4895108 w 4895108"/>
              <a:gd name="connsiteY2" fmla="*/ 2498332 h 2893290"/>
              <a:gd name="connsiteX3" fmla="*/ 3126369 w 4895108"/>
              <a:gd name="connsiteY3" fmla="*/ 2498332 h 2893290"/>
              <a:gd name="connsiteX4" fmla="*/ 3037143 w 4895108"/>
              <a:gd name="connsiteY4" fmla="*/ 2893290 h 2893290"/>
              <a:gd name="connsiteX5" fmla="*/ 0 w 4895108"/>
              <a:gd name="connsiteY5" fmla="*/ 2893290 h 2893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5108" h="2893290">
                <a:moveTo>
                  <a:pt x="0" y="0"/>
                </a:moveTo>
                <a:lnTo>
                  <a:pt x="4895108" y="0"/>
                </a:lnTo>
                <a:lnTo>
                  <a:pt x="4895108" y="2498332"/>
                </a:lnTo>
                <a:lnTo>
                  <a:pt x="3126369" y="2498332"/>
                </a:lnTo>
                <a:lnTo>
                  <a:pt x="3037143" y="2893290"/>
                </a:lnTo>
                <a:lnTo>
                  <a:pt x="0" y="2893290"/>
                </a:lnTo>
                <a:close/>
              </a:path>
            </a:pathLst>
          </a:custGeom>
        </p:spPr>
        <p:txBody>
          <a:bodyPr wrap="square">
            <a:noAutofit/>
          </a:bodyPr>
          <a:lstStyle/>
          <a:p>
            <a:endParaRPr lang="en-ID"/>
          </a:p>
        </p:txBody>
      </p:sp>
    </p:spTree>
    <p:extLst>
      <p:ext uri="{BB962C8B-B14F-4D97-AF65-F5344CB8AC3E}">
        <p14:creationId xmlns:p14="http://schemas.microsoft.com/office/powerpoint/2010/main" val="267242368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3493D80-4C0C-4408-970F-C295A9DAF019}"/>
              </a:ext>
            </a:extLst>
          </p:cNvPr>
          <p:cNvSpPr/>
          <p:nvPr userDrawn="1"/>
        </p:nvSpPr>
        <p:spPr>
          <a:xfrm>
            <a:off x="5101936" y="3048000"/>
            <a:ext cx="4042064" cy="2095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6" name="Picture Placeholder 5">
            <a:extLst>
              <a:ext uri="{FF2B5EF4-FFF2-40B4-BE49-F238E27FC236}">
                <a16:creationId xmlns:a16="http://schemas.microsoft.com/office/drawing/2014/main" id="{78EACFA4-7AA2-4229-8839-F90ECE1DE84C}"/>
              </a:ext>
            </a:extLst>
          </p:cNvPr>
          <p:cNvSpPr>
            <a:spLocks noGrp="1"/>
          </p:cNvSpPr>
          <p:nvPr>
            <p:ph type="pic" sz="quarter" idx="10"/>
          </p:nvPr>
        </p:nvSpPr>
        <p:spPr>
          <a:xfrm>
            <a:off x="751114" y="1945699"/>
            <a:ext cx="5992586" cy="2702501"/>
          </a:xfrm>
          <a:custGeom>
            <a:avLst/>
            <a:gdLst>
              <a:gd name="connsiteX0" fmla="*/ 0 w 7990114"/>
              <a:gd name="connsiteY0" fmla="*/ 0 h 3603335"/>
              <a:gd name="connsiteX1" fmla="*/ 7990114 w 7990114"/>
              <a:gd name="connsiteY1" fmla="*/ 0 h 3603335"/>
              <a:gd name="connsiteX2" fmla="*/ 7990114 w 7990114"/>
              <a:gd name="connsiteY2" fmla="*/ 3603335 h 3603335"/>
              <a:gd name="connsiteX3" fmla="*/ 0 w 7990114"/>
              <a:gd name="connsiteY3" fmla="*/ 3603335 h 3603335"/>
            </a:gdLst>
            <a:ahLst/>
            <a:cxnLst>
              <a:cxn ang="0">
                <a:pos x="connsiteX0" y="connsiteY0"/>
              </a:cxn>
              <a:cxn ang="0">
                <a:pos x="connsiteX1" y="connsiteY1"/>
              </a:cxn>
              <a:cxn ang="0">
                <a:pos x="connsiteX2" y="connsiteY2"/>
              </a:cxn>
              <a:cxn ang="0">
                <a:pos x="connsiteX3" y="connsiteY3"/>
              </a:cxn>
            </a:cxnLst>
            <a:rect l="l" t="t" r="r" b="b"/>
            <a:pathLst>
              <a:path w="7990114" h="3603335">
                <a:moveTo>
                  <a:pt x="0" y="0"/>
                </a:moveTo>
                <a:lnTo>
                  <a:pt x="7990114" y="0"/>
                </a:lnTo>
                <a:lnTo>
                  <a:pt x="7990114" y="3603335"/>
                </a:lnTo>
                <a:lnTo>
                  <a:pt x="0" y="3603335"/>
                </a:lnTo>
                <a:close/>
              </a:path>
            </a:pathLst>
          </a:custGeom>
        </p:spPr>
        <p:txBody>
          <a:bodyPr wrap="square">
            <a:noAutofit/>
          </a:bodyPr>
          <a:lstStyle/>
          <a:p>
            <a:endParaRPr lang="en-ID"/>
          </a:p>
        </p:txBody>
      </p:sp>
    </p:spTree>
    <p:extLst>
      <p:ext uri="{BB962C8B-B14F-4D97-AF65-F5344CB8AC3E}">
        <p14:creationId xmlns:p14="http://schemas.microsoft.com/office/powerpoint/2010/main" val="27807794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E2486BB-56B6-4F82-8F2C-FD9C3C745AC4}"/>
              </a:ext>
            </a:extLst>
          </p:cNvPr>
          <p:cNvSpPr>
            <a:spLocks noGrp="1"/>
          </p:cNvSpPr>
          <p:nvPr>
            <p:ph type="pic" sz="quarter" idx="10"/>
          </p:nvPr>
        </p:nvSpPr>
        <p:spPr>
          <a:xfrm>
            <a:off x="1" y="0"/>
            <a:ext cx="2951018" cy="3096491"/>
          </a:xfrm>
          <a:custGeom>
            <a:avLst/>
            <a:gdLst>
              <a:gd name="connsiteX0" fmla="*/ 0 w 3934691"/>
              <a:gd name="connsiteY0" fmla="*/ 0 h 4128655"/>
              <a:gd name="connsiteX1" fmla="*/ 3934691 w 3934691"/>
              <a:gd name="connsiteY1" fmla="*/ 0 h 4128655"/>
              <a:gd name="connsiteX2" fmla="*/ 3934691 w 3934691"/>
              <a:gd name="connsiteY2" fmla="*/ 4128655 h 4128655"/>
              <a:gd name="connsiteX3" fmla="*/ 0 w 3934691"/>
              <a:gd name="connsiteY3" fmla="*/ 4128655 h 4128655"/>
            </a:gdLst>
            <a:ahLst/>
            <a:cxnLst>
              <a:cxn ang="0">
                <a:pos x="connsiteX0" y="connsiteY0"/>
              </a:cxn>
              <a:cxn ang="0">
                <a:pos x="connsiteX1" y="connsiteY1"/>
              </a:cxn>
              <a:cxn ang="0">
                <a:pos x="connsiteX2" y="connsiteY2"/>
              </a:cxn>
              <a:cxn ang="0">
                <a:pos x="connsiteX3" y="connsiteY3"/>
              </a:cxn>
            </a:cxnLst>
            <a:rect l="l" t="t" r="r" b="b"/>
            <a:pathLst>
              <a:path w="3934691" h="4128655">
                <a:moveTo>
                  <a:pt x="0" y="0"/>
                </a:moveTo>
                <a:lnTo>
                  <a:pt x="3934691" y="0"/>
                </a:lnTo>
                <a:lnTo>
                  <a:pt x="3934691" y="4128655"/>
                </a:lnTo>
                <a:lnTo>
                  <a:pt x="0" y="4128655"/>
                </a:ln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C5FC5E68-C2B9-4846-AC7A-069354E3CA3E}"/>
              </a:ext>
            </a:extLst>
          </p:cNvPr>
          <p:cNvSpPr>
            <a:spLocks noGrp="1"/>
          </p:cNvSpPr>
          <p:nvPr>
            <p:ph type="pic" sz="quarter" idx="11"/>
          </p:nvPr>
        </p:nvSpPr>
        <p:spPr>
          <a:xfrm>
            <a:off x="1887434" y="1548246"/>
            <a:ext cx="2684566" cy="3096491"/>
          </a:xfrm>
          <a:custGeom>
            <a:avLst/>
            <a:gdLst>
              <a:gd name="connsiteX0" fmla="*/ 0 w 3579421"/>
              <a:gd name="connsiteY0" fmla="*/ 0 h 4128655"/>
              <a:gd name="connsiteX1" fmla="*/ 3579421 w 3579421"/>
              <a:gd name="connsiteY1" fmla="*/ 0 h 4128655"/>
              <a:gd name="connsiteX2" fmla="*/ 3579421 w 3579421"/>
              <a:gd name="connsiteY2" fmla="*/ 4128655 h 4128655"/>
              <a:gd name="connsiteX3" fmla="*/ 0 w 3579421"/>
              <a:gd name="connsiteY3" fmla="*/ 4128655 h 4128655"/>
            </a:gdLst>
            <a:ahLst/>
            <a:cxnLst>
              <a:cxn ang="0">
                <a:pos x="connsiteX0" y="connsiteY0"/>
              </a:cxn>
              <a:cxn ang="0">
                <a:pos x="connsiteX1" y="connsiteY1"/>
              </a:cxn>
              <a:cxn ang="0">
                <a:pos x="connsiteX2" y="connsiteY2"/>
              </a:cxn>
              <a:cxn ang="0">
                <a:pos x="connsiteX3" y="connsiteY3"/>
              </a:cxn>
            </a:cxnLst>
            <a:rect l="l" t="t" r="r" b="b"/>
            <a:pathLst>
              <a:path w="3579421" h="4128655">
                <a:moveTo>
                  <a:pt x="0" y="0"/>
                </a:moveTo>
                <a:lnTo>
                  <a:pt x="3579421" y="0"/>
                </a:lnTo>
                <a:lnTo>
                  <a:pt x="3579421" y="4128655"/>
                </a:lnTo>
                <a:lnTo>
                  <a:pt x="0" y="4128655"/>
                </a:lnTo>
                <a:close/>
              </a:path>
            </a:pathLst>
          </a:custGeom>
        </p:spPr>
        <p:txBody>
          <a:bodyPr wrap="square">
            <a:noAutofit/>
          </a:bodyPr>
          <a:lstStyle/>
          <a:p>
            <a:endParaRPr lang="en-ID"/>
          </a:p>
        </p:txBody>
      </p:sp>
    </p:spTree>
    <p:extLst>
      <p:ext uri="{BB962C8B-B14F-4D97-AF65-F5344CB8AC3E}">
        <p14:creationId xmlns:p14="http://schemas.microsoft.com/office/powerpoint/2010/main" val="126018497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1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D81CA86-A963-4670-A52F-3CB431ED4851}"/>
              </a:ext>
            </a:extLst>
          </p:cNvPr>
          <p:cNvSpPr/>
          <p:nvPr userDrawn="1"/>
        </p:nvSpPr>
        <p:spPr>
          <a:xfrm>
            <a:off x="2452255" y="3627351"/>
            <a:ext cx="6691745" cy="15161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6" name="Picture Placeholder 5">
            <a:extLst>
              <a:ext uri="{FF2B5EF4-FFF2-40B4-BE49-F238E27FC236}">
                <a16:creationId xmlns:a16="http://schemas.microsoft.com/office/drawing/2014/main" id="{3B268B3E-1430-419D-ACF1-70E06CEC32E4}"/>
              </a:ext>
            </a:extLst>
          </p:cNvPr>
          <p:cNvSpPr>
            <a:spLocks noGrp="1"/>
          </p:cNvSpPr>
          <p:nvPr>
            <p:ph type="pic" sz="quarter" idx="10"/>
          </p:nvPr>
        </p:nvSpPr>
        <p:spPr>
          <a:xfrm>
            <a:off x="5663046" y="984029"/>
            <a:ext cx="2657638" cy="3757689"/>
          </a:xfrm>
          <a:custGeom>
            <a:avLst/>
            <a:gdLst>
              <a:gd name="connsiteX0" fmla="*/ 0 w 3543517"/>
              <a:gd name="connsiteY0" fmla="*/ 0 h 5010252"/>
              <a:gd name="connsiteX1" fmla="*/ 3543517 w 3543517"/>
              <a:gd name="connsiteY1" fmla="*/ 0 h 5010252"/>
              <a:gd name="connsiteX2" fmla="*/ 3543517 w 3543517"/>
              <a:gd name="connsiteY2" fmla="*/ 5010252 h 5010252"/>
              <a:gd name="connsiteX3" fmla="*/ 0 w 3543517"/>
              <a:gd name="connsiteY3" fmla="*/ 5010252 h 5010252"/>
            </a:gdLst>
            <a:ahLst/>
            <a:cxnLst>
              <a:cxn ang="0">
                <a:pos x="connsiteX0" y="connsiteY0"/>
              </a:cxn>
              <a:cxn ang="0">
                <a:pos x="connsiteX1" y="connsiteY1"/>
              </a:cxn>
              <a:cxn ang="0">
                <a:pos x="connsiteX2" y="connsiteY2"/>
              </a:cxn>
              <a:cxn ang="0">
                <a:pos x="connsiteX3" y="connsiteY3"/>
              </a:cxn>
            </a:cxnLst>
            <a:rect l="l" t="t" r="r" b="b"/>
            <a:pathLst>
              <a:path w="3543517" h="5010252">
                <a:moveTo>
                  <a:pt x="0" y="0"/>
                </a:moveTo>
                <a:lnTo>
                  <a:pt x="3543517" y="0"/>
                </a:lnTo>
                <a:lnTo>
                  <a:pt x="3543517" y="5010252"/>
                </a:lnTo>
                <a:lnTo>
                  <a:pt x="0" y="5010252"/>
                </a:lnTo>
                <a:close/>
              </a:path>
            </a:pathLst>
          </a:custGeom>
        </p:spPr>
        <p:txBody>
          <a:bodyPr wrap="square">
            <a:noAutofit/>
          </a:bodyPr>
          <a:lstStyle/>
          <a:p>
            <a:endParaRPr lang="en-ID"/>
          </a:p>
        </p:txBody>
      </p:sp>
    </p:spTree>
    <p:extLst>
      <p:ext uri="{BB962C8B-B14F-4D97-AF65-F5344CB8AC3E}">
        <p14:creationId xmlns:p14="http://schemas.microsoft.com/office/powerpoint/2010/main" val="2377177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3A467E1-77A1-468C-978C-B8757A646C5A}"/>
              </a:ext>
            </a:extLst>
          </p:cNvPr>
          <p:cNvSpPr/>
          <p:nvPr userDrawn="1"/>
        </p:nvSpPr>
        <p:spPr>
          <a:xfrm>
            <a:off x="1361210" y="0"/>
            <a:ext cx="7781329" cy="36241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6" name="Picture Placeholder 5">
            <a:extLst>
              <a:ext uri="{FF2B5EF4-FFF2-40B4-BE49-F238E27FC236}">
                <a16:creationId xmlns:a16="http://schemas.microsoft.com/office/drawing/2014/main" id="{72165D34-C580-4BCA-B209-A9D930D2A56B}"/>
              </a:ext>
            </a:extLst>
          </p:cNvPr>
          <p:cNvSpPr>
            <a:spLocks noGrp="1"/>
          </p:cNvSpPr>
          <p:nvPr>
            <p:ph type="pic" sz="quarter" idx="10"/>
          </p:nvPr>
        </p:nvSpPr>
        <p:spPr>
          <a:xfrm>
            <a:off x="-1" y="2057400"/>
            <a:ext cx="3671331" cy="2483428"/>
          </a:xfrm>
          <a:custGeom>
            <a:avLst/>
            <a:gdLst>
              <a:gd name="connsiteX0" fmla="*/ 0 w 4895108"/>
              <a:gd name="connsiteY0" fmla="*/ 0 h 3311237"/>
              <a:gd name="connsiteX1" fmla="*/ 4895108 w 4895108"/>
              <a:gd name="connsiteY1" fmla="*/ 0 h 3311237"/>
              <a:gd name="connsiteX2" fmla="*/ 4895108 w 4895108"/>
              <a:gd name="connsiteY2" fmla="*/ 2858345 h 3311237"/>
              <a:gd name="connsiteX3" fmla="*/ 2437931 w 4895108"/>
              <a:gd name="connsiteY3" fmla="*/ 2858345 h 3311237"/>
              <a:gd name="connsiteX4" fmla="*/ 2437931 w 4895108"/>
              <a:gd name="connsiteY4" fmla="*/ 3311237 h 3311237"/>
              <a:gd name="connsiteX5" fmla="*/ 0 w 4895108"/>
              <a:gd name="connsiteY5" fmla="*/ 3311237 h 3311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5108" h="3311237">
                <a:moveTo>
                  <a:pt x="0" y="0"/>
                </a:moveTo>
                <a:lnTo>
                  <a:pt x="4895108" y="0"/>
                </a:lnTo>
                <a:lnTo>
                  <a:pt x="4895108" y="2858345"/>
                </a:lnTo>
                <a:lnTo>
                  <a:pt x="2437931" y="2858345"/>
                </a:lnTo>
                <a:lnTo>
                  <a:pt x="2437931" y="3311237"/>
                </a:lnTo>
                <a:lnTo>
                  <a:pt x="0" y="3311237"/>
                </a:lnTo>
                <a:close/>
              </a:path>
            </a:pathLst>
          </a:custGeom>
        </p:spPr>
        <p:txBody>
          <a:bodyPr wrap="square">
            <a:noAutofit/>
          </a:bodyPr>
          <a:lstStyle/>
          <a:p>
            <a:endParaRPr lang="en-ID"/>
          </a:p>
        </p:txBody>
      </p:sp>
    </p:spTree>
    <p:extLst>
      <p:ext uri="{BB962C8B-B14F-4D97-AF65-F5344CB8AC3E}">
        <p14:creationId xmlns:p14="http://schemas.microsoft.com/office/powerpoint/2010/main" val="23271686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0834E86-5406-4766-8278-834717325B80}"/>
              </a:ext>
            </a:extLst>
          </p:cNvPr>
          <p:cNvSpPr/>
          <p:nvPr userDrawn="1"/>
        </p:nvSpPr>
        <p:spPr>
          <a:xfrm>
            <a:off x="0" y="0"/>
            <a:ext cx="4042064" cy="5143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6" name="Picture Placeholder 5">
            <a:extLst>
              <a:ext uri="{FF2B5EF4-FFF2-40B4-BE49-F238E27FC236}">
                <a16:creationId xmlns:a16="http://schemas.microsoft.com/office/drawing/2014/main" id="{EC89E8FC-C002-46CC-8395-5137BFA1C452}"/>
              </a:ext>
            </a:extLst>
          </p:cNvPr>
          <p:cNvSpPr>
            <a:spLocks noGrp="1"/>
          </p:cNvSpPr>
          <p:nvPr>
            <p:ph type="pic" sz="quarter" idx="10"/>
          </p:nvPr>
        </p:nvSpPr>
        <p:spPr>
          <a:xfrm>
            <a:off x="2444301" y="921682"/>
            <a:ext cx="2657638" cy="4221818"/>
          </a:xfrm>
          <a:custGeom>
            <a:avLst/>
            <a:gdLst>
              <a:gd name="connsiteX0" fmla="*/ 0 w 3543517"/>
              <a:gd name="connsiteY0" fmla="*/ 0 h 5629090"/>
              <a:gd name="connsiteX1" fmla="*/ 3543517 w 3543517"/>
              <a:gd name="connsiteY1" fmla="*/ 0 h 5629090"/>
              <a:gd name="connsiteX2" fmla="*/ 3543517 w 3543517"/>
              <a:gd name="connsiteY2" fmla="*/ 5629090 h 5629090"/>
              <a:gd name="connsiteX3" fmla="*/ 0 w 3543517"/>
              <a:gd name="connsiteY3" fmla="*/ 5629090 h 5629090"/>
            </a:gdLst>
            <a:ahLst/>
            <a:cxnLst>
              <a:cxn ang="0">
                <a:pos x="connsiteX0" y="connsiteY0"/>
              </a:cxn>
              <a:cxn ang="0">
                <a:pos x="connsiteX1" y="connsiteY1"/>
              </a:cxn>
              <a:cxn ang="0">
                <a:pos x="connsiteX2" y="connsiteY2"/>
              </a:cxn>
              <a:cxn ang="0">
                <a:pos x="connsiteX3" y="connsiteY3"/>
              </a:cxn>
            </a:cxnLst>
            <a:rect l="l" t="t" r="r" b="b"/>
            <a:pathLst>
              <a:path w="3543517" h="5629090">
                <a:moveTo>
                  <a:pt x="0" y="0"/>
                </a:moveTo>
                <a:lnTo>
                  <a:pt x="3543517" y="0"/>
                </a:lnTo>
                <a:lnTo>
                  <a:pt x="3543517" y="5629090"/>
                </a:lnTo>
                <a:lnTo>
                  <a:pt x="0" y="5629090"/>
                </a:lnTo>
                <a:close/>
              </a:path>
            </a:pathLst>
          </a:custGeom>
        </p:spPr>
        <p:txBody>
          <a:bodyPr wrap="square">
            <a:noAutofit/>
          </a:bodyPr>
          <a:lstStyle/>
          <a:p>
            <a:endParaRPr lang="en-ID"/>
          </a:p>
        </p:txBody>
      </p:sp>
    </p:spTree>
    <p:extLst>
      <p:ext uri="{BB962C8B-B14F-4D97-AF65-F5344CB8AC3E}">
        <p14:creationId xmlns:p14="http://schemas.microsoft.com/office/powerpoint/2010/main" val="23937769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A8647F8-1AA6-4B43-A240-8F8C86FCF243}"/>
              </a:ext>
            </a:extLst>
          </p:cNvPr>
          <p:cNvSpPr/>
          <p:nvPr userDrawn="1"/>
        </p:nvSpPr>
        <p:spPr>
          <a:xfrm>
            <a:off x="0" y="0"/>
            <a:ext cx="9144000" cy="36241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Picture Placeholder 6">
            <a:extLst>
              <a:ext uri="{FF2B5EF4-FFF2-40B4-BE49-F238E27FC236}">
                <a16:creationId xmlns:a16="http://schemas.microsoft.com/office/drawing/2014/main" id="{4CDA71FA-F484-4305-96A9-DAF496A1D342}"/>
              </a:ext>
            </a:extLst>
          </p:cNvPr>
          <p:cNvSpPr>
            <a:spLocks noGrp="1"/>
          </p:cNvSpPr>
          <p:nvPr>
            <p:ph type="pic" sz="quarter" idx="10"/>
          </p:nvPr>
        </p:nvSpPr>
        <p:spPr>
          <a:xfrm>
            <a:off x="3344416" y="903515"/>
            <a:ext cx="1891145" cy="3803567"/>
          </a:xfrm>
          <a:custGeom>
            <a:avLst/>
            <a:gdLst>
              <a:gd name="connsiteX0" fmla="*/ 0 w 2521527"/>
              <a:gd name="connsiteY0" fmla="*/ 0 h 3574472"/>
              <a:gd name="connsiteX1" fmla="*/ 2521527 w 2521527"/>
              <a:gd name="connsiteY1" fmla="*/ 0 h 3574472"/>
              <a:gd name="connsiteX2" fmla="*/ 2521527 w 2521527"/>
              <a:gd name="connsiteY2" fmla="*/ 3574472 h 3574472"/>
              <a:gd name="connsiteX3" fmla="*/ 0 w 2521527"/>
              <a:gd name="connsiteY3" fmla="*/ 3574472 h 3574472"/>
            </a:gdLst>
            <a:ahLst/>
            <a:cxnLst>
              <a:cxn ang="0">
                <a:pos x="connsiteX0" y="connsiteY0"/>
              </a:cxn>
              <a:cxn ang="0">
                <a:pos x="connsiteX1" y="connsiteY1"/>
              </a:cxn>
              <a:cxn ang="0">
                <a:pos x="connsiteX2" y="connsiteY2"/>
              </a:cxn>
              <a:cxn ang="0">
                <a:pos x="connsiteX3" y="connsiteY3"/>
              </a:cxn>
            </a:cxnLst>
            <a:rect l="l" t="t" r="r" b="b"/>
            <a:pathLst>
              <a:path w="2521527" h="3574472">
                <a:moveTo>
                  <a:pt x="0" y="0"/>
                </a:moveTo>
                <a:lnTo>
                  <a:pt x="2521527" y="0"/>
                </a:lnTo>
                <a:lnTo>
                  <a:pt x="2521527" y="3574472"/>
                </a:lnTo>
                <a:lnTo>
                  <a:pt x="0" y="3574472"/>
                </a:lnTo>
                <a:close/>
              </a:path>
            </a:pathLst>
          </a:custGeom>
        </p:spPr>
        <p:txBody>
          <a:bodyPr wrap="square">
            <a:noAutofit/>
          </a:bodyPr>
          <a:lstStyle/>
          <a:p>
            <a:endParaRPr lang="en-ID"/>
          </a:p>
        </p:txBody>
      </p:sp>
      <p:sp>
        <p:nvSpPr>
          <p:cNvPr id="10" name="Picture Placeholder 9">
            <a:extLst>
              <a:ext uri="{FF2B5EF4-FFF2-40B4-BE49-F238E27FC236}">
                <a16:creationId xmlns:a16="http://schemas.microsoft.com/office/drawing/2014/main" id="{ED5740E6-DF25-465D-B1D2-D40B8240D182}"/>
              </a:ext>
            </a:extLst>
          </p:cNvPr>
          <p:cNvSpPr>
            <a:spLocks noGrp="1"/>
          </p:cNvSpPr>
          <p:nvPr>
            <p:ph type="pic" sz="quarter" idx="11"/>
          </p:nvPr>
        </p:nvSpPr>
        <p:spPr>
          <a:xfrm>
            <a:off x="5297905" y="903515"/>
            <a:ext cx="1891145" cy="3803567"/>
          </a:xfrm>
          <a:custGeom>
            <a:avLst/>
            <a:gdLst>
              <a:gd name="connsiteX0" fmla="*/ 0 w 2521527"/>
              <a:gd name="connsiteY0" fmla="*/ 0 h 3574472"/>
              <a:gd name="connsiteX1" fmla="*/ 2521527 w 2521527"/>
              <a:gd name="connsiteY1" fmla="*/ 0 h 3574472"/>
              <a:gd name="connsiteX2" fmla="*/ 2521527 w 2521527"/>
              <a:gd name="connsiteY2" fmla="*/ 3574472 h 3574472"/>
              <a:gd name="connsiteX3" fmla="*/ 0 w 2521527"/>
              <a:gd name="connsiteY3" fmla="*/ 3574472 h 3574472"/>
            </a:gdLst>
            <a:ahLst/>
            <a:cxnLst>
              <a:cxn ang="0">
                <a:pos x="connsiteX0" y="connsiteY0"/>
              </a:cxn>
              <a:cxn ang="0">
                <a:pos x="connsiteX1" y="connsiteY1"/>
              </a:cxn>
              <a:cxn ang="0">
                <a:pos x="connsiteX2" y="connsiteY2"/>
              </a:cxn>
              <a:cxn ang="0">
                <a:pos x="connsiteX3" y="connsiteY3"/>
              </a:cxn>
            </a:cxnLst>
            <a:rect l="l" t="t" r="r" b="b"/>
            <a:pathLst>
              <a:path w="2521527" h="3574472">
                <a:moveTo>
                  <a:pt x="0" y="0"/>
                </a:moveTo>
                <a:lnTo>
                  <a:pt x="2521527" y="0"/>
                </a:lnTo>
                <a:lnTo>
                  <a:pt x="2521527" y="3574472"/>
                </a:lnTo>
                <a:lnTo>
                  <a:pt x="0" y="3574472"/>
                </a:lnTo>
                <a:close/>
              </a:path>
            </a:pathLst>
          </a:custGeom>
        </p:spPr>
        <p:txBody>
          <a:bodyPr wrap="square">
            <a:noAutofit/>
          </a:bodyPr>
          <a:lstStyle/>
          <a:p>
            <a:endParaRPr lang="en-ID"/>
          </a:p>
        </p:txBody>
      </p:sp>
      <p:sp>
        <p:nvSpPr>
          <p:cNvPr id="13" name="Picture Placeholder 12">
            <a:extLst>
              <a:ext uri="{FF2B5EF4-FFF2-40B4-BE49-F238E27FC236}">
                <a16:creationId xmlns:a16="http://schemas.microsoft.com/office/drawing/2014/main" id="{DD12CE07-074F-4631-9E77-3C48AAABB511}"/>
              </a:ext>
            </a:extLst>
          </p:cNvPr>
          <p:cNvSpPr>
            <a:spLocks noGrp="1"/>
          </p:cNvSpPr>
          <p:nvPr>
            <p:ph type="pic" sz="quarter" idx="12"/>
          </p:nvPr>
        </p:nvSpPr>
        <p:spPr>
          <a:xfrm>
            <a:off x="7251394" y="903515"/>
            <a:ext cx="1891145" cy="3803567"/>
          </a:xfrm>
          <a:custGeom>
            <a:avLst/>
            <a:gdLst>
              <a:gd name="connsiteX0" fmla="*/ 0 w 2521527"/>
              <a:gd name="connsiteY0" fmla="*/ 0 h 3574472"/>
              <a:gd name="connsiteX1" fmla="*/ 2521527 w 2521527"/>
              <a:gd name="connsiteY1" fmla="*/ 0 h 3574472"/>
              <a:gd name="connsiteX2" fmla="*/ 2521527 w 2521527"/>
              <a:gd name="connsiteY2" fmla="*/ 3574472 h 3574472"/>
              <a:gd name="connsiteX3" fmla="*/ 0 w 2521527"/>
              <a:gd name="connsiteY3" fmla="*/ 3574472 h 3574472"/>
            </a:gdLst>
            <a:ahLst/>
            <a:cxnLst>
              <a:cxn ang="0">
                <a:pos x="connsiteX0" y="connsiteY0"/>
              </a:cxn>
              <a:cxn ang="0">
                <a:pos x="connsiteX1" y="connsiteY1"/>
              </a:cxn>
              <a:cxn ang="0">
                <a:pos x="connsiteX2" y="connsiteY2"/>
              </a:cxn>
              <a:cxn ang="0">
                <a:pos x="connsiteX3" y="connsiteY3"/>
              </a:cxn>
            </a:cxnLst>
            <a:rect l="l" t="t" r="r" b="b"/>
            <a:pathLst>
              <a:path w="2521527" h="3574472">
                <a:moveTo>
                  <a:pt x="0" y="0"/>
                </a:moveTo>
                <a:lnTo>
                  <a:pt x="2521527" y="0"/>
                </a:lnTo>
                <a:lnTo>
                  <a:pt x="2521527" y="3574472"/>
                </a:lnTo>
                <a:lnTo>
                  <a:pt x="0" y="3574472"/>
                </a:lnTo>
                <a:close/>
              </a:path>
            </a:pathLst>
          </a:custGeom>
        </p:spPr>
        <p:txBody>
          <a:bodyPr wrap="square">
            <a:noAutofit/>
          </a:bodyPr>
          <a:lstStyle/>
          <a:p>
            <a:endParaRPr lang="en-ID"/>
          </a:p>
        </p:txBody>
      </p:sp>
    </p:spTree>
    <p:extLst>
      <p:ext uri="{BB962C8B-B14F-4D97-AF65-F5344CB8AC3E}">
        <p14:creationId xmlns:p14="http://schemas.microsoft.com/office/powerpoint/2010/main" val="339813117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C507C11-82ED-46E6-A382-D771619C3A4E}"/>
              </a:ext>
            </a:extLst>
          </p:cNvPr>
          <p:cNvSpPr/>
          <p:nvPr userDrawn="1"/>
        </p:nvSpPr>
        <p:spPr>
          <a:xfrm>
            <a:off x="1" y="0"/>
            <a:ext cx="3566882" cy="375768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6" name="Picture Placeholder 5">
            <a:extLst>
              <a:ext uri="{FF2B5EF4-FFF2-40B4-BE49-F238E27FC236}">
                <a16:creationId xmlns:a16="http://schemas.microsoft.com/office/drawing/2014/main" id="{72DFEEF0-8068-4055-B38E-3EF403A21B69}"/>
              </a:ext>
            </a:extLst>
          </p:cNvPr>
          <p:cNvSpPr>
            <a:spLocks noGrp="1"/>
          </p:cNvSpPr>
          <p:nvPr>
            <p:ph type="pic" sz="quarter" idx="10"/>
          </p:nvPr>
        </p:nvSpPr>
        <p:spPr>
          <a:xfrm>
            <a:off x="2462645" y="984029"/>
            <a:ext cx="2657638" cy="3757689"/>
          </a:xfrm>
          <a:custGeom>
            <a:avLst/>
            <a:gdLst>
              <a:gd name="connsiteX0" fmla="*/ 0 w 3543517"/>
              <a:gd name="connsiteY0" fmla="*/ 0 h 5010252"/>
              <a:gd name="connsiteX1" fmla="*/ 3543517 w 3543517"/>
              <a:gd name="connsiteY1" fmla="*/ 0 h 5010252"/>
              <a:gd name="connsiteX2" fmla="*/ 3543517 w 3543517"/>
              <a:gd name="connsiteY2" fmla="*/ 5010252 h 5010252"/>
              <a:gd name="connsiteX3" fmla="*/ 0 w 3543517"/>
              <a:gd name="connsiteY3" fmla="*/ 5010252 h 5010252"/>
            </a:gdLst>
            <a:ahLst/>
            <a:cxnLst>
              <a:cxn ang="0">
                <a:pos x="connsiteX0" y="connsiteY0"/>
              </a:cxn>
              <a:cxn ang="0">
                <a:pos x="connsiteX1" y="connsiteY1"/>
              </a:cxn>
              <a:cxn ang="0">
                <a:pos x="connsiteX2" y="connsiteY2"/>
              </a:cxn>
              <a:cxn ang="0">
                <a:pos x="connsiteX3" y="connsiteY3"/>
              </a:cxn>
            </a:cxnLst>
            <a:rect l="l" t="t" r="r" b="b"/>
            <a:pathLst>
              <a:path w="3543517" h="5010252">
                <a:moveTo>
                  <a:pt x="0" y="0"/>
                </a:moveTo>
                <a:lnTo>
                  <a:pt x="3543517" y="0"/>
                </a:lnTo>
                <a:lnTo>
                  <a:pt x="3543517" y="5010252"/>
                </a:lnTo>
                <a:lnTo>
                  <a:pt x="0" y="5010252"/>
                </a:lnTo>
                <a:close/>
              </a:path>
            </a:pathLst>
          </a:custGeom>
        </p:spPr>
        <p:txBody>
          <a:bodyPr wrap="square">
            <a:noAutofit/>
          </a:bodyPr>
          <a:lstStyle/>
          <a:p>
            <a:endParaRPr lang="en-ID"/>
          </a:p>
        </p:txBody>
      </p:sp>
    </p:spTree>
    <p:extLst>
      <p:ext uri="{BB962C8B-B14F-4D97-AF65-F5344CB8AC3E}">
        <p14:creationId xmlns:p14="http://schemas.microsoft.com/office/powerpoint/2010/main" val="227704613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6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3469928-62D4-4EA0-BCAC-D021CA4A5B3D}"/>
              </a:ext>
            </a:extLst>
          </p:cNvPr>
          <p:cNvSpPr/>
          <p:nvPr userDrawn="1"/>
        </p:nvSpPr>
        <p:spPr>
          <a:xfrm>
            <a:off x="5106969" y="897949"/>
            <a:ext cx="4042064" cy="2095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6" name="Picture Placeholder 5">
            <a:extLst>
              <a:ext uri="{FF2B5EF4-FFF2-40B4-BE49-F238E27FC236}">
                <a16:creationId xmlns:a16="http://schemas.microsoft.com/office/drawing/2014/main" id="{0460AE7D-1FED-4EE1-A9D0-A6F230864862}"/>
              </a:ext>
            </a:extLst>
          </p:cNvPr>
          <p:cNvSpPr>
            <a:spLocks noGrp="1"/>
          </p:cNvSpPr>
          <p:nvPr>
            <p:ph type="pic" sz="quarter" idx="10"/>
          </p:nvPr>
        </p:nvSpPr>
        <p:spPr>
          <a:xfrm>
            <a:off x="751115" y="1945699"/>
            <a:ext cx="5483431" cy="2702501"/>
          </a:xfrm>
          <a:custGeom>
            <a:avLst/>
            <a:gdLst>
              <a:gd name="connsiteX0" fmla="*/ 0 w 7311241"/>
              <a:gd name="connsiteY0" fmla="*/ 0 h 3603335"/>
              <a:gd name="connsiteX1" fmla="*/ 7311241 w 7311241"/>
              <a:gd name="connsiteY1" fmla="*/ 0 h 3603335"/>
              <a:gd name="connsiteX2" fmla="*/ 7311241 w 7311241"/>
              <a:gd name="connsiteY2" fmla="*/ 3603335 h 3603335"/>
              <a:gd name="connsiteX3" fmla="*/ 0 w 7311241"/>
              <a:gd name="connsiteY3" fmla="*/ 3603335 h 3603335"/>
            </a:gdLst>
            <a:ahLst/>
            <a:cxnLst>
              <a:cxn ang="0">
                <a:pos x="connsiteX0" y="connsiteY0"/>
              </a:cxn>
              <a:cxn ang="0">
                <a:pos x="connsiteX1" y="connsiteY1"/>
              </a:cxn>
              <a:cxn ang="0">
                <a:pos x="connsiteX2" y="connsiteY2"/>
              </a:cxn>
              <a:cxn ang="0">
                <a:pos x="connsiteX3" y="connsiteY3"/>
              </a:cxn>
            </a:cxnLst>
            <a:rect l="l" t="t" r="r" b="b"/>
            <a:pathLst>
              <a:path w="7311241" h="3603335">
                <a:moveTo>
                  <a:pt x="0" y="0"/>
                </a:moveTo>
                <a:lnTo>
                  <a:pt x="7311241" y="0"/>
                </a:lnTo>
                <a:lnTo>
                  <a:pt x="7311241" y="3603335"/>
                </a:lnTo>
                <a:lnTo>
                  <a:pt x="0" y="3603335"/>
                </a:lnTo>
                <a:close/>
              </a:path>
            </a:pathLst>
          </a:custGeom>
        </p:spPr>
        <p:txBody>
          <a:bodyPr wrap="square">
            <a:noAutofit/>
          </a:bodyPr>
          <a:lstStyle/>
          <a:p>
            <a:endParaRPr lang="en-ID"/>
          </a:p>
        </p:txBody>
      </p:sp>
    </p:spTree>
    <p:extLst>
      <p:ext uri="{BB962C8B-B14F-4D97-AF65-F5344CB8AC3E}">
        <p14:creationId xmlns:p14="http://schemas.microsoft.com/office/powerpoint/2010/main" val="45852910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7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BD6C22-28ED-4DFB-B139-D8838BA9B639}"/>
              </a:ext>
            </a:extLst>
          </p:cNvPr>
          <p:cNvSpPr/>
          <p:nvPr userDrawn="1"/>
        </p:nvSpPr>
        <p:spPr>
          <a:xfrm>
            <a:off x="0" y="0"/>
            <a:ext cx="6754091"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6" name="Picture Placeholder 5">
            <a:extLst>
              <a:ext uri="{FF2B5EF4-FFF2-40B4-BE49-F238E27FC236}">
                <a16:creationId xmlns:a16="http://schemas.microsoft.com/office/drawing/2014/main" id="{B8711703-6AA9-40A7-A621-08B8C08AD6A4}"/>
              </a:ext>
            </a:extLst>
          </p:cNvPr>
          <p:cNvSpPr>
            <a:spLocks noGrp="1"/>
          </p:cNvSpPr>
          <p:nvPr>
            <p:ph type="pic" sz="quarter" idx="10"/>
          </p:nvPr>
        </p:nvSpPr>
        <p:spPr>
          <a:xfrm>
            <a:off x="4889766" y="788286"/>
            <a:ext cx="3190504" cy="3671332"/>
          </a:xfrm>
          <a:custGeom>
            <a:avLst/>
            <a:gdLst>
              <a:gd name="connsiteX0" fmla="*/ 0 w 4254005"/>
              <a:gd name="connsiteY0" fmla="*/ 0 h 4895109"/>
              <a:gd name="connsiteX1" fmla="*/ 3673299 w 4254005"/>
              <a:gd name="connsiteY1" fmla="*/ 0 h 4895109"/>
              <a:gd name="connsiteX2" fmla="*/ 3673299 w 4254005"/>
              <a:gd name="connsiteY2" fmla="*/ 1768739 h 4895109"/>
              <a:gd name="connsiteX3" fmla="*/ 4254005 w 4254005"/>
              <a:gd name="connsiteY3" fmla="*/ 1857966 h 4895109"/>
              <a:gd name="connsiteX4" fmla="*/ 4254005 w 4254005"/>
              <a:gd name="connsiteY4" fmla="*/ 4895109 h 4895109"/>
              <a:gd name="connsiteX5" fmla="*/ 0 w 4254005"/>
              <a:gd name="connsiteY5" fmla="*/ 4895109 h 489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4005" h="4895109">
                <a:moveTo>
                  <a:pt x="0" y="0"/>
                </a:moveTo>
                <a:lnTo>
                  <a:pt x="3673299" y="0"/>
                </a:lnTo>
                <a:lnTo>
                  <a:pt x="3673299" y="1768739"/>
                </a:lnTo>
                <a:lnTo>
                  <a:pt x="4254005" y="1857966"/>
                </a:lnTo>
                <a:lnTo>
                  <a:pt x="4254005" y="4895109"/>
                </a:lnTo>
                <a:lnTo>
                  <a:pt x="0" y="4895109"/>
                </a:lnTo>
                <a:close/>
              </a:path>
            </a:pathLst>
          </a:custGeom>
        </p:spPr>
        <p:txBody>
          <a:bodyPr wrap="square">
            <a:noAutofit/>
          </a:bodyPr>
          <a:lstStyle/>
          <a:p>
            <a:endParaRPr lang="en-ID"/>
          </a:p>
        </p:txBody>
      </p:sp>
    </p:spTree>
    <p:extLst>
      <p:ext uri="{BB962C8B-B14F-4D97-AF65-F5344CB8AC3E}">
        <p14:creationId xmlns:p14="http://schemas.microsoft.com/office/powerpoint/2010/main" val="1902273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1872CBD-E1C2-4883-993B-2DA49E487773}" type="datetimeFigureOut">
              <a:rPr lang="en-ID" smtClean="0"/>
              <a:t>03/07/2021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DDBEB270-5E8C-4B50-B405-C1DEBA604387}" type="slidenum">
              <a:rPr lang="en-ID" smtClean="0"/>
              <a:t>‹#›</a:t>
            </a:fld>
            <a:endParaRPr lang="en-ID"/>
          </a:p>
        </p:txBody>
      </p:sp>
    </p:spTree>
    <p:extLst>
      <p:ext uri="{BB962C8B-B14F-4D97-AF65-F5344CB8AC3E}">
        <p14:creationId xmlns:p14="http://schemas.microsoft.com/office/powerpoint/2010/main" val="424999088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8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FB476DC-2411-49F8-93B5-9686EA9098D6}"/>
              </a:ext>
            </a:extLst>
          </p:cNvPr>
          <p:cNvSpPr>
            <a:spLocks noGrp="1"/>
          </p:cNvSpPr>
          <p:nvPr>
            <p:ph type="pic" sz="quarter" idx="10"/>
          </p:nvPr>
        </p:nvSpPr>
        <p:spPr>
          <a:xfrm>
            <a:off x="2462645" y="2130136"/>
            <a:ext cx="2657638" cy="3013364"/>
          </a:xfrm>
          <a:custGeom>
            <a:avLst/>
            <a:gdLst>
              <a:gd name="connsiteX0" fmla="*/ 0 w 3543517"/>
              <a:gd name="connsiteY0" fmla="*/ 0 h 4017818"/>
              <a:gd name="connsiteX1" fmla="*/ 3543517 w 3543517"/>
              <a:gd name="connsiteY1" fmla="*/ 0 h 4017818"/>
              <a:gd name="connsiteX2" fmla="*/ 3543517 w 3543517"/>
              <a:gd name="connsiteY2" fmla="*/ 4017818 h 4017818"/>
              <a:gd name="connsiteX3" fmla="*/ 0 w 3543517"/>
              <a:gd name="connsiteY3" fmla="*/ 4017818 h 4017818"/>
            </a:gdLst>
            <a:ahLst/>
            <a:cxnLst>
              <a:cxn ang="0">
                <a:pos x="connsiteX0" y="connsiteY0"/>
              </a:cxn>
              <a:cxn ang="0">
                <a:pos x="connsiteX1" y="connsiteY1"/>
              </a:cxn>
              <a:cxn ang="0">
                <a:pos x="connsiteX2" y="connsiteY2"/>
              </a:cxn>
              <a:cxn ang="0">
                <a:pos x="connsiteX3" y="connsiteY3"/>
              </a:cxn>
            </a:cxnLst>
            <a:rect l="l" t="t" r="r" b="b"/>
            <a:pathLst>
              <a:path w="3543517" h="4017818">
                <a:moveTo>
                  <a:pt x="0" y="0"/>
                </a:moveTo>
                <a:lnTo>
                  <a:pt x="3543517" y="0"/>
                </a:lnTo>
                <a:lnTo>
                  <a:pt x="3543517" y="4017818"/>
                </a:lnTo>
                <a:lnTo>
                  <a:pt x="0" y="4017818"/>
                </a:lnTo>
                <a:close/>
              </a:path>
            </a:pathLst>
          </a:custGeom>
        </p:spPr>
        <p:txBody>
          <a:bodyPr wrap="square">
            <a:noAutofit/>
          </a:bodyPr>
          <a:lstStyle/>
          <a:p>
            <a:endParaRPr lang="en-ID"/>
          </a:p>
        </p:txBody>
      </p:sp>
    </p:spTree>
    <p:extLst>
      <p:ext uri="{BB962C8B-B14F-4D97-AF65-F5344CB8AC3E}">
        <p14:creationId xmlns:p14="http://schemas.microsoft.com/office/powerpoint/2010/main" val="12536840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8D59BA0-6F19-4676-8C1E-906600A079C3}"/>
              </a:ext>
            </a:extLst>
          </p:cNvPr>
          <p:cNvSpPr/>
          <p:nvPr userDrawn="1"/>
        </p:nvSpPr>
        <p:spPr>
          <a:xfrm>
            <a:off x="0" y="0"/>
            <a:ext cx="6754091" cy="4186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6" name="Picture Placeholder 5">
            <a:extLst>
              <a:ext uri="{FF2B5EF4-FFF2-40B4-BE49-F238E27FC236}">
                <a16:creationId xmlns:a16="http://schemas.microsoft.com/office/drawing/2014/main" id="{63894AA1-2185-4CD8-A5DB-EA505D7B1303}"/>
              </a:ext>
            </a:extLst>
          </p:cNvPr>
          <p:cNvSpPr>
            <a:spLocks noGrp="1"/>
          </p:cNvSpPr>
          <p:nvPr>
            <p:ph type="pic" sz="quarter" idx="10"/>
          </p:nvPr>
        </p:nvSpPr>
        <p:spPr>
          <a:xfrm>
            <a:off x="4042064" y="957388"/>
            <a:ext cx="5100474" cy="4186112"/>
          </a:xfrm>
          <a:custGeom>
            <a:avLst/>
            <a:gdLst>
              <a:gd name="connsiteX0" fmla="*/ 0 w 6800632"/>
              <a:gd name="connsiteY0" fmla="*/ 0 h 5581482"/>
              <a:gd name="connsiteX1" fmla="*/ 6800632 w 6800632"/>
              <a:gd name="connsiteY1" fmla="*/ 0 h 5581482"/>
              <a:gd name="connsiteX2" fmla="*/ 6800632 w 6800632"/>
              <a:gd name="connsiteY2" fmla="*/ 5581482 h 5581482"/>
              <a:gd name="connsiteX3" fmla="*/ 0 w 6800632"/>
              <a:gd name="connsiteY3" fmla="*/ 5581482 h 5581482"/>
            </a:gdLst>
            <a:ahLst/>
            <a:cxnLst>
              <a:cxn ang="0">
                <a:pos x="connsiteX0" y="connsiteY0"/>
              </a:cxn>
              <a:cxn ang="0">
                <a:pos x="connsiteX1" y="connsiteY1"/>
              </a:cxn>
              <a:cxn ang="0">
                <a:pos x="connsiteX2" y="connsiteY2"/>
              </a:cxn>
              <a:cxn ang="0">
                <a:pos x="connsiteX3" y="connsiteY3"/>
              </a:cxn>
            </a:cxnLst>
            <a:rect l="l" t="t" r="r" b="b"/>
            <a:pathLst>
              <a:path w="6800632" h="5581482">
                <a:moveTo>
                  <a:pt x="0" y="0"/>
                </a:moveTo>
                <a:lnTo>
                  <a:pt x="6800632" y="0"/>
                </a:lnTo>
                <a:lnTo>
                  <a:pt x="6800632" y="5581482"/>
                </a:lnTo>
                <a:lnTo>
                  <a:pt x="0" y="5581482"/>
                </a:lnTo>
                <a:close/>
              </a:path>
            </a:pathLst>
          </a:custGeom>
        </p:spPr>
        <p:txBody>
          <a:bodyPr wrap="square">
            <a:noAutofit/>
          </a:bodyPr>
          <a:lstStyle/>
          <a:p>
            <a:endParaRPr lang="en-ID"/>
          </a:p>
        </p:txBody>
      </p:sp>
    </p:spTree>
    <p:extLst>
      <p:ext uri="{BB962C8B-B14F-4D97-AF65-F5344CB8AC3E}">
        <p14:creationId xmlns:p14="http://schemas.microsoft.com/office/powerpoint/2010/main" val="3873249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1872CBD-E1C2-4883-993B-2DA49E487773}" type="datetimeFigureOut">
              <a:rPr lang="en-ID" smtClean="0"/>
              <a:t>03/07/2021</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DDBEB270-5E8C-4B50-B405-C1DEBA604387}" type="slidenum">
              <a:rPr lang="en-ID" smtClean="0"/>
              <a:t>‹#›</a:t>
            </a:fld>
            <a:endParaRPr lang="en-ID"/>
          </a:p>
        </p:txBody>
      </p:sp>
    </p:spTree>
    <p:extLst>
      <p:ext uri="{BB962C8B-B14F-4D97-AF65-F5344CB8AC3E}">
        <p14:creationId xmlns:p14="http://schemas.microsoft.com/office/powerpoint/2010/main" val="947142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1872CBD-E1C2-4883-993B-2DA49E487773}" type="datetimeFigureOut">
              <a:rPr lang="en-ID" smtClean="0"/>
              <a:t>03/07/2021</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DDBEB270-5E8C-4B50-B405-C1DEBA604387}" type="slidenum">
              <a:rPr lang="en-ID" smtClean="0"/>
              <a:t>‹#›</a:t>
            </a:fld>
            <a:endParaRPr lang="en-ID"/>
          </a:p>
        </p:txBody>
      </p:sp>
    </p:spTree>
    <p:extLst>
      <p:ext uri="{BB962C8B-B14F-4D97-AF65-F5344CB8AC3E}">
        <p14:creationId xmlns:p14="http://schemas.microsoft.com/office/powerpoint/2010/main" val="3210708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872CBD-E1C2-4883-993B-2DA49E487773}" type="datetimeFigureOut">
              <a:rPr lang="en-ID" smtClean="0"/>
              <a:t>03/07/2021</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DDBEB270-5E8C-4B50-B405-C1DEBA604387}" type="slidenum">
              <a:rPr lang="en-ID" smtClean="0"/>
              <a:t>‹#›</a:t>
            </a:fld>
            <a:endParaRPr lang="en-ID"/>
          </a:p>
        </p:txBody>
      </p:sp>
    </p:spTree>
    <p:extLst>
      <p:ext uri="{BB962C8B-B14F-4D97-AF65-F5344CB8AC3E}">
        <p14:creationId xmlns:p14="http://schemas.microsoft.com/office/powerpoint/2010/main" val="3221358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1872CBD-E1C2-4883-993B-2DA49E487773}" type="datetimeFigureOut">
              <a:rPr lang="en-ID" smtClean="0"/>
              <a:t>03/07/2021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DDBEB270-5E8C-4B50-B405-C1DEBA604387}" type="slidenum">
              <a:rPr lang="en-ID" smtClean="0"/>
              <a:t>‹#›</a:t>
            </a:fld>
            <a:endParaRPr lang="en-ID"/>
          </a:p>
        </p:txBody>
      </p:sp>
    </p:spTree>
    <p:extLst>
      <p:ext uri="{BB962C8B-B14F-4D97-AF65-F5344CB8AC3E}">
        <p14:creationId xmlns:p14="http://schemas.microsoft.com/office/powerpoint/2010/main" val="4169422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1872CBD-E1C2-4883-993B-2DA49E487773}" type="datetimeFigureOut">
              <a:rPr lang="en-ID" smtClean="0"/>
              <a:t>03/07/2021</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DDBEB270-5E8C-4B50-B405-C1DEBA604387}" type="slidenum">
              <a:rPr lang="en-ID" smtClean="0"/>
              <a:t>‹#›</a:t>
            </a:fld>
            <a:endParaRPr lang="en-ID"/>
          </a:p>
        </p:txBody>
      </p:sp>
    </p:spTree>
    <p:extLst>
      <p:ext uri="{BB962C8B-B14F-4D97-AF65-F5344CB8AC3E}">
        <p14:creationId xmlns:p14="http://schemas.microsoft.com/office/powerpoint/2010/main" val="5905323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41872CBD-E1C2-4883-993B-2DA49E487773}" type="datetimeFigureOut">
              <a:rPr lang="en-ID" smtClean="0"/>
              <a:t>03/07/2021</a:t>
            </a:fld>
            <a:endParaRPr lang="en-ID"/>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DBEB270-5E8C-4B50-B405-C1DEBA604387}" type="slidenum">
              <a:rPr lang="en-ID" smtClean="0"/>
              <a:t>‹#›</a:t>
            </a:fld>
            <a:endParaRPr lang="en-ID"/>
          </a:p>
        </p:txBody>
      </p:sp>
    </p:spTree>
    <p:extLst>
      <p:ext uri="{BB962C8B-B14F-4D97-AF65-F5344CB8AC3E}">
        <p14:creationId xmlns:p14="http://schemas.microsoft.com/office/powerpoint/2010/main" val="94244483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 id="2147483708" r:id="rId18"/>
    <p:sldLayoutId id="2147483709" r:id="rId19"/>
    <p:sldLayoutId id="2147483710" r:id="rId20"/>
    <p:sldLayoutId id="2147483711" r:id="rId21"/>
    <p:sldLayoutId id="2147483712" r:id="rId22"/>
    <p:sldLayoutId id="2147483713" r:id="rId23"/>
    <p:sldLayoutId id="2147483714" r:id="rId24"/>
    <p:sldLayoutId id="2147483715" r:id="rId25"/>
    <p:sldLayoutId id="2147483716" r:id="rId26"/>
    <p:sldLayoutId id="2147483717" r:id="rId27"/>
    <p:sldLayoutId id="2147483718" r:id="rId28"/>
    <p:sldLayoutId id="2147483719" r:id="rId29"/>
    <p:sldLayoutId id="2147483720" r:id="rId30"/>
    <p:sldLayoutId id="2147483721" r:id="rId31"/>
    <p:sldLayoutId id="2147483722" r:id="rId32"/>
    <p:sldLayoutId id="2147483723" r:id="rId33"/>
    <p:sldLayoutId id="2147483724" r:id="rId34"/>
    <p:sldLayoutId id="2147483725" r:id="rId35"/>
    <p:sldLayoutId id="2147483726" r:id="rId36"/>
    <p:sldLayoutId id="2147483727" r:id="rId37"/>
    <p:sldLayoutId id="2147483728" r:id="rId38"/>
    <p:sldLayoutId id="2147483729" r:id="rId39"/>
    <p:sldLayoutId id="2147483730" r:id="rId40"/>
    <p:sldLayoutId id="2147483731" r:id="rId4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3.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6.xml"/></Relationships>
</file>

<file path=ppt/slides/_rels/slide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7.xml"/></Relationships>
</file>

<file path=ppt/slides/_rels/slide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8.xml"/></Relationships>
</file>

<file path=ppt/slides/_rels/slide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9.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2F88267C-EBEE-446F-963A-563C22DB23A3}"/>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16" name="Rectangle 15">
            <a:extLst>
              <a:ext uri="{FF2B5EF4-FFF2-40B4-BE49-F238E27FC236}">
                <a16:creationId xmlns:a16="http://schemas.microsoft.com/office/drawing/2014/main" id="{4F4555B2-2D5A-41B3-AAEF-FBAA6674E837}"/>
              </a:ext>
            </a:extLst>
          </p:cNvPr>
          <p:cNvSpPr/>
          <p:nvPr/>
        </p:nvSpPr>
        <p:spPr>
          <a:xfrm>
            <a:off x="-1" y="0"/>
            <a:ext cx="9144001" cy="5143500"/>
          </a:xfrm>
          <a:prstGeom prst="rect">
            <a:avLst/>
          </a:prstGeom>
          <a:gradFill flip="none" rotWithShape="1">
            <a:gsLst>
              <a:gs pos="21000">
                <a:schemeClr val="bg1">
                  <a:lumMod val="95000"/>
                </a:schemeClr>
              </a:gs>
              <a:gs pos="61000">
                <a:schemeClr val="bg1">
                  <a:alpha val="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4" name="Group 3">
            <a:extLst>
              <a:ext uri="{FF2B5EF4-FFF2-40B4-BE49-F238E27FC236}">
                <a16:creationId xmlns:a16="http://schemas.microsoft.com/office/drawing/2014/main" id="{76A51483-8E7C-4B38-9A9B-811A1F18D21F}"/>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7B873B3F-9833-4E64-8C96-A303D2256BD6}"/>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D857D7F1-D968-4FF8-A641-875046441369}"/>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E7B98888-0135-4A65-826C-76308A324ACE}"/>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4" name="Rectangle 13">
            <a:extLst>
              <a:ext uri="{FF2B5EF4-FFF2-40B4-BE49-F238E27FC236}">
                <a16:creationId xmlns:a16="http://schemas.microsoft.com/office/drawing/2014/main" id="{BDA45976-A737-4BB0-9DA3-06DEC69E8781}"/>
              </a:ext>
            </a:extLst>
          </p:cNvPr>
          <p:cNvSpPr/>
          <p:nvPr/>
        </p:nvSpPr>
        <p:spPr>
          <a:xfrm>
            <a:off x="259083" y="348870"/>
            <a:ext cx="1413854" cy="346249"/>
          </a:xfrm>
          <a:prstGeom prst="rect">
            <a:avLst/>
          </a:prstGeom>
        </p:spPr>
        <p:txBody>
          <a:bodyPr wrap="square">
            <a:spAutoFit/>
          </a:bodyPr>
          <a:lstStyle/>
          <a:p>
            <a:r>
              <a:rPr lang="en-US" sz="825" dirty="0">
                <a:solidFill>
                  <a:schemeClr val="tx1">
                    <a:lumMod val="95000"/>
                    <a:lumOff val="5000"/>
                  </a:schemeClr>
                </a:solidFill>
                <a:latin typeface="Open Sans" panose="020B0606030504020204" pitchFamily="34" charset="0"/>
              </a:rPr>
              <a:t>Heavy Industry Presentation Template</a:t>
            </a:r>
            <a:endParaRPr lang="en-US" sz="825" dirty="0">
              <a:solidFill>
                <a:schemeClr val="tx1">
                  <a:lumMod val="95000"/>
                  <a:lumOff val="5000"/>
                </a:schemeClr>
              </a:solidFill>
              <a:latin typeface="DauphinPlain"/>
            </a:endParaRPr>
          </a:p>
        </p:txBody>
      </p:sp>
      <p:sp>
        <p:nvSpPr>
          <p:cNvPr id="15" name="Rectangle 14">
            <a:extLst>
              <a:ext uri="{FF2B5EF4-FFF2-40B4-BE49-F238E27FC236}">
                <a16:creationId xmlns:a16="http://schemas.microsoft.com/office/drawing/2014/main" id="{F198C702-8078-42EF-B6C1-34BEAD97D34E}"/>
              </a:ext>
            </a:extLst>
          </p:cNvPr>
          <p:cNvSpPr/>
          <p:nvPr/>
        </p:nvSpPr>
        <p:spPr>
          <a:xfrm>
            <a:off x="353291" y="2078180"/>
            <a:ext cx="851384" cy="2194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2" name="TextBox 11">
            <a:extLst>
              <a:ext uri="{FF2B5EF4-FFF2-40B4-BE49-F238E27FC236}">
                <a16:creationId xmlns:a16="http://schemas.microsoft.com/office/drawing/2014/main" id="{37FA6B40-1287-4A40-ACBE-E06A2DBC211E}"/>
              </a:ext>
            </a:extLst>
          </p:cNvPr>
          <p:cNvSpPr txBox="1"/>
          <p:nvPr/>
        </p:nvSpPr>
        <p:spPr>
          <a:xfrm>
            <a:off x="772712" y="2029294"/>
            <a:ext cx="4541990" cy="1107996"/>
          </a:xfrm>
          <a:prstGeom prst="rect">
            <a:avLst/>
          </a:prstGeom>
          <a:noFill/>
        </p:spPr>
        <p:txBody>
          <a:bodyPr wrap="square" rtlCol="0">
            <a:spAutoFit/>
          </a:bodyPr>
          <a:lstStyle/>
          <a:p>
            <a:r>
              <a:rPr lang="en-US" sz="33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Heavy Industry</a:t>
            </a:r>
          </a:p>
          <a:p>
            <a:r>
              <a:rPr lang="en-US" sz="33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Presentation.</a:t>
            </a:r>
          </a:p>
        </p:txBody>
      </p:sp>
      <p:sp>
        <p:nvSpPr>
          <p:cNvPr id="19" name="Rectangle 18">
            <a:extLst>
              <a:ext uri="{FF2B5EF4-FFF2-40B4-BE49-F238E27FC236}">
                <a16:creationId xmlns:a16="http://schemas.microsoft.com/office/drawing/2014/main" id="{8F530AC2-E2D2-4698-8A06-CA5487FF890C}"/>
              </a:ext>
            </a:extLst>
          </p:cNvPr>
          <p:cNvSpPr/>
          <p:nvPr/>
        </p:nvSpPr>
        <p:spPr>
          <a:xfrm>
            <a:off x="772712" y="3327573"/>
            <a:ext cx="3064811" cy="453457"/>
          </a:xfrm>
          <a:prstGeom prst="rect">
            <a:avLst/>
          </a:prstGeom>
        </p:spPr>
        <p:txBody>
          <a:bodyPr wrap="square">
            <a:spAutoFit/>
          </a:bodyPr>
          <a:lstStyle/>
          <a:p>
            <a:pPr>
              <a:lnSpc>
                <a:spcPct val="150000"/>
              </a:lnSpc>
            </a:pPr>
            <a:r>
              <a:rPr lang="en-US" sz="825" dirty="0">
                <a:solidFill>
                  <a:schemeClr val="tx1">
                    <a:lumMod val="95000"/>
                    <a:lumOff val="5000"/>
                  </a:schemeClr>
                </a:solidFill>
                <a:latin typeface="Open Sans" panose="020B0606030504020204" pitchFamily="34" charset="0"/>
              </a:rPr>
              <a:t>Lorem Ipsum is simply dummy text of the printing and typesetting industry. Lorem Ipsum has</a:t>
            </a:r>
            <a:endParaRPr lang="en-US" sz="825" dirty="0">
              <a:solidFill>
                <a:schemeClr val="tx1">
                  <a:lumMod val="95000"/>
                  <a:lumOff val="5000"/>
                </a:schemeClr>
              </a:solidFill>
              <a:latin typeface="DauphinPlain"/>
            </a:endParaRPr>
          </a:p>
        </p:txBody>
      </p:sp>
    </p:spTree>
    <p:extLst>
      <p:ext uri="{BB962C8B-B14F-4D97-AF65-F5344CB8AC3E}">
        <p14:creationId xmlns:p14="http://schemas.microsoft.com/office/powerpoint/2010/main" val="3937350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animEffect transition="in" filter="wipe(up)">
                                      <p:cBhvr>
                                        <p:cTn id="11" dur="500"/>
                                        <p:tgtEl>
                                          <p:spTgt spid="14">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9">
                                            <p:txEl>
                                              <p:pRg st="0" end="0"/>
                                            </p:txEl>
                                          </p:spTgt>
                                        </p:tgtEl>
                                        <p:attrNameLst>
                                          <p:attrName>style.visibility</p:attrName>
                                        </p:attrNameLst>
                                      </p:cBhvr>
                                      <p:to>
                                        <p:strVal val="visible"/>
                                      </p:to>
                                    </p:set>
                                    <p:animEffect transition="in" filter="wipe(up)">
                                      <p:cBhvr>
                                        <p:cTn id="15"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B24C70A4-E87A-40BA-BEA8-4BF6490338A9}"/>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400" r="3400"/>
          <a:stretch>
            <a:fillRect/>
          </a:stretch>
        </p:blipFill>
        <p:spPr/>
      </p:pic>
      <p:grpSp>
        <p:nvGrpSpPr>
          <p:cNvPr id="4" name="Group 3">
            <a:extLst>
              <a:ext uri="{FF2B5EF4-FFF2-40B4-BE49-F238E27FC236}">
                <a16:creationId xmlns:a16="http://schemas.microsoft.com/office/drawing/2014/main" id="{2EFE2CA7-9B11-4F07-8FCE-6BF382A37322}"/>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8B2ADD8B-85EC-4CAA-AB80-042075A028C9}"/>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902A3DFD-8EC9-4027-879C-2AE141BA3A12}"/>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4CBF438B-E3C9-41DF-AD74-F69C59C1D3B3}"/>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Rectangle 8">
            <a:extLst>
              <a:ext uri="{FF2B5EF4-FFF2-40B4-BE49-F238E27FC236}">
                <a16:creationId xmlns:a16="http://schemas.microsoft.com/office/drawing/2014/main" id="{7BB69D62-D8C8-4276-A180-6217EB3868F9}"/>
              </a:ext>
            </a:extLst>
          </p:cNvPr>
          <p:cNvSpPr/>
          <p:nvPr/>
        </p:nvSpPr>
        <p:spPr>
          <a:xfrm>
            <a:off x="4006618" y="3581449"/>
            <a:ext cx="4351424"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 text printing and typesetting industry</a:t>
            </a:r>
            <a:endParaRPr lang="en-US" sz="825" dirty="0">
              <a:solidFill>
                <a:schemeClr val="bg1">
                  <a:lumMod val="50000"/>
                </a:schemeClr>
              </a:solidFill>
              <a:latin typeface="DauphinPlain"/>
            </a:endParaRPr>
          </a:p>
        </p:txBody>
      </p:sp>
      <p:sp>
        <p:nvSpPr>
          <p:cNvPr id="10" name="TextBox 9">
            <a:extLst>
              <a:ext uri="{FF2B5EF4-FFF2-40B4-BE49-F238E27FC236}">
                <a16:creationId xmlns:a16="http://schemas.microsoft.com/office/drawing/2014/main" id="{DE195518-D7A5-4D58-8772-D34572F22D66}"/>
              </a:ext>
            </a:extLst>
          </p:cNvPr>
          <p:cNvSpPr txBox="1"/>
          <p:nvPr/>
        </p:nvSpPr>
        <p:spPr>
          <a:xfrm>
            <a:off x="785958" y="3565096"/>
            <a:ext cx="3590872" cy="830997"/>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Modern Technical Solution.</a:t>
            </a:r>
          </a:p>
        </p:txBody>
      </p:sp>
      <p:sp>
        <p:nvSpPr>
          <p:cNvPr id="11" name="Rectangle: Rounded Corners 10">
            <a:extLst>
              <a:ext uri="{FF2B5EF4-FFF2-40B4-BE49-F238E27FC236}">
                <a16:creationId xmlns:a16="http://schemas.microsoft.com/office/drawing/2014/main" id="{B47EB623-C996-4279-9815-9D2CF57180B6}"/>
              </a:ext>
            </a:extLst>
          </p:cNvPr>
          <p:cNvSpPr/>
          <p:nvPr/>
        </p:nvSpPr>
        <p:spPr>
          <a:xfrm>
            <a:off x="4376830" y="941305"/>
            <a:ext cx="3428228" cy="1469969"/>
          </a:xfrm>
          <a:prstGeom prst="roundRect">
            <a:avLst>
              <a:gd name="adj" fmla="val 0"/>
            </a:avLst>
          </a:prstGeom>
          <a:solidFill>
            <a:schemeClr val="bg1"/>
          </a:solidFill>
          <a:ln>
            <a:noFill/>
          </a:ln>
          <a:effectLst>
            <a:outerShdw blurRad="4699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8" name="TextBox 17">
            <a:extLst>
              <a:ext uri="{FF2B5EF4-FFF2-40B4-BE49-F238E27FC236}">
                <a16:creationId xmlns:a16="http://schemas.microsoft.com/office/drawing/2014/main" id="{33693AE5-7FE0-405F-99EB-63B43EF7D3F2}"/>
              </a:ext>
            </a:extLst>
          </p:cNvPr>
          <p:cNvSpPr txBox="1"/>
          <p:nvPr/>
        </p:nvSpPr>
        <p:spPr>
          <a:xfrm>
            <a:off x="4639862" y="1556311"/>
            <a:ext cx="702180" cy="248209"/>
          </a:xfrm>
          <a:prstGeom prst="rect">
            <a:avLst/>
          </a:prstGeom>
          <a:noFill/>
        </p:spPr>
        <p:txBody>
          <a:bodyPr wrap="square" rtlCol="0">
            <a:spAutoFit/>
          </a:bodyPr>
          <a:lstStyle/>
          <a:p>
            <a:pPr algn="ctr"/>
            <a:r>
              <a:rPr lang="en-US" sz="1013" b="1" dirty="0">
                <a:latin typeface="Newsreader" panose="02000000000000000000" pitchFamily="2" charset="0"/>
                <a:ea typeface="Noto Serif" panose="02020600060500020200" pitchFamily="18" charset="0"/>
                <a:cs typeface="Noto Serif" panose="02020600060500020200" pitchFamily="18" charset="0"/>
              </a:rPr>
              <a:t>60%</a:t>
            </a:r>
            <a:endParaRPr lang="id-ID" sz="1013" b="1" dirty="0">
              <a:latin typeface="Newsreader" panose="02000000000000000000" pitchFamily="2" charset="0"/>
              <a:ea typeface="Noto Serif" panose="02020600060500020200" pitchFamily="18" charset="0"/>
              <a:cs typeface="Noto Serif" panose="02020600060500020200" pitchFamily="18" charset="0"/>
            </a:endParaRPr>
          </a:p>
        </p:txBody>
      </p:sp>
      <p:grpSp>
        <p:nvGrpSpPr>
          <p:cNvPr id="19" name="Group 18">
            <a:extLst>
              <a:ext uri="{FF2B5EF4-FFF2-40B4-BE49-F238E27FC236}">
                <a16:creationId xmlns:a16="http://schemas.microsoft.com/office/drawing/2014/main" id="{6A64E728-448C-439C-8074-B2328D7A1CAE}"/>
              </a:ext>
            </a:extLst>
          </p:cNvPr>
          <p:cNvGrpSpPr/>
          <p:nvPr/>
        </p:nvGrpSpPr>
        <p:grpSpPr>
          <a:xfrm>
            <a:off x="4639862" y="1328957"/>
            <a:ext cx="702180" cy="701713"/>
            <a:chOff x="7392042" y="4622499"/>
            <a:chExt cx="936240" cy="935617"/>
          </a:xfrm>
        </p:grpSpPr>
        <p:grpSp>
          <p:nvGrpSpPr>
            <p:cNvPr id="20" name="Group 19">
              <a:extLst>
                <a:ext uri="{FF2B5EF4-FFF2-40B4-BE49-F238E27FC236}">
                  <a16:creationId xmlns:a16="http://schemas.microsoft.com/office/drawing/2014/main" id="{6930038A-C544-4CC6-873D-37EE234F8684}"/>
                </a:ext>
              </a:extLst>
            </p:cNvPr>
            <p:cNvGrpSpPr/>
            <p:nvPr/>
          </p:nvGrpSpPr>
          <p:grpSpPr>
            <a:xfrm>
              <a:off x="7392042" y="4622499"/>
              <a:ext cx="936240" cy="935617"/>
              <a:chOff x="4934857" y="3015135"/>
              <a:chExt cx="1732188" cy="1731036"/>
            </a:xfrm>
          </p:grpSpPr>
          <p:sp>
            <p:nvSpPr>
              <p:cNvPr id="22" name="Circle: Hollow 14">
                <a:extLst>
                  <a:ext uri="{FF2B5EF4-FFF2-40B4-BE49-F238E27FC236}">
                    <a16:creationId xmlns:a16="http://schemas.microsoft.com/office/drawing/2014/main" id="{911DD1DA-6B73-4244-9EFF-958B67AF2050}"/>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23" name="Block Arc 22">
                <a:extLst>
                  <a:ext uri="{FF2B5EF4-FFF2-40B4-BE49-F238E27FC236}">
                    <a16:creationId xmlns:a16="http://schemas.microsoft.com/office/drawing/2014/main" id="{29E3F3E4-AA4D-4BF9-B75C-332AC27A2FD5}"/>
                  </a:ext>
                </a:extLst>
              </p:cNvPr>
              <p:cNvSpPr/>
              <p:nvPr/>
            </p:nvSpPr>
            <p:spPr>
              <a:xfrm>
                <a:off x="4939845" y="3015135"/>
                <a:ext cx="1727200" cy="1727201"/>
              </a:xfrm>
              <a:prstGeom prst="blockArc">
                <a:avLst>
                  <a:gd name="adj1" fmla="val 5609763"/>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grpSp>
        <p:sp>
          <p:nvSpPr>
            <p:cNvPr id="21" name="Oval 20">
              <a:extLst>
                <a:ext uri="{FF2B5EF4-FFF2-40B4-BE49-F238E27FC236}">
                  <a16:creationId xmlns:a16="http://schemas.microsoft.com/office/drawing/2014/main" id="{4A6BBADC-1309-4D8F-97F5-CF4CC8FA89E5}"/>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24" name="Rectangle 23">
            <a:extLst>
              <a:ext uri="{FF2B5EF4-FFF2-40B4-BE49-F238E27FC236}">
                <a16:creationId xmlns:a16="http://schemas.microsoft.com/office/drawing/2014/main" id="{5CB44EBC-5A94-42F4-B231-302CE46BE385}"/>
              </a:ext>
            </a:extLst>
          </p:cNvPr>
          <p:cNvSpPr/>
          <p:nvPr/>
        </p:nvSpPr>
        <p:spPr>
          <a:xfrm>
            <a:off x="5488553" y="1547571"/>
            <a:ext cx="2075253"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is simply dummy text of </a:t>
            </a:r>
            <a:endParaRPr lang="en-US" sz="825" dirty="0">
              <a:solidFill>
                <a:schemeClr val="bg1">
                  <a:lumMod val="50000"/>
                </a:schemeClr>
              </a:solidFill>
              <a:latin typeface="DauphinPlain"/>
            </a:endParaRPr>
          </a:p>
        </p:txBody>
      </p:sp>
      <p:sp>
        <p:nvSpPr>
          <p:cNvPr id="25" name="TextBox 24">
            <a:extLst>
              <a:ext uri="{FF2B5EF4-FFF2-40B4-BE49-F238E27FC236}">
                <a16:creationId xmlns:a16="http://schemas.microsoft.com/office/drawing/2014/main" id="{37940D4E-93BD-44EE-91B3-1D98B72B6CC7}"/>
              </a:ext>
            </a:extLst>
          </p:cNvPr>
          <p:cNvSpPr txBox="1"/>
          <p:nvPr/>
        </p:nvSpPr>
        <p:spPr>
          <a:xfrm>
            <a:off x="5488554" y="1289251"/>
            <a:ext cx="2221765" cy="230832"/>
          </a:xfrm>
          <a:prstGeom prst="rect">
            <a:avLst/>
          </a:prstGeom>
          <a:noFill/>
        </p:spPr>
        <p:txBody>
          <a:bodyPr wrap="square" rtlCol="0">
            <a:spAutoFit/>
          </a:bodyPr>
          <a:lstStyle/>
          <a:p>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352834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up)">
                                      <p:cBhvr>
                                        <p:cTn id="7" dur="500"/>
                                        <p:tgtEl>
                                          <p:spTgt spid="9">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animEffect transition="in" filter="wipe(up)">
                                      <p:cBhvr>
                                        <p:cTn id="15" dur="500"/>
                                        <p:tgtEl>
                                          <p:spTgt spid="24">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B323A2C5-8A32-487C-8911-58D7BE0E9913}"/>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0894" r="30894"/>
          <a:stretch>
            <a:fillRect/>
          </a:stretch>
        </p:blipFill>
        <p:spPr/>
      </p:pic>
      <p:grpSp>
        <p:nvGrpSpPr>
          <p:cNvPr id="4" name="Group 3">
            <a:extLst>
              <a:ext uri="{FF2B5EF4-FFF2-40B4-BE49-F238E27FC236}">
                <a16:creationId xmlns:a16="http://schemas.microsoft.com/office/drawing/2014/main" id="{2EFE2CA7-9B11-4F07-8FCE-6BF382A37322}"/>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8B2ADD8B-85EC-4CAA-AB80-042075A028C9}"/>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902A3DFD-8EC9-4027-879C-2AE141BA3A12}"/>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4CBF438B-E3C9-41DF-AD74-F69C59C1D3B3}"/>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Rectangle: Rounded Corners 10">
            <a:extLst>
              <a:ext uri="{FF2B5EF4-FFF2-40B4-BE49-F238E27FC236}">
                <a16:creationId xmlns:a16="http://schemas.microsoft.com/office/drawing/2014/main" id="{FFDB659D-E5D4-4741-ACDF-0722608F51BD}"/>
              </a:ext>
            </a:extLst>
          </p:cNvPr>
          <p:cNvSpPr/>
          <p:nvPr/>
        </p:nvSpPr>
        <p:spPr>
          <a:xfrm>
            <a:off x="2906225" y="1012922"/>
            <a:ext cx="2167218" cy="947139"/>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0" name="Rectangle: Rounded Corners 9">
            <a:extLst>
              <a:ext uri="{FF2B5EF4-FFF2-40B4-BE49-F238E27FC236}">
                <a16:creationId xmlns:a16="http://schemas.microsoft.com/office/drawing/2014/main" id="{DD422574-EA9F-4B93-8E24-9A6C40A10FEE}"/>
              </a:ext>
            </a:extLst>
          </p:cNvPr>
          <p:cNvSpPr/>
          <p:nvPr/>
        </p:nvSpPr>
        <p:spPr>
          <a:xfrm>
            <a:off x="5239724" y="1012922"/>
            <a:ext cx="2167218" cy="947139"/>
          </a:xfrm>
          <a:prstGeom prst="roundRect">
            <a:avLst>
              <a:gd name="adj" fmla="val 0"/>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1" name="Rectangle 10">
            <a:extLst>
              <a:ext uri="{FF2B5EF4-FFF2-40B4-BE49-F238E27FC236}">
                <a16:creationId xmlns:a16="http://schemas.microsoft.com/office/drawing/2014/main" id="{9C564AA3-50BF-4585-B543-73A5513EE38A}"/>
              </a:ext>
            </a:extLst>
          </p:cNvPr>
          <p:cNvSpPr/>
          <p:nvPr/>
        </p:nvSpPr>
        <p:spPr>
          <a:xfrm>
            <a:off x="5431386" y="1372068"/>
            <a:ext cx="1783893" cy="453457"/>
          </a:xfrm>
          <a:prstGeom prst="rect">
            <a:avLst/>
          </a:prstGeom>
        </p:spPr>
        <p:txBody>
          <a:bodyPr wrap="square">
            <a:spAutoFit/>
          </a:bodyPr>
          <a:lstStyle/>
          <a:p>
            <a:pPr algn="ctr">
              <a:lnSpc>
                <a:spcPct val="150000"/>
              </a:lnSpc>
            </a:pPr>
            <a:r>
              <a:rPr lang="en-US" sz="825" dirty="0">
                <a:solidFill>
                  <a:schemeClr val="bg1"/>
                </a:solidFill>
                <a:latin typeface="Open Sans" panose="020B0606030504020204" pitchFamily="34" charset="0"/>
              </a:rPr>
              <a:t>Lorem Ipsum is simply dummy text of the printing and</a:t>
            </a:r>
            <a:endParaRPr lang="en-US" sz="825" dirty="0">
              <a:solidFill>
                <a:schemeClr val="bg1"/>
              </a:solidFill>
              <a:latin typeface="DauphinPlain"/>
            </a:endParaRPr>
          </a:p>
        </p:txBody>
      </p:sp>
      <p:sp>
        <p:nvSpPr>
          <p:cNvPr id="12" name="Rectangle 11">
            <a:extLst>
              <a:ext uri="{FF2B5EF4-FFF2-40B4-BE49-F238E27FC236}">
                <a16:creationId xmlns:a16="http://schemas.microsoft.com/office/drawing/2014/main" id="{4F1AE80C-D6A9-4854-82C9-A8F993141221}"/>
              </a:ext>
            </a:extLst>
          </p:cNvPr>
          <p:cNvSpPr/>
          <p:nvPr/>
        </p:nvSpPr>
        <p:spPr>
          <a:xfrm>
            <a:off x="3097886" y="1376931"/>
            <a:ext cx="1783893" cy="453457"/>
          </a:xfrm>
          <a:prstGeom prst="rect">
            <a:avLst/>
          </a:prstGeom>
        </p:spPr>
        <p:txBody>
          <a:bodyPr wrap="square">
            <a:spAutoFit/>
          </a:bodyPr>
          <a:lstStyle/>
          <a:p>
            <a:pPr algn="ctr">
              <a:lnSpc>
                <a:spcPct val="150000"/>
              </a:lnSpc>
            </a:pPr>
            <a:r>
              <a:rPr lang="en-US" sz="825" dirty="0">
                <a:solidFill>
                  <a:schemeClr val="bg1">
                    <a:lumMod val="50000"/>
                  </a:schemeClr>
                </a:solidFill>
                <a:latin typeface="Open Sans" panose="020B0606030504020204" pitchFamily="34" charset="0"/>
              </a:rPr>
              <a:t>Lorem Ipsum is simply dummy text of the printing and</a:t>
            </a:r>
            <a:endParaRPr lang="en-US" sz="825" dirty="0">
              <a:solidFill>
                <a:schemeClr val="bg1">
                  <a:lumMod val="50000"/>
                </a:schemeClr>
              </a:solidFill>
              <a:latin typeface="DauphinPlain"/>
            </a:endParaRPr>
          </a:p>
        </p:txBody>
      </p:sp>
      <p:sp>
        <p:nvSpPr>
          <p:cNvPr id="13" name="Rectangle 12">
            <a:extLst>
              <a:ext uri="{FF2B5EF4-FFF2-40B4-BE49-F238E27FC236}">
                <a16:creationId xmlns:a16="http://schemas.microsoft.com/office/drawing/2014/main" id="{4F0B7293-2470-48E3-8B58-F24E05B22164}"/>
              </a:ext>
            </a:extLst>
          </p:cNvPr>
          <p:cNvSpPr/>
          <p:nvPr/>
        </p:nvSpPr>
        <p:spPr>
          <a:xfrm>
            <a:off x="3323826" y="1146098"/>
            <a:ext cx="1361514" cy="253916"/>
          </a:xfrm>
          <a:prstGeom prst="rect">
            <a:avLst/>
          </a:prstGeom>
        </p:spPr>
        <p:txBody>
          <a:bodyPr wrap="square">
            <a:spAutoFit/>
          </a:bodyPr>
          <a:lstStyle/>
          <a:p>
            <a:pPr algn="ctr"/>
            <a:r>
              <a:rPr lang="en-GB" sz="105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Business</a:t>
            </a:r>
            <a:endParaRPr lang="en-US" sz="105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4" name="Rectangle 13">
            <a:extLst>
              <a:ext uri="{FF2B5EF4-FFF2-40B4-BE49-F238E27FC236}">
                <a16:creationId xmlns:a16="http://schemas.microsoft.com/office/drawing/2014/main" id="{E9A25241-6547-484E-B1A7-1507E9BE0292}"/>
              </a:ext>
            </a:extLst>
          </p:cNvPr>
          <p:cNvSpPr/>
          <p:nvPr/>
        </p:nvSpPr>
        <p:spPr>
          <a:xfrm>
            <a:off x="5616059" y="1146098"/>
            <a:ext cx="1368728" cy="253916"/>
          </a:xfrm>
          <a:prstGeom prst="rect">
            <a:avLst/>
          </a:prstGeom>
        </p:spPr>
        <p:txBody>
          <a:bodyPr wrap="square">
            <a:spAutoFit/>
          </a:bodyPr>
          <a:lstStyle/>
          <a:p>
            <a:pPr algn="ctr"/>
            <a:r>
              <a:rPr lang="en-GB" sz="1050" b="1" dirty="0">
                <a:solidFill>
                  <a:schemeClr val="bg1"/>
                </a:solidFill>
                <a:latin typeface="Newsreader" panose="02000000000000000000" pitchFamily="2" charset="0"/>
                <a:ea typeface="Noto Serif" panose="02020600060500020200" pitchFamily="18" charset="0"/>
                <a:cs typeface="Noto Serif" panose="02020600060500020200" pitchFamily="18" charset="0"/>
              </a:rPr>
              <a:t>Industry</a:t>
            </a:r>
            <a:endParaRPr lang="en-US" sz="1050" b="1" dirty="0">
              <a:solidFill>
                <a:schemeClr val="bg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6" name="TextBox 15">
            <a:extLst>
              <a:ext uri="{FF2B5EF4-FFF2-40B4-BE49-F238E27FC236}">
                <a16:creationId xmlns:a16="http://schemas.microsoft.com/office/drawing/2014/main" id="{7772E853-EA3E-4DF2-9155-3782EC11AFDB}"/>
              </a:ext>
            </a:extLst>
          </p:cNvPr>
          <p:cNvSpPr txBox="1"/>
          <p:nvPr/>
        </p:nvSpPr>
        <p:spPr>
          <a:xfrm>
            <a:off x="3942709" y="2545741"/>
            <a:ext cx="4110247" cy="461665"/>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Industrial In Review.</a:t>
            </a:r>
          </a:p>
        </p:txBody>
      </p:sp>
      <p:sp>
        <p:nvSpPr>
          <p:cNvPr id="17" name="Rectangle 16">
            <a:extLst>
              <a:ext uri="{FF2B5EF4-FFF2-40B4-BE49-F238E27FC236}">
                <a16:creationId xmlns:a16="http://schemas.microsoft.com/office/drawing/2014/main" id="{3E0664AB-A266-4C05-B607-A908DF1ABFAB}"/>
              </a:ext>
            </a:extLst>
          </p:cNvPr>
          <p:cNvSpPr/>
          <p:nvPr/>
        </p:nvSpPr>
        <p:spPr>
          <a:xfrm>
            <a:off x="3942709" y="4130579"/>
            <a:ext cx="2087978"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a:t>
            </a:r>
            <a:endParaRPr lang="en-US" sz="825" dirty="0">
              <a:solidFill>
                <a:schemeClr val="bg1">
                  <a:lumMod val="50000"/>
                </a:schemeClr>
              </a:solidFill>
              <a:latin typeface="DauphinPlain"/>
            </a:endParaRPr>
          </a:p>
        </p:txBody>
      </p:sp>
      <p:grpSp>
        <p:nvGrpSpPr>
          <p:cNvPr id="18" name="Group 17">
            <a:extLst>
              <a:ext uri="{FF2B5EF4-FFF2-40B4-BE49-F238E27FC236}">
                <a16:creationId xmlns:a16="http://schemas.microsoft.com/office/drawing/2014/main" id="{041A0C2A-BC10-4E5B-A448-FB4AB09A6FBD}"/>
              </a:ext>
            </a:extLst>
          </p:cNvPr>
          <p:cNvGrpSpPr/>
          <p:nvPr/>
        </p:nvGrpSpPr>
        <p:grpSpPr>
          <a:xfrm>
            <a:off x="3948623" y="3429813"/>
            <a:ext cx="431606" cy="431606"/>
            <a:chOff x="2204946" y="4383203"/>
            <a:chExt cx="575475" cy="575475"/>
          </a:xfrm>
        </p:grpSpPr>
        <p:sp>
          <p:nvSpPr>
            <p:cNvPr id="19" name="Oval 18">
              <a:extLst>
                <a:ext uri="{FF2B5EF4-FFF2-40B4-BE49-F238E27FC236}">
                  <a16:creationId xmlns:a16="http://schemas.microsoft.com/office/drawing/2014/main" id="{7650BA17-9491-475E-8489-8EC527B35C35}"/>
                </a:ext>
              </a:extLst>
            </p:cNvPr>
            <p:cNvSpPr/>
            <p:nvPr/>
          </p:nvSpPr>
          <p:spPr>
            <a:xfrm>
              <a:off x="2204946" y="4383203"/>
              <a:ext cx="575475" cy="5754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0" name="Freeform 38">
              <a:extLst>
                <a:ext uri="{FF2B5EF4-FFF2-40B4-BE49-F238E27FC236}">
                  <a16:creationId xmlns:a16="http://schemas.microsoft.com/office/drawing/2014/main" id="{5723DEA5-CEE4-42FD-A30B-780228FD5E99}"/>
                </a:ext>
              </a:extLst>
            </p:cNvPr>
            <p:cNvSpPr>
              <a:spLocks noEditPoints="1"/>
            </p:cNvSpPr>
            <p:nvPr/>
          </p:nvSpPr>
          <p:spPr bwMode="auto">
            <a:xfrm>
              <a:off x="2353186" y="4559862"/>
              <a:ext cx="276402" cy="249050"/>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21" name="TextBox 20">
            <a:extLst>
              <a:ext uri="{FF2B5EF4-FFF2-40B4-BE49-F238E27FC236}">
                <a16:creationId xmlns:a16="http://schemas.microsoft.com/office/drawing/2014/main" id="{9D828C88-B8B0-4772-AFE2-027F752DE086}"/>
              </a:ext>
            </a:extLst>
          </p:cNvPr>
          <p:cNvSpPr txBox="1"/>
          <p:nvPr/>
        </p:nvSpPr>
        <p:spPr>
          <a:xfrm>
            <a:off x="4458240" y="3514633"/>
            <a:ext cx="1230406" cy="369332"/>
          </a:xfrm>
          <a:prstGeom prst="rect">
            <a:avLst/>
          </a:prstGeom>
          <a:noFill/>
        </p:spPr>
        <p:txBody>
          <a:bodyPr wrap="square" rtlCol="0">
            <a:spAutoFit/>
          </a:bodyPr>
          <a:lstStyle/>
          <a:p>
            <a:r>
              <a:rPr lang="en-GB" sz="18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6000+</a:t>
            </a:r>
            <a:endParaRPr lang="id-ID" sz="9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22" name="Rectangle 21">
            <a:extLst>
              <a:ext uri="{FF2B5EF4-FFF2-40B4-BE49-F238E27FC236}">
                <a16:creationId xmlns:a16="http://schemas.microsoft.com/office/drawing/2014/main" id="{8FD0B63D-E653-4DC9-ABF6-EC1FA0786754}"/>
              </a:ext>
            </a:extLst>
          </p:cNvPr>
          <p:cNvSpPr/>
          <p:nvPr/>
        </p:nvSpPr>
        <p:spPr>
          <a:xfrm>
            <a:off x="6393080" y="4130579"/>
            <a:ext cx="2087978"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a:t>
            </a:r>
            <a:endParaRPr lang="en-US" sz="825" dirty="0">
              <a:solidFill>
                <a:schemeClr val="bg1">
                  <a:lumMod val="50000"/>
                </a:schemeClr>
              </a:solidFill>
              <a:latin typeface="DauphinPlain"/>
            </a:endParaRPr>
          </a:p>
        </p:txBody>
      </p:sp>
      <p:grpSp>
        <p:nvGrpSpPr>
          <p:cNvPr id="23" name="Group 22">
            <a:extLst>
              <a:ext uri="{FF2B5EF4-FFF2-40B4-BE49-F238E27FC236}">
                <a16:creationId xmlns:a16="http://schemas.microsoft.com/office/drawing/2014/main" id="{70406E3C-3459-42C7-B7D0-2A2F33CA7666}"/>
              </a:ext>
            </a:extLst>
          </p:cNvPr>
          <p:cNvGrpSpPr/>
          <p:nvPr/>
        </p:nvGrpSpPr>
        <p:grpSpPr>
          <a:xfrm>
            <a:off x="6398995" y="3429813"/>
            <a:ext cx="431606" cy="431606"/>
            <a:chOff x="2204946" y="4383203"/>
            <a:chExt cx="575475" cy="575475"/>
          </a:xfrm>
        </p:grpSpPr>
        <p:sp>
          <p:nvSpPr>
            <p:cNvPr id="24" name="Oval 23">
              <a:extLst>
                <a:ext uri="{FF2B5EF4-FFF2-40B4-BE49-F238E27FC236}">
                  <a16:creationId xmlns:a16="http://schemas.microsoft.com/office/drawing/2014/main" id="{A8655A94-8586-41BD-9FB7-B8F7EEBA6BCC}"/>
                </a:ext>
              </a:extLst>
            </p:cNvPr>
            <p:cNvSpPr/>
            <p:nvPr/>
          </p:nvSpPr>
          <p:spPr>
            <a:xfrm>
              <a:off x="2204946" y="4383203"/>
              <a:ext cx="575475" cy="5754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5" name="Freeform 38">
              <a:extLst>
                <a:ext uri="{FF2B5EF4-FFF2-40B4-BE49-F238E27FC236}">
                  <a16:creationId xmlns:a16="http://schemas.microsoft.com/office/drawing/2014/main" id="{C3C20D09-EA5A-4568-9357-006B2F0FB113}"/>
                </a:ext>
              </a:extLst>
            </p:cNvPr>
            <p:cNvSpPr>
              <a:spLocks noEditPoints="1"/>
            </p:cNvSpPr>
            <p:nvPr/>
          </p:nvSpPr>
          <p:spPr bwMode="auto">
            <a:xfrm>
              <a:off x="2353186" y="4559862"/>
              <a:ext cx="276402" cy="249050"/>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26" name="TextBox 25">
            <a:extLst>
              <a:ext uri="{FF2B5EF4-FFF2-40B4-BE49-F238E27FC236}">
                <a16:creationId xmlns:a16="http://schemas.microsoft.com/office/drawing/2014/main" id="{48A30765-CE48-493A-9AD1-2BEBADB82481}"/>
              </a:ext>
            </a:extLst>
          </p:cNvPr>
          <p:cNvSpPr txBox="1"/>
          <p:nvPr/>
        </p:nvSpPr>
        <p:spPr>
          <a:xfrm>
            <a:off x="6908611" y="3514633"/>
            <a:ext cx="1230406" cy="369332"/>
          </a:xfrm>
          <a:prstGeom prst="rect">
            <a:avLst/>
          </a:prstGeom>
          <a:noFill/>
        </p:spPr>
        <p:txBody>
          <a:bodyPr wrap="square" rtlCol="0">
            <a:spAutoFit/>
          </a:bodyPr>
          <a:lstStyle/>
          <a:p>
            <a:r>
              <a:rPr lang="en-GB" sz="18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7000+</a:t>
            </a:r>
            <a:endParaRPr lang="id-ID" sz="9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Tree>
    <p:extLst>
      <p:ext uri="{BB962C8B-B14F-4D97-AF65-F5344CB8AC3E}">
        <p14:creationId xmlns:p14="http://schemas.microsoft.com/office/powerpoint/2010/main" val="3493992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up)">
                                      <p:cBhvr>
                                        <p:cTn id="7" dur="500"/>
                                        <p:tgtEl>
                                          <p:spTgt spid="11">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wipe(up)">
                                      <p:cBhvr>
                                        <p:cTn id="11" dur="500"/>
                                        <p:tgtEl>
                                          <p:spTgt spid="12">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animEffect transition="in" filter="wipe(up)">
                                      <p:cBhvr>
                                        <p:cTn id="19" dur="500"/>
                                        <p:tgtEl>
                                          <p:spTgt spid="17">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animEffect transition="in" filter="wipe(up)">
                                      <p:cBhvr>
                                        <p:cTn id="27" dur="500"/>
                                        <p:tgtEl>
                                          <p:spTgt spid="22">
                                            <p:txEl>
                                              <p:pRg st="0" end="0"/>
                                            </p:tx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1" grpId="0"/>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2A913A06-627B-410B-ACD9-AC808A7EA19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6403" r="6403"/>
          <a:stretch>
            <a:fillRect/>
          </a:stretch>
        </p:blipFill>
        <p:spPr/>
      </p:pic>
      <p:pic>
        <p:nvPicPr>
          <p:cNvPr id="22" name="Picture Placeholder 21">
            <a:extLst>
              <a:ext uri="{FF2B5EF4-FFF2-40B4-BE49-F238E27FC236}">
                <a16:creationId xmlns:a16="http://schemas.microsoft.com/office/drawing/2014/main" id="{308CAB92-F3BA-465D-AEF1-A2467CE5BA9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6415" r="6415"/>
          <a:stretch>
            <a:fillRect/>
          </a:stretch>
        </p:blipFill>
        <p:spPr/>
      </p:pic>
      <p:grpSp>
        <p:nvGrpSpPr>
          <p:cNvPr id="4" name="Group 3">
            <a:extLst>
              <a:ext uri="{FF2B5EF4-FFF2-40B4-BE49-F238E27FC236}">
                <a16:creationId xmlns:a16="http://schemas.microsoft.com/office/drawing/2014/main" id="{2EFE2CA7-9B11-4F07-8FCE-6BF382A37322}"/>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8B2ADD8B-85EC-4CAA-AB80-042075A028C9}"/>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902A3DFD-8EC9-4027-879C-2AE141BA3A12}"/>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4CBF438B-E3C9-41DF-AD74-F69C59C1D3B3}"/>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1" name="Rectangle: Rounded Corners 10">
            <a:extLst>
              <a:ext uri="{FF2B5EF4-FFF2-40B4-BE49-F238E27FC236}">
                <a16:creationId xmlns:a16="http://schemas.microsoft.com/office/drawing/2014/main" id="{5FD174CE-6749-4C1B-8A9A-C51E358303EA}"/>
              </a:ext>
            </a:extLst>
          </p:cNvPr>
          <p:cNvSpPr/>
          <p:nvPr/>
        </p:nvSpPr>
        <p:spPr>
          <a:xfrm>
            <a:off x="2904151" y="2051648"/>
            <a:ext cx="3428228" cy="1469969"/>
          </a:xfrm>
          <a:prstGeom prst="roundRect">
            <a:avLst>
              <a:gd name="adj" fmla="val 0"/>
            </a:avLst>
          </a:prstGeom>
          <a:solidFill>
            <a:schemeClr val="bg1"/>
          </a:solidFill>
          <a:ln>
            <a:noFill/>
          </a:ln>
          <a:effectLst>
            <a:outerShdw blurRad="4699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2" name="TextBox 11">
            <a:extLst>
              <a:ext uri="{FF2B5EF4-FFF2-40B4-BE49-F238E27FC236}">
                <a16:creationId xmlns:a16="http://schemas.microsoft.com/office/drawing/2014/main" id="{4ADE923C-4951-4990-A916-FE0214E218DA}"/>
              </a:ext>
            </a:extLst>
          </p:cNvPr>
          <p:cNvSpPr txBox="1"/>
          <p:nvPr/>
        </p:nvSpPr>
        <p:spPr>
          <a:xfrm>
            <a:off x="3167183" y="2666654"/>
            <a:ext cx="702180" cy="248209"/>
          </a:xfrm>
          <a:prstGeom prst="rect">
            <a:avLst/>
          </a:prstGeom>
          <a:noFill/>
        </p:spPr>
        <p:txBody>
          <a:bodyPr wrap="square" rtlCol="0">
            <a:spAutoFit/>
          </a:bodyPr>
          <a:lstStyle/>
          <a:p>
            <a:pPr algn="ctr"/>
            <a:r>
              <a:rPr lang="en-US" sz="1013" b="1" dirty="0">
                <a:latin typeface="Newsreader" panose="02000000000000000000" pitchFamily="2" charset="0"/>
                <a:ea typeface="Noto Serif" panose="02020600060500020200" pitchFamily="18" charset="0"/>
                <a:cs typeface="Noto Serif" panose="02020600060500020200" pitchFamily="18" charset="0"/>
              </a:rPr>
              <a:t>60%</a:t>
            </a:r>
            <a:endParaRPr lang="id-ID" sz="1013" b="1" dirty="0">
              <a:latin typeface="Newsreader" panose="02000000000000000000" pitchFamily="2" charset="0"/>
              <a:ea typeface="Noto Serif" panose="02020600060500020200" pitchFamily="18" charset="0"/>
              <a:cs typeface="Noto Serif" panose="02020600060500020200" pitchFamily="18" charset="0"/>
            </a:endParaRPr>
          </a:p>
        </p:txBody>
      </p:sp>
      <p:grpSp>
        <p:nvGrpSpPr>
          <p:cNvPr id="13" name="Group 12">
            <a:extLst>
              <a:ext uri="{FF2B5EF4-FFF2-40B4-BE49-F238E27FC236}">
                <a16:creationId xmlns:a16="http://schemas.microsoft.com/office/drawing/2014/main" id="{D12C6525-7F71-4247-87A2-69CBAC7560B5}"/>
              </a:ext>
            </a:extLst>
          </p:cNvPr>
          <p:cNvGrpSpPr/>
          <p:nvPr/>
        </p:nvGrpSpPr>
        <p:grpSpPr>
          <a:xfrm>
            <a:off x="3167183" y="2439300"/>
            <a:ext cx="702180" cy="701713"/>
            <a:chOff x="7392042" y="4622499"/>
            <a:chExt cx="936240" cy="935617"/>
          </a:xfrm>
        </p:grpSpPr>
        <p:grpSp>
          <p:nvGrpSpPr>
            <p:cNvPr id="14" name="Group 13">
              <a:extLst>
                <a:ext uri="{FF2B5EF4-FFF2-40B4-BE49-F238E27FC236}">
                  <a16:creationId xmlns:a16="http://schemas.microsoft.com/office/drawing/2014/main" id="{5226C4EF-4237-43F1-9B2A-6A77FE832274}"/>
                </a:ext>
              </a:extLst>
            </p:cNvPr>
            <p:cNvGrpSpPr/>
            <p:nvPr/>
          </p:nvGrpSpPr>
          <p:grpSpPr>
            <a:xfrm>
              <a:off x="7392042" y="4622499"/>
              <a:ext cx="936240" cy="935617"/>
              <a:chOff x="4934857" y="3015135"/>
              <a:chExt cx="1732188" cy="1731036"/>
            </a:xfrm>
          </p:grpSpPr>
          <p:sp>
            <p:nvSpPr>
              <p:cNvPr id="16" name="Circle: Hollow 14">
                <a:extLst>
                  <a:ext uri="{FF2B5EF4-FFF2-40B4-BE49-F238E27FC236}">
                    <a16:creationId xmlns:a16="http://schemas.microsoft.com/office/drawing/2014/main" id="{BBFDECD5-B0C2-4C94-8FF8-0C703F6729CA}"/>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7" name="Block Arc 16">
                <a:extLst>
                  <a:ext uri="{FF2B5EF4-FFF2-40B4-BE49-F238E27FC236}">
                    <a16:creationId xmlns:a16="http://schemas.microsoft.com/office/drawing/2014/main" id="{664AFC2A-D470-4E50-8E89-A31EDF2BFBB0}"/>
                  </a:ext>
                </a:extLst>
              </p:cNvPr>
              <p:cNvSpPr/>
              <p:nvPr/>
            </p:nvSpPr>
            <p:spPr>
              <a:xfrm>
                <a:off x="4939845" y="3015135"/>
                <a:ext cx="1727200" cy="1727201"/>
              </a:xfrm>
              <a:prstGeom prst="blockArc">
                <a:avLst>
                  <a:gd name="adj1" fmla="val 5609763"/>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grpSp>
        <p:sp>
          <p:nvSpPr>
            <p:cNvPr id="15" name="Oval 14">
              <a:extLst>
                <a:ext uri="{FF2B5EF4-FFF2-40B4-BE49-F238E27FC236}">
                  <a16:creationId xmlns:a16="http://schemas.microsoft.com/office/drawing/2014/main" id="{A509F7EA-1196-40AE-BD7B-CF0E6CCF1055}"/>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18" name="Rectangle 17">
            <a:extLst>
              <a:ext uri="{FF2B5EF4-FFF2-40B4-BE49-F238E27FC236}">
                <a16:creationId xmlns:a16="http://schemas.microsoft.com/office/drawing/2014/main" id="{57B57509-33EB-46CB-90E6-62BC22FD17EE}"/>
              </a:ext>
            </a:extLst>
          </p:cNvPr>
          <p:cNvSpPr/>
          <p:nvPr/>
        </p:nvSpPr>
        <p:spPr>
          <a:xfrm>
            <a:off x="4015874" y="2657914"/>
            <a:ext cx="2075253"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is simply dummy text of </a:t>
            </a:r>
            <a:endParaRPr lang="en-US" sz="825" dirty="0">
              <a:solidFill>
                <a:schemeClr val="bg1">
                  <a:lumMod val="50000"/>
                </a:schemeClr>
              </a:solidFill>
              <a:latin typeface="DauphinPlain"/>
            </a:endParaRPr>
          </a:p>
        </p:txBody>
      </p:sp>
      <p:sp>
        <p:nvSpPr>
          <p:cNvPr id="19" name="TextBox 18">
            <a:extLst>
              <a:ext uri="{FF2B5EF4-FFF2-40B4-BE49-F238E27FC236}">
                <a16:creationId xmlns:a16="http://schemas.microsoft.com/office/drawing/2014/main" id="{E9BC9A9E-0CCD-45AB-A787-8531740DEB2C}"/>
              </a:ext>
            </a:extLst>
          </p:cNvPr>
          <p:cNvSpPr txBox="1"/>
          <p:nvPr/>
        </p:nvSpPr>
        <p:spPr>
          <a:xfrm>
            <a:off x="4015875" y="2399594"/>
            <a:ext cx="2221765" cy="230832"/>
          </a:xfrm>
          <a:prstGeom prst="rect">
            <a:avLst/>
          </a:prstGeom>
          <a:noFill/>
        </p:spPr>
        <p:txBody>
          <a:bodyPr wrap="square" rtlCol="0">
            <a:spAutoFit/>
          </a:bodyPr>
          <a:lstStyle/>
          <a:p>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ectangle 19">
            <a:extLst>
              <a:ext uri="{FF2B5EF4-FFF2-40B4-BE49-F238E27FC236}">
                <a16:creationId xmlns:a16="http://schemas.microsoft.com/office/drawing/2014/main" id="{2B1F484B-3C4C-4F05-9F3F-B69CDE7150FA}"/>
              </a:ext>
            </a:extLst>
          </p:cNvPr>
          <p:cNvSpPr/>
          <p:nvPr/>
        </p:nvSpPr>
        <p:spPr>
          <a:xfrm>
            <a:off x="4513850" y="3869563"/>
            <a:ext cx="3900807"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 text</a:t>
            </a:r>
            <a:endParaRPr lang="en-US" sz="825" dirty="0">
              <a:solidFill>
                <a:schemeClr val="bg1">
                  <a:lumMod val="50000"/>
                </a:schemeClr>
              </a:solidFill>
              <a:latin typeface="DauphinPlain"/>
            </a:endParaRPr>
          </a:p>
        </p:txBody>
      </p:sp>
      <p:sp>
        <p:nvSpPr>
          <p:cNvPr id="21" name="TextBox 20">
            <a:extLst>
              <a:ext uri="{FF2B5EF4-FFF2-40B4-BE49-F238E27FC236}">
                <a16:creationId xmlns:a16="http://schemas.microsoft.com/office/drawing/2014/main" id="{F9BEC98C-1271-4EF6-9114-37C6377903DE}"/>
              </a:ext>
            </a:extLst>
          </p:cNvPr>
          <p:cNvSpPr txBox="1"/>
          <p:nvPr/>
        </p:nvSpPr>
        <p:spPr>
          <a:xfrm>
            <a:off x="729343" y="1032826"/>
            <a:ext cx="3428228" cy="830997"/>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Heavy Industry In Portfolio.</a:t>
            </a:r>
          </a:p>
        </p:txBody>
      </p:sp>
    </p:spTree>
    <p:extLst>
      <p:ext uri="{BB962C8B-B14F-4D97-AF65-F5344CB8AC3E}">
        <p14:creationId xmlns:p14="http://schemas.microsoft.com/office/powerpoint/2010/main" val="1522076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wipe(up)">
                                      <p:cBhvr>
                                        <p:cTn id="7" dur="500"/>
                                        <p:tgtEl>
                                          <p:spTgt spid="18">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0">
                                            <p:txEl>
                                              <p:pRg st="0" end="0"/>
                                            </p:txEl>
                                          </p:spTgt>
                                        </p:tgtEl>
                                        <p:attrNameLst>
                                          <p:attrName>style.visibility</p:attrName>
                                        </p:attrNameLst>
                                      </p:cBhvr>
                                      <p:to>
                                        <p:strVal val="visible"/>
                                      </p:to>
                                    </p:set>
                                    <p:animEffect transition="in" filter="wipe(up)">
                                      <p:cBhvr>
                                        <p:cTn id="15" dur="500"/>
                                        <p:tgtEl>
                                          <p:spTgt spid="20">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57D5C3DC-7D0E-4051-B25D-C2C93F83954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2500" r="22500"/>
          <a:stretch>
            <a:fillRect/>
          </a:stretch>
        </p:blipFill>
        <p:spPr/>
      </p:pic>
      <p:sp>
        <p:nvSpPr>
          <p:cNvPr id="24" name="Rectangle 23">
            <a:extLst>
              <a:ext uri="{FF2B5EF4-FFF2-40B4-BE49-F238E27FC236}">
                <a16:creationId xmlns:a16="http://schemas.microsoft.com/office/drawing/2014/main" id="{C37C1C82-7E21-424C-9EAE-D182407930AD}"/>
              </a:ext>
            </a:extLst>
          </p:cNvPr>
          <p:cNvSpPr/>
          <p:nvPr/>
        </p:nvSpPr>
        <p:spPr>
          <a:xfrm>
            <a:off x="0" y="0"/>
            <a:ext cx="5029200" cy="5143500"/>
          </a:xfrm>
          <a:prstGeom prst="rect">
            <a:avLst/>
          </a:prstGeom>
          <a:gradFill flip="none" rotWithShape="1">
            <a:gsLst>
              <a:gs pos="7000">
                <a:schemeClr val="bg1">
                  <a:lumMod val="95000"/>
                </a:schemeClr>
              </a:gs>
              <a:gs pos="70000">
                <a:schemeClr val="bg1">
                  <a:alpha val="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4" name="Group 3">
            <a:extLst>
              <a:ext uri="{FF2B5EF4-FFF2-40B4-BE49-F238E27FC236}">
                <a16:creationId xmlns:a16="http://schemas.microsoft.com/office/drawing/2014/main" id="{2EFE2CA7-9B11-4F07-8FCE-6BF382A37322}"/>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8B2ADD8B-85EC-4CAA-AB80-042075A028C9}"/>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902A3DFD-8EC9-4027-879C-2AE141BA3A12}"/>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4CBF438B-E3C9-41DF-AD74-F69C59C1D3B3}"/>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9" name="Group 8">
            <a:extLst>
              <a:ext uri="{FF2B5EF4-FFF2-40B4-BE49-F238E27FC236}">
                <a16:creationId xmlns:a16="http://schemas.microsoft.com/office/drawing/2014/main" id="{3ED3DAC0-983B-476C-B6EA-A9C4F06FEFAA}"/>
              </a:ext>
            </a:extLst>
          </p:cNvPr>
          <p:cNvGrpSpPr/>
          <p:nvPr/>
        </p:nvGrpSpPr>
        <p:grpSpPr>
          <a:xfrm>
            <a:off x="4805050" y="1195767"/>
            <a:ext cx="431606" cy="431606"/>
            <a:chOff x="2204946" y="4383203"/>
            <a:chExt cx="575475" cy="575475"/>
          </a:xfrm>
        </p:grpSpPr>
        <p:sp>
          <p:nvSpPr>
            <p:cNvPr id="10" name="Oval 9">
              <a:extLst>
                <a:ext uri="{FF2B5EF4-FFF2-40B4-BE49-F238E27FC236}">
                  <a16:creationId xmlns:a16="http://schemas.microsoft.com/office/drawing/2014/main" id="{7540ACB1-8BF9-4D19-A834-4FE8FB1AADAD}"/>
                </a:ext>
              </a:extLst>
            </p:cNvPr>
            <p:cNvSpPr/>
            <p:nvPr/>
          </p:nvSpPr>
          <p:spPr>
            <a:xfrm>
              <a:off x="2204946" y="4383203"/>
              <a:ext cx="575475" cy="5754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1" name="Freeform 38">
              <a:extLst>
                <a:ext uri="{FF2B5EF4-FFF2-40B4-BE49-F238E27FC236}">
                  <a16:creationId xmlns:a16="http://schemas.microsoft.com/office/drawing/2014/main" id="{F1071BE6-2FDF-4A2D-8C21-AD11885C6B5B}"/>
                </a:ext>
              </a:extLst>
            </p:cNvPr>
            <p:cNvSpPr>
              <a:spLocks noEditPoints="1"/>
            </p:cNvSpPr>
            <p:nvPr/>
          </p:nvSpPr>
          <p:spPr bwMode="auto">
            <a:xfrm>
              <a:off x="2353186" y="4559862"/>
              <a:ext cx="276402" cy="249050"/>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12" name="Rectangle 11">
            <a:extLst>
              <a:ext uri="{FF2B5EF4-FFF2-40B4-BE49-F238E27FC236}">
                <a16:creationId xmlns:a16="http://schemas.microsoft.com/office/drawing/2014/main" id="{6BA7F80E-14C3-478C-883F-D6C06CC58EDA}"/>
              </a:ext>
            </a:extLst>
          </p:cNvPr>
          <p:cNvSpPr/>
          <p:nvPr/>
        </p:nvSpPr>
        <p:spPr>
          <a:xfrm>
            <a:off x="5604897" y="1328261"/>
            <a:ext cx="2335802"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is simply dummy text of </a:t>
            </a:r>
            <a:endParaRPr lang="en-US" sz="825" dirty="0">
              <a:solidFill>
                <a:schemeClr val="bg1">
                  <a:lumMod val="50000"/>
                </a:schemeClr>
              </a:solidFill>
              <a:latin typeface="DauphinPlain"/>
            </a:endParaRPr>
          </a:p>
        </p:txBody>
      </p:sp>
      <p:sp>
        <p:nvSpPr>
          <p:cNvPr id="13" name="TextBox 12">
            <a:extLst>
              <a:ext uri="{FF2B5EF4-FFF2-40B4-BE49-F238E27FC236}">
                <a16:creationId xmlns:a16="http://schemas.microsoft.com/office/drawing/2014/main" id="{AEEB6B53-AFA1-443D-BA6B-B164CAD6DACE}"/>
              </a:ext>
            </a:extLst>
          </p:cNvPr>
          <p:cNvSpPr txBox="1"/>
          <p:nvPr/>
        </p:nvSpPr>
        <p:spPr>
          <a:xfrm>
            <a:off x="5604897" y="1069940"/>
            <a:ext cx="2221765" cy="230832"/>
          </a:xfrm>
          <a:prstGeom prst="rect">
            <a:avLst/>
          </a:prstGeom>
          <a:noFill/>
        </p:spPr>
        <p:txBody>
          <a:bodyPr wrap="square" rtlCol="0">
            <a:spAutoFit/>
          </a:bodyPr>
          <a:lstStyle/>
          <a:p>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Service 01</a:t>
            </a:r>
            <a:endParaRPr lang="id-ID"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a:extLst>
              <a:ext uri="{FF2B5EF4-FFF2-40B4-BE49-F238E27FC236}">
                <a16:creationId xmlns:a16="http://schemas.microsoft.com/office/drawing/2014/main" id="{F6938C76-353F-41FA-8ACA-1626DA22063D}"/>
              </a:ext>
            </a:extLst>
          </p:cNvPr>
          <p:cNvSpPr/>
          <p:nvPr/>
        </p:nvSpPr>
        <p:spPr>
          <a:xfrm>
            <a:off x="4805050" y="2368033"/>
            <a:ext cx="431606" cy="43160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 name="Rectangle 16">
            <a:extLst>
              <a:ext uri="{FF2B5EF4-FFF2-40B4-BE49-F238E27FC236}">
                <a16:creationId xmlns:a16="http://schemas.microsoft.com/office/drawing/2014/main" id="{FDFE183E-3D91-437B-A64D-CACFDC47786F}"/>
              </a:ext>
            </a:extLst>
          </p:cNvPr>
          <p:cNvSpPr/>
          <p:nvPr/>
        </p:nvSpPr>
        <p:spPr>
          <a:xfrm>
            <a:off x="5604897" y="2500527"/>
            <a:ext cx="2335802"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is simply dummy text of </a:t>
            </a:r>
            <a:endParaRPr lang="en-US" sz="825" dirty="0">
              <a:solidFill>
                <a:schemeClr val="bg1">
                  <a:lumMod val="50000"/>
                </a:schemeClr>
              </a:solidFill>
              <a:latin typeface="DauphinPlain"/>
            </a:endParaRPr>
          </a:p>
        </p:txBody>
      </p:sp>
      <p:sp>
        <p:nvSpPr>
          <p:cNvPr id="18" name="TextBox 17">
            <a:extLst>
              <a:ext uri="{FF2B5EF4-FFF2-40B4-BE49-F238E27FC236}">
                <a16:creationId xmlns:a16="http://schemas.microsoft.com/office/drawing/2014/main" id="{7E45146C-27A8-41D9-A6F8-14FFD0E91633}"/>
              </a:ext>
            </a:extLst>
          </p:cNvPr>
          <p:cNvSpPr txBox="1"/>
          <p:nvPr/>
        </p:nvSpPr>
        <p:spPr>
          <a:xfrm>
            <a:off x="5604897" y="2242206"/>
            <a:ext cx="2221765" cy="230832"/>
          </a:xfrm>
          <a:prstGeom prst="rect">
            <a:avLst/>
          </a:prstGeom>
          <a:noFill/>
        </p:spPr>
        <p:txBody>
          <a:bodyPr wrap="square" rtlCol="0">
            <a:spAutoFit/>
          </a:bodyPr>
          <a:lstStyle/>
          <a:p>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Service 02</a:t>
            </a:r>
            <a:endParaRPr lang="id-ID"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Oval 19">
            <a:extLst>
              <a:ext uri="{FF2B5EF4-FFF2-40B4-BE49-F238E27FC236}">
                <a16:creationId xmlns:a16="http://schemas.microsoft.com/office/drawing/2014/main" id="{F802C80E-D52B-46AE-A4F7-08262324C6CC}"/>
              </a:ext>
            </a:extLst>
          </p:cNvPr>
          <p:cNvSpPr/>
          <p:nvPr/>
        </p:nvSpPr>
        <p:spPr>
          <a:xfrm>
            <a:off x="4805050" y="3540298"/>
            <a:ext cx="431606" cy="43160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Rectangle 21">
            <a:extLst>
              <a:ext uri="{FF2B5EF4-FFF2-40B4-BE49-F238E27FC236}">
                <a16:creationId xmlns:a16="http://schemas.microsoft.com/office/drawing/2014/main" id="{827369EB-6E04-487E-B8C5-8A566C6B1EBA}"/>
              </a:ext>
            </a:extLst>
          </p:cNvPr>
          <p:cNvSpPr/>
          <p:nvPr/>
        </p:nvSpPr>
        <p:spPr>
          <a:xfrm>
            <a:off x="5604897" y="3672792"/>
            <a:ext cx="2335802"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is simply dummy text of </a:t>
            </a:r>
            <a:endParaRPr lang="en-US" sz="825" dirty="0">
              <a:solidFill>
                <a:schemeClr val="bg1">
                  <a:lumMod val="50000"/>
                </a:schemeClr>
              </a:solidFill>
              <a:latin typeface="DauphinPlain"/>
            </a:endParaRPr>
          </a:p>
        </p:txBody>
      </p:sp>
      <p:sp>
        <p:nvSpPr>
          <p:cNvPr id="23" name="TextBox 22">
            <a:extLst>
              <a:ext uri="{FF2B5EF4-FFF2-40B4-BE49-F238E27FC236}">
                <a16:creationId xmlns:a16="http://schemas.microsoft.com/office/drawing/2014/main" id="{B784E5B7-94DB-41E0-9A43-43E886149DAC}"/>
              </a:ext>
            </a:extLst>
          </p:cNvPr>
          <p:cNvSpPr txBox="1"/>
          <p:nvPr/>
        </p:nvSpPr>
        <p:spPr>
          <a:xfrm>
            <a:off x="5604897" y="3414472"/>
            <a:ext cx="2221765" cy="230832"/>
          </a:xfrm>
          <a:prstGeom prst="rect">
            <a:avLst/>
          </a:prstGeom>
          <a:noFill/>
        </p:spPr>
        <p:txBody>
          <a:bodyPr wrap="square" rtlCol="0">
            <a:spAutoFit/>
          </a:bodyPr>
          <a:lstStyle/>
          <a:p>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Service 03</a:t>
            </a:r>
            <a:endParaRPr lang="id-ID"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a:extLst>
              <a:ext uri="{FF2B5EF4-FFF2-40B4-BE49-F238E27FC236}">
                <a16:creationId xmlns:a16="http://schemas.microsoft.com/office/drawing/2014/main" id="{619C0774-2976-45CF-8D14-AC6550C3A538}"/>
              </a:ext>
            </a:extLst>
          </p:cNvPr>
          <p:cNvSpPr txBox="1"/>
          <p:nvPr/>
        </p:nvSpPr>
        <p:spPr>
          <a:xfrm>
            <a:off x="394608" y="961445"/>
            <a:ext cx="2977355" cy="923330"/>
          </a:xfrm>
          <a:prstGeom prst="rect">
            <a:avLst/>
          </a:prstGeom>
          <a:noFill/>
        </p:spPr>
        <p:txBody>
          <a:bodyPr wrap="square" rtlCol="0">
            <a:spAutoFit/>
          </a:bodyPr>
          <a:lstStyle/>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About Modern </a:t>
            </a:r>
          </a:p>
          <a:p>
            <a:r>
              <a:rPr lang="en-US" sz="27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Service.</a:t>
            </a:r>
          </a:p>
        </p:txBody>
      </p:sp>
      <p:grpSp>
        <p:nvGrpSpPr>
          <p:cNvPr id="26" name="Group 272">
            <a:extLst>
              <a:ext uri="{FF2B5EF4-FFF2-40B4-BE49-F238E27FC236}">
                <a16:creationId xmlns:a16="http://schemas.microsoft.com/office/drawing/2014/main" id="{5E2F903E-85FA-439F-A878-8FC0265CCD60}"/>
              </a:ext>
            </a:extLst>
          </p:cNvPr>
          <p:cNvGrpSpPr>
            <a:grpSpLocks noChangeAspect="1"/>
          </p:cNvGrpSpPr>
          <p:nvPr/>
        </p:nvGrpSpPr>
        <p:grpSpPr bwMode="auto">
          <a:xfrm>
            <a:off x="4927697" y="2487037"/>
            <a:ext cx="203006" cy="198062"/>
            <a:chOff x="247" y="2734"/>
            <a:chExt cx="1478" cy="1442"/>
          </a:xfrm>
          <a:solidFill>
            <a:schemeClr val="bg1"/>
          </a:solidFill>
        </p:grpSpPr>
        <p:sp>
          <p:nvSpPr>
            <p:cNvPr id="27" name="Freeform 274">
              <a:extLst>
                <a:ext uri="{FF2B5EF4-FFF2-40B4-BE49-F238E27FC236}">
                  <a16:creationId xmlns:a16="http://schemas.microsoft.com/office/drawing/2014/main" id="{CC69148A-9C83-4404-834F-FB64FF73DE70}"/>
                </a:ext>
              </a:extLst>
            </p:cNvPr>
            <p:cNvSpPr>
              <a:spLocks noEditPoints="1"/>
            </p:cNvSpPr>
            <p:nvPr/>
          </p:nvSpPr>
          <p:spPr bwMode="auto">
            <a:xfrm>
              <a:off x="569" y="2734"/>
              <a:ext cx="837" cy="773"/>
            </a:xfrm>
            <a:custGeom>
              <a:avLst/>
              <a:gdLst>
                <a:gd name="T0" fmla="*/ 808 w 2511"/>
                <a:gd name="T1" fmla="*/ 1185 h 2321"/>
                <a:gd name="T2" fmla="*/ 821 w 2511"/>
                <a:gd name="T3" fmla="*/ 1460 h 2321"/>
                <a:gd name="T4" fmla="*/ 831 w 2511"/>
                <a:gd name="T5" fmla="*/ 991 h 2321"/>
                <a:gd name="T6" fmla="*/ 1892 w 2511"/>
                <a:gd name="T7" fmla="*/ 1255 h 2321"/>
                <a:gd name="T8" fmla="*/ 2152 w 2511"/>
                <a:gd name="T9" fmla="*/ 1520 h 2321"/>
                <a:gd name="T10" fmla="*/ 2189 w 2511"/>
                <a:gd name="T11" fmla="*/ 1255 h 2321"/>
                <a:gd name="T12" fmla="*/ 2152 w 2511"/>
                <a:gd name="T13" fmla="*/ 990 h 2321"/>
                <a:gd name="T14" fmla="*/ 1678 w 2511"/>
                <a:gd name="T15" fmla="*/ 1520 h 2321"/>
                <a:gd name="T16" fmla="*/ 1704 w 2511"/>
                <a:gd name="T17" fmla="*/ 1255 h 2321"/>
                <a:gd name="T18" fmla="*/ 1678 w 2511"/>
                <a:gd name="T19" fmla="*/ 990 h 2321"/>
                <a:gd name="T20" fmla="*/ 328 w 2511"/>
                <a:gd name="T21" fmla="*/ 1119 h 2321"/>
                <a:gd name="T22" fmla="*/ 328 w 2511"/>
                <a:gd name="T23" fmla="*/ 1391 h 2321"/>
                <a:gd name="T24" fmla="*/ 627 w 2511"/>
                <a:gd name="T25" fmla="*/ 1437 h 2321"/>
                <a:gd name="T26" fmla="*/ 627 w 2511"/>
                <a:gd name="T27" fmla="*/ 1075 h 2321"/>
                <a:gd name="T28" fmla="*/ 815 w 2511"/>
                <a:gd name="T29" fmla="*/ 430 h 2321"/>
                <a:gd name="T30" fmla="*/ 572 w 2511"/>
                <a:gd name="T31" fmla="*/ 616 h 2321"/>
                <a:gd name="T32" fmla="*/ 683 w 2511"/>
                <a:gd name="T33" fmla="*/ 803 h 2321"/>
                <a:gd name="T34" fmla="*/ 810 w 2511"/>
                <a:gd name="T35" fmla="*/ 512 h 2321"/>
                <a:gd name="T36" fmla="*/ 1664 w 2511"/>
                <a:gd name="T37" fmla="*/ 450 h 2321"/>
                <a:gd name="T38" fmla="*/ 1799 w 2511"/>
                <a:gd name="T39" fmla="*/ 722 h 2321"/>
                <a:gd name="T40" fmla="*/ 1988 w 2511"/>
                <a:gd name="T41" fmla="*/ 674 h 2321"/>
                <a:gd name="T42" fmla="*/ 1762 w 2511"/>
                <a:gd name="T43" fmla="*/ 468 h 2321"/>
                <a:gd name="T44" fmla="*/ 1349 w 2511"/>
                <a:gd name="T45" fmla="*/ 803 h 2321"/>
                <a:gd name="T46" fmla="*/ 1530 w 2511"/>
                <a:gd name="T47" fmla="*/ 597 h 2321"/>
                <a:gd name="T48" fmla="*/ 1384 w 2511"/>
                <a:gd name="T49" fmla="*/ 398 h 2321"/>
                <a:gd name="T50" fmla="*/ 1089 w 2511"/>
                <a:gd name="T51" fmla="*/ 437 h 2321"/>
                <a:gd name="T52" fmla="*/ 944 w 2511"/>
                <a:gd name="T53" fmla="*/ 659 h 2321"/>
                <a:gd name="T54" fmla="*/ 1161 w 2511"/>
                <a:gd name="T55" fmla="*/ 359 h 2321"/>
                <a:gd name="T56" fmla="*/ 1556 w 2511"/>
                <a:gd name="T57" fmla="*/ 36 h 2321"/>
                <a:gd name="T58" fmla="*/ 1916 w 2511"/>
                <a:gd name="T59" fmla="*/ 188 h 2321"/>
                <a:gd name="T60" fmla="*/ 2208 w 2511"/>
                <a:gd name="T61" fmla="*/ 440 h 2321"/>
                <a:gd name="T62" fmla="*/ 2411 w 2511"/>
                <a:gd name="T63" fmla="*/ 768 h 2321"/>
                <a:gd name="T64" fmla="*/ 2505 w 2511"/>
                <a:gd name="T65" fmla="*/ 1153 h 2321"/>
                <a:gd name="T66" fmla="*/ 2474 w 2511"/>
                <a:gd name="T67" fmla="*/ 1554 h 2321"/>
                <a:gd name="T68" fmla="*/ 2326 w 2511"/>
                <a:gd name="T69" fmla="*/ 1909 h 2321"/>
                <a:gd name="T70" fmla="*/ 2082 w 2511"/>
                <a:gd name="T71" fmla="*/ 2200 h 2321"/>
                <a:gd name="T72" fmla="*/ 1906 w 2511"/>
                <a:gd name="T73" fmla="*/ 2218 h 2321"/>
                <a:gd name="T74" fmla="*/ 1820 w 2511"/>
                <a:gd name="T75" fmla="*/ 2076 h 2321"/>
                <a:gd name="T76" fmla="*/ 1889 w 2511"/>
                <a:gd name="T77" fmla="*/ 1943 h 2321"/>
                <a:gd name="T78" fmla="*/ 2072 w 2511"/>
                <a:gd name="T79" fmla="*/ 1709 h 2321"/>
                <a:gd name="T80" fmla="*/ 1740 w 2511"/>
                <a:gd name="T81" fmla="*/ 1925 h 2321"/>
                <a:gd name="T82" fmla="*/ 1612 w 2511"/>
                <a:gd name="T83" fmla="*/ 1908 h 2321"/>
                <a:gd name="T84" fmla="*/ 1582 w 2511"/>
                <a:gd name="T85" fmla="*/ 1822 h 2321"/>
                <a:gd name="T86" fmla="*/ 1349 w 2511"/>
                <a:gd name="T87" fmla="*/ 1807 h 2321"/>
                <a:gd name="T88" fmla="*/ 1186 w 2511"/>
                <a:gd name="T89" fmla="*/ 1805 h 2321"/>
                <a:gd name="T90" fmla="*/ 907 w 2511"/>
                <a:gd name="T91" fmla="*/ 1768 h 2321"/>
                <a:gd name="T92" fmla="*/ 854 w 2511"/>
                <a:gd name="T93" fmla="*/ 1947 h 2321"/>
                <a:gd name="T94" fmla="*/ 710 w 2511"/>
                <a:gd name="T95" fmla="*/ 1785 h 2321"/>
                <a:gd name="T96" fmla="*/ 523 w 2511"/>
                <a:gd name="T97" fmla="*/ 1836 h 2321"/>
                <a:gd name="T98" fmla="*/ 749 w 2511"/>
                <a:gd name="T99" fmla="*/ 2042 h 2321"/>
                <a:gd name="T100" fmla="*/ 611 w 2511"/>
                <a:gd name="T101" fmla="*/ 2260 h 2321"/>
                <a:gd name="T102" fmla="*/ 366 w 2511"/>
                <a:gd name="T103" fmla="*/ 2142 h 2321"/>
                <a:gd name="T104" fmla="*/ 140 w 2511"/>
                <a:gd name="T105" fmla="*/ 1831 h 2321"/>
                <a:gd name="T106" fmla="*/ 17 w 2511"/>
                <a:gd name="T107" fmla="*/ 1458 h 2321"/>
                <a:gd name="T108" fmla="*/ 17 w 2511"/>
                <a:gd name="T109" fmla="*/ 1052 h 2321"/>
                <a:gd name="T110" fmla="*/ 140 w 2511"/>
                <a:gd name="T111" fmla="*/ 679 h 2321"/>
                <a:gd name="T112" fmla="*/ 367 w 2511"/>
                <a:gd name="T113" fmla="*/ 368 h 2321"/>
                <a:gd name="T114" fmla="*/ 679 w 2511"/>
                <a:gd name="T115" fmla="*/ 141 h 2321"/>
                <a:gd name="T116" fmla="*/ 1052 w 2511"/>
                <a:gd name="T117" fmla="*/ 17 h 2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11" h="2321">
                  <a:moveTo>
                    <a:pt x="831" y="991"/>
                  </a:moveTo>
                  <a:lnTo>
                    <a:pt x="821" y="1053"/>
                  </a:lnTo>
                  <a:lnTo>
                    <a:pt x="812" y="1118"/>
                  </a:lnTo>
                  <a:lnTo>
                    <a:pt x="808" y="1185"/>
                  </a:lnTo>
                  <a:lnTo>
                    <a:pt x="806" y="1256"/>
                  </a:lnTo>
                  <a:lnTo>
                    <a:pt x="808" y="1326"/>
                  </a:lnTo>
                  <a:lnTo>
                    <a:pt x="812" y="1394"/>
                  </a:lnTo>
                  <a:lnTo>
                    <a:pt x="821" y="1460"/>
                  </a:lnTo>
                  <a:lnTo>
                    <a:pt x="831" y="1521"/>
                  </a:lnTo>
                  <a:lnTo>
                    <a:pt x="1161" y="1521"/>
                  </a:lnTo>
                  <a:lnTo>
                    <a:pt x="1161" y="991"/>
                  </a:lnTo>
                  <a:lnTo>
                    <a:pt x="831" y="991"/>
                  </a:lnTo>
                  <a:close/>
                  <a:moveTo>
                    <a:pt x="1871" y="990"/>
                  </a:moveTo>
                  <a:lnTo>
                    <a:pt x="1881" y="1075"/>
                  </a:lnTo>
                  <a:lnTo>
                    <a:pt x="1889" y="1162"/>
                  </a:lnTo>
                  <a:lnTo>
                    <a:pt x="1892" y="1255"/>
                  </a:lnTo>
                  <a:lnTo>
                    <a:pt x="1889" y="1348"/>
                  </a:lnTo>
                  <a:lnTo>
                    <a:pt x="1881" y="1435"/>
                  </a:lnTo>
                  <a:lnTo>
                    <a:pt x="1871" y="1520"/>
                  </a:lnTo>
                  <a:lnTo>
                    <a:pt x="2152" y="1520"/>
                  </a:lnTo>
                  <a:lnTo>
                    <a:pt x="2168" y="1457"/>
                  </a:lnTo>
                  <a:lnTo>
                    <a:pt x="2180" y="1391"/>
                  </a:lnTo>
                  <a:lnTo>
                    <a:pt x="2187" y="1324"/>
                  </a:lnTo>
                  <a:lnTo>
                    <a:pt x="2189" y="1255"/>
                  </a:lnTo>
                  <a:lnTo>
                    <a:pt x="2187" y="1186"/>
                  </a:lnTo>
                  <a:lnTo>
                    <a:pt x="2180" y="1119"/>
                  </a:lnTo>
                  <a:lnTo>
                    <a:pt x="2168" y="1055"/>
                  </a:lnTo>
                  <a:lnTo>
                    <a:pt x="2152" y="990"/>
                  </a:lnTo>
                  <a:lnTo>
                    <a:pt x="1871" y="990"/>
                  </a:lnTo>
                  <a:close/>
                  <a:moveTo>
                    <a:pt x="1349" y="990"/>
                  </a:moveTo>
                  <a:lnTo>
                    <a:pt x="1349" y="1520"/>
                  </a:lnTo>
                  <a:lnTo>
                    <a:pt x="1678" y="1520"/>
                  </a:lnTo>
                  <a:lnTo>
                    <a:pt x="1689" y="1458"/>
                  </a:lnTo>
                  <a:lnTo>
                    <a:pt x="1697" y="1394"/>
                  </a:lnTo>
                  <a:lnTo>
                    <a:pt x="1701" y="1325"/>
                  </a:lnTo>
                  <a:lnTo>
                    <a:pt x="1704" y="1255"/>
                  </a:lnTo>
                  <a:lnTo>
                    <a:pt x="1701" y="1185"/>
                  </a:lnTo>
                  <a:lnTo>
                    <a:pt x="1697" y="1118"/>
                  </a:lnTo>
                  <a:lnTo>
                    <a:pt x="1689" y="1052"/>
                  </a:lnTo>
                  <a:lnTo>
                    <a:pt x="1678" y="990"/>
                  </a:lnTo>
                  <a:lnTo>
                    <a:pt x="1349" y="990"/>
                  </a:lnTo>
                  <a:close/>
                  <a:moveTo>
                    <a:pt x="358" y="990"/>
                  </a:moveTo>
                  <a:lnTo>
                    <a:pt x="341" y="1055"/>
                  </a:lnTo>
                  <a:lnTo>
                    <a:pt x="328" y="1119"/>
                  </a:lnTo>
                  <a:lnTo>
                    <a:pt x="322" y="1186"/>
                  </a:lnTo>
                  <a:lnTo>
                    <a:pt x="319" y="1255"/>
                  </a:lnTo>
                  <a:lnTo>
                    <a:pt x="322" y="1324"/>
                  </a:lnTo>
                  <a:lnTo>
                    <a:pt x="328" y="1391"/>
                  </a:lnTo>
                  <a:lnTo>
                    <a:pt x="341" y="1457"/>
                  </a:lnTo>
                  <a:lnTo>
                    <a:pt x="358" y="1520"/>
                  </a:lnTo>
                  <a:lnTo>
                    <a:pt x="639" y="1520"/>
                  </a:lnTo>
                  <a:lnTo>
                    <a:pt x="627" y="1437"/>
                  </a:lnTo>
                  <a:lnTo>
                    <a:pt x="619" y="1348"/>
                  </a:lnTo>
                  <a:lnTo>
                    <a:pt x="616" y="1255"/>
                  </a:lnTo>
                  <a:lnTo>
                    <a:pt x="619" y="1162"/>
                  </a:lnTo>
                  <a:lnTo>
                    <a:pt x="627" y="1075"/>
                  </a:lnTo>
                  <a:lnTo>
                    <a:pt x="639" y="990"/>
                  </a:lnTo>
                  <a:lnTo>
                    <a:pt x="358" y="990"/>
                  </a:lnTo>
                  <a:close/>
                  <a:moveTo>
                    <a:pt x="884" y="397"/>
                  </a:moveTo>
                  <a:lnTo>
                    <a:pt x="815" y="430"/>
                  </a:lnTo>
                  <a:lnTo>
                    <a:pt x="748" y="469"/>
                  </a:lnTo>
                  <a:lnTo>
                    <a:pt x="686" y="514"/>
                  </a:lnTo>
                  <a:lnTo>
                    <a:pt x="627" y="562"/>
                  </a:lnTo>
                  <a:lnTo>
                    <a:pt x="572" y="616"/>
                  </a:lnTo>
                  <a:lnTo>
                    <a:pt x="522" y="675"/>
                  </a:lnTo>
                  <a:lnTo>
                    <a:pt x="476" y="737"/>
                  </a:lnTo>
                  <a:lnTo>
                    <a:pt x="436" y="803"/>
                  </a:lnTo>
                  <a:lnTo>
                    <a:pt x="683" y="803"/>
                  </a:lnTo>
                  <a:lnTo>
                    <a:pt x="710" y="722"/>
                  </a:lnTo>
                  <a:lnTo>
                    <a:pt x="741" y="648"/>
                  </a:lnTo>
                  <a:lnTo>
                    <a:pt x="775" y="577"/>
                  </a:lnTo>
                  <a:lnTo>
                    <a:pt x="810" y="512"/>
                  </a:lnTo>
                  <a:lnTo>
                    <a:pt x="846" y="452"/>
                  </a:lnTo>
                  <a:lnTo>
                    <a:pt x="884" y="397"/>
                  </a:lnTo>
                  <a:close/>
                  <a:moveTo>
                    <a:pt x="1626" y="395"/>
                  </a:moveTo>
                  <a:lnTo>
                    <a:pt x="1664" y="450"/>
                  </a:lnTo>
                  <a:lnTo>
                    <a:pt x="1700" y="511"/>
                  </a:lnTo>
                  <a:lnTo>
                    <a:pt x="1735" y="577"/>
                  </a:lnTo>
                  <a:lnTo>
                    <a:pt x="1768" y="647"/>
                  </a:lnTo>
                  <a:lnTo>
                    <a:pt x="1799" y="722"/>
                  </a:lnTo>
                  <a:lnTo>
                    <a:pt x="1826" y="802"/>
                  </a:lnTo>
                  <a:lnTo>
                    <a:pt x="2074" y="802"/>
                  </a:lnTo>
                  <a:lnTo>
                    <a:pt x="2033" y="736"/>
                  </a:lnTo>
                  <a:lnTo>
                    <a:pt x="1988" y="674"/>
                  </a:lnTo>
                  <a:lnTo>
                    <a:pt x="1938" y="616"/>
                  </a:lnTo>
                  <a:lnTo>
                    <a:pt x="1883" y="562"/>
                  </a:lnTo>
                  <a:lnTo>
                    <a:pt x="1824" y="514"/>
                  </a:lnTo>
                  <a:lnTo>
                    <a:pt x="1762" y="468"/>
                  </a:lnTo>
                  <a:lnTo>
                    <a:pt x="1695" y="429"/>
                  </a:lnTo>
                  <a:lnTo>
                    <a:pt x="1626" y="395"/>
                  </a:lnTo>
                  <a:close/>
                  <a:moveTo>
                    <a:pt x="1349" y="360"/>
                  </a:moveTo>
                  <a:lnTo>
                    <a:pt x="1349" y="803"/>
                  </a:lnTo>
                  <a:lnTo>
                    <a:pt x="1627" y="803"/>
                  </a:lnTo>
                  <a:lnTo>
                    <a:pt x="1598" y="729"/>
                  </a:lnTo>
                  <a:lnTo>
                    <a:pt x="1565" y="660"/>
                  </a:lnTo>
                  <a:lnTo>
                    <a:pt x="1530" y="597"/>
                  </a:lnTo>
                  <a:lnTo>
                    <a:pt x="1494" y="539"/>
                  </a:lnTo>
                  <a:lnTo>
                    <a:pt x="1457" y="487"/>
                  </a:lnTo>
                  <a:lnTo>
                    <a:pt x="1420" y="440"/>
                  </a:lnTo>
                  <a:lnTo>
                    <a:pt x="1384" y="398"/>
                  </a:lnTo>
                  <a:lnTo>
                    <a:pt x="1349" y="360"/>
                  </a:lnTo>
                  <a:close/>
                  <a:moveTo>
                    <a:pt x="1161" y="359"/>
                  </a:moveTo>
                  <a:lnTo>
                    <a:pt x="1126" y="395"/>
                  </a:lnTo>
                  <a:lnTo>
                    <a:pt x="1089" y="437"/>
                  </a:lnTo>
                  <a:lnTo>
                    <a:pt x="1052" y="485"/>
                  </a:lnTo>
                  <a:lnTo>
                    <a:pt x="1016" y="538"/>
                  </a:lnTo>
                  <a:lnTo>
                    <a:pt x="978" y="596"/>
                  </a:lnTo>
                  <a:lnTo>
                    <a:pt x="944" y="659"/>
                  </a:lnTo>
                  <a:lnTo>
                    <a:pt x="911" y="728"/>
                  </a:lnTo>
                  <a:lnTo>
                    <a:pt x="881" y="802"/>
                  </a:lnTo>
                  <a:lnTo>
                    <a:pt x="1161" y="802"/>
                  </a:lnTo>
                  <a:lnTo>
                    <a:pt x="1161" y="359"/>
                  </a:lnTo>
                  <a:close/>
                  <a:moveTo>
                    <a:pt x="1255" y="0"/>
                  </a:moveTo>
                  <a:lnTo>
                    <a:pt x="1358" y="4"/>
                  </a:lnTo>
                  <a:lnTo>
                    <a:pt x="1458" y="17"/>
                  </a:lnTo>
                  <a:lnTo>
                    <a:pt x="1556" y="36"/>
                  </a:lnTo>
                  <a:lnTo>
                    <a:pt x="1651" y="64"/>
                  </a:lnTo>
                  <a:lnTo>
                    <a:pt x="1743" y="99"/>
                  </a:lnTo>
                  <a:lnTo>
                    <a:pt x="1832" y="141"/>
                  </a:lnTo>
                  <a:lnTo>
                    <a:pt x="1916" y="188"/>
                  </a:lnTo>
                  <a:lnTo>
                    <a:pt x="1996" y="243"/>
                  </a:lnTo>
                  <a:lnTo>
                    <a:pt x="2071" y="302"/>
                  </a:lnTo>
                  <a:lnTo>
                    <a:pt x="2142" y="368"/>
                  </a:lnTo>
                  <a:lnTo>
                    <a:pt x="2208" y="440"/>
                  </a:lnTo>
                  <a:lnTo>
                    <a:pt x="2267" y="515"/>
                  </a:lnTo>
                  <a:lnTo>
                    <a:pt x="2322" y="596"/>
                  </a:lnTo>
                  <a:lnTo>
                    <a:pt x="2369" y="679"/>
                  </a:lnTo>
                  <a:lnTo>
                    <a:pt x="2411" y="768"/>
                  </a:lnTo>
                  <a:lnTo>
                    <a:pt x="2446" y="859"/>
                  </a:lnTo>
                  <a:lnTo>
                    <a:pt x="2473" y="955"/>
                  </a:lnTo>
                  <a:lnTo>
                    <a:pt x="2493" y="1053"/>
                  </a:lnTo>
                  <a:lnTo>
                    <a:pt x="2505" y="1153"/>
                  </a:lnTo>
                  <a:lnTo>
                    <a:pt x="2511" y="1256"/>
                  </a:lnTo>
                  <a:lnTo>
                    <a:pt x="2505" y="1357"/>
                  </a:lnTo>
                  <a:lnTo>
                    <a:pt x="2495" y="1457"/>
                  </a:lnTo>
                  <a:lnTo>
                    <a:pt x="2474" y="1554"/>
                  </a:lnTo>
                  <a:lnTo>
                    <a:pt x="2447" y="1647"/>
                  </a:lnTo>
                  <a:lnTo>
                    <a:pt x="2414" y="1738"/>
                  </a:lnTo>
                  <a:lnTo>
                    <a:pt x="2374" y="1826"/>
                  </a:lnTo>
                  <a:lnTo>
                    <a:pt x="2326" y="1909"/>
                  </a:lnTo>
                  <a:lnTo>
                    <a:pt x="2274" y="1988"/>
                  </a:lnTo>
                  <a:lnTo>
                    <a:pt x="2215" y="2064"/>
                  </a:lnTo>
                  <a:lnTo>
                    <a:pt x="2152" y="2134"/>
                  </a:lnTo>
                  <a:lnTo>
                    <a:pt x="2082" y="2200"/>
                  </a:lnTo>
                  <a:lnTo>
                    <a:pt x="2009" y="2259"/>
                  </a:lnTo>
                  <a:lnTo>
                    <a:pt x="1930" y="2314"/>
                  </a:lnTo>
                  <a:lnTo>
                    <a:pt x="1919" y="2264"/>
                  </a:lnTo>
                  <a:lnTo>
                    <a:pt x="1906" y="2218"/>
                  </a:lnTo>
                  <a:lnTo>
                    <a:pt x="1888" y="2175"/>
                  </a:lnTo>
                  <a:lnTo>
                    <a:pt x="1867" y="2136"/>
                  </a:lnTo>
                  <a:lnTo>
                    <a:pt x="1842" y="2101"/>
                  </a:lnTo>
                  <a:lnTo>
                    <a:pt x="1820" y="2076"/>
                  </a:lnTo>
                  <a:lnTo>
                    <a:pt x="1797" y="2053"/>
                  </a:lnTo>
                  <a:lnTo>
                    <a:pt x="1771" y="2034"/>
                  </a:lnTo>
                  <a:lnTo>
                    <a:pt x="1832" y="1990"/>
                  </a:lnTo>
                  <a:lnTo>
                    <a:pt x="1889" y="1943"/>
                  </a:lnTo>
                  <a:lnTo>
                    <a:pt x="1942" y="1890"/>
                  </a:lnTo>
                  <a:lnTo>
                    <a:pt x="1990" y="1834"/>
                  </a:lnTo>
                  <a:lnTo>
                    <a:pt x="2033" y="1773"/>
                  </a:lnTo>
                  <a:lnTo>
                    <a:pt x="2072" y="1709"/>
                  </a:lnTo>
                  <a:lnTo>
                    <a:pt x="1825" y="1709"/>
                  </a:lnTo>
                  <a:lnTo>
                    <a:pt x="1799" y="1785"/>
                  </a:lnTo>
                  <a:lnTo>
                    <a:pt x="1771" y="1857"/>
                  </a:lnTo>
                  <a:lnTo>
                    <a:pt x="1740" y="1925"/>
                  </a:lnTo>
                  <a:lnTo>
                    <a:pt x="1707" y="1987"/>
                  </a:lnTo>
                  <a:lnTo>
                    <a:pt x="1681" y="1961"/>
                  </a:lnTo>
                  <a:lnTo>
                    <a:pt x="1649" y="1935"/>
                  </a:lnTo>
                  <a:lnTo>
                    <a:pt x="1612" y="1908"/>
                  </a:lnTo>
                  <a:lnTo>
                    <a:pt x="1571" y="1881"/>
                  </a:lnTo>
                  <a:lnTo>
                    <a:pt x="1563" y="1877"/>
                  </a:lnTo>
                  <a:lnTo>
                    <a:pt x="1555" y="1873"/>
                  </a:lnTo>
                  <a:lnTo>
                    <a:pt x="1582" y="1822"/>
                  </a:lnTo>
                  <a:lnTo>
                    <a:pt x="1606" y="1768"/>
                  </a:lnTo>
                  <a:lnTo>
                    <a:pt x="1629" y="1710"/>
                  </a:lnTo>
                  <a:lnTo>
                    <a:pt x="1349" y="1710"/>
                  </a:lnTo>
                  <a:lnTo>
                    <a:pt x="1349" y="1807"/>
                  </a:lnTo>
                  <a:lnTo>
                    <a:pt x="1309" y="1803"/>
                  </a:lnTo>
                  <a:lnTo>
                    <a:pt x="1267" y="1801"/>
                  </a:lnTo>
                  <a:lnTo>
                    <a:pt x="1210" y="1804"/>
                  </a:lnTo>
                  <a:lnTo>
                    <a:pt x="1186" y="1805"/>
                  </a:lnTo>
                  <a:lnTo>
                    <a:pt x="1161" y="1808"/>
                  </a:lnTo>
                  <a:lnTo>
                    <a:pt x="1161" y="1709"/>
                  </a:lnTo>
                  <a:lnTo>
                    <a:pt x="882" y="1709"/>
                  </a:lnTo>
                  <a:lnTo>
                    <a:pt x="907" y="1768"/>
                  </a:lnTo>
                  <a:lnTo>
                    <a:pt x="932" y="1824"/>
                  </a:lnTo>
                  <a:lnTo>
                    <a:pt x="959" y="1877"/>
                  </a:lnTo>
                  <a:lnTo>
                    <a:pt x="907" y="1910"/>
                  </a:lnTo>
                  <a:lnTo>
                    <a:pt x="854" y="1947"/>
                  </a:lnTo>
                  <a:lnTo>
                    <a:pt x="804" y="1988"/>
                  </a:lnTo>
                  <a:lnTo>
                    <a:pt x="771" y="1925"/>
                  </a:lnTo>
                  <a:lnTo>
                    <a:pt x="740" y="1858"/>
                  </a:lnTo>
                  <a:lnTo>
                    <a:pt x="710" y="1785"/>
                  </a:lnTo>
                  <a:lnTo>
                    <a:pt x="685" y="1709"/>
                  </a:lnTo>
                  <a:lnTo>
                    <a:pt x="437" y="1709"/>
                  </a:lnTo>
                  <a:lnTo>
                    <a:pt x="478" y="1774"/>
                  </a:lnTo>
                  <a:lnTo>
                    <a:pt x="523" y="1836"/>
                  </a:lnTo>
                  <a:lnTo>
                    <a:pt x="573" y="1894"/>
                  </a:lnTo>
                  <a:lnTo>
                    <a:pt x="628" y="1948"/>
                  </a:lnTo>
                  <a:lnTo>
                    <a:pt x="687" y="1998"/>
                  </a:lnTo>
                  <a:lnTo>
                    <a:pt x="749" y="2042"/>
                  </a:lnTo>
                  <a:lnTo>
                    <a:pt x="706" y="2093"/>
                  </a:lnTo>
                  <a:lnTo>
                    <a:pt x="669" y="2147"/>
                  </a:lnTo>
                  <a:lnTo>
                    <a:pt x="636" y="2202"/>
                  </a:lnTo>
                  <a:lnTo>
                    <a:pt x="611" y="2260"/>
                  </a:lnTo>
                  <a:lnTo>
                    <a:pt x="592" y="2321"/>
                  </a:lnTo>
                  <a:lnTo>
                    <a:pt x="513" y="2267"/>
                  </a:lnTo>
                  <a:lnTo>
                    <a:pt x="437" y="2206"/>
                  </a:lnTo>
                  <a:lnTo>
                    <a:pt x="366" y="2142"/>
                  </a:lnTo>
                  <a:lnTo>
                    <a:pt x="302" y="2070"/>
                  </a:lnTo>
                  <a:lnTo>
                    <a:pt x="241" y="1995"/>
                  </a:lnTo>
                  <a:lnTo>
                    <a:pt x="187" y="1916"/>
                  </a:lnTo>
                  <a:lnTo>
                    <a:pt x="140" y="1831"/>
                  </a:lnTo>
                  <a:lnTo>
                    <a:pt x="99" y="1744"/>
                  </a:lnTo>
                  <a:lnTo>
                    <a:pt x="64" y="1651"/>
                  </a:lnTo>
                  <a:lnTo>
                    <a:pt x="37" y="1556"/>
                  </a:lnTo>
                  <a:lnTo>
                    <a:pt x="17" y="1458"/>
                  </a:lnTo>
                  <a:lnTo>
                    <a:pt x="4" y="1359"/>
                  </a:lnTo>
                  <a:lnTo>
                    <a:pt x="0" y="1256"/>
                  </a:lnTo>
                  <a:lnTo>
                    <a:pt x="4" y="1153"/>
                  </a:lnTo>
                  <a:lnTo>
                    <a:pt x="17" y="1052"/>
                  </a:lnTo>
                  <a:lnTo>
                    <a:pt x="37" y="955"/>
                  </a:lnTo>
                  <a:lnTo>
                    <a:pt x="64" y="859"/>
                  </a:lnTo>
                  <a:lnTo>
                    <a:pt x="99" y="768"/>
                  </a:lnTo>
                  <a:lnTo>
                    <a:pt x="140" y="679"/>
                  </a:lnTo>
                  <a:lnTo>
                    <a:pt x="189" y="594"/>
                  </a:lnTo>
                  <a:lnTo>
                    <a:pt x="242" y="515"/>
                  </a:lnTo>
                  <a:lnTo>
                    <a:pt x="303" y="438"/>
                  </a:lnTo>
                  <a:lnTo>
                    <a:pt x="367" y="368"/>
                  </a:lnTo>
                  <a:lnTo>
                    <a:pt x="439" y="302"/>
                  </a:lnTo>
                  <a:lnTo>
                    <a:pt x="514" y="243"/>
                  </a:lnTo>
                  <a:lnTo>
                    <a:pt x="595" y="188"/>
                  </a:lnTo>
                  <a:lnTo>
                    <a:pt x="679" y="141"/>
                  </a:lnTo>
                  <a:lnTo>
                    <a:pt x="767" y="99"/>
                  </a:lnTo>
                  <a:lnTo>
                    <a:pt x="858" y="64"/>
                  </a:lnTo>
                  <a:lnTo>
                    <a:pt x="954" y="36"/>
                  </a:lnTo>
                  <a:lnTo>
                    <a:pt x="1052" y="17"/>
                  </a:lnTo>
                  <a:lnTo>
                    <a:pt x="1153" y="4"/>
                  </a:lnTo>
                  <a:lnTo>
                    <a:pt x="125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8" name="Freeform 275">
              <a:extLst>
                <a:ext uri="{FF2B5EF4-FFF2-40B4-BE49-F238E27FC236}">
                  <a16:creationId xmlns:a16="http://schemas.microsoft.com/office/drawing/2014/main" id="{5D06D7F7-A785-4BF7-9C04-9E40EB86B583}"/>
                </a:ext>
              </a:extLst>
            </p:cNvPr>
            <p:cNvSpPr>
              <a:spLocks/>
            </p:cNvSpPr>
            <p:nvPr/>
          </p:nvSpPr>
          <p:spPr bwMode="auto">
            <a:xfrm>
              <a:off x="247" y="3862"/>
              <a:ext cx="1478" cy="314"/>
            </a:xfrm>
            <a:custGeom>
              <a:avLst/>
              <a:gdLst>
                <a:gd name="T0" fmla="*/ 2165 w 4433"/>
                <a:gd name="T1" fmla="*/ 446 h 941"/>
                <a:gd name="T2" fmla="*/ 2091 w 4433"/>
                <a:gd name="T3" fmla="*/ 310 h 941"/>
                <a:gd name="T4" fmla="*/ 2087 w 4433"/>
                <a:gd name="T5" fmla="*/ 225 h 941"/>
                <a:gd name="T6" fmla="*/ 2126 w 4433"/>
                <a:gd name="T7" fmla="*/ 179 h 941"/>
                <a:gd name="T8" fmla="*/ 2178 w 4433"/>
                <a:gd name="T9" fmla="*/ 161 h 941"/>
                <a:gd name="T10" fmla="*/ 2216 w 4433"/>
                <a:gd name="T11" fmla="*/ 158 h 941"/>
                <a:gd name="T12" fmla="*/ 2247 w 4433"/>
                <a:gd name="T13" fmla="*/ 159 h 941"/>
                <a:gd name="T14" fmla="*/ 2298 w 4433"/>
                <a:gd name="T15" fmla="*/ 173 h 941"/>
                <a:gd name="T16" fmla="*/ 2342 w 4433"/>
                <a:gd name="T17" fmla="*/ 210 h 941"/>
                <a:gd name="T18" fmla="*/ 2352 w 4433"/>
                <a:gd name="T19" fmla="*/ 284 h 941"/>
                <a:gd name="T20" fmla="*/ 2298 w 4433"/>
                <a:gd name="T21" fmla="*/ 407 h 941"/>
                <a:gd name="T22" fmla="*/ 2576 w 4433"/>
                <a:gd name="T23" fmla="*/ 0 h 941"/>
                <a:gd name="T24" fmla="*/ 2623 w 4433"/>
                <a:gd name="T25" fmla="*/ 29 h 941"/>
                <a:gd name="T26" fmla="*/ 2760 w 4433"/>
                <a:gd name="T27" fmla="*/ 101 h 941"/>
                <a:gd name="T28" fmla="*/ 2973 w 4433"/>
                <a:gd name="T29" fmla="*/ 193 h 941"/>
                <a:gd name="T30" fmla="*/ 3126 w 4433"/>
                <a:gd name="T31" fmla="*/ 235 h 941"/>
                <a:gd name="T32" fmla="*/ 3240 w 4433"/>
                <a:gd name="T33" fmla="*/ 175 h 941"/>
                <a:gd name="T34" fmla="*/ 3281 w 4433"/>
                <a:gd name="T35" fmla="*/ 151 h 941"/>
                <a:gd name="T36" fmla="*/ 3512 w 4433"/>
                <a:gd name="T37" fmla="*/ 489 h 941"/>
                <a:gd name="T38" fmla="*/ 3468 w 4433"/>
                <a:gd name="T39" fmla="*/ 379 h 941"/>
                <a:gd name="T40" fmla="*/ 3484 w 4433"/>
                <a:gd name="T41" fmla="*/ 317 h 941"/>
                <a:gd name="T42" fmla="*/ 3531 w 4433"/>
                <a:gd name="T43" fmla="*/ 290 h 941"/>
                <a:gd name="T44" fmla="*/ 3574 w 4433"/>
                <a:gd name="T45" fmla="*/ 283 h 941"/>
                <a:gd name="T46" fmla="*/ 3598 w 4433"/>
                <a:gd name="T47" fmla="*/ 283 h 941"/>
                <a:gd name="T48" fmla="*/ 3645 w 4433"/>
                <a:gd name="T49" fmla="*/ 294 h 941"/>
                <a:gd name="T50" fmla="*/ 3687 w 4433"/>
                <a:gd name="T51" fmla="*/ 329 h 941"/>
                <a:gd name="T52" fmla="*/ 3692 w 4433"/>
                <a:gd name="T53" fmla="*/ 401 h 941"/>
                <a:gd name="T54" fmla="*/ 3628 w 4433"/>
                <a:gd name="T55" fmla="*/ 525 h 941"/>
                <a:gd name="T56" fmla="*/ 3884 w 4433"/>
                <a:gd name="T57" fmla="*/ 152 h 941"/>
                <a:gd name="T58" fmla="*/ 3956 w 4433"/>
                <a:gd name="T59" fmla="*/ 193 h 941"/>
                <a:gd name="T60" fmla="*/ 4110 w 4433"/>
                <a:gd name="T61" fmla="*/ 268 h 941"/>
                <a:gd name="T62" fmla="*/ 4300 w 4433"/>
                <a:gd name="T63" fmla="*/ 354 h 941"/>
                <a:gd name="T64" fmla="*/ 4398 w 4433"/>
                <a:gd name="T65" fmla="*/ 482 h 941"/>
                <a:gd name="T66" fmla="*/ 4429 w 4433"/>
                <a:gd name="T67" fmla="*/ 676 h 941"/>
                <a:gd name="T68" fmla="*/ 4433 w 4433"/>
                <a:gd name="T69" fmla="*/ 941 h 941"/>
                <a:gd name="T70" fmla="*/ 3 w 4433"/>
                <a:gd name="T71" fmla="*/ 735 h 941"/>
                <a:gd name="T72" fmla="*/ 26 w 4433"/>
                <a:gd name="T73" fmla="*/ 525 h 941"/>
                <a:gd name="T74" fmla="*/ 104 w 4433"/>
                <a:gd name="T75" fmla="*/ 381 h 941"/>
                <a:gd name="T76" fmla="*/ 276 w 4433"/>
                <a:gd name="T77" fmla="*/ 291 h 941"/>
                <a:gd name="T78" fmla="*/ 449 w 4433"/>
                <a:gd name="T79" fmla="*/ 210 h 941"/>
                <a:gd name="T80" fmla="*/ 542 w 4433"/>
                <a:gd name="T81" fmla="*/ 158 h 941"/>
                <a:gd name="T82" fmla="*/ 737 w 4433"/>
                <a:gd name="T83" fmla="*/ 730 h 941"/>
                <a:gd name="T84" fmla="*/ 753 w 4433"/>
                <a:gd name="T85" fmla="*/ 427 h 941"/>
                <a:gd name="T86" fmla="*/ 744 w 4433"/>
                <a:gd name="T87" fmla="*/ 344 h 941"/>
                <a:gd name="T88" fmla="*/ 778 w 4433"/>
                <a:gd name="T89" fmla="*/ 301 h 941"/>
                <a:gd name="T90" fmla="*/ 827 w 4433"/>
                <a:gd name="T91" fmla="*/ 284 h 941"/>
                <a:gd name="T92" fmla="*/ 856 w 4433"/>
                <a:gd name="T93" fmla="*/ 283 h 941"/>
                <a:gd name="T94" fmla="*/ 894 w 4433"/>
                <a:gd name="T95" fmla="*/ 287 h 941"/>
                <a:gd name="T96" fmla="*/ 943 w 4433"/>
                <a:gd name="T97" fmla="*/ 307 h 941"/>
                <a:gd name="T98" fmla="*/ 969 w 4433"/>
                <a:gd name="T99" fmla="*/ 360 h 941"/>
                <a:gd name="T100" fmla="*/ 944 w 4433"/>
                <a:gd name="T101" fmla="*/ 457 h 941"/>
                <a:gd name="T102" fmla="*/ 994 w 4433"/>
                <a:gd name="T103" fmla="*/ 661 h 941"/>
                <a:gd name="T104" fmla="*/ 1178 w 4433"/>
                <a:gd name="T105" fmla="*/ 165 h 941"/>
                <a:gd name="T106" fmla="*/ 1275 w 4433"/>
                <a:gd name="T107" fmla="*/ 218 h 941"/>
                <a:gd name="T108" fmla="*/ 1420 w 4433"/>
                <a:gd name="T109" fmla="*/ 210 h 941"/>
                <a:gd name="T110" fmla="*/ 1630 w 4433"/>
                <a:gd name="T111" fmla="*/ 123 h 941"/>
                <a:gd name="T112" fmla="*/ 1786 w 4433"/>
                <a:gd name="T113" fmla="*/ 44 h 941"/>
                <a:gd name="T114" fmla="*/ 1857 w 4433"/>
                <a:gd name="T115" fmla="*/ 3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433" h="941">
                  <a:moveTo>
                    <a:pt x="1861" y="0"/>
                  </a:moveTo>
                  <a:lnTo>
                    <a:pt x="2052" y="607"/>
                  </a:lnTo>
                  <a:lnTo>
                    <a:pt x="2079" y="689"/>
                  </a:lnTo>
                  <a:lnTo>
                    <a:pt x="2165" y="446"/>
                  </a:lnTo>
                  <a:lnTo>
                    <a:pt x="2138" y="407"/>
                  </a:lnTo>
                  <a:lnTo>
                    <a:pt x="2116" y="370"/>
                  </a:lnTo>
                  <a:lnTo>
                    <a:pt x="2102" y="340"/>
                  </a:lnTo>
                  <a:lnTo>
                    <a:pt x="2091" y="310"/>
                  </a:lnTo>
                  <a:lnTo>
                    <a:pt x="2084" y="284"/>
                  </a:lnTo>
                  <a:lnTo>
                    <a:pt x="2081" y="263"/>
                  </a:lnTo>
                  <a:lnTo>
                    <a:pt x="2083" y="243"/>
                  </a:lnTo>
                  <a:lnTo>
                    <a:pt x="2087" y="225"/>
                  </a:lnTo>
                  <a:lnTo>
                    <a:pt x="2093" y="210"/>
                  </a:lnTo>
                  <a:lnTo>
                    <a:pt x="2103" y="198"/>
                  </a:lnTo>
                  <a:lnTo>
                    <a:pt x="2114" y="187"/>
                  </a:lnTo>
                  <a:lnTo>
                    <a:pt x="2126" y="179"/>
                  </a:lnTo>
                  <a:lnTo>
                    <a:pt x="2138" y="173"/>
                  </a:lnTo>
                  <a:lnTo>
                    <a:pt x="2151" y="167"/>
                  </a:lnTo>
                  <a:lnTo>
                    <a:pt x="2165" y="163"/>
                  </a:lnTo>
                  <a:lnTo>
                    <a:pt x="2178" y="161"/>
                  </a:lnTo>
                  <a:lnTo>
                    <a:pt x="2190" y="159"/>
                  </a:lnTo>
                  <a:lnTo>
                    <a:pt x="2201" y="158"/>
                  </a:lnTo>
                  <a:lnTo>
                    <a:pt x="2209" y="158"/>
                  </a:lnTo>
                  <a:lnTo>
                    <a:pt x="2216" y="158"/>
                  </a:lnTo>
                  <a:lnTo>
                    <a:pt x="2220" y="158"/>
                  </a:lnTo>
                  <a:lnTo>
                    <a:pt x="2227" y="158"/>
                  </a:lnTo>
                  <a:lnTo>
                    <a:pt x="2236" y="158"/>
                  </a:lnTo>
                  <a:lnTo>
                    <a:pt x="2247" y="159"/>
                  </a:lnTo>
                  <a:lnTo>
                    <a:pt x="2259" y="161"/>
                  </a:lnTo>
                  <a:lnTo>
                    <a:pt x="2271" y="163"/>
                  </a:lnTo>
                  <a:lnTo>
                    <a:pt x="2284" y="167"/>
                  </a:lnTo>
                  <a:lnTo>
                    <a:pt x="2298" y="173"/>
                  </a:lnTo>
                  <a:lnTo>
                    <a:pt x="2311" y="179"/>
                  </a:lnTo>
                  <a:lnTo>
                    <a:pt x="2323" y="187"/>
                  </a:lnTo>
                  <a:lnTo>
                    <a:pt x="2334" y="198"/>
                  </a:lnTo>
                  <a:lnTo>
                    <a:pt x="2342" y="210"/>
                  </a:lnTo>
                  <a:lnTo>
                    <a:pt x="2349" y="225"/>
                  </a:lnTo>
                  <a:lnTo>
                    <a:pt x="2354" y="243"/>
                  </a:lnTo>
                  <a:lnTo>
                    <a:pt x="2354" y="263"/>
                  </a:lnTo>
                  <a:lnTo>
                    <a:pt x="2352" y="284"/>
                  </a:lnTo>
                  <a:lnTo>
                    <a:pt x="2346" y="310"/>
                  </a:lnTo>
                  <a:lnTo>
                    <a:pt x="2335" y="340"/>
                  </a:lnTo>
                  <a:lnTo>
                    <a:pt x="2319" y="370"/>
                  </a:lnTo>
                  <a:lnTo>
                    <a:pt x="2298" y="407"/>
                  </a:lnTo>
                  <a:lnTo>
                    <a:pt x="2272" y="446"/>
                  </a:lnTo>
                  <a:lnTo>
                    <a:pt x="2357" y="689"/>
                  </a:lnTo>
                  <a:lnTo>
                    <a:pt x="2384" y="607"/>
                  </a:lnTo>
                  <a:lnTo>
                    <a:pt x="2576" y="0"/>
                  </a:lnTo>
                  <a:lnTo>
                    <a:pt x="2579" y="3"/>
                  </a:lnTo>
                  <a:lnTo>
                    <a:pt x="2588" y="9"/>
                  </a:lnTo>
                  <a:lnTo>
                    <a:pt x="2603" y="18"/>
                  </a:lnTo>
                  <a:lnTo>
                    <a:pt x="2623" y="29"/>
                  </a:lnTo>
                  <a:lnTo>
                    <a:pt x="2650" y="44"/>
                  </a:lnTo>
                  <a:lnTo>
                    <a:pt x="2681" y="61"/>
                  </a:lnTo>
                  <a:lnTo>
                    <a:pt x="2719" y="80"/>
                  </a:lnTo>
                  <a:lnTo>
                    <a:pt x="2760" y="101"/>
                  </a:lnTo>
                  <a:lnTo>
                    <a:pt x="2806" y="123"/>
                  </a:lnTo>
                  <a:lnTo>
                    <a:pt x="2857" y="146"/>
                  </a:lnTo>
                  <a:lnTo>
                    <a:pt x="2914" y="169"/>
                  </a:lnTo>
                  <a:lnTo>
                    <a:pt x="2973" y="193"/>
                  </a:lnTo>
                  <a:lnTo>
                    <a:pt x="3016" y="212"/>
                  </a:lnTo>
                  <a:lnTo>
                    <a:pt x="3053" y="232"/>
                  </a:lnTo>
                  <a:lnTo>
                    <a:pt x="3087" y="253"/>
                  </a:lnTo>
                  <a:lnTo>
                    <a:pt x="3126" y="235"/>
                  </a:lnTo>
                  <a:lnTo>
                    <a:pt x="3161" y="217"/>
                  </a:lnTo>
                  <a:lnTo>
                    <a:pt x="3192" y="202"/>
                  </a:lnTo>
                  <a:lnTo>
                    <a:pt x="3219" y="187"/>
                  </a:lnTo>
                  <a:lnTo>
                    <a:pt x="3240" y="175"/>
                  </a:lnTo>
                  <a:lnTo>
                    <a:pt x="3258" y="165"/>
                  </a:lnTo>
                  <a:lnTo>
                    <a:pt x="3271" y="158"/>
                  </a:lnTo>
                  <a:lnTo>
                    <a:pt x="3278" y="152"/>
                  </a:lnTo>
                  <a:lnTo>
                    <a:pt x="3281" y="151"/>
                  </a:lnTo>
                  <a:lnTo>
                    <a:pt x="3442" y="661"/>
                  </a:lnTo>
                  <a:lnTo>
                    <a:pt x="3464" y="730"/>
                  </a:lnTo>
                  <a:lnTo>
                    <a:pt x="3536" y="525"/>
                  </a:lnTo>
                  <a:lnTo>
                    <a:pt x="3512" y="489"/>
                  </a:lnTo>
                  <a:lnTo>
                    <a:pt x="3493" y="457"/>
                  </a:lnTo>
                  <a:lnTo>
                    <a:pt x="3480" y="427"/>
                  </a:lnTo>
                  <a:lnTo>
                    <a:pt x="3472" y="401"/>
                  </a:lnTo>
                  <a:lnTo>
                    <a:pt x="3468" y="379"/>
                  </a:lnTo>
                  <a:lnTo>
                    <a:pt x="3466" y="360"/>
                  </a:lnTo>
                  <a:lnTo>
                    <a:pt x="3470" y="344"/>
                  </a:lnTo>
                  <a:lnTo>
                    <a:pt x="3476" y="329"/>
                  </a:lnTo>
                  <a:lnTo>
                    <a:pt x="3484" y="317"/>
                  </a:lnTo>
                  <a:lnTo>
                    <a:pt x="3494" y="307"/>
                  </a:lnTo>
                  <a:lnTo>
                    <a:pt x="3505" y="301"/>
                  </a:lnTo>
                  <a:lnTo>
                    <a:pt x="3517" y="294"/>
                  </a:lnTo>
                  <a:lnTo>
                    <a:pt x="3531" y="290"/>
                  </a:lnTo>
                  <a:lnTo>
                    <a:pt x="3543" y="287"/>
                  </a:lnTo>
                  <a:lnTo>
                    <a:pt x="3554" y="284"/>
                  </a:lnTo>
                  <a:lnTo>
                    <a:pt x="3564" y="283"/>
                  </a:lnTo>
                  <a:lnTo>
                    <a:pt x="3574" y="283"/>
                  </a:lnTo>
                  <a:lnTo>
                    <a:pt x="3579" y="283"/>
                  </a:lnTo>
                  <a:lnTo>
                    <a:pt x="3583" y="283"/>
                  </a:lnTo>
                  <a:lnTo>
                    <a:pt x="3590" y="283"/>
                  </a:lnTo>
                  <a:lnTo>
                    <a:pt x="3598" y="283"/>
                  </a:lnTo>
                  <a:lnTo>
                    <a:pt x="3609" y="284"/>
                  </a:lnTo>
                  <a:lnTo>
                    <a:pt x="3621" y="287"/>
                  </a:lnTo>
                  <a:lnTo>
                    <a:pt x="3633" y="290"/>
                  </a:lnTo>
                  <a:lnTo>
                    <a:pt x="3645" y="294"/>
                  </a:lnTo>
                  <a:lnTo>
                    <a:pt x="3657" y="301"/>
                  </a:lnTo>
                  <a:lnTo>
                    <a:pt x="3669" y="307"/>
                  </a:lnTo>
                  <a:lnTo>
                    <a:pt x="3679" y="317"/>
                  </a:lnTo>
                  <a:lnTo>
                    <a:pt x="3687" y="329"/>
                  </a:lnTo>
                  <a:lnTo>
                    <a:pt x="3693" y="344"/>
                  </a:lnTo>
                  <a:lnTo>
                    <a:pt x="3696" y="360"/>
                  </a:lnTo>
                  <a:lnTo>
                    <a:pt x="3696" y="379"/>
                  </a:lnTo>
                  <a:lnTo>
                    <a:pt x="3692" y="401"/>
                  </a:lnTo>
                  <a:lnTo>
                    <a:pt x="3684" y="427"/>
                  </a:lnTo>
                  <a:lnTo>
                    <a:pt x="3671" y="457"/>
                  </a:lnTo>
                  <a:lnTo>
                    <a:pt x="3652" y="489"/>
                  </a:lnTo>
                  <a:lnTo>
                    <a:pt x="3628" y="525"/>
                  </a:lnTo>
                  <a:lnTo>
                    <a:pt x="3699" y="730"/>
                  </a:lnTo>
                  <a:lnTo>
                    <a:pt x="3720" y="661"/>
                  </a:lnTo>
                  <a:lnTo>
                    <a:pt x="3882" y="151"/>
                  </a:lnTo>
                  <a:lnTo>
                    <a:pt x="3884" y="152"/>
                  </a:lnTo>
                  <a:lnTo>
                    <a:pt x="3894" y="158"/>
                  </a:lnTo>
                  <a:lnTo>
                    <a:pt x="3909" y="167"/>
                  </a:lnTo>
                  <a:lnTo>
                    <a:pt x="3929" y="179"/>
                  </a:lnTo>
                  <a:lnTo>
                    <a:pt x="3956" y="193"/>
                  </a:lnTo>
                  <a:lnTo>
                    <a:pt x="3987" y="210"/>
                  </a:lnTo>
                  <a:lnTo>
                    <a:pt x="4023" y="228"/>
                  </a:lnTo>
                  <a:lnTo>
                    <a:pt x="4065" y="248"/>
                  </a:lnTo>
                  <a:lnTo>
                    <a:pt x="4110" y="268"/>
                  </a:lnTo>
                  <a:lnTo>
                    <a:pt x="4161" y="290"/>
                  </a:lnTo>
                  <a:lnTo>
                    <a:pt x="4215" y="313"/>
                  </a:lnTo>
                  <a:lnTo>
                    <a:pt x="4261" y="331"/>
                  </a:lnTo>
                  <a:lnTo>
                    <a:pt x="4300" y="354"/>
                  </a:lnTo>
                  <a:lnTo>
                    <a:pt x="4332" y="381"/>
                  </a:lnTo>
                  <a:lnTo>
                    <a:pt x="4359" y="411"/>
                  </a:lnTo>
                  <a:lnTo>
                    <a:pt x="4381" y="444"/>
                  </a:lnTo>
                  <a:lnTo>
                    <a:pt x="4398" y="482"/>
                  </a:lnTo>
                  <a:lnTo>
                    <a:pt x="4410" y="525"/>
                  </a:lnTo>
                  <a:lnTo>
                    <a:pt x="4420" y="571"/>
                  </a:lnTo>
                  <a:lnTo>
                    <a:pt x="4425" y="621"/>
                  </a:lnTo>
                  <a:lnTo>
                    <a:pt x="4429" y="676"/>
                  </a:lnTo>
                  <a:lnTo>
                    <a:pt x="4432" y="735"/>
                  </a:lnTo>
                  <a:lnTo>
                    <a:pt x="4432" y="798"/>
                  </a:lnTo>
                  <a:lnTo>
                    <a:pt x="4433" y="867"/>
                  </a:lnTo>
                  <a:lnTo>
                    <a:pt x="4433" y="941"/>
                  </a:lnTo>
                  <a:lnTo>
                    <a:pt x="0" y="941"/>
                  </a:lnTo>
                  <a:lnTo>
                    <a:pt x="1" y="867"/>
                  </a:lnTo>
                  <a:lnTo>
                    <a:pt x="1" y="798"/>
                  </a:lnTo>
                  <a:lnTo>
                    <a:pt x="3" y="735"/>
                  </a:lnTo>
                  <a:lnTo>
                    <a:pt x="5" y="676"/>
                  </a:lnTo>
                  <a:lnTo>
                    <a:pt x="9" y="621"/>
                  </a:lnTo>
                  <a:lnTo>
                    <a:pt x="16" y="571"/>
                  </a:lnTo>
                  <a:lnTo>
                    <a:pt x="26" y="525"/>
                  </a:lnTo>
                  <a:lnTo>
                    <a:pt x="39" y="482"/>
                  </a:lnTo>
                  <a:lnTo>
                    <a:pt x="55" y="444"/>
                  </a:lnTo>
                  <a:lnTo>
                    <a:pt x="77" y="411"/>
                  </a:lnTo>
                  <a:lnTo>
                    <a:pt x="104" y="381"/>
                  </a:lnTo>
                  <a:lnTo>
                    <a:pt x="136" y="354"/>
                  </a:lnTo>
                  <a:lnTo>
                    <a:pt x="175" y="331"/>
                  </a:lnTo>
                  <a:lnTo>
                    <a:pt x="221" y="313"/>
                  </a:lnTo>
                  <a:lnTo>
                    <a:pt x="276" y="291"/>
                  </a:lnTo>
                  <a:lnTo>
                    <a:pt x="325" y="270"/>
                  </a:lnTo>
                  <a:lnTo>
                    <a:pt x="371" y="248"/>
                  </a:lnTo>
                  <a:lnTo>
                    <a:pt x="413" y="229"/>
                  </a:lnTo>
                  <a:lnTo>
                    <a:pt x="449" y="210"/>
                  </a:lnTo>
                  <a:lnTo>
                    <a:pt x="480" y="194"/>
                  </a:lnTo>
                  <a:lnTo>
                    <a:pt x="507" y="179"/>
                  </a:lnTo>
                  <a:lnTo>
                    <a:pt x="527" y="167"/>
                  </a:lnTo>
                  <a:lnTo>
                    <a:pt x="542" y="158"/>
                  </a:lnTo>
                  <a:lnTo>
                    <a:pt x="551" y="152"/>
                  </a:lnTo>
                  <a:lnTo>
                    <a:pt x="554" y="151"/>
                  </a:lnTo>
                  <a:lnTo>
                    <a:pt x="715" y="661"/>
                  </a:lnTo>
                  <a:lnTo>
                    <a:pt x="737" y="730"/>
                  </a:lnTo>
                  <a:lnTo>
                    <a:pt x="809" y="525"/>
                  </a:lnTo>
                  <a:lnTo>
                    <a:pt x="785" y="489"/>
                  </a:lnTo>
                  <a:lnTo>
                    <a:pt x="766" y="457"/>
                  </a:lnTo>
                  <a:lnTo>
                    <a:pt x="753" y="427"/>
                  </a:lnTo>
                  <a:lnTo>
                    <a:pt x="745" y="401"/>
                  </a:lnTo>
                  <a:lnTo>
                    <a:pt x="741" y="379"/>
                  </a:lnTo>
                  <a:lnTo>
                    <a:pt x="740" y="360"/>
                  </a:lnTo>
                  <a:lnTo>
                    <a:pt x="744" y="344"/>
                  </a:lnTo>
                  <a:lnTo>
                    <a:pt x="749" y="329"/>
                  </a:lnTo>
                  <a:lnTo>
                    <a:pt x="757" y="317"/>
                  </a:lnTo>
                  <a:lnTo>
                    <a:pt x="768" y="307"/>
                  </a:lnTo>
                  <a:lnTo>
                    <a:pt x="778" y="301"/>
                  </a:lnTo>
                  <a:lnTo>
                    <a:pt x="791" y="294"/>
                  </a:lnTo>
                  <a:lnTo>
                    <a:pt x="804" y="290"/>
                  </a:lnTo>
                  <a:lnTo>
                    <a:pt x="816" y="287"/>
                  </a:lnTo>
                  <a:lnTo>
                    <a:pt x="827" y="284"/>
                  </a:lnTo>
                  <a:lnTo>
                    <a:pt x="838" y="283"/>
                  </a:lnTo>
                  <a:lnTo>
                    <a:pt x="846" y="283"/>
                  </a:lnTo>
                  <a:lnTo>
                    <a:pt x="852" y="283"/>
                  </a:lnTo>
                  <a:lnTo>
                    <a:pt x="856" y="283"/>
                  </a:lnTo>
                  <a:lnTo>
                    <a:pt x="863" y="283"/>
                  </a:lnTo>
                  <a:lnTo>
                    <a:pt x="871" y="283"/>
                  </a:lnTo>
                  <a:lnTo>
                    <a:pt x="882" y="284"/>
                  </a:lnTo>
                  <a:lnTo>
                    <a:pt x="894" y="287"/>
                  </a:lnTo>
                  <a:lnTo>
                    <a:pt x="906" y="290"/>
                  </a:lnTo>
                  <a:lnTo>
                    <a:pt x="918" y="294"/>
                  </a:lnTo>
                  <a:lnTo>
                    <a:pt x="930" y="301"/>
                  </a:lnTo>
                  <a:lnTo>
                    <a:pt x="943" y="307"/>
                  </a:lnTo>
                  <a:lnTo>
                    <a:pt x="952" y="317"/>
                  </a:lnTo>
                  <a:lnTo>
                    <a:pt x="960" y="329"/>
                  </a:lnTo>
                  <a:lnTo>
                    <a:pt x="967" y="344"/>
                  </a:lnTo>
                  <a:lnTo>
                    <a:pt x="969" y="360"/>
                  </a:lnTo>
                  <a:lnTo>
                    <a:pt x="969" y="379"/>
                  </a:lnTo>
                  <a:lnTo>
                    <a:pt x="965" y="401"/>
                  </a:lnTo>
                  <a:lnTo>
                    <a:pt x="956" y="427"/>
                  </a:lnTo>
                  <a:lnTo>
                    <a:pt x="944" y="457"/>
                  </a:lnTo>
                  <a:lnTo>
                    <a:pt x="925" y="489"/>
                  </a:lnTo>
                  <a:lnTo>
                    <a:pt x="900" y="525"/>
                  </a:lnTo>
                  <a:lnTo>
                    <a:pt x="972" y="730"/>
                  </a:lnTo>
                  <a:lnTo>
                    <a:pt x="994" y="661"/>
                  </a:lnTo>
                  <a:lnTo>
                    <a:pt x="1155" y="151"/>
                  </a:lnTo>
                  <a:lnTo>
                    <a:pt x="1158" y="152"/>
                  </a:lnTo>
                  <a:lnTo>
                    <a:pt x="1166" y="158"/>
                  </a:lnTo>
                  <a:lnTo>
                    <a:pt x="1178" y="165"/>
                  </a:lnTo>
                  <a:lnTo>
                    <a:pt x="1195" y="175"/>
                  </a:lnTo>
                  <a:lnTo>
                    <a:pt x="1217" y="187"/>
                  </a:lnTo>
                  <a:lnTo>
                    <a:pt x="1244" y="202"/>
                  </a:lnTo>
                  <a:lnTo>
                    <a:pt x="1275" y="218"/>
                  </a:lnTo>
                  <a:lnTo>
                    <a:pt x="1310" y="236"/>
                  </a:lnTo>
                  <a:lnTo>
                    <a:pt x="1349" y="253"/>
                  </a:lnTo>
                  <a:lnTo>
                    <a:pt x="1382" y="231"/>
                  </a:lnTo>
                  <a:lnTo>
                    <a:pt x="1420" y="210"/>
                  </a:lnTo>
                  <a:lnTo>
                    <a:pt x="1463" y="193"/>
                  </a:lnTo>
                  <a:lnTo>
                    <a:pt x="1522" y="169"/>
                  </a:lnTo>
                  <a:lnTo>
                    <a:pt x="1578" y="146"/>
                  </a:lnTo>
                  <a:lnTo>
                    <a:pt x="1630" y="123"/>
                  </a:lnTo>
                  <a:lnTo>
                    <a:pt x="1677" y="101"/>
                  </a:lnTo>
                  <a:lnTo>
                    <a:pt x="1718" y="80"/>
                  </a:lnTo>
                  <a:lnTo>
                    <a:pt x="1755" y="61"/>
                  </a:lnTo>
                  <a:lnTo>
                    <a:pt x="1786" y="44"/>
                  </a:lnTo>
                  <a:lnTo>
                    <a:pt x="1812" y="29"/>
                  </a:lnTo>
                  <a:lnTo>
                    <a:pt x="1833" y="18"/>
                  </a:lnTo>
                  <a:lnTo>
                    <a:pt x="1849" y="9"/>
                  </a:lnTo>
                  <a:lnTo>
                    <a:pt x="1857" y="3"/>
                  </a:lnTo>
                  <a:lnTo>
                    <a:pt x="1861"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9" name="Freeform 276">
              <a:extLst>
                <a:ext uri="{FF2B5EF4-FFF2-40B4-BE49-F238E27FC236}">
                  <a16:creationId xmlns:a16="http://schemas.microsoft.com/office/drawing/2014/main" id="{29D9C8B2-C22B-4E01-ABFC-F158895173DA}"/>
                </a:ext>
              </a:extLst>
            </p:cNvPr>
            <p:cNvSpPr>
              <a:spLocks/>
            </p:cNvSpPr>
            <p:nvPr/>
          </p:nvSpPr>
          <p:spPr bwMode="auto">
            <a:xfrm>
              <a:off x="1291" y="3519"/>
              <a:ext cx="300" cy="400"/>
            </a:xfrm>
            <a:custGeom>
              <a:avLst/>
              <a:gdLst>
                <a:gd name="T0" fmla="*/ 510 w 900"/>
                <a:gd name="T1" fmla="*/ 4 h 1198"/>
                <a:gd name="T2" fmla="*/ 581 w 900"/>
                <a:gd name="T3" fmla="*/ 20 h 1198"/>
                <a:gd name="T4" fmla="*/ 640 w 900"/>
                <a:gd name="T5" fmla="*/ 47 h 1198"/>
                <a:gd name="T6" fmla="*/ 694 w 900"/>
                <a:gd name="T7" fmla="*/ 86 h 1198"/>
                <a:gd name="T8" fmla="*/ 728 w 900"/>
                <a:gd name="T9" fmla="*/ 121 h 1198"/>
                <a:gd name="T10" fmla="*/ 744 w 900"/>
                <a:gd name="T11" fmla="*/ 143 h 1198"/>
                <a:gd name="T12" fmla="*/ 747 w 900"/>
                <a:gd name="T13" fmla="*/ 147 h 1198"/>
                <a:gd name="T14" fmla="*/ 757 w 900"/>
                <a:gd name="T15" fmla="*/ 148 h 1198"/>
                <a:gd name="T16" fmla="*/ 778 w 900"/>
                <a:gd name="T17" fmla="*/ 156 h 1198"/>
                <a:gd name="T18" fmla="*/ 800 w 900"/>
                <a:gd name="T19" fmla="*/ 171 h 1198"/>
                <a:gd name="T20" fmla="*/ 826 w 900"/>
                <a:gd name="T21" fmla="*/ 197 h 1198"/>
                <a:gd name="T22" fmla="*/ 849 w 900"/>
                <a:gd name="T23" fmla="*/ 236 h 1198"/>
                <a:gd name="T24" fmla="*/ 865 w 900"/>
                <a:gd name="T25" fmla="*/ 291 h 1198"/>
                <a:gd name="T26" fmla="*/ 874 w 900"/>
                <a:gd name="T27" fmla="*/ 363 h 1198"/>
                <a:gd name="T28" fmla="*/ 869 w 900"/>
                <a:gd name="T29" fmla="*/ 459 h 1198"/>
                <a:gd name="T30" fmla="*/ 856 w 900"/>
                <a:gd name="T31" fmla="*/ 542 h 1198"/>
                <a:gd name="T32" fmla="*/ 856 w 900"/>
                <a:gd name="T33" fmla="*/ 571 h 1198"/>
                <a:gd name="T34" fmla="*/ 874 w 900"/>
                <a:gd name="T35" fmla="*/ 576 h 1198"/>
                <a:gd name="T36" fmla="*/ 889 w 900"/>
                <a:gd name="T37" fmla="*/ 591 h 1198"/>
                <a:gd name="T38" fmla="*/ 899 w 900"/>
                <a:gd name="T39" fmla="*/ 618 h 1198"/>
                <a:gd name="T40" fmla="*/ 897 w 900"/>
                <a:gd name="T41" fmla="*/ 662 h 1198"/>
                <a:gd name="T42" fmla="*/ 884 w 900"/>
                <a:gd name="T43" fmla="*/ 727 h 1198"/>
                <a:gd name="T44" fmla="*/ 860 w 900"/>
                <a:gd name="T45" fmla="*/ 795 h 1198"/>
                <a:gd name="T46" fmla="*/ 838 w 900"/>
                <a:gd name="T47" fmla="*/ 836 h 1198"/>
                <a:gd name="T48" fmla="*/ 818 w 900"/>
                <a:gd name="T49" fmla="*/ 855 h 1198"/>
                <a:gd name="T50" fmla="*/ 802 w 900"/>
                <a:gd name="T51" fmla="*/ 894 h 1198"/>
                <a:gd name="T52" fmla="*/ 772 w 900"/>
                <a:gd name="T53" fmla="*/ 969 h 1198"/>
                <a:gd name="T54" fmla="*/ 727 w 900"/>
                <a:gd name="T55" fmla="*/ 1044 h 1198"/>
                <a:gd name="T56" fmla="*/ 665 w 900"/>
                <a:gd name="T57" fmla="*/ 1110 h 1198"/>
                <a:gd name="T58" fmla="*/ 589 w 900"/>
                <a:gd name="T59" fmla="*/ 1163 h 1198"/>
                <a:gd name="T60" fmla="*/ 498 w 900"/>
                <a:gd name="T61" fmla="*/ 1194 h 1198"/>
                <a:gd name="T62" fmla="*/ 401 w 900"/>
                <a:gd name="T63" fmla="*/ 1194 h 1198"/>
                <a:gd name="T64" fmla="*/ 310 w 900"/>
                <a:gd name="T65" fmla="*/ 1163 h 1198"/>
                <a:gd name="T66" fmla="*/ 233 w 900"/>
                <a:gd name="T67" fmla="*/ 1112 h 1198"/>
                <a:gd name="T68" fmla="*/ 173 w 900"/>
                <a:gd name="T69" fmla="*/ 1044 h 1198"/>
                <a:gd name="T70" fmla="*/ 127 w 900"/>
                <a:gd name="T71" fmla="*/ 970 h 1198"/>
                <a:gd name="T72" fmla="*/ 99 w 900"/>
                <a:gd name="T73" fmla="*/ 894 h 1198"/>
                <a:gd name="T74" fmla="*/ 82 w 900"/>
                <a:gd name="T75" fmla="*/ 855 h 1198"/>
                <a:gd name="T76" fmla="*/ 62 w 900"/>
                <a:gd name="T77" fmla="*/ 837 h 1198"/>
                <a:gd name="T78" fmla="*/ 39 w 900"/>
                <a:gd name="T79" fmla="*/ 797 h 1198"/>
                <a:gd name="T80" fmla="*/ 17 w 900"/>
                <a:gd name="T81" fmla="*/ 727 h 1198"/>
                <a:gd name="T82" fmla="*/ 2 w 900"/>
                <a:gd name="T83" fmla="*/ 662 h 1198"/>
                <a:gd name="T84" fmla="*/ 2 w 900"/>
                <a:gd name="T85" fmla="*/ 618 h 1198"/>
                <a:gd name="T86" fmla="*/ 10 w 900"/>
                <a:gd name="T87" fmla="*/ 591 h 1198"/>
                <a:gd name="T88" fmla="*/ 25 w 900"/>
                <a:gd name="T89" fmla="*/ 576 h 1198"/>
                <a:gd name="T90" fmla="*/ 43 w 900"/>
                <a:gd name="T91" fmla="*/ 571 h 1198"/>
                <a:gd name="T92" fmla="*/ 45 w 900"/>
                <a:gd name="T93" fmla="*/ 544 h 1198"/>
                <a:gd name="T94" fmla="*/ 30 w 900"/>
                <a:gd name="T95" fmla="*/ 468 h 1198"/>
                <a:gd name="T96" fmla="*/ 29 w 900"/>
                <a:gd name="T97" fmla="*/ 377 h 1198"/>
                <a:gd name="T98" fmla="*/ 50 w 900"/>
                <a:gd name="T99" fmla="*/ 289 h 1198"/>
                <a:gd name="T100" fmla="*/ 91 w 900"/>
                <a:gd name="T101" fmla="*/ 211 h 1198"/>
                <a:gd name="T102" fmla="*/ 143 w 900"/>
                <a:gd name="T103" fmla="*/ 148 h 1198"/>
                <a:gd name="T104" fmla="*/ 206 w 900"/>
                <a:gd name="T105" fmla="*/ 92 h 1198"/>
                <a:gd name="T106" fmla="*/ 271 w 900"/>
                <a:gd name="T107" fmla="*/ 47 h 1198"/>
                <a:gd name="T108" fmla="*/ 337 w 900"/>
                <a:gd name="T109" fmla="*/ 18 h 1198"/>
                <a:gd name="T110" fmla="*/ 423 w 900"/>
                <a:gd name="T111" fmla="*/ 3 h 1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00" h="1198">
                  <a:moveTo>
                    <a:pt x="468" y="0"/>
                  </a:moveTo>
                  <a:lnTo>
                    <a:pt x="510" y="4"/>
                  </a:lnTo>
                  <a:lnTo>
                    <a:pt x="548" y="11"/>
                  </a:lnTo>
                  <a:lnTo>
                    <a:pt x="581" y="20"/>
                  </a:lnTo>
                  <a:lnTo>
                    <a:pt x="612" y="34"/>
                  </a:lnTo>
                  <a:lnTo>
                    <a:pt x="640" y="47"/>
                  </a:lnTo>
                  <a:lnTo>
                    <a:pt x="670" y="66"/>
                  </a:lnTo>
                  <a:lnTo>
                    <a:pt x="694" y="86"/>
                  </a:lnTo>
                  <a:lnTo>
                    <a:pt x="713" y="105"/>
                  </a:lnTo>
                  <a:lnTo>
                    <a:pt x="728" y="121"/>
                  </a:lnTo>
                  <a:lnTo>
                    <a:pt x="737" y="135"/>
                  </a:lnTo>
                  <a:lnTo>
                    <a:pt x="744" y="143"/>
                  </a:lnTo>
                  <a:lnTo>
                    <a:pt x="745" y="145"/>
                  </a:lnTo>
                  <a:lnTo>
                    <a:pt x="747" y="147"/>
                  </a:lnTo>
                  <a:lnTo>
                    <a:pt x="751" y="147"/>
                  </a:lnTo>
                  <a:lnTo>
                    <a:pt x="757" y="148"/>
                  </a:lnTo>
                  <a:lnTo>
                    <a:pt x="767" y="152"/>
                  </a:lnTo>
                  <a:lnTo>
                    <a:pt x="778" y="156"/>
                  </a:lnTo>
                  <a:lnTo>
                    <a:pt x="788" y="163"/>
                  </a:lnTo>
                  <a:lnTo>
                    <a:pt x="800" y="171"/>
                  </a:lnTo>
                  <a:lnTo>
                    <a:pt x="814" y="182"/>
                  </a:lnTo>
                  <a:lnTo>
                    <a:pt x="826" y="197"/>
                  </a:lnTo>
                  <a:lnTo>
                    <a:pt x="838" y="214"/>
                  </a:lnTo>
                  <a:lnTo>
                    <a:pt x="849" y="236"/>
                  </a:lnTo>
                  <a:lnTo>
                    <a:pt x="858" y="261"/>
                  </a:lnTo>
                  <a:lnTo>
                    <a:pt x="865" y="291"/>
                  </a:lnTo>
                  <a:lnTo>
                    <a:pt x="870" y="324"/>
                  </a:lnTo>
                  <a:lnTo>
                    <a:pt x="874" y="363"/>
                  </a:lnTo>
                  <a:lnTo>
                    <a:pt x="873" y="408"/>
                  </a:lnTo>
                  <a:lnTo>
                    <a:pt x="869" y="459"/>
                  </a:lnTo>
                  <a:lnTo>
                    <a:pt x="862" y="515"/>
                  </a:lnTo>
                  <a:lnTo>
                    <a:pt x="856" y="542"/>
                  </a:lnTo>
                  <a:lnTo>
                    <a:pt x="846" y="572"/>
                  </a:lnTo>
                  <a:lnTo>
                    <a:pt x="856" y="571"/>
                  </a:lnTo>
                  <a:lnTo>
                    <a:pt x="865" y="572"/>
                  </a:lnTo>
                  <a:lnTo>
                    <a:pt x="874" y="576"/>
                  </a:lnTo>
                  <a:lnTo>
                    <a:pt x="882" y="581"/>
                  </a:lnTo>
                  <a:lnTo>
                    <a:pt x="889" y="591"/>
                  </a:lnTo>
                  <a:lnTo>
                    <a:pt x="895" y="603"/>
                  </a:lnTo>
                  <a:lnTo>
                    <a:pt x="899" y="618"/>
                  </a:lnTo>
                  <a:lnTo>
                    <a:pt x="900" y="638"/>
                  </a:lnTo>
                  <a:lnTo>
                    <a:pt x="897" y="662"/>
                  </a:lnTo>
                  <a:lnTo>
                    <a:pt x="892" y="692"/>
                  </a:lnTo>
                  <a:lnTo>
                    <a:pt x="884" y="727"/>
                  </a:lnTo>
                  <a:lnTo>
                    <a:pt x="872" y="764"/>
                  </a:lnTo>
                  <a:lnTo>
                    <a:pt x="860" y="795"/>
                  </a:lnTo>
                  <a:lnTo>
                    <a:pt x="849" y="820"/>
                  </a:lnTo>
                  <a:lnTo>
                    <a:pt x="838" y="836"/>
                  </a:lnTo>
                  <a:lnTo>
                    <a:pt x="827" y="848"/>
                  </a:lnTo>
                  <a:lnTo>
                    <a:pt x="818" y="855"/>
                  </a:lnTo>
                  <a:lnTo>
                    <a:pt x="809" y="856"/>
                  </a:lnTo>
                  <a:lnTo>
                    <a:pt x="802" y="894"/>
                  </a:lnTo>
                  <a:lnTo>
                    <a:pt x="790" y="931"/>
                  </a:lnTo>
                  <a:lnTo>
                    <a:pt x="772" y="969"/>
                  </a:lnTo>
                  <a:lnTo>
                    <a:pt x="752" y="1007"/>
                  </a:lnTo>
                  <a:lnTo>
                    <a:pt x="727" y="1044"/>
                  </a:lnTo>
                  <a:lnTo>
                    <a:pt x="698" y="1078"/>
                  </a:lnTo>
                  <a:lnTo>
                    <a:pt x="665" y="1110"/>
                  </a:lnTo>
                  <a:lnTo>
                    <a:pt x="628" y="1138"/>
                  </a:lnTo>
                  <a:lnTo>
                    <a:pt x="589" y="1163"/>
                  </a:lnTo>
                  <a:lnTo>
                    <a:pt x="546" y="1181"/>
                  </a:lnTo>
                  <a:lnTo>
                    <a:pt x="498" y="1194"/>
                  </a:lnTo>
                  <a:lnTo>
                    <a:pt x="450" y="1198"/>
                  </a:lnTo>
                  <a:lnTo>
                    <a:pt x="401" y="1194"/>
                  </a:lnTo>
                  <a:lnTo>
                    <a:pt x="353" y="1181"/>
                  </a:lnTo>
                  <a:lnTo>
                    <a:pt x="310" y="1163"/>
                  </a:lnTo>
                  <a:lnTo>
                    <a:pt x="269" y="1140"/>
                  </a:lnTo>
                  <a:lnTo>
                    <a:pt x="233" y="1112"/>
                  </a:lnTo>
                  <a:lnTo>
                    <a:pt x="201" y="1079"/>
                  </a:lnTo>
                  <a:lnTo>
                    <a:pt x="173" y="1044"/>
                  </a:lnTo>
                  <a:lnTo>
                    <a:pt x="147" y="1008"/>
                  </a:lnTo>
                  <a:lnTo>
                    <a:pt x="127" y="970"/>
                  </a:lnTo>
                  <a:lnTo>
                    <a:pt x="111" y="931"/>
                  </a:lnTo>
                  <a:lnTo>
                    <a:pt x="99" y="894"/>
                  </a:lnTo>
                  <a:lnTo>
                    <a:pt x="91" y="856"/>
                  </a:lnTo>
                  <a:lnTo>
                    <a:pt x="82" y="855"/>
                  </a:lnTo>
                  <a:lnTo>
                    <a:pt x="72" y="848"/>
                  </a:lnTo>
                  <a:lnTo>
                    <a:pt x="62" y="837"/>
                  </a:lnTo>
                  <a:lnTo>
                    <a:pt x="52" y="820"/>
                  </a:lnTo>
                  <a:lnTo>
                    <a:pt x="39" y="797"/>
                  </a:lnTo>
                  <a:lnTo>
                    <a:pt x="29" y="766"/>
                  </a:lnTo>
                  <a:lnTo>
                    <a:pt x="17" y="727"/>
                  </a:lnTo>
                  <a:lnTo>
                    <a:pt x="7" y="692"/>
                  </a:lnTo>
                  <a:lnTo>
                    <a:pt x="2" y="662"/>
                  </a:lnTo>
                  <a:lnTo>
                    <a:pt x="0" y="638"/>
                  </a:lnTo>
                  <a:lnTo>
                    <a:pt x="2" y="618"/>
                  </a:lnTo>
                  <a:lnTo>
                    <a:pt x="4" y="603"/>
                  </a:lnTo>
                  <a:lnTo>
                    <a:pt x="10" y="591"/>
                  </a:lnTo>
                  <a:lnTo>
                    <a:pt x="17" y="581"/>
                  </a:lnTo>
                  <a:lnTo>
                    <a:pt x="25" y="576"/>
                  </a:lnTo>
                  <a:lnTo>
                    <a:pt x="34" y="572"/>
                  </a:lnTo>
                  <a:lnTo>
                    <a:pt x="43" y="571"/>
                  </a:lnTo>
                  <a:lnTo>
                    <a:pt x="54" y="572"/>
                  </a:lnTo>
                  <a:lnTo>
                    <a:pt x="45" y="544"/>
                  </a:lnTo>
                  <a:lnTo>
                    <a:pt x="38" y="515"/>
                  </a:lnTo>
                  <a:lnTo>
                    <a:pt x="30" y="468"/>
                  </a:lnTo>
                  <a:lnTo>
                    <a:pt x="27" y="423"/>
                  </a:lnTo>
                  <a:lnTo>
                    <a:pt x="29" y="377"/>
                  </a:lnTo>
                  <a:lnTo>
                    <a:pt x="37" y="334"/>
                  </a:lnTo>
                  <a:lnTo>
                    <a:pt x="50" y="289"/>
                  </a:lnTo>
                  <a:lnTo>
                    <a:pt x="69" y="249"/>
                  </a:lnTo>
                  <a:lnTo>
                    <a:pt x="91" y="211"/>
                  </a:lnTo>
                  <a:lnTo>
                    <a:pt x="116" y="178"/>
                  </a:lnTo>
                  <a:lnTo>
                    <a:pt x="143" y="148"/>
                  </a:lnTo>
                  <a:lnTo>
                    <a:pt x="174" y="118"/>
                  </a:lnTo>
                  <a:lnTo>
                    <a:pt x="206" y="92"/>
                  </a:lnTo>
                  <a:lnTo>
                    <a:pt x="241" y="67"/>
                  </a:lnTo>
                  <a:lnTo>
                    <a:pt x="271" y="47"/>
                  </a:lnTo>
                  <a:lnTo>
                    <a:pt x="303" y="31"/>
                  </a:lnTo>
                  <a:lnTo>
                    <a:pt x="337" y="18"/>
                  </a:lnTo>
                  <a:lnTo>
                    <a:pt x="378" y="5"/>
                  </a:lnTo>
                  <a:lnTo>
                    <a:pt x="423" y="3"/>
                  </a:lnTo>
                  <a:lnTo>
                    <a:pt x="46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0" name="Freeform 277">
              <a:extLst>
                <a:ext uri="{FF2B5EF4-FFF2-40B4-BE49-F238E27FC236}">
                  <a16:creationId xmlns:a16="http://schemas.microsoft.com/office/drawing/2014/main" id="{BCAD4F80-E52E-400F-934D-447C241E1C6D}"/>
                </a:ext>
              </a:extLst>
            </p:cNvPr>
            <p:cNvSpPr>
              <a:spLocks/>
            </p:cNvSpPr>
            <p:nvPr/>
          </p:nvSpPr>
          <p:spPr bwMode="auto">
            <a:xfrm>
              <a:off x="383" y="3519"/>
              <a:ext cx="300" cy="400"/>
            </a:xfrm>
            <a:custGeom>
              <a:avLst/>
              <a:gdLst>
                <a:gd name="T0" fmla="*/ 508 w 898"/>
                <a:gd name="T1" fmla="*/ 4 h 1198"/>
                <a:gd name="T2" fmla="*/ 581 w 898"/>
                <a:gd name="T3" fmla="*/ 20 h 1198"/>
                <a:gd name="T4" fmla="*/ 638 w 898"/>
                <a:gd name="T5" fmla="*/ 47 h 1198"/>
                <a:gd name="T6" fmla="*/ 694 w 898"/>
                <a:gd name="T7" fmla="*/ 86 h 1198"/>
                <a:gd name="T8" fmla="*/ 727 w 898"/>
                <a:gd name="T9" fmla="*/ 121 h 1198"/>
                <a:gd name="T10" fmla="*/ 742 w 898"/>
                <a:gd name="T11" fmla="*/ 143 h 1198"/>
                <a:gd name="T12" fmla="*/ 746 w 898"/>
                <a:gd name="T13" fmla="*/ 147 h 1198"/>
                <a:gd name="T14" fmla="*/ 757 w 898"/>
                <a:gd name="T15" fmla="*/ 148 h 1198"/>
                <a:gd name="T16" fmla="*/ 776 w 898"/>
                <a:gd name="T17" fmla="*/ 156 h 1198"/>
                <a:gd name="T18" fmla="*/ 800 w 898"/>
                <a:gd name="T19" fmla="*/ 171 h 1198"/>
                <a:gd name="T20" fmla="*/ 824 w 898"/>
                <a:gd name="T21" fmla="*/ 197 h 1198"/>
                <a:gd name="T22" fmla="*/ 847 w 898"/>
                <a:gd name="T23" fmla="*/ 236 h 1198"/>
                <a:gd name="T24" fmla="*/ 864 w 898"/>
                <a:gd name="T25" fmla="*/ 291 h 1198"/>
                <a:gd name="T26" fmla="*/ 872 w 898"/>
                <a:gd name="T27" fmla="*/ 363 h 1198"/>
                <a:gd name="T28" fmla="*/ 868 w 898"/>
                <a:gd name="T29" fmla="*/ 459 h 1198"/>
                <a:gd name="T30" fmla="*/ 854 w 898"/>
                <a:gd name="T31" fmla="*/ 542 h 1198"/>
                <a:gd name="T32" fmla="*/ 855 w 898"/>
                <a:gd name="T33" fmla="*/ 571 h 1198"/>
                <a:gd name="T34" fmla="*/ 874 w 898"/>
                <a:gd name="T35" fmla="*/ 576 h 1198"/>
                <a:gd name="T36" fmla="*/ 888 w 898"/>
                <a:gd name="T37" fmla="*/ 591 h 1198"/>
                <a:gd name="T38" fmla="*/ 898 w 898"/>
                <a:gd name="T39" fmla="*/ 618 h 1198"/>
                <a:gd name="T40" fmla="*/ 897 w 898"/>
                <a:gd name="T41" fmla="*/ 662 h 1198"/>
                <a:gd name="T42" fmla="*/ 883 w 898"/>
                <a:gd name="T43" fmla="*/ 727 h 1198"/>
                <a:gd name="T44" fmla="*/ 859 w 898"/>
                <a:gd name="T45" fmla="*/ 795 h 1198"/>
                <a:gd name="T46" fmla="*/ 837 w 898"/>
                <a:gd name="T47" fmla="*/ 836 h 1198"/>
                <a:gd name="T48" fmla="*/ 817 w 898"/>
                <a:gd name="T49" fmla="*/ 855 h 1198"/>
                <a:gd name="T50" fmla="*/ 800 w 898"/>
                <a:gd name="T51" fmla="*/ 894 h 1198"/>
                <a:gd name="T52" fmla="*/ 772 w 898"/>
                <a:gd name="T53" fmla="*/ 969 h 1198"/>
                <a:gd name="T54" fmla="*/ 726 w 898"/>
                <a:gd name="T55" fmla="*/ 1044 h 1198"/>
                <a:gd name="T56" fmla="*/ 664 w 898"/>
                <a:gd name="T57" fmla="*/ 1110 h 1198"/>
                <a:gd name="T58" fmla="*/ 589 w 898"/>
                <a:gd name="T59" fmla="*/ 1163 h 1198"/>
                <a:gd name="T60" fmla="*/ 497 w 898"/>
                <a:gd name="T61" fmla="*/ 1194 h 1198"/>
                <a:gd name="T62" fmla="*/ 399 w 898"/>
                <a:gd name="T63" fmla="*/ 1194 h 1198"/>
                <a:gd name="T64" fmla="*/ 309 w 898"/>
                <a:gd name="T65" fmla="*/ 1163 h 1198"/>
                <a:gd name="T66" fmla="*/ 232 w 898"/>
                <a:gd name="T67" fmla="*/ 1112 h 1198"/>
                <a:gd name="T68" fmla="*/ 170 w 898"/>
                <a:gd name="T69" fmla="*/ 1044 h 1198"/>
                <a:gd name="T70" fmla="*/ 126 w 898"/>
                <a:gd name="T71" fmla="*/ 970 h 1198"/>
                <a:gd name="T72" fmla="*/ 98 w 898"/>
                <a:gd name="T73" fmla="*/ 894 h 1198"/>
                <a:gd name="T74" fmla="*/ 80 w 898"/>
                <a:gd name="T75" fmla="*/ 855 h 1198"/>
                <a:gd name="T76" fmla="*/ 60 w 898"/>
                <a:gd name="T77" fmla="*/ 836 h 1198"/>
                <a:gd name="T78" fmla="*/ 39 w 898"/>
                <a:gd name="T79" fmla="*/ 795 h 1198"/>
                <a:gd name="T80" fmla="*/ 15 w 898"/>
                <a:gd name="T81" fmla="*/ 727 h 1198"/>
                <a:gd name="T82" fmla="*/ 1 w 898"/>
                <a:gd name="T83" fmla="*/ 663 h 1198"/>
                <a:gd name="T84" fmla="*/ 0 w 898"/>
                <a:gd name="T85" fmla="*/ 619 h 1198"/>
                <a:gd name="T86" fmla="*/ 9 w 898"/>
                <a:gd name="T87" fmla="*/ 591 h 1198"/>
                <a:gd name="T88" fmla="*/ 24 w 898"/>
                <a:gd name="T89" fmla="*/ 577 h 1198"/>
                <a:gd name="T90" fmla="*/ 43 w 898"/>
                <a:gd name="T91" fmla="*/ 572 h 1198"/>
                <a:gd name="T92" fmla="*/ 43 w 898"/>
                <a:gd name="T93" fmla="*/ 544 h 1198"/>
                <a:gd name="T94" fmla="*/ 29 w 898"/>
                <a:gd name="T95" fmla="*/ 468 h 1198"/>
                <a:gd name="T96" fmla="*/ 28 w 898"/>
                <a:gd name="T97" fmla="*/ 378 h 1198"/>
                <a:gd name="T98" fmla="*/ 49 w 898"/>
                <a:gd name="T99" fmla="*/ 291 h 1198"/>
                <a:gd name="T100" fmla="*/ 90 w 898"/>
                <a:gd name="T101" fmla="*/ 213 h 1198"/>
                <a:gd name="T102" fmla="*/ 142 w 898"/>
                <a:gd name="T103" fmla="*/ 149 h 1198"/>
                <a:gd name="T104" fmla="*/ 205 w 898"/>
                <a:gd name="T105" fmla="*/ 92 h 1198"/>
                <a:gd name="T106" fmla="*/ 270 w 898"/>
                <a:gd name="T107" fmla="*/ 49 h 1198"/>
                <a:gd name="T108" fmla="*/ 335 w 898"/>
                <a:gd name="T109" fmla="*/ 19 h 1198"/>
                <a:gd name="T110" fmla="*/ 421 w 898"/>
                <a:gd name="T111" fmla="*/ 3 h 1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8" h="1198">
                  <a:moveTo>
                    <a:pt x="466" y="0"/>
                  </a:moveTo>
                  <a:lnTo>
                    <a:pt x="508" y="4"/>
                  </a:lnTo>
                  <a:lnTo>
                    <a:pt x="546" y="11"/>
                  </a:lnTo>
                  <a:lnTo>
                    <a:pt x="581" y="20"/>
                  </a:lnTo>
                  <a:lnTo>
                    <a:pt x="612" y="34"/>
                  </a:lnTo>
                  <a:lnTo>
                    <a:pt x="638" y="47"/>
                  </a:lnTo>
                  <a:lnTo>
                    <a:pt x="668" y="66"/>
                  </a:lnTo>
                  <a:lnTo>
                    <a:pt x="694" y="86"/>
                  </a:lnTo>
                  <a:lnTo>
                    <a:pt x="712" y="105"/>
                  </a:lnTo>
                  <a:lnTo>
                    <a:pt x="727" y="121"/>
                  </a:lnTo>
                  <a:lnTo>
                    <a:pt x="737" y="135"/>
                  </a:lnTo>
                  <a:lnTo>
                    <a:pt x="742" y="143"/>
                  </a:lnTo>
                  <a:lnTo>
                    <a:pt x="745" y="145"/>
                  </a:lnTo>
                  <a:lnTo>
                    <a:pt x="746" y="147"/>
                  </a:lnTo>
                  <a:lnTo>
                    <a:pt x="750" y="147"/>
                  </a:lnTo>
                  <a:lnTo>
                    <a:pt x="757" y="148"/>
                  </a:lnTo>
                  <a:lnTo>
                    <a:pt x="766" y="152"/>
                  </a:lnTo>
                  <a:lnTo>
                    <a:pt x="776" y="156"/>
                  </a:lnTo>
                  <a:lnTo>
                    <a:pt x="788" y="163"/>
                  </a:lnTo>
                  <a:lnTo>
                    <a:pt x="800" y="171"/>
                  </a:lnTo>
                  <a:lnTo>
                    <a:pt x="812" y="182"/>
                  </a:lnTo>
                  <a:lnTo>
                    <a:pt x="824" y="197"/>
                  </a:lnTo>
                  <a:lnTo>
                    <a:pt x="836" y="214"/>
                  </a:lnTo>
                  <a:lnTo>
                    <a:pt x="847" y="236"/>
                  </a:lnTo>
                  <a:lnTo>
                    <a:pt x="856" y="261"/>
                  </a:lnTo>
                  <a:lnTo>
                    <a:pt x="864" y="291"/>
                  </a:lnTo>
                  <a:lnTo>
                    <a:pt x="870" y="324"/>
                  </a:lnTo>
                  <a:lnTo>
                    <a:pt x="872" y="363"/>
                  </a:lnTo>
                  <a:lnTo>
                    <a:pt x="872" y="408"/>
                  </a:lnTo>
                  <a:lnTo>
                    <a:pt x="868" y="459"/>
                  </a:lnTo>
                  <a:lnTo>
                    <a:pt x="860" y="515"/>
                  </a:lnTo>
                  <a:lnTo>
                    <a:pt x="854" y="542"/>
                  </a:lnTo>
                  <a:lnTo>
                    <a:pt x="845" y="572"/>
                  </a:lnTo>
                  <a:lnTo>
                    <a:pt x="855" y="571"/>
                  </a:lnTo>
                  <a:lnTo>
                    <a:pt x="864" y="572"/>
                  </a:lnTo>
                  <a:lnTo>
                    <a:pt x="874" y="576"/>
                  </a:lnTo>
                  <a:lnTo>
                    <a:pt x="882" y="581"/>
                  </a:lnTo>
                  <a:lnTo>
                    <a:pt x="888" y="591"/>
                  </a:lnTo>
                  <a:lnTo>
                    <a:pt x="894" y="603"/>
                  </a:lnTo>
                  <a:lnTo>
                    <a:pt x="898" y="618"/>
                  </a:lnTo>
                  <a:lnTo>
                    <a:pt x="898" y="638"/>
                  </a:lnTo>
                  <a:lnTo>
                    <a:pt x="897" y="662"/>
                  </a:lnTo>
                  <a:lnTo>
                    <a:pt x="891" y="692"/>
                  </a:lnTo>
                  <a:lnTo>
                    <a:pt x="883" y="727"/>
                  </a:lnTo>
                  <a:lnTo>
                    <a:pt x="871" y="764"/>
                  </a:lnTo>
                  <a:lnTo>
                    <a:pt x="859" y="795"/>
                  </a:lnTo>
                  <a:lnTo>
                    <a:pt x="848" y="820"/>
                  </a:lnTo>
                  <a:lnTo>
                    <a:pt x="837" y="836"/>
                  </a:lnTo>
                  <a:lnTo>
                    <a:pt x="827" y="848"/>
                  </a:lnTo>
                  <a:lnTo>
                    <a:pt x="817" y="855"/>
                  </a:lnTo>
                  <a:lnTo>
                    <a:pt x="808" y="856"/>
                  </a:lnTo>
                  <a:lnTo>
                    <a:pt x="800" y="894"/>
                  </a:lnTo>
                  <a:lnTo>
                    <a:pt x="788" y="931"/>
                  </a:lnTo>
                  <a:lnTo>
                    <a:pt x="772" y="969"/>
                  </a:lnTo>
                  <a:lnTo>
                    <a:pt x="750" y="1007"/>
                  </a:lnTo>
                  <a:lnTo>
                    <a:pt x="726" y="1044"/>
                  </a:lnTo>
                  <a:lnTo>
                    <a:pt x="696" y="1078"/>
                  </a:lnTo>
                  <a:lnTo>
                    <a:pt x="664" y="1110"/>
                  </a:lnTo>
                  <a:lnTo>
                    <a:pt x="628" y="1138"/>
                  </a:lnTo>
                  <a:lnTo>
                    <a:pt x="589" y="1163"/>
                  </a:lnTo>
                  <a:lnTo>
                    <a:pt x="544" y="1181"/>
                  </a:lnTo>
                  <a:lnTo>
                    <a:pt x="497" y="1194"/>
                  </a:lnTo>
                  <a:lnTo>
                    <a:pt x="447" y="1198"/>
                  </a:lnTo>
                  <a:lnTo>
                    <a:pt x="399" y="1194"/>
                  </a:lnTo>
                  <a:lnTo>
                    <a:pt x="352" y="1181"/>
                  </a:lnTo>
                  <a:lnTo>
                    <a:pt x="309" y="1163"/>
                  </a:lnTo>
                  <a:lnTo>
                    <a:pt x="269" y="1140"/>
                  </a:lnTo>
                  <a:lnTo>
                    <a:pt x="232" y="1112"/>
                  </a:lnTo>
                  <a:lnTo>
                    <a:pt x="200" y="1079"/>
                  </a:lnTo>
                  <a:lnTo>
                    <a:pt x="170" y="1044"/>
                  </a:lnTo>
                  <a:lnTo>
                    <a:pt x="146" y="1008"/>
                  </a:lnTo>
                  <a:lnTo>
                    <a:pt x="126" y="970"/>
                  </a:lnTo>
                  <a:lnTo>
                    <a:pt x="110" y="931"/>
                  </a:lnTo>
                  <a:lnTo>
                    <a:pt x="98" y="894"/>
                  </a:lnTo>
                  <a:lnTo>
                    <a:pt x="90" y="856"/>
                  </a:lnTo>
                  <a:lnTo>
                    <a:pt x="80" y="855"/>
                  </a:lnTo>
                  <a:lnTo>
                    <a:pt x="71" y="848"/>
                  </a:lnTo>
                  <a:lnTo>
                    <a:pt x="60" y="836"/>
                  </a:lnTo>
                  <a:lnTo>
                    <a:pt x="49" y="820"/>
                  </a:lnTo>
                  <a:lnTo>
                    <a:pt x="39" y="795"/>
                  </a:lnTo>
                  <a:lnTo>
                    <a:pt x="27" y="766"/>
                  </a:lnTo>
                  <a:lnTo>
                    <a:pt x="15" y="727"/>
                  </a:lnTo>
                  <a:lnTo>
                    <a:pt x="6" y="693"/>
                  </a:lnTo>
                  <a:lnTo>
                    <a:pt x="1" y="663"/>
                  </a:lnTo>
                  <a:lnTo>
                    <a:pt x="0" y="639"/>
                  </a:lnTo>
                  <a:lnTo>
                    <a:pt x="0" y="619"/>
                  </a:lnTo>
                  <a:lnTo>
                    <a:pt x="4" y="603"/>
                  </a:lnTo>
                  <a:lnTo>
                    <a:pt x="9" y="591"/>
                  </a:lnTo>
                  <a:lnTo>
                    <a:pt x="16" y="583"/>
                  </a:lnTo>
                  <a:lnTo>
                    <a:pt x="24" y="577"/>
                  </a:lnTo>
                  <a:lnTo>
                    <a:pt x="33" y="573"/>
                  </a:lnTo>
                  <a:lnTo>
                    <a:pt x="43" y="572"/>
                  </a:lnTo>
                  <a:lnTo>
                    <a:pt x="52" y="572"/>
                  </a:lnTo>
                  <a:lnTo>
                    <a:pt x="43" y="544"/>
                  </a:lnTo>
                  <a:lnTo>
                    <a:pt x="37" y="515"/>
                  </a:lnTo>
                  <a:lnTo>
                    <a:pt x="29" y="468"/>
                  </a:lnTo>
                  <a:lnTo>
                    <a:pt x="25" y="423"/>
                  </a:lnTo>
                  <a:lnTo>
                    <a:pt x="28" y="378"/>
                  </a:lnTo>
                  <a:lnTo>
                    <a:pt x="36" y="335"/>
                  </a:lnTo>
                  <a:lnTo>
                    <a:pt x="49" y="291"/>
                  </a:lnTo>
                  <a:lnTo>
                    <a:pt x="67" y="250"/>
                  </a:lnTo>
                  <a:lnTo>
                    <a:pt x="90" y="213"/>
                  </a:lnTo>
                  <a:lnTo>
                    <a:pt x="114" y="179"/>
                  </a:lnTo>
                  <a:lnTo>
                    <a:pt x="142" y="149"/>
                  </a:lnTo>
                  <a:lnTo>
                    <a:pt x="173" y="118"/>
                  </a:lnTo>
                  <a:lnTo>
                    <a:pt x="205" y="92"/>
                  </a:lnTo>
                  <a:lnTo>
                    <a:pt x="240" y="67"/>
                  </a:lnTo>
                  <a:lnTo>
                    <a:pt x="270" y="49"/>
                  </a:lnTo>
                  <a:lnTo>
                    <a:pt x="301" y="32"/>
                  </a:lnTo>
                  <a:lnTo>
                    <a:pt x="335" y="19"/>
                  </a:lnTo>
                  <a:lnTo>
                    <a:pt x="376" y="8"/>
                  </a:lnTo>
                  <a:lnTo>
                    <a:pt x="421" y="3"/>
                  </a:lnTo>
                  <a:lnTo>
                    <a:pt x="46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1" name="Freeform 278">
              <a:extLst>
                <a:ext uri="{FF2B5EF4-FFF2-40B4-BE49-F238E27FC236}">
                  <a16:creationId xmlns:a16="http://schemas.microsoft.com/office/drawing/2014/main" id="{34CB2EEE-DEA0-49C7-A779-5FB9A7390F78}"/>
                </a:ext>
              </a:extLst>
            </p:cNvPr>
            <p:cNvSpPr>
              <a:spLocks/>
            </p:cNvSpPr>
            <p:nvPr/>
          </p:nvSpPr>
          <p:spPr bwMode="auto">
            <a:xfrm>
              <a:off x="809" y="3394"/>
              <a:ext cx="356" cy="476"/>
            </a:xfrm>
            <a:custGeom>
              <a:avLst/>
              <a:gdLst>
                <a:gd name="T0" fmla="*/ 591 w 1070"/>
                <a:gd name="T1" fmla="*/ 2 h 1428"/>
                <a:gd name="T2" fmla="*/ 668 w 1070"/>
                <a:gd name="T3" fmla="*/ 16 h 1428"/>
                <a:gd name="T4" fmla="*/ 732 w 1070"/>
                <a:gd name="T5" fmla="*/ 42 h 1428"/>
                <a:gd name="T6" fmla="*/ 792 w 1070"/>
                <a:gd name="T7" fmla="*/ 77 h 1428"/>
                <a:gd name="T8" fmla="*/ 840 w 1070"/>
                <a:gd name="T9" fmla="*/ 116 h 1428"/>
                <a:gd name="T10" fmla="*/ 871 w 1070"/>
                <a:gd name="T11" fmla="*/ 151 h 1428"/>
                <a:gd name="T12" fmla="*/ 884 w 1070"/>
                <a:gd name="T13" fmla="*/ 171 h 1428"/>
                <a:gd name="T14" fmla="*/ 887 w 1070"/>
                <a:gd name="T15" fmla="*/ 174 h 1428"/>
                <a:gd name="T16" fmla="*/ 899 w 1070"/>
                <a:gd name="T17" fmla="*/ 177 h 1428"/>
                <a:gd name="T18" fmla="*/ 918 w 1070"/>
                <a:gd name="T19" fmla="*/ 182 h 1428"/>
                <a:gd name="T20" fmla="*/ 942 w 1070"/>
                <a:gd name="T21" fmla="*/ 197 h 1428"/>
                <a:gd name="T22" fmla="*/ 969 w 1070"/>
                <a:gd name="T23" fmla="*/ 220 h 1428"/>
                <a:gd name="T24" fmla="*/ 995 w 1070"/>
                <a:gd name="T25" fmla="*/ 253 h 1428"/>
                <a:gd name="T26" fmla="*/ 1018 w 1070"/>
                <a:gd name="T27" fmla="*/ 302 h 1428"/>
                <a:gd name="T28" fmla="*/ 1032 w 1070"/>
                <a:gd name="T29" fmla="*/ 365 h 1428"/>
                <a:gd name="T30" fmla="*/ 1039 w 1070"/>
                <a:gd name="T31" fmla="*/ 448 h 1428"/>
                <a:gd name="T32" fmla="*/ 1034 w 1070"/>
                <a:gd name="T33" fmla="*/ 552 h 1428"/>
                <a:gd name="T34" fmla="*/ 1016 w 1070"/>
                <a:gd name="T35" fmla="*/ 646 h 1428"/>
                <a:gd name="T36" fmla="*/ 1018 w 1070"/>
                <a:gd name="T37" fmla="*/ 680 h 1428"/>
                <a:gd name="T38" fmla="*/ 1038 w 1070"/>
                <a:gd name="T39" fmla="*/ 684 h 1428"/>
                <a:gd name="T40" fmla="*/ 1055 w 1070"/>
                <a:gd name="T41" fmla="*/ 699 h 1428"/>
                <a:gd name="T42" fmla="*/ 1066 w 1070"/>
                <a:gd name="T43" fmla="*/ 724 h 1428"/>
                <a:gd name="T44" fmla="*/ 1070 w 1070"/>
                <a:gd name="T45" fmla="*/ 766 h 1428"/>
                <a:gd name="T46" fmla="*/ 1061 w 1070"/>
                <a:gd name="T47" fmla="*/ 827 h 1428"/>
                <a:gd name="T48" fmla="*/ 1039 w 1070"/>
                <a:gd name="T49" fmla="*/ 906 h 1428"/>
                <a:gd name="T50" fmla="*/ 1014 w 1070"/>
                <a:gd name="T51" fmla="*/ 966 h 1428"/>
                <a:gd name="T52" fmla="*/ 992 w 1070"/>
                <a:gd name="T53" fmla="*/ 1001 h 1428"/>
                <a:gd name="T54" fmla="*/ 970 w 1070"/>
                <a:gd name="T55" fmla="*/ 1018 h 1428"/>
                <a:gd name="T56" fmla="*/ 953 w 1070"/>
                <a:gd name="T57" fmla="*/ 1061 h 1428"/>
                <a:gd name="T58" fmla="*/ 923 w 1070"/>
                <a:gd name="T59" fmla="*/ 1143 h 1428"/>
                <a:gd name="T60" fmla="*/ 878 w 1070"/>
                <a:gd name="T61" fmla="*/ 1223 h 1428"/>
                <a:gd name="T62" fmla="*/ 816 w 1070"/>
                <a:gd name="T63" fmla="*/ 1299 h 1428"/>
                <a:gd name="T64" fmla="*/ 739 w 1070"/>
                <a:gd name="T65" fmla="*/ 1362 h 1428"/>
                <a:gd name="T66" fmla="*/ 649 w 1070"/>
                <a:gd name="T67" fmla="*/ 1408 h 1428"/>
                <a:gd name="T68" fmla="*/ 558 w 1070"/>
                <a:gd name="T69" fmla="*/ 1427 h 1428"/>
                <a:gd name="T70" fmla="*/ 465 w 1070"/>
                <a:gd name="T71" fmla="*/ 1421 h 1428"/>
                <a:gd name="T72" fmla="*/ 372 w 1070"/>
                <a:gd name="T73" fmla="*/ 1389 h 1428"/>
                <a:gd name="T74" fmla="*/ 287 w 1070"/>
                <a:gd name="T75" fmla="*/ 1334 h 1428"/>
                <a:gd name="T76" fmla="*/ 219 w 1070"/>
                <a:gd name="T77" fmla="*/ 1264 h 1428"/>
                <a:gd name="T78" fmla="*/ 165 w 1070"/>
                <a:gd name="T79" fmla="*/ 1184 h 1428"/>
                <a:gd name="T80" fmla="*/ 127 w 1070"/>
                <a:gd name="T81" fmla="*/ 1102 h 1428"/>
                <a:gd name="T82" fmla="*/ 107 w 1070"/>
                <a:gd name="T83" fmla="*/ 1022 h 1428"/>
                <a:gd name="T84" fmla="*/ 88 w 1070"/>
                <a:gd name="T85" fmla="*/ 1012 h 1428"/>
                <a:gd name="T86" fmla="*/ 66 w 1070"/>
                <a:gd name="T87" fmla="*/ 988 h 1428"/>
                <a:gd name="T88" fmla="*/ 43 w 1070"/>
                <a:gd name="T89" fmla="*/ 941 h 1428"/>
                <a:gd name="T90" fmla="*/ 19 w 1070"/>
                <a:gd name="T91" fmla="*/ 866 h 1428"/>
                <a:gd name="T92" fmla="*/ 2 w 1070"/>
                <a:gd name="T93" fmla="*/ 794 h 1428"/>
                <a:gd name="T94" fmla="*/ 0 w 1070"/>
                <a:gd name="T95" fmla="*/ 744 h 1428"/>
                <a:gd name="T96" fmla="*/ 8 w 1070"/>
                <a:gd name="T97" fmla="*/ 711 h 1428"/>
                <a:gd name="T98" fmla="*/ 23 w 1070"/>
                <a:gd name="T99" fmla="*/ 691 h 1428"/>
                <a:gd name="T100" fmla="*/ 41 w 1070"/>
                <a:gd name="T101" fmla="*/ 683 h 1428"/>
                <a:gd name="T102" fmla="*/ 63 w 1070"/>
                <a:gd name="T103" fmla="*/ 681 h 1428"/>
                <a:gd name="T104" fmla="*/ 45 w 1070"/>
                <a:gd name="T105" fmla="*/ 614 h 1428"/>
                <a:gd name="T106" fmla="*/ 32 w 1070"/>
                <a:gd name="T107" fmla="*/ 504 h 1428"/>
                <a:gd name="T108" fmla="*/ 44 w 1070"/>
                <a:gd name="T109" fmla="*/ 399 h 1428"/>
                <a:gd name="T110" fmla="*/ 74 w 1070"/>
                <a:gd name="T111" fmla="*/ 313 h 1428"/>
                <a:gd name="T112" fmla="*/ 117 w 1070"/>
                <a:gd name="T113" fmla="*/ 238 h 1428"/>
                <a:gd name="T114" fmla="*/ 170 w 1070"/>
                <a:gd name="T115" fmla="*/ 177 h 1428"/>
                <a:gd name="T116" fmla="*/ 246 w 1070"/>
                <a:gd name="T117" fmla="*/ 109 h 1428"/>
                <a:gd name="T118" fmla="*/ 321 w 1070"/>
                <a:gd name="T119" fmla="*/ 58 h 1428"/>
                <a:gd name="T120" fmla="*/ 399 w 1070"/>
                <a:gd name="T121" fmla="*/ 22 h 1428"/>
                <a:gd name="T122" fmla="*/ 466 w 1070"/>
                <a:gd name="T123" fmla="*/ 6 h 1428"/>
                <a:gd name="T124" fmla="*/ 548 w 1070"/>
                <a:gd name="T125" fmla="*/ 0 h 1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70" h="1428">
                  <a:moveTo>
                    <a:pt x="548" y="0"/>
                  </a:moveTo>
                  <a:lnTo>
                    <a:pt x="591" y="2"/>
                  </a:lnTo>
                  <a:lnTo>
                    <a:pt x="632" y="8"/>
                  </a:lnTo>
                  <a:lnTo>
                    <a:pt x="668" y="16"/>
                  </a:lnTo>
                  <a:lnTo>
                    <a:pt x="703" y="29"/>
                  </a:lnTo>
                  <a:lnTo>
                    <a:pt x="732" y="42"/>
                  </a:lnTo>
                  <a:lnTo>
                    <a:pt x="761" y="57"/>
                  </a:lnTo>
                  <a:lnTo>
                    <a:pt x="792" y="77"/>
                  </a:lnTo>
                  <a:lnTo>
                    <a:pt x="819" y="97"/>
                  </a:lnTo>
                  <a:lnTo>
                    <a:pt x="840" y="116"/>
                  </a:lnTo>
                  <a:lnTo>
                    <a:pt x="858" y="135"/>
                  </a:lnTo>
                  <a:lnTo>
                    <a:pt x="871" y="151"/>
                  </a:lnTo>
                  <a:lnTo>
                    <a:pt x="879" y="163"/>
                  </a:lnTo>
                  <a:lnTo>
                    <a:pt x="884" y="171"/>
                  </a:lnTo>
                  <a:lnTo>
                    <a:pt x="886" y="174"/>
                  </a:lnTo>
                  <a:lnTo>
                    <a:pt x="887" y="174"/>
                  </a:lnTo>
                  <a:lnTo>
                    <a:pt x="892" y="175"/>
                  </a:lnTo>
                  <a:lnTo>
                    <a:pt x="899" y="177"/>
                  </a:lnTo>
                  <a:lnTo>
                    <a:pt x="907" y="179"/>
                  </a:lnTo>
                  <a:lnTo>
                    <a:pt x="918" y="182"/>
                  </a:lnTo>
                  <a:lnTo>
                    <a:pt x="930" y="189"/>
                  </a:lnTo>
                  <a:lnTo>
                    <a:pt x="942" y="197"/>
                  </a:lnTo>
                  <a:lnTo>
                    <a:pt x="956" y="206"/>
                  </a:lnTo>
                  <a:lnTo>
                    <a:pt x="969" y="220"/>
                  </a:lnTo>
                  <a:lnTo>
                    <a:pt x="983" y="234"/>
                  </a:lnTo>
                  <a:lnTo>
                    <a:pt x="995" y="253"/>
                  </a:lnTo>
                  <a:lnTo>
                    <a:pt x="1007" y="275"/>
                  </a:lnTo>
                  <a:lnTo>
                    <a:pt x="1018" y="302"/>
                  </a:lnTo>
                  <a:lnTo>
                    <a:pt x="1026" y="331"/>
                  </a:lnTo>
                  <a:lnTo>
                    <a:pt x="1032" y="365"/>
                  </a:lnTo>
                  <a:lnTo>
                    <a:pt x="1038" y="404"/>
                  </a:lnTo>
                  <a:lnTo>
                    <a:pt x="1039" y="448"/>
                  </a:lnTo>
                  <a:lnTo>
                    <a:pt x="1038" y="498"/>
                  </a:lnTo>
                  <a:lnTo>
                    <a:pt x="1034" y="552"/>
                  </a:lnTo>
                  <a:lnTo>
                    <a:pt x="1024" y="614"/>
                  </a:lnTo>
                  <a:lnTo>
                    <a:pt x="1016" y="646"/>
                  </a:lnTo>
                  <a:lnTo>
                    <a:pt x="1007" y="681"/>
                  </a:lnTo>
                  <a:lnTo>
                    <a:pt x="1018" y="680"/>
                  </a:lnTo>
                  <a:lnTo>
                    <a:pt x="1027" y="681"/>
                  </a:lnTo>
                  <a:lnTo>
                    <a:pt x="1038" y="684"/>
                  </a:lnTo>
                  <a:lnTo>
                    <a:pt x="1047" y="689"/>
                  </a:lnTo>
                  <a:lnTo>
                    <a:pt x="1055" y="699"/>
                  </a:lnTo>
                  <a:lnTo>
                    <a:pt x="1062" y="709"/>
                  </a:lnTo>
                  <a:lnTo>
                    <a:pt x="1066" y="724"/>
                  </a:lnTo>
                  <a:lnTo>
                    <a:pt x="1069" y="743"/>
                  </a:lnTo>
                  <a:lnTo>
                    <a:pt x="1070" y="766"/>
                  </a:lnTo>
                  <a:lnTo>
                    <a:pt x="1067" y="794"/>
                  </a:lnTo>
                  <a:lnTo>
                    <a:pt x="1061" y="827"/>
                  </a:lnTo>
                  <a:lnTo>
                    <a:pt x="1051" y="864"/>
                  </a:lnTo>
                  <a:lnTo>
                    <a:pt x="1039" y="906"/>
                  </a:lnTo>
                  <a:lnTo>
                    <a:pt x="1026" y="940"/>
                  </a:lnTo>
                  <a:lnTo>
                    <a:pt x="1014" y="966"/>
                  </a:lnTo>
                  <a:lnTo>
                    <a:pt x="1003" y="987"/>
                  </a:lnTo>
                  <a:lnTo>
                    <a:pt x="992" y="1001"/>
                  </a:lnTo>
                  <a:lnTo>
                    <a:pt x="981" y="1012"/>
                  </a:lnTo>
                  <a:lnTo>
                    <a:pt x="970" y="1018"/>
                  </a:lnTo>
                  <a:lnTo>
                    <a:pt x="962" y="1020"/>
                  </a:lnTo>
                  <a:lnTo>
                    <a:pt x="953" y="1061"/>
                  </a:lnTo>
                  <a:lnTo>
                    <a:pt x="941" y="1101"/>
                  </a:lnTo>
                  <a:lnTo>
                    <a:pt x="923" y="1143"/>
                  </a:lnTo>
                  <a:lnTo>
                    <a:pt x="903" y="1183"/>
                  </a:lnTo>
                  <a:lnTo>
                    <a:pt x="878" y="1223"/>
                  </a:lnTo>
                  <a:lnTo>
                    <a:pt x="848" y="1262"/>
                  </a:lnTo>
                  <a:lnTo>
                    <a:pt x="816" y="1299"/>
                  </a:lnTo>
                  <a:lnTo>
                    <a:pt x="780" y="1332"/>
                  </a:lnTo>
                  <a:lnTo>
                    <a:pt x="739" y="1362"/>
                  </a:lnTo>
                  <a:lnTo>
                    <a:pt x="695" y="1388"/>
                  </a:lnTo>
                  <a:lnTo>
                    <a:pt x="649" y="1408"/>
                  </a:lnTo>
                  <a:lnTo>
                    <a:pt x="603" y="1421"/>
                  </a:lnTo>
                  <a:lnTo>
                    <a:pt x="558" y="1427"/>
                  </a:lnTo>
                  <a:lnTo>
                    <a:pt x="511" y="1428"/>
                  </a:lnTo>
                  <a:lnTo>
                    <a:pt x="465" y="1421"/>
                  </a:lnTo>
                  <a:lnTo>
                    <a:pt x="419" y="1408"/>
                  </a:lnTo>
                  <a:lnTo>
                    <a:pt x="372" y="1389"/>
                  </a:lnTo>
                  <a:lnTo>
                    <a:pt x="328" y="1363"/>
                  </a:lnTo>
                  <a:lnTo>
                    <a:pt x="287" y="1334"/>
                  </a:lnTo>
                  <a:lnTo>
                    <a:pt x="251" y="1300"/>
                  </a:lnTo>
                  <a:lnTo>
                    <a:pt x="219" y="1264"/>
                  </a:lnTo>
                  <a:lnTo>
                    <a:pt x="189" y="1225"/>
                  </a:lnTo>
                  <a:lnTo>
                    <a:pt x="165" y="1184"/>
                  </a:lnTo>
                  <a:lnTo>
                    <a:pt x="145" y="1144"/>
                  </a:lnTo>
                  <a:lnTo>
                    <a:pt x="127" y="1102"/>
                  </a:lnTo>
                  <a:lnTo>
                    <a:pt x="115" y="1061"/>
                  </a:lnTo>
                  <a:lnTo>
                    <a:pt x="107" y="1022"/>
                  </a:lnTo>
                  <a:lnTo>
                    <a:pt x="98" y="1019"/>
                  </a:lnTo>
                  <a:lnTo>
                    <a:pt x="88" y="1012"/>
                  </a:lnTo>
                  <a:lnTo>
                    <a:pt x="78" y="1003"/>
                  </a:lnTo>
                  <a:lnTo>
                    <a:pt x="66" y="988"/>
                  </a:lnTo>
                  <a:lnTo>
                    <a:pt x="55" y="966"/>
                  </a:lnTo>
                  <a:lnTo>
                    <a:pt x="43" y="941"/>
                  </a:lnTo>
                  <a:lnTo>
                    <a:pt x="31" y="907"/>
                  </a:lnTo>
                  <a:lnTo>
                    <a:pt x="19" y="866"/>
                  </a:lnTo>
                  <a:lnTo>
                    <a:pt x="8" y="828"/>
                  </a:lnTo>
                  <a:lnTo>
                    <a:pt x="2" y="794"/>
                  </a:lnTo>
                  <a:lnTo>
                    <a:pt x="0" y="767"/>
                  </a:lnTo>
                  <a:lnTo>
                    <a:pt x="0" y="744"/>
                  </a:lnTo>
                  <a:lnTo>
                    <a:pt x="2" y="726"/>
                  </a:lnTo>
                  <a:lnTo>
                    <a:pt x="8" y="711"/>
                  </a:lnTo>
                  <a:lnTo>
                    <a:pt x="15" y="700"/>
                  </a:lnTo>
                  <a:lnTo>
                    <a:pt x="23" y="691"/>
                  </a:lnTo>
                  <a:lnTo>
                    <a:pt x="32" y="685"/>
                  </a:lnTo>
                  <a:lnTo>
                    <a:pt x="41" y="683"/>
                  </a:lnTo>
                  <a:lnTo>
                    <a:pt x="52" y="681"/>
                  </a:lnTo>
                  <a:lnTo>
                    <a:pt x="63" y="681"/>
                  </a:lnTo>
                  <a:lnTo>
                    <a:pt x="52" y="648"/>
                  </a:lnTo>
                  <a:lnTo>
                    <a:pt x="45" y="614"/>
                  </a:lnTo>
                  <a:lnTo>
                    <a:pt x="36" y="557"/>
                  </a:lnTo>
                  <a:lnTo>
                    <a:pt x="32" y="504"/>
                  </a:lnTo>
                  <a:lnTo>
                    <a:pt x="35" y="450"/>
                  </a:lnTo>
                  <a:lnTo>
                    <a:pt x="44" y="399"/>
                  </a:lnTo>
                  <a:lnTo>
                    <a:pt x="58" y="354"/>
                  </a:lnTo>
                  <a:lnTo>
                    <a:pt x="74" y="313"/>
                  </a:lnTo>
                  <a:lnTo>
                    <a:pt x="94" y="275"/>
                  </a:lnTo>
                  <a:lnTo>
                    <a:pt x="117" y="238"/>
                  </a:lnTo>
                  <a:lnTo>
                    <a:pt x="142" y="206"/>
                  </a:lnTo>
                  <a:lnTo>
                    <a:pt x="170" y="177"/>
                  </a:lnTo>
                  <a:lnTo>
                    <a:pt x="207" y="142"/>
                  </a:lnTo>
                  <a:lnTo>
                    <a:pt x="246" y="109"/>
                  </a:lnTo>
                  <a:lnTo>
                    <a:pt x="286" y="81"/>
                  </a:lnTo>
                  <a:lnTo>
                    <a:pt x="321" y="58"/>
                  </a:lnTo>
                  <a:lnTo>
                    <a:pt x="359" y="38"/>
                  </a:lnTo>
                  <a:lnTo>
                    <a:pt x="399" y="22"/>
                  </a:lnTo>
                  <a:lnTo>
                    <a:pt x="431" y="12"/>
                  </a:lnTo>
                  <a:lnTo>
                    <a:pt x="466" y="6"/>
                  </a:lnTo>
                  <a:lnTo>
                    <a:pt x="503" y="2"/>
                  </a:lnTo>
                  <a:lnTo>
                    <a:pt x="54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grpSp>
        <p:nvGrpSpPr>
          <p:cNvPr id="36" name="Group 35">
            <a:extLst>
              <a:ext uri="{FF2B5EF4-FFF2-40B4-BE49-F238E27FC236}">
                <a16:creationId xmlns:a16="http://schemas.microsoft.com/office/drawing/2014/main" id="{14CE8BF0-F211-474C-A266-D061178662A2}"/>
              </a:ext>
            </a:extLst>
          </p:cNvPr>
          <p:cNvGrpSpPr/>
          <p:nvPr/>
        </p:nvGrpSpPr>
        <p:grpSpPr>
          <a:xfrm>
            <a:off x="4905033" y="3627411"/>
            <a:ext cx="257236" cy="257380"/>
            <a:chOff x="552450" y="496887"/>
            <a:chExt cx="1012258" cy="1012825"/>
          </a:xfrm>
          <a:solidFill>
            <a:schemeClr val="bg1"/>
          </a:solidFill>
        </p:grpSpPr>
        <p:sp>
          <p:nvSpPr>
            <p:cNvPr id="37" name="Freeform 1396">
              <a:extLst>
                <a:ext uri="{FF2B5EF4-FFF2-40B4-BE49-F238E27FC236}">
                  <a16:creationId xmlns:a16="http://schemas.microsoft.com/office/drawing/2014/main" id="{D6E8F806-A834-4172-9B3F-6A34ACABD736}"/>
                </a:ext>
              </a:extLst>
            </p:cNvPr>
            <p:cNvSpPr>
              <a:spLocks noEditPoints="1"/>
            </p:cNvSpPr>
            <p:nvPr/>
          </p:nvSpPr>
          <p:spPr bwMode="auto">
            <a:xfrm>
              <a:off x="552450" y="496887"/>
              <a:ext cx="1012258" cy="1012825"/>
            </a:xfrm>
            <a:custGeom>
              <a:avLst/>
              <a:gdLst>
                <a:gd name="T0" fmla="*/ 1468 w 3573"/>
                <a:gd name="T1" fmla="*/ 833 h 3576"/>
                <a:gd name="T2" fmla="*/ 1133 w 3573"/>
                <a:gd name="T3" fmla="*/ 1024 h 3576"/>
                <a:gd name="T4" fmla="*/ 893 w 3573"/>
                <a:gd name="T5" fmla="*/ 1326 h 3576"/>
                <a:gd name="T6" fmla="*/ 784 w 3573"/>
                <a:gd name="T7" fmla="*/ 1705 h 3576"/>
                <a:gd name="T8" fmla="*/ 832 w 3573"/>
                <a:gd name="T9" fmla="*/ 2105 h 3576"/>
                <a:gd name="T10" fmla="*/ 1023 w 3573"/>
                <a:gd name="T11" fmla="*/ 2442 h 3576"/>
                <a:gd name="T12" fmla="*/ 1325 w 3573"/>
                <a:gd name="T13" fmla="*/ 2681 h 3576"/>
                <a:gd name="T14" fmla="*/ 1704 w 3573"/>
                <a:gd name="T15" fmla="*/ 2791 h 3576"/>
                <a:gd name="T16" fmla="*/ 2103 w 3573"/>
                <a:gd name="T17" fmla="*/ 2743 h 3576"/>
                <a:gd name="T18" fmla="*/ 2440 w 3573"/>
                <a:gd name="T19" fmla="*/ 2552 h 3576"/>
                <a:gd name="T20" fmla="*/ 2679 w 3573"/>
                <a:gd name="T21" fmla="*/ 2250 h 3576"/>
                <a:gd name="T22" fmla="*/ 2788 w 3573"/>
                <a:gd name="T23" fmla="*/ 1870 h 3576"/>
                <a:gd name="T24" fmla="*/ 2740 w 3573"/>
                <a:gd name="T25" fmla="*/ 1470 h 3576"/>
                <a:gd name="T26" fmla="*/ 2549 w 3573"/>
                <a:gd name="T27" fmla="*/ 1133 h 3576"/>
                <a:gd name="T28" fmla="*/ 2248 w 3573"/>
                <a:gd name="T29" fmla="*/ 894 h 3576"/>
                <a:gd name="T30" fmla="*/ 1868 w 3573"/>
                <a:gd name="T31" fmla="*/ 784 h 3576"/>
                <a:gd name="T32" fmla="*/ 1998 w 3573"/>
                <a:gd name="T33" fmla="*/ 12 h 3576"/>
                <a:gd name="T34" fmla="*/ 2063 w 3573"/>
                <a:gd name="T35" fmla="*/ 118 h 3576"/>
                <a:gd name="T36" fmla="*/ 2420 w 3573"/>
                <a:gd name="T37" fmla="*/ 506 h 3576"/>
                <a:gd name="T38" fmla="*/ 2807 w 3573"/>
                <a:gd name="T39" fmla="*/ 384 h 3576"/>
                <a:gd name="T40" fmla="*/ 2917 w 3573"/>
                <a:gd name="T41" fmla="*/ 395 h 3576"/>
                <a:gd name="T42" fmla="*/ 3194 w 3573"/>
                <a:gd name="T43" fmla="*/ 697 h 3576"/>
                <a:gd name="T44" fmla="*/ 3162 w 3573"/>
                <a:gd name="T45" fmla="*/ 804 h 3576"/>
                <a:gd name="T46" fmla="*/ 3138 w 3573"/>
                <a:gd name="T47" fmla="*/ 1326 h 3576"/>
                <a:gd name="T48" fmla="*/ 3505 w 3573"/>
                <a:gd name="T49" fmla="*/ 1521 h 3576"/>
                <a:gd name="T50" fmla="*/ 3573 w 3573"/>
                <a:gd name="T51" fmla="*/ 1627 h 3576"/>
                <a:gd name="T52" fmla="*/ 3528 w 3573"/>
                <a:gd name="T53" fmla="*/ 2040 h 3576"/>
                <a:gd name="T54" fmla="*/ 3167 w 3573"/>
                <a:gd name="T55" fmla="*/ 2158 h 3576"/>
                <a:gd name="T56" fmla="*/ 2974 w 3573"/>
                <a:gd name="T57" fmla="*/ 2583 h 3576"/>
                <a:gd name="T58" fmla="*/ 3197 w 3573"/>
                <a:gd name="T59" fmla="*/ 2854 h 3576"/>
                <a:gd name="T60" fmla="*/ 2935 w 3573"/>
                <a:gd name="T61" fmla="*/ 3165 h 3576"/>
                <a:gd name="T62" fmla="*/ 2830 w 3573"/>
                <a:gd name="T63" fmla="*/ 3198 h 3576"/>
                <a:gd name="T64" fmla="*/ 2502 w 3573"/>
                <a:gd name="T65" fmla="*/ 3026 h 3576"/>
                <a:gd name="T66" fmla="*/ 2064 w 3573"/>
                <a:gd name="T67" fmla="*/ 3190 h 3576"/>
                <a:gd name="T68" fmla="*/ 2020 w 3573"/>
                <a:gd name="T69" fmla="*/ 3550 h 3576"/>
                <a:gd name="T70" fmla="*/ 1600 w 3573"/>
                <a:gd name="T71" fmla="*/ 3573 h 3576"/>
                <a:gd name="T72" fmla="*/ 1512 w 3573"/>
                <a:gd name="T73" fmla="*/ 3485 h 3576"/>
                <a:gd name="T74" fmla="*/ 1237 w 3573"/>
                <a:gd name="T75" fmla="*/ 3109 h 3576"/>
                <a:gd name="T76" fmla="*/ 785 w 3573"/>
                <a:gd name="T77" fmla="*/ 3181 h 3576"/>
                <a:gd name="T78" fmla="*/ 675 w 3573"/>
                <a:gd name="T79" fmla="*/ 3191 h 3576"/>
                <a:gd name="T80" fmla="*/ 384 w 3573"/>
                <a:gd name="T81" fmla="*/ 2899 h 3576"/>
                <a:gd name="T82" fmla="*/ 395 w 3573"/>
                <a:gd name="T83" fmla="*/ 2790 h 3576"/>
                <a:gd name="T84" fmla="*/ 467 w 3573"/>
                <a:gd name="T85" fmla="*/ 2337 h 3576"/>
                <a:gd name="T86" fmla="*/ 91 w 3573"/>
                <a:gd name="T87" fmla="*/ 2063 h 3576"/>
                <a:gd name="T88" fmla="*/ 3 w 3573"/>
                <a:gd name="T89" fmla="*/ 1975 h 3576"/>
                <a:gd name="T90" fmla="*/ 26 w 3573"/>
                <a:gd name="T91" fmla="*/ 1553 h 3576"/>
                <a:gd name="T92" fmla="*/ 385 w 3573"/>
                <a:gd name="T93" fmla="*/ 1509 h 3576"/>
                <a:gd name="T94" fmla="*/ 549 w 3573"/>
                <a:gd name="T95" fmla="*/ 1071 h 3576"/>
                <a:gd name="T96" fmla="*/ 378 w 3573"/>
                <a:gd name="T97" fmla="*/ 743 h 3576"/>
                <a:gd name="T98" fmla="*/ 410 w 3573"/>
                <a:gd name="T99" fmla="*/ 636 h 3576"/>
                <a:gd name="T100" fmla="*/ 720 w 3573"/>
                <a:gd name="T101" fmla="*/ 375 h 3576"/>
                <a:gd name="T102" fmla="*/ 991 w 3573"/>
                <a:gd name="T103" fmla="*/ 599 h 3576"/>
                <a:gd name="T104" fmla="*/ 1415 w 3573"/>
                <a:gd name="T105" fmla="*/ 407 h 3576"/>
                <a:gd name="T106" fmla="*/ 1533 w 3573"/>
                <a:gd name="T107" fmla="*/ 44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3576">
                  <a:moveTo>
                    <a:pt x="1786" y="781"/>
                  </a:moveTo>
                  <a:lnTo>
                    <a:pt x="1704" y="784"/>
                  </a:lnTo>
                  <a:lnTo>
                    <a:pt x="1623" y="795"/>
                  </a:lnTo>
                  <a:lnTo>
                    <a:pt x="1544" y="810"/>
                  </a:lnTo>
                  <a:lnTo>
                    <a:pt x="1468" y="833"/>
                  </a:lnTo>
                  <a:lnTo>
                    <a:pt x="1395" y="860"/>
                  </a:lnTo>
                  <a:lnTo>
                    <a:pt x="1325" y="894"/>
                  </a:lnTo>
                  <a:lnTo>
                    <a:pt x="1256" y="932"/>
                  </a:lnTo>
                  <a:lnTo>
                    <a:pt x="1192" y="976"/>
                  </a:lnTo>
                  <a:lnTo>
                    <a:pt x="1133" y="1024"/>
                  </a:lnTo>
                  <a:lnTo>
                    <a:pt x="1075" y="1077"/>
                  </a:lnTo>
                  <a:lnTo>
                    <a:pt x="1023" y="1133"/>
                  </a:lnTo>
                  <a:lnTo>
                    <a:pt x="975" y="1194"/>
                  </a:lnTo>
                  <a:lnTo>
                    <a:pt x="932" y="1258"/>
                  </a:lnTo>
                  <a:lnTo>
                    <a:pt x="893" y="1326"/>
                  </a:lnTo>
                  <a:lnTo>
                    <a:pt x="860" y="1396"/>
                  </a:lnTo>
                  <a:lnTo>
                    <a:pt x="832" y="1470"/>
                  </a:lnTo>
                  <a:lnTo>
                    <a:pt x="810" y="1546"/>
                  </a:lnTo>
                  <a:lnTo>
                    <a:pt x="794" y="1625"/>
                  </a:lnTo>
                  <a:lnTo>
                    <a:pt x="784" y="1705"/>
                  </a:lnTo>
                  <a:lnTo>
                    <a:pt x="781" y="1788"/>
                  </a:lnTo>
                  <a:lnTo>
                    <a:pt x="784" y="1870"/>
                  </a:lnTo>
                  <a:lnTo>
                    <a:pt x="794" y="1951"/>
                  </a:lnTo>
                  <a:lnTo>
                    <a:pt x="810" y="2029"/>
                  </a:lnTo>
                  <a:lnTo>
                    <a:pt x="832" y="2105"/>
                  </a:lnTo>
                  <a:lnTo>
                    <a:pt x="860" y="2179"/>
                  </a:lnTo>
                  <a:lnTo>
                    <a:pt x="893" y="2250"/>
                  </a:lnTo>
                  <a:lnTo>
                    <a:pt x="932" y="2317"/>
                  </a:lnTo>
                  <a:lnTo>
                    <a:pt x="975" y="2381"/>
                  </a:lnTo>
                  <a:lnTo>
                    <a:pt x="1023" y="2442"/>
                  </a:lnTo>
                  <a:lnTo>
                    <a:pt x="1075" y="2499"/>
                  </a:lnTo>
                  <a:lnTo>
                    <a:pt x="1133" y="2552"/>
                  </a:lnTo>
                  <a:lnTo>
                    <a:pt x="1192" y="2600"/>
                  </a:lnTo>
                  <a:lnTo>
                    <a:pt x="1256" y="2643"/>
                  </a:lnTo>
                  <a:lnTo>
                    <a:pt x="1325" y="2681"/>
                  </a:lnTo>
                  <a:lnTo>
                    <a:pt x="1395" y="2715"/>
                  </a:lnTo>
                  <a:lnTo>
                    <a:pt x="1468" y="2743"/>
                  </a:lnTo>
                  <a:lnTo>
                    <a:pt x="1544" y="2765"/>
                  </a:lnTo>
                  <a:lnTo>
                    <a:pt x="1623" y="2782"/>
                  </a:lnTo>
                  <a:lnTo>
                    <a:pt x="1704" y="2791"/>
                  </a:lnTo>
                  <a:lnTo>
                    <a:pt x="1786" y="2795"/>
                  </a:lnTo>
                  <a:lnTo>
                    <a:pt x="1868" y="2791"/>
                  </a:lnTo>
                  <a:lnTo>
                    <a:pt x="1949" y="2782"/>
                  </a:lnTo>
                  <a:lnTo>
                    <a:pt x="2027" y="2765"/>
                  </a:lnTo>
                  <a:lnTo>
                    <a:pt x="2103" y="2743"/>
                  </a:lnTo>
                  <a:lnTo>
                    <a:pt x="2177" y="2715"/>
                  </a:lnTo>
                  <a:lnTo>
                    <a:pt x="2248" y="2681"/>
                  </a:lnTo>
                  <a:lnTo>
                    <a:pt x="2315" y="2643"/>
                  </a:lnTo>
                  <a:lnTo>
                    <a:pt x="2379" y="2600"/>
                  </a:lnTo>
                  <a:lnTo>
                    <a:pt x="2440" y="2552"/>
                  </a:lnTo>
                  <a:lnTo>
                    <a:pt x="2497" y="2499"/>
                  </a:lnTo>
                  <a:lnTo>
                    <a:pt x="2549" y="2442"/>
                  </a:lnTo>
                  <a:lnTo>
                    <a:pt x="2597" y="2381"/>
                  </a:lnTo>
                  <a:lnTo>
                    <a:pt x="2640" y="2317"/>
                  </a:lnTo>
                  <a:lnTo>
                    <a:pt x="2679" y="2250"/>
                  </a:lnTo>
                  <a:lnTo>
                    <a:pt x="2712" y="2179"/>
                  </a:lnTo>
                  <a:lnTo>
                    <a:pt x="2740" y="2105"/>
                  </a:lnTo>
                  <a:lnTo>
                    <a:pt x="2762" y="2029"/>
                  </a:lnTo>
                  <a:lnTo>
                    <a:pt x="2778" y="1951"/>
                  </a:lnTo>
                  <a:lnTo>
                    <a:pt x="2788" y="1870"/>
                  </a:lnTo>
                  <a:lnTo>
                    <a:pt x="2791" y="1788"/>
                  </a:lnTo>
                  <a:lnTo>
                    <a:pt x="2788" y="1705"/>
                  </a:lnTo>
                  <a:lnTo>
                    <a:pt x="2778" y="1625"/>
                  </a:lnTo>
                  <a:lnTo>
                    <a:pt x="2762" y="1546"/>
                  </a:lnTo>
                  <a:lnTo>
                    <a:pt x="2740" y="1470"/>
                  </a:lnTo>
                  <a:lnTo>
                    <a:pt x="2712" y="1396"/>
                  </a:lnTo>
                  <a:lnTo>
                    <a:pt x="2679" y="1326"/>
                  </a:lnTo>
                  <a:lnTo>
                    <a:pt x="2640" y="1258"/>
                  </a:lnTo>
                  <a:lnTo>
                    <a:pt x="2597" y="1194"/>
                  </a:lnTo>
                  <a:lnTo>
                    <a:pt x="2549" y="1133"/>
                  </a:lnTo>
                  <a:lnTo>
                    <a:pt x="2497" y="1077"/>
                  </a:lnTo>
                  <a:lnTo>
                    <a:pt x="2440" y="1024"/>
                  </a:lnTo>
                  <a:lnTo>
                    <a:pt x="2379" y="976"/>
                  </a:lnTo>
                  <a:lnTo>
                    <a:pt x="2315" y="932"/>
                  </a:lnTo>
                  <a:lnTo>
                    <a:pt x="2248" y="894"/>
                  </a:lnTo>
                  <a:lnTo>
                    <a:pt x="2177" y="860"/>
                  </a:lnTo>
                  <a:lnTo>
                    <a:pt x="2103" y="833"/>
                  </a:lnTo>
                  <a:lnTo>
                    <a:pt x="2027" y="810"/>
                  </a:lnTo>
                  <a:lnTo>
                    <a:pt x="1949" y="795"/>
                  </a:lnTo>
                  <a:lnTo>
                    <a:pt x="1868" y="784"/>
                  </a:lnTo>
                  <a:lnTo>
                    <a:pt x="1786" y="781"/>
                  </a:lnTo>
                  <a:close/>
                  <a:moveTo>
                    <a:pt x="1626" y="0"/>
                  </a:moveTo>
                  <a:lnTo>
                    <a:pt x="1946" y="0"/>
                  </a:lnTo>
                  <a:lnTo>
                    <a:pt x="1973" y="4"/>
                  </a:lnTo>
                  <a:lnTo>
                    <a:pt x="1998" y="12"/>
                  </a:lnTo>
                  <a:lnTo>
                    <a:pt x="2020" y="26"/>
                  </a:lnTo>
                  <a:lnTo>
                    <a:pt x="2038" y="44"/>
                  </a:lnTo>
                  <a:lnTo>
                    <a:pt x="2051" y="67"/>
                  </a:lnTo>
                  <a:lnTo>
                    <a:pt x="2061" y="91"/>
                  </a:lnTo>
                  <a:lnTo>
                    <a:pt x="2063" y="118"/>
                  </a:lnTo>
                  <a:lnTo>
                    <a:pt x="2063" y="384"/>
                  </a:lnTo>
                  <a:lnTo>
                    <a:pt x="2157" y="406"/>
                  </a:lnTo>
                  <a:lnTo>
                    <a:pt x="2247" y="433"/>
                  </a:lnTo>
                  <a:lnTo>
                    <a:pt x="2335" y="467"/>
                  </a:lnTo>
                  <a:lnTo>
                    <a:pt x="2420" y="506"/>
                  </a:lnTo>
                  <a:lnTo>
                    <a:pt x="2501" y="549"/>
                  </a:lnTo>
                  <a:lnTo>
                    <a:pt x="2580" y="598"/>
                  </a:lnTo>
                  <a:lnTo>
                    <a:pt x="2768" y="409"/>
                  </a:lnTo>
                  <a:lnTo>
                    <a:pt x="2787" y="395"/>
                  </a:lnTo>
                  <a:lnTo>
                    <a:pt x="2807" y="384"/>
                  </a:lnTo>
                  <a:lnTo>
                    <a:pt x="2829" y="378"/>
                  </a:lnTo>
                  <a:lnTo>
                    <a:pt x="2852" y="375"/>
                  </a:lnTo>
                  <a:lnTo>
                    <a:pt x="2875" y="378"/>
                  </a:lnTo>
                  <a:lnTo>
                    <a:pt x="2896" y="384"/>
                  </a:lnTo>
                  <a:lnTo>
                    <a:pt x="2917" y="395"/>
                  </a:lnTo>
                  <a:lnTo>
                    <a:pt x="2935" y="409"/>
                  </a:lnTo>
                  <a:lnTo>
                    <a:pt x="3162" y="636"/>
                  </a:lnTo>
                  <a:lnTo>
                    <a:pt x="3178" y="655"/>
                  </a:lnTo>
                  <a:lnTo>
                    <a:pt x="3187" y="675"/>
                  </a:lnTo>
                  <a:lnTo>
                    <a:pt x="3194" y="697"/>
                  </a:lnTo>
                  <a:lnTo>
                    <a:pt x="3196" y="720"/>
                  </a:lnTo>
                  <a:lnTo>
                    <a:pt x="3194" y="743"/>
                  </a:lnTo>
                  <a:lnTo>
                    <a:pt x="3187" y="765"/>
                  </a:lnTo>
                  <a:lnTo>
                    <a:pt x="3178" y="785"/>
                  </a:lnTo>
                  <a:lnTo>
                    <a:pt x="3162" y="804"/>
                  </a:lnTo>
                  <a:lnTo>
                    <a:pt x="2973" y="993"/>
                  </a:lnTo>
                  <a:lnTo>
                    <a:pt x="3022" y="1071"/>
                  </a:lnTo>
                  <a:lnTo>
                    <a:pt x="3067" y="1153"/>
                  </a:lnTo>
                  <a:lnTo>
                    <a:pt x="3105" y="1238"/>
                  </a:lnTo>
                  <a:lnTo>
                    <a:pt x="3138" y="1326"/>
                  </a:lnTo>
                  <a:lnTo>
                    <a:pt x="3166" y="1416"/>
                  </a:lnTo>
                  <a:lnTo>
                    <a:pt x="3187" y="1509"/>
                  </a:lnTo>
                  <a:lnTo>
                    <a:pt x="3453" y="1509"/>
                  </a:lnTo>
                  <a:lnTo>
                    <a:pt x="3481" y="1512"/>
                  </a:lnTo>
                  <a:lnTo>
                    <a:pt x="3505" y="1521"/>
                  </a:lnTo>
                  <a:lnTo>
                    <a:pt x="3528" y="1535"/>
                  </a:lnTo>
                  <a:lnTo>
                    <a:pt x="3546" y="1553"/>
                  </a:lnTo>
                  <a:lnTo>
                    <a:pt x="3560" y="1576"/>
                  </a:lnTo>
                  <a:lnTo>
                    <a:pt x="3570" y="1600"/>
                  </a:lnTo>
                  <a:lnTo>
                    <a:pt x="3573" y="1627"/>
                  </a:lnTo>
                  <a:lnTo>
                    <a:pt x="3573" y="1948"/>
                  </a:lnTo>
                  <a:lnTo>
                    <a:pt x="3570" y="1975"/>
                  </a:lnTo>
                  <a:lnTo>
                    <a:pt x="3561" y="2000"/>
                  </a:lnTo>
                  <a:lnTo>
                    <a:pt x="3547" y="2022"/>
                  </a:lnTo>
                  <a:lnTo>
                    <a:pt x="3528" y="2040"/>
                  </a:lnTo>
                  <a:lnTo>
                    <a:pt x="3507" y="2054"/>
                  </a:lnTo>
                  <a:lnTo>
                    <a:pt x="3482" y="2063"/>
                  </a:lnTo>
                  <a:lnTo>
                    <a:pt x="3454" y="2066"/>
                  </a:lnTo>
                  <a:lnTo>
                    <a:pt x="3187" y="2066"/>
                  </a:lnTo>
                  <a:lnTo>
                    <a:pt x="3167" y="2158"/>
                  </a:lnTo>
                  <a:lnTo>
                    <a:pt x="3138" y="2250"/>
                  </a:lnTo>
                  <a:lnTo>
                    <a:pt x="3106" y="2337"/>
                  </a:lnTo>
                  <a:lnTo>
                    <a:pt x="3067" y="2423"/>
                  </a:lnTo>
                  <a:lnTo>
                    <a:pt x="3023" y="2504"/>
                  </a:lnTo>
                  <a:lnTo>
                    <a:pt x="2974" y="2583"/>
                  </a:lnTo>
                  <a:lnTo>
                    <a:pt x="3162" y="2772"/>
                  </a:lnTo>
                  <a:lnTo>
                    <a:pt x="3178" y="2790"/>
                  </a:lnTo>
                  <a:lnTo>
                    <a:pt x="3188" y="2811"/>
                  </a:lnTo>
                  <a:lnTo>
                    <a:pt x="3195" y="2833"/>
                  </a:lnTo>
                  <a:lnTo>
                    <a:pt x="3197" y="2854"/>
                  </a:lnTo>
                  <a:lnTo>
                    <a:pt x="3195" y="2877"/>
                  </a:lnTo>
                  <a:lnTo>
                    <a:pt x="3188" y="2899"/>
                  </a:lnTo>
                  <a:lnTo>
                    <a:pt x="3178" y="2920"/>
                  </a:lnTo>
                  <a:lnTo>
                    <a:pt x="3162" y="2938"/>
                  </a:lnTo>
                  <a:lnTo>
                    <a:pt x="2935" y="3165"/>
                  </a:lnTo>
                  <a:lnTo>
                    <a:pt x="2917" y="3181"/>
                  </a:lnTo>
                  <a:lnTo>
                    <a:pt x="2897" y="3191"/>
                  </a:lnTo>
                  <a:lnTo>
                    <a:pt x="2875" y="3198"/>
                  </a:lnTo>
                  <a:lnTo>
                    <a:pt x="2853" y="3200"/>
                  </a:lnTo>
                  <a:lnTo>
                    <a:pt x="2830" y="3198"/>
                  </a:lnTo>
                  <a:lnTo>
                    <a:pt x="2808" y="3191"/>
                  </a:lnTo>
                  <a:lnTo>
                    <a:pt x="2788" y="3181"/>
                  </a:lnTo>
                  <a:lnTo>
                    <a:pt x="2769" y="3165"/>
                  </a:lnTo>
                  <a:lnTo>
                    <a:pt x="2580" y="2976"/>
                  </a:lnTo>
                  <a:lnTo>
                    <a:pt x="2502" y="3026"/>
                  </a:lnTo>
                  <a:lnTo>
                    <a:pt x="2420" y="3070"/>
                  </a:lnTo>
                  <a:lnTo>
                    <a:pt x="2335" y="3109"/>
                  </a:lnTo>
                  <a:lnTo>
                    <a:pt x="2248" y="3141"/>
                  </a:lnTo>
                  <a:lnTo>
                    <a:pt x="2158" y="3170"/>
                  </a:lnTo>
                  <a:lnTo>
                    <a:pt x="2064" y="3190"/>
                  </a:lnTo>
                  <a:lnTo>
                    <a:pt x="2064" y="3458"/>
                  </a:lnTo>
                  <a:lnTo>
                    <a:pt x="2061" y="3485"/>
                  </a:lnTo>
                  <a:lnTo>
                    <a:pt x="2052" y="3510"/>
                  </a:lnTo>
                  <a:lnTo>
                    <a:pt x="2038" y="3532"/>
                  </a:lnTo>
                  <a:lnTo>
                    <a:pt x="2020" y="3550"/>
                  </a:lnTo>
                  <a:lnTo>
                    <a:pt x="1998" y="3563"/>
                  </a:lnTo>
                  <a:lnTo>
                    <a:pt x="1973" y="3573"/>
                  </a:lnTo>
                  <a:lnTo>
                    <a:pt x="1947" y="3576"/>
                  </a:lnTo>
                  <a:lnTo>
                    <a:pt x="1626" y="3576"/>
                  </a:lnTo>
                  <a:lnTo>
                    <a:pt x="1600" y="3573"/>
                  </a:lnTo>
                  <a:lnTo>
                    <a:pt x="1575" y="3563"/>
                  </a:lnTo>
                  <a:lnTo>
                    <a:pt x="1553" y="3550"/>
                  </a:lnTo>
                  <a:lnTo>
                    <a:pt x="1534" y="3532"/>
                  </a:lnTo>
                  <a:lnTo>
                    <a:pt x="1520" y="3510"/>
                  </a:lnTo>
                  <a:lnTo>
                    <a:pt x="1512" y="3485"/>
                  </a:lnTo>
                  <a:lnTo>
                    <a:pt x="1508" y="3458"/>
                  </a:lnTo>
                  <a:lnTo>
                    <a:pt x="1508" y="3190"/>
                  </a:lnTo>
                  <a:lnTo>
                    <a:pt x="1415" y="3170"/>
                  </a:lnTo>
                  <a:lnTo>
                    <a:pt x="1325" y="3141"/>
                  </a:lnTo>
                  <a:lnTo>
                    <a:pt x="1237" y="3109"/>
                  </a:lnTo>
                  <a:lnTo>
                    <a:pt x="1152" y="3070"/>
                  </a:lnTo>
                  <a:lnTo>
                    <a:pt x="1071" y="3026"/>
                  </a:lnTo>
                  <a:lnTo>
                    <a:pt x="993" y="2976"/>
                  </a:lnTo>
                  <a:lnTo>
                    <a:pt x="804" y="3165"/>
                  </a:lnTo>
                  <a:lnTo>
                    <a:pt x="785" y="3181"/>
                  </a:lnTo>
                  <a:lnTo>
                    <a:pt x="764" y="3191"/>
                  </a:lnTo>
                  <a:lnTo>
                    <a:pt x="743" y="3198"/>
                  </a:lnTo>
                  <a:lnTo>
                    <a:pt x="720" y="3200"/>
                  </a:lnTo>
                  <a:lnTo>
                    <a:pt x="698" y="3198"/>
                  </a:lnTo>
                  <a:lnTo>
                    <a:pt x="675" y="3191"/>
                  </a:lnTo>
                  <a:lnTo>
                    <a:pt x="656" y="3181"/>
                  </a:lnTo>
                  <a:lnTo>
                    <a:pt x="637" y="3165"/>
                  </a:lnTo>
                  <a:lnTo>
                    <a:pt x="410" y="2938"/>
                  </a:lnTo>
                  <a:lnTo>
                    <a:pt x="395" y="2920"/>
                  </a:lnTo>
                  <a:lnTo>
                    <a:pt x="384" y="2899"/>
                  </a:lnTo>
                  <a:lnTo>
                    <a:pt x="378" y="2877"/>
                  </a:lnTo>
                  <a:lnTo>
                    <a:pt x="376" y="2854"/>
                  </a:lnTo>
                  <a:lnTo>
                    <a:pt x="378" y="2833"/>
                  </a:lnTo>
                  <a:lnTo>
                    <a:pt x="384" y="2811"/>
                  </a:lnTo>
                  <a:lnTo>
                    <a:pt x="395" y="2790"/>
                  </a:lnTo>
                  <a:lnTo>
                    <a:pt x="410" y="2772"/>
                  </a:lnTo>
                  <a:lnTo>
                    <a:pt x="598" y="2583"/>
                  </a:lnTo>
                  <a:lnTo>
                    <a:pt x="549" y="2504"/>
                  </a:lnTo>
                  <a:lnTo>
                    <a:pt x="506" y="2422"/>
                  </a:lnTo>
                  <a:lnTo>
                    <a:pt x="467" y="2337"/>
                  </a:lnTo>
                  <a:lnTo>
                    <a:pt x="434" y="2250"/>
                  </a:lnTo>
                  <a:lnTo>
                    <a:pt x="406" y="2158"/>
                  </a:lnTo>
                  <a:lnTo>
                    <a:pt x="385" y="2066"/>
                  </a:lnTo>
                  <a:lnTo>
                    <a:pt x="118" y="2066"/>
                  </a:lnTo>
                  <a:lnTo>
                    <a:pt x="91" y="2063"/>
                  </a:lnTo>
                  <a:lnTo>
                    <a:pt x="66" y="2054"/>
                  </a:lnTo>
                  <a:lnTo>
                    <a:pt x="44" y="2040"/>
                  </a:lnTo>
                  <a:lnTo>
                    <a:pt x="26" y="2022"/>
                  </a:lnTo>
                  <a:lnTo>
                    <a:pt x="12" y="2000"/>
                  </a:lnTo>
                  <a:lnTo>
                    <a:pt x="3" y="1975"/>
                  </a:lnTo>
                  <a:lnTo>
                    <a:pt x="0" y="1948"/>
                  </a:lnTo>
                  <a:lnTo>
                    <a:pt x="0" y="1627"/>
                  </a:lnTo>
                  <a:lnTo>
                    <a:pt x="3" y="1600"/>
                  </a:lnTo>
                  <a:lnTo>
                    <a:pt x="12" y="1576"/>
                  </a:lnTo>
                  <a:lnTo>
                    <a:pt x="26" y="1553"/>
                  </a:lnTo>
                  <a:lnTo>
                    <a:pt x="44" y="1535"/>
                  </a:lnTo>
                  <a:lnTo>
                    <a:pt x="66" y="1521"/>
                  </a:lnTo>
                  <a:lnTo>
                    <a:pt x="91" y="1512"/>
                  </a:lnTo>
                  <a:lnTo>
                    <a:pt x="118" y="1509"/>
                  </a:lnTo>
                  <a:lnTo>
                    <a:pt x="385" y="1509"/>
                  </a:lnTo>
                  <a:lnTo>
                    <a:pt x="406" y="1416"/>
                  </a:lnTo>
                  <a:lnTo>
                    <a:pt x="434" y="1326"/>
                  </a:lnTo>
                  <a:lnTo>
                    <a:pt x="467" y="1238"/>
                  </a:lnTo>
                  <a:lnTo>
                    <a:pt x="506" y="1153"/>
                  </a:lnTo>
                  <a:lnTo>
                    <a:pt x="549" y="1071"/>
                  </a:lnTo>
                  <a:lnTo>
                    <a:pt x="598" y="993"/>
                  </a:lnTo>
                  <a:lnTo>
                    <a:pt x="410" y="804"/>
                  </a:lnTo>
                  <a:lnTo>
                    <a:pt x="395" y="785"/>
                  </a:lnTo>
                  <a:lnTo>
                    <a:pt x="384" y="765"/>
                  </a:lnTo>
                  <a:lnTo>
                    <a:pt x="378" y="743"/>
                  </a:lnTo>
                  <a:lnTo>
                    <a:pt x="376" y="720"/>
                  </a:lnTo>
                  <a:lnTo>
                    <a:pt x="378" y="697"/>
                  </a:lnTo>
                  <a:lnTo>
                    <a:pt x="384" y="675"/>
                  </a:lnTo>
                  <a:lnTo>
                    <a:pt x="395" y="655"/>
                  </a:lnTo>
                  <a:lnTo>
                    <a:pt x="410" y="636"/>
                  </a:lnTo>
                  <a:lnTo>
                    <a:pt x="636" y="410"/>
                  </a:lnTo>
                  <a:lnTo>
                    <a:pt x="655" y="395"/>
                  </a:lnTo>
                  <a:lnTo>
                    <a:pt x="675" y="384"/>
                  </a:lnTo>
                  <a:lnTo>
                    <a:pt x="697" y="378"/>
                  </a:lnTo>
                  <a:lnTo>
                    <a:pt x="720" y="375"/>
                  </a:lnTo>
                  <a:lnTo>
                    <a:pt x="742" y="378"/>
                  </a:lnTo>
                  <a:lnTo>
                    <a:pt x="764" y="384"/>
                  </a:lnTo>
                  <a:lnTo>
                    <a:pt x="784" y="395"/>
                  </a:lnTo>
                  <a:lnTo>
                    <a:pt x="802" y="410"/>
                  </a:lnTo>
                  <a:lnTo>
                    <a:pt x="991" y="599"/>
                  </a:lnTo>
                  <a:lnTo>
                    <a:pt x="1070" y="550"/>
                  </a:lnTo>
                  <a:lnTo>
                    <a:pt x="1152" y="506"/>
                  </a:lnTo>
                  <a:lnTo>
                    <a:pt x="1237" y="467"/>
                  </a:lnTo>
                  <a:lnTo>
                    <a:pt x="1325" y="434"/>
                  </a:lnTo>
                  <a:lnTo>
                    <a:pt x="1415" y="407"/>
                  </a:lnTo>
                  <a:lnTo>
                    <a:pt x="1507" y="385"/>
                  </a:lnTo>
                  <a:lnTo>
                    <a:pt x="1507" y="118"/>
                  </a:lnTo>
                  <a:lnTo>
                    <a:pt x="1511" y="91"/>
                  </a:lnTo>
                  <a:lnTo>
                    <a:pt x="1519" y="67"/>
                  </a:lnTo>
                  <a:lnTo>
                    <a:pt x="1533" y="44"/>
                  </a:lnTo>
                  <a:lnTo>
                    <a:pt x="1552" y="26"/>
                  </a:lnTo>
                  <a:lnTo>
                    <a:pt x="1574" y="12"/>
                  </a:lnTo>
                  <a:lnTo>
                    <a:pt x="1598" y="4"/>
                  </a:lnTo>
                  <a:lnTo>
                    <a:pt x="162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8" name="Freeform 1397">
              <a:extLst>
                <a:ext uri="{FF2B5EF4-FFF2-40B4-BE49-F238E27FC236}">
                  <a16:creationId xmlns:a16="http://schemas.microsoft.com/office/drawing/2014/main" id="{55F56BF7-8E1B-44EE-9978-A87361D87740}"/>
                </a:ext>
              </a:extLst>
            </p:cNvPr>
            <p:cNvSpPr>
              <a:spLocks noEditPoints="1"/>
            </p:cNvSpPr>
            <p:nvPr/>
          </p:nvSpPr>
          <p:spPr bwMode="auto">
            <a:xfrm>
              <a:off x="836245" y="780115"/>
              <a:ext cx="444668" cy="445235"/>
            </a:xfrm>
            <a:custGeom>
              <a:avLst/>
              <a:gdLst>
                <a:gd name="T0" fmla="*/ 724 w 1572"/>
                <a:gd name="T1" fmla="*/ 257 h 1572"/>
                <a:gd name="T2" fmla="*/ 719 w 1572"/>
                <a:gd name="T3" fmla="*/ 343 h 1572"/>
                <a:gd name="T4" fmla="*/ 705 w 1572"/>
                <a:gd name="T5" fmla="*/ 374 h 1572"/>
                <a:gd name="T6" fmla="*/ 619 w 1572"/>
                <a:gd name="T7" fmla="*/ 413 h 1572"/>
                <a:gd name="T8" fmla="*/ 538 w 1572"/>
                <a:gd name="T9" fmla="*/ 500 h 1572"/>
                <a:gd name="T10" fmla="*/ 515 w 1572"/>
                <a:gd name="T11" fmla="*/ 627 h 1572"/>
                <a:gd name="T12" fmla="*/ 562 w 1572"/>
                <a:gd name="T13" fmla="*/ 738 h 1572"/>
                <a:gd name="T14" fmla="*/ 671 w 1572"/>
                <a:gd name="T15" fmla="*/ 818 h 1572"/>
                <a:gd name="T16" fmla="*/ 806 w 1572"/>
                <a:gd name="T17" fmla="*/ 876 h 1572"/>
                <a:gd name="T18" fmla="*/ 868 w 1572"/>
                <a:gd name="T19" fmla="*/ 934 h 1572"/>
                <a:gd name="T20" fmla="*/ 858 w 1572"/>
                <a:gd name="T21" fmla="*/ 1006 h 1572"/>
                <a:gd name="T22" fmla="*/ 759 w 1572"/>
                <a:gd name="T23" fmla="*/ 1046 h 1572"/>
                <a:gd name="T24" fmla="*/ 614 w 1572"/>
                <a:gd name="T25" fmla="*/ 1016 h 1572"/>
                <a:gd name="T26" fmla="*/ 549 w 1572"/>
                <a:gd name="T27" fmla="*/ 993 h 1572"/>
                <a:gd name="T28" fmla="*/ 521 w 1572"/>
                <a:gd name="T29" fmla="*/ 1058 h 1572"/>
                <a:gd name="T30" fmla="*/ 508 w 1572"/>
                <a:gd name="T31" fmla="*/ 1133 h 1572"/>
                <a:gd name="T32" fmla="*/ 570 w 1572"/>
                <a:gd name="T33" fmla="*/ 1170 h 1572"/>
                <a:gd name="T34" fmla="*/ 688 w 1572"/>
                <a:gd name="T35" fmla="*/ 1197 h 1572"/>
                <a:gd name="T36" fmla="*/ 709 w 1572"/>
                <a:gd name="T37" fmla="*/ 1223 h 1572"/>
                <a:gd name="T38" fmla="*/ 718 w 1572"/>
                <a:gd name="T39" fmla="*/ 1314 h 1572"/>
                <a:gd name="T40" fmla="*/ 831 w 1572"/>
                <a:gd name="T41" fmla="*/ 1322 h 1572"/>
                <a:gd name="T42" fmla="*/ 849 w 1572"/>
                <a:gd name="T43" fmla="*/ 1257 h 1572"/>
                <a:gd name="T44" fmla="*/ 866 w 1572"/>
                <a:gd name="T45" fmla="*/ 1186 h 1572"/>
                <a:gd name="T46" fmla="*/ 966 w 1572"/>
                <a:gd name="T47" fmla="*/ 1139 h 1572"/>
                <a:gd name="T48" fmla="*/ 1048 w 1572"/>
                <a:gd name="T49" fmla="*/ 1035 h 1572"/>
                <a:gd name="T50" fmla="*/ 1060 w 1572"/>
                <a:gd name="T51" fmla="*/ 901 h 1572"/>
                <a:gd name="T52" fmla="*/ 995 w 1572"/>
                <a:gd name="T53" fmla="*/ 780 h 1572"/>
                <a:gd name="T54" fmla="*/ 848 w 1572"/>
                <a:gd name="T55" fmla="*/ 693 h 1572"/>
                <a:gd name="T56" fmla="*/ 731 w 1572"/>
                <a:gd name="T57" fmla="*/ 635 h 1572"/>
                <a:gd name="T58" fmla="*/ 704 w 1572"/>
                <a:gd name="T59" fmla="*/ 574 h 1572"/>
                <a:gd name="T60" fmla="*/ 747 w 1572"/>
                <a:gd name="T61" fmla="*/ 523 h 1572"/>
                <a:gd name="T62" fmla="*/ 877 w 1572"/>
                <a:gd name="T63" fmla="*/ 519 h 1572"/>
                <a:gd name="T64" fmla="*/ 982 w 1572"/>
                <a:gd name="T65" fmla="*/ 553 h 1572"/>
                <a:gd name="T66" fmla="*/ 1014 w 1572"/>
                <a:gd name="T67" fmla="*/ 485 h 1572"/>
                <a:gd name="T68" fmla="*/ 1019 w 1572"/>
                <a:gd name="T69" fmla="*/ 407 h 1572"/>
                <a:gd name="T70" fmla="*/ 903 w 1572"/>
                <a:gd name="T71" fmla="*/ 369 h 1572"/>
                <a:gd name="T72" fmla="*/ 858 w 1572"/>
                <a:gd name="T73" fmla="*/ 354 h 1572"/>
                <a:gd name="T74" fmla="*/ 855 w 1572"/>
                <a:gd name="T75" fmla="*/ 289 h 1572"/>
                <a:gd name="T76" fmla="*/ 830 w 1572"/>
                <a:gd name="T77" fmla="*/ 248 h 1572"/>
                <a:gd name="T78" fmla="*/ 786 w 1572"/>
                <a:gd name="T79" fmla="*/ 0 h 1572"/>
                <a:gd name="T80" fmla="*/ 1060 w 1572"/>
                <a:gd name="T81" fmla="*/ 49 h 1572"/>
                <a:gd name="T82" fmla="*/ 1292 w 1572"/>
                <a:gd name="T83" fmla="*/ 184 h 1572"/>
                <a:gd name="T84" fmla="*/ 1464 w 1572"/>
                <a:gd name="T85" fmla="*/ 389 h 1572"/>
                <a:gd name="T86" fmla="*/ 1559 w 1572"/>
                <a:gd name="T87" fmla="*/ 644 h 1572"/>
                <a:gd name="T88" fmla="*/ 1559 w 1572"/>
                <a:gd name="T89" fmla="*/ 927 h 1572"/>
                <a:gd name="T90" fmla="*/ 1464 w 1572"/>
                <a:gd name="T91" fmla="*/ 1183 h 1572"/>
                <a:gd name="T92" fmla="*/ 1292 w 1572"/>
                <a:gd name="T93" fmla="*/ 1387 h 1572"/>
                <a:gd name="T94" fmla="*/ 1060 w 1572"/>
                <a:gd name="T95" fmla="*/ 1523 h 1572"/>
                <a:gd name="T96" fmla="*/ 786 w 1572"/>
                <a:gd name="T97" fmla="*/ 1572 h 1572"/>
                <a:gd name="T98" fmla="*/ 512 w 1572"/>
                <a:gd name="T99" fmla="*/ 1523 h 1572"/>
                <a:gd name="T100" fmla="*/ 279 w 1572"/>
                <a:gd name="T101" fmla="*/ 1387 h 1572"/>
                <a:gd name="T102" fmla="*/ 108 w 1572"/>
                <a:gd name="T103" fmla="*/ 1183 h 1572"/>
                <a:gd name="T104" fmla="*/ 13 w 1572"/>
                <a:gd name="T105" fmla="*/ 927 h 1572"/>
                <a:gd name="T106" fmla="*/ 12 w 1572"/>
                <a:gd name="T107" fmla="*/ 650 h 1572"/>
                <a:gd name="T108" fmla="*/ 99 w 1572"/>
                <a:gd name="T109" fmla="*/ 404 h 1572"/>
                <a:gd name="T110" fmla="*/ 257 w 1572"/>
                <a:gd name="T111" fmla="*/ 204 h 1572"/>
                <a:gd name="T112" fmla="*/ 468 w 1572"/>
                <a:gd name="T113" fmla="*/ 66 h 1572"/>
                <a:gd name="T114" fmla="*/ 719 w 1572"/>
                <a:gd name="T115" fmla="*/ 2 h 1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72" h="1572">
                  <a:moveTo>
                    <a:pt x="757" y="246"/>
                  </a:moveTo>
                  <a:lnTo>
                    <a:pt x="741" y="248"/>
                  </a:lnTo>
                  <a:lnTo>
                    <a:pt x="731" y="251"/>
                  </a:lnTo>
                  <a:lnTo>
                    <a:pt x="724" y="257"/>
                  </a:lnTo>
                  <a:lnTo>
                    <a:pt x="721" y="268"/>
                  </a:lnTo>
                  <a:lnTo>
                    <a:pt x="720" y="285"/>
                  </a:lnTo>
                  <a:lnTo>
                    <a:pt x="720" y="328"/>
                  </a:lnTo>
                  <a:lnTo>
                    <a:pt x="719" y="343"/>
                  </a:lnTo>
                  <a:lnTo>
                    <a:pt x="719" y="354"/>
                  </a:lnTo>
                  <a:lnTo>
                    <a:pt x="717" y="363"/>
                  </a:lnTo>
                  <a:lnTo>
                    <a:pt x="713" y="368"/>
                  </a:lnTo>
                  <a:lnTo>
                    <a:pt x="705" y="374"/>
                  </a:lnTo>
                  <a:lnTo>
                    <a:pt x="694" y="378"/>
                  </a:lnTo>
                  <a:lnTo>
                    <a:pt x="679" y="383"/>
                  </a:lnTo>
                  <a:lnTo>
                    <a:pt x="647" y="396"/>
                  </a:lnTo>
                  <a:lnTo>
                    <a:pt x="619" y="413"/>
                  </a:lnTo>
                  <a:lnTo>
                    <a:pt x="594" y="430"/>
                  </a:lnTo>
                  <a:lnTo>
                    <a:pt x="572" y="451"/>
                  </a:lnTo>
                  <a:lnTo>
                    <a:pt x="553" y="474"/>
                  </a:lnTo>
                  <a:lnTo>
                    <a:pt x="538" y="500"/>
                  </a:lnTo>
                  <a:lnTo>
                    <a:pt x="526" y="528"/>
                  </a:lnTo>
                  <a:lnTo>
                    <a:pt x="518" y="560"/>
                  </a:lnTo>
                  <a:lnTo>
                    <a:pt x="514" y="593"/>
                  </a:lnTo>
                  <a:lnTo>
                    <a:pt x="515" y="627"/>
                  </a:lnTo>
                  <a:lnTo>
                    <a:pt x="519" y="659"/>
                  </a:lnTo>
                  <a:lnTo>
                    <a:pt x="529" y="688"/>
                  </a:lnTo>
                  <a:lnTo>
                    <a:pt x="543" y="714"/>
                  </a:lnTo>
                  <a:lnTo>
                    <a:pt x="562" y="738"/>
                  </a:lnTo>
                  <a:lnTo>
                    <a:pt x="582" y="760"/>
                  </a:lnTo>
                  <a:lnTo>
                    <a:pt x="607" y="780"/>
                  </a:lnTo>
                  <a:lnTo>
                    <a:pt x="635" y="799"/>
                  </a:lnTo>
                  <a:lnTo>
                    <a:pt x="671" y="818"/>
                  </a:lnTo>
                  <a:lnTo>
                    <a:pt x="709" y="835"/>
                  </a:lnTo>
                  <a:lnTo>
                    <a:pt x="747" y="850"/>
                  </a:lnTo>
                  <a:lnTo>
                    <a:pt x="786" y="866"/>
                  </a:lnTo>
                  <a:lnTo>
                    <a:pt x="806" y="876"/>
                  </a:lnTo>
                  <a:lnTo>
                    <a:pt x="823" y="886"/>
                  </a:lnTo>
                  <a:lnTo>
                    <a:pt x="842" y="899"/>
                  </a:lnTo>
                  <a:lnTo>
                    <a:pt x="857" y="915"/>
                  </a:lnTo>
                  <a:lnTo>
                    <a:pt x="868" y="934"/>
                  </a:lnTo>
                  <a:lnTo>
                    <a:pt x="872" y="952"/>
                  </a:lnTo>
                  <a:lnTo>
                    <a:pt x="872" y="971"/>
                  </a:lnTo>
                  <a:lnTo>
                    <a:pt x="868" y="989"/>
                  </a:lnTo>
                  <a:lnTo>
                    <a:pt x="858" y="1006"/>
                  </a:lnTo>
                  <a:lnTo>
                    <a:pt x="843" y="1021"/>
                  </a:lnTo>
                  <a:lnTo>
                    <a:pt x="823" y="1031"/>
                  </a:lnTo>
                  <a:lnTo>
                    <a:pt x="792" y="1041"/>
                  </a:lnTo>
                  <a:lnTo>
                    <a:pt x="759" y="1046"/>
                  </a:lnTo>
                  <a:lnTo>
                    <a:pt x="727" y="1045"/>
                  </a:lnTo>
                  <a:lnTo>
                    <a:pt x="688" y="1038"/>
                  </a:lnTo>
                  <a:lnTo>
                    <a:pt x="650" y="1028"/>
                  </a:lnTo>
                  <a:lnTo>
                    <a:pt x="614" y="1016"/>
                  </a:lnTo>
                  <a:lnTo>
                    <a:pt x="578" y="1000"/>
                  </a:lnTo>
                  <a:lnTo>
                    <a:pt x="566" y="994"/>
                  </a:lnTo>
                  <a:lnTo>
                    <a:pt x="556" y="992"/>
                  </a:lnTo>
                  <a:lnTo>
                    <a:pt x="549" y="993"/>
                  </a:lnTo>
                  <a:lnTo>
                    <a:pt x="543" y="998"/>
                  </a:lnTo>
                  <a:lnTo>
                    <a:pt x="538" y="1006"/>
                  </a:lnTo>
                  <a:lnTo>
                    <a:pt x="533" y="1020"/>
                  </a:lnTo>
                  <a:lnTo>
                    <a:pt x="521" y="1058"/>
                  </a:lnTo>
                  <a:lnTo>
                    <a:pt x="512" y="1097"/>
                  </a:lnTo>
                  <a:lnTo>
                    <a:pt x="507" y="1112"/>
                  </a:lnTo>
                  <a:lnTo>
                    <a:pt x="506" y="1124"/>
                  </a:lnTo>
                  <a:lnTo>
                    <a:pt x="508" y="1133"/>
                  </a:lnTo>
                  <a:lnTo>
                    <a:pt x="515" y="1141"/>
                  </a:lnTo>
                  <a:lnTo>
                    <a:pt x="525" y="1148"/>
                  </a:lnTo>
                  <a:lnTo>
                    <a:pt x="539" y="1155"/>
                  </a:lnTo>
                  <a:lnTo>
                    <a:pt x="570" y="1170"/>
                  </a:lnTo>
                  <a:lnTo>
                    <a:pt x="604" y="1179"/>
                  </a:lnTo>
                  <a:lnTo>
                    <a:pt x="638" y="1188"/>
                  </a:lnTo>
                  <a:lnTo>
                    <a:pt x="671" y="1193"/>
                  </a:lnTo>
                  <a:lnTo>
                    <a:pt x="688" y="1197"/>
                  </a:lnTo>
                  <a:lnTo>
                    <a:pt x="697" y="1200"/>
                  </a:lnTo>
                  <a:lnTo>
                    <a:pt x="704" y="1204"/>
                  </a:lnTo>
                  <a:lnTo>
                    <a:pt x="707" y="1212"/>
                  </a:lnTo>
                  <a:lnTo>
                    <a:pt x="709" y="1223"/>
                  </a:lnTo>
                  <a:lnTo>
                    <a:pt x="709" y="1239"/>
                  </a:lnTo>
                  <a:lnTo>
                    <a:pt x="710" y="1290"/>
                  </a:lnTo>
                  <a:lnTo>
                    <a:pt x="713" y="1304"/>
                  </a:lnTo>
                  <a:lnTo>
                    <a:pt x="718" y="1314"/>
                  </a:lnTo>
                  <a:lnTo>
                    <a:pt x="728" y="1321"/>
                  </a:lnTo>
                  <a:lnTo>
                    <a:pt x="743" y="1324"/>
                  </a:lnTo>
                  <a:lnTo>
                    <a:pt x="818" y="1324"/>
                  </a:lnTo>
                  <a:lnTo>
                    <a:pt x="831" y="1322"/>
                  </a:lnTo>
                  <a:lnTo>
                    <a:pt x="841" y="1315"/>
                  </a:lnTo>
                  <a:lnTo>
                    <a:pt x="847" y="1305"/>
                  </a:lnTo>
                  <a:lnTo>
                    <a:pt x="848" y="1291"/>
                  </a:lnTo>
                  <a:lnTo>
                    <a:pt x="849" y="1257"/>
                  </a:lnTo>
                  <a:lnTo>
                    <a:pt x="848" y="1222"/>
                  </a:lnTo>
                  <a:lnTo>
                    <a:pt x="849" y="1207"/>
                  </a:lnTo>
                  <a:lnTo>
                    <a:pt x="856" y="1195"/>
                  </a:lnTo>
                  <a:lnTo>
                    <a:pt x="866" y="1186"/>
                  </a:lnTo>
                  <a:lnTo>
                    <a:pt x="880" y="1180"/>
                  </a:lnTo>
                  <a:lnTo>
                    <a:pt x="911" y="1170"/>
                  </a:lnTo>
                  <a:lnTo>
                    <a:pt x="939" y="1156"/>
                  </a:lnTo>
                  <a:lnTo>
                    <a:pt x="966" y="1139"/>
                  </a:lnTo>
                  <a:lnTo>
                    <a:pt x="989" y="1120"/>
                  </a:lnTo>
                  <a:lnTo>
                    <a:pt x="1011" y="1096"/>
                  </a:lnTo>
                  <a:lnTo>
                    <a:pt x="1033" y="1066"/>
                  </a:lnTo>
                  <a:lnTo>
                    <a:pt x="1048" y="1035"/>
                  </a:lnTo>
                  <a:lnTo>
                    <a:pt x="1059" y="1001"/>
                  </a:lnTo>
                  <a:lnTo>
                    <a:pt x="1064" y="968"/>
                  </a:lnTo>
                  <a:lnTo>
                    <a:pt x="1064" y="935"/>
                  </a:lnTo>
                  <a:lnTo>
                    <a:pt x="1060" y="901"/>
                  </a:lnTo>
                  <a:lnTo>
                    <a:pt x="1050" y="868"/>
                  </a:lnTo>
                  <a:lnTo>
                    <a:pt x="1036" y="837"/>
                  </a:lnTo>
                  <a:lnTo>
                    <a:pt x="1018" y="807"/>
                  </a:lnTo>
                  <a:lnTo>
                    <a:pt x="995" y="780"/>
                  </a:lnTo>
                  <a:lnTo>
                    <a:pt x="968" y="755"/>
                  </a:lnTo>
                  <a:lnTo>
                    <a:pt x="935" y="735"/>
                  </a:lnTo>
                  <a:lnTo>
                    <a:pt x="892" y="713"/>
                  </a:lnTo>
                  <a:lnTo>
                    <a:pt x="848" y="693"/>
                  </a:lnTo>
                  <a:lnTo>
                    <a:pt x="804" y="675"/>
                  </a:lnTo>
                  <a:lnTo>
                    <a:pt x="779" y="664"/>
                  </a:lnTo>
                  <a:lnTo>
                    <a:pt x="754" y="651"/>
                  </a:lnTo>
                  <a:lnTo>
                    <a:pt x="731" y="635"/>
                  </a:lnTo>
                  <a:lnTo>
                    <a:pt x="718" y="620"/>
                  </a:lnTo>
                  <a:lnTo>
                    <a:pt x="709" y="605"/>
                  </a:lnTo>
                  <a:lnTo>
                    <a:pt x="704" y="590"/>
                  </a:lnTo>
                  <a:lnTo>
                    <a:pt x="704" y="574"/>
                  </a:lnTo>
                  <a:lnTo>
                    <a:pt x="709" y="558"/>
                  </a:lnTo>
                  <a:lnTo>
                    <a:pt x="717" y="544"/>
                  </a:lnTo>
                  <a:lnTo>
                    <a:pt x="730" y="532"/>
                  </a:lnTo>
                  <a:lnTo>
                    <a:pt x="747" y="523"/>
                  </a:lnTo>
                  <a:lnTo>
                    <a:pt x="769" y="516"/>
                  </a:lnTo>
                  <a:lnTo>
                    <a:pt x="791" y="514"/>
                  </a:lnTo>
                  <a:lnTo>
                    <a:pt x="834" y="514"/>
                  </a:lnTo>
                  <a:lnTo>
                    <a:pt x="877" y="519"/>
                  </a:lnTo>
                  <a:lnTo>
                    <a:pt x="918" y="530"/>
                  </a:lnTo>
                  <a:lnTo>
                    <a:pt x="958" y="547"/>
                  </a:lnTo>
                  <a:lnTo>
                    <a:pt x="971" y="552"/>
                  </a:lnTo>
                  <a:lnTo>
                    <a:pt x="982" y="553"/>
                  </a:lnTo>
                  <a:lnTo>
                    <a:pt x="989" y="550"/>
                  </a:lnTo>
                  <a:lnTo>
                    <a:pt x="996" y="542"/>
                  </a:lnTo>
                  <a:lnTo>
                    <a:pt x="1001" y="528"/>
                  </a:lnTo>
                  <a:lnTo>
                    <a:pt x="1014" y="485"/>
                  </a:lnTo>
                  <a:lnTo>
                    <a:pt x="1027" y="441"/>
                  </a:lnTo>
                  <a:lnTo>
                    <a:pt x="1029" y="428"/>
                  </a:lnTo>
                  <a:lnTo>
                    <a:pt x="1026" y="417"/>
                  </a:lnTo>
                  <a:lnTo>
                    <a:pt x="1019" y="407"/>
                  </a:lnTo>
                  <a:lnTo>
                    <a:pt x="1007" y="401"/>
                  </a:lnTo>
                  <a:lnTo>
                    <a:pt x="973" y="388"/>
                  </a:lnTo>
                  <a:lnTo>
                    <a:pt x="938" y="377"/>
                  </a:lnTo>
                  <a:lnTo>
                    <a:pt x="903" y="369"/>
                  </a:lnTo>
                  <a:lnTo>
                    <a:pt x="885" y="367"/>
                  </a:lnTo>
                  <a:lnTo>
                    <a:pt x="872" y="364"/>
                  </a:lnTo>
                  <a:lnTo>
                    <a:pt x="863" y="360"/>
                  </a:lnTo>
                  <a:lnTo>
                    <a:pt x="858" y="354"/>
                  </a:lnTo>
                  <a:lnTo>
                    <a:pt x="856" y="345"/>
                  </a:lnTo>
                  <a:lnTo>
                    <a:pt x="855" y="332"/>
                  </a:lnTo>
                  <a:lnTo>
                    <a:pt x="855" y="314"/>
                  </a:lnTo>
                  <a:lnTo>
                    <a:pt x="855" y="289"/>
                  </a:lnTo>
                  <a:lnTo>
                    <a:pt x="853" y="271"/>
                  </a:lnTo>
                  <a:lnTo>
                    <a:pt x="849" y="259"/>
                  </a:lnTo>
                  <a:lnTo>
                    <a:pt x="842" y="252"/>
                  </a:lnTo>
                  <a:lnTo>
                    <a:pt x="830" y="248"/>
                  </a:lnTo>
                  <a:lnTo>
                    <a:pt x="811" y="246"/>
                  </a:lnTo>
                  <a:lnTo>
                    <a:pt x="786" y="246"/>
                  </a:lnTo>
                  <a:lnTo>
                    <a:pt x="757" y="246"/>
                  </a:lnTo>
                  <a:close/>
                  <a:moveTo>
                    <a:pt x="786" y="0"/>
                  </a:moveTo>
                  <a:lnTo>
                    <a:pt x="858" y="3"/>
                  </a:lnTo>
                  <a:lnTo>
                    <a:pt x="928" y="12"/>
                  </a:lnTo>
                  <a:lnTo>
                    <a:pt x="995" y="27"/>
                  </a:lnTo>
                  <a:lnTo>
                    <a:pt x="1060" y="49"/>
                  </a:lnTo>
                  <a:lnTo>
                    <a:pt x="1123" y="75"/>
                  </a:lnTo>
                  <a:lnTo>
                    <a:pt x="1183" y="106"/>
                  </a:lnTo>
                  <a:lnTo>
                    <a:pt x="1239" y="143"/>
                  </a:lnTo>
                  <a:lnTo>
                    <a:pt x="1292" y="184"/>
                  </a:lnTo>
                  <a:lnTo>
                    <a:pt x="1341" y="229"/>
                  </a:lnTo>
                  <a:lnTo>
                    <a:pt x="1387" y="279"/>
                  </a:lnTo>
                  <a:lnTo>
                    <a:pt x="1428" y="332"/>
                  </a:lnTo>
                  <a:lnTo>
                    <a:pt x="1464" y="389"/>
                  </a:lnTo>
                  <a:lnTo>
                    <a:pt x="1496" y="449"/>
                  </a:lnTo>
                  <a:lnTo>
                    <a:pt x="1523" y="511"/>
                  </a:lnTo>
                  <a:lnTo>
                    <a:pt x="1543" y="576"/>
                  </a:lnTo>
                  <a:lnTo>
                    <a:pt x="1559" y="644"/>
                  </a:lnTo>
                  <a:lnTo>
                    <a:pt x="1568" y="714"/>
                  </a:lnTo>
                  <a:lnTo>
                    <a:pt x="1572" y="785"/>
                  </a:lnTo>
                  <a:lnTo>
                    <a:pt x="1568" y="856"/>
                  </a:lnTo>
                  <a:lnTo>
                    <a:pt x="1559" y="927"/>
                  </a:lnTo>
                  <a:lnTo>
                    <a:pt x="1543" y="994"/>
                  </a:lnTo>
                  <a:lnTo>
                    <a:pt x="1523" y="1060"/>
                  </a:lnTo>
                  <a:lnTo>
                    <a:pt x="1496" y="1123"/>
                  </a:lnTo>
                  <a:lnTo>
                    <a:pt x="1464" y="1183"/>
                  </a:lnTo>
                  <a:lnTo>
                    <a:pt x="1428" y="1239"/>
                  </a:lnTo>
                  <a:lnTo>
                    <a:pt x="1387" y="1292"/>
                  </a:lnTo>
                  <a:lnTo>
                    <a:pt x="1341" y="1341"/>
                  </a:lnTo>
                  <a:lnTo>
                    <a:pt x="1292" y="1387"/>
                  </a:lnTo>
                  <a:lnTo>
                    <a:pt x="1239" y="1428"/>
                  </a:lnTo>
                  <a:lnTo>
                    <a:pt x="1183" y="1464"/>
                  </a:lnTo>
                  <a:lnTo>
                    <a:pt x="1123" y="1496"/>
                  </a:lnTo>
                  <a:lnTo>
                    <a:pt x="1060" y="1523"/>
                  </a:lnTo>
                  <a:lnTo>
                    <a:pt x="995" y="1544"/>
                  </a:lnTo>
                  <a:lnTo>
                    <a:pt x="928" y="1559"/>
                  </a:lnTo>
                  <a:lnTo>
                    <a:pt x="858" y="1569"/>
                  </a:lnTo>
                  <a:lnTo>
                    <a:pt x="786" y="1572"/>
                  </a:lnTo>
                  <a:lnTo>
                    <a:pt x="715" y="1569"/>
                  </a:lnTo>
                  <a:lnTo>
                    <a:pt x="645" y="1559"/>
                  </a:lnTo>
                  <a:lnTo>
                    <a:pt x="577" y="1544"/>
                  </a:lnTo>
                  <a:lnTo>
                    <a:pt x="512" y="1523"/>
                  </a:lnTo>
                  <a:lnTo>
                    <a:pt x="449" y="1496"/>
                  </a:lnTo>
                  <a:lnTo>
                    <a:pt x="389" y="1464"/>
                  </a:lnTo>
                  <a:lnTo>
                    <a:pt x="332" y="1428"/>
                  </a:lnTo>
                  <a:lnTo>
                    <a:pt x="279" y="1387"/>
                  </a:lnTo>
                  <a:lnTo>
                    <a:pt x="230" y="1341"/>
                  </a:lnTo>
                  <a:lnTo>
                    <a:pt x="185" y="1292"/>
                  </a:lnTo>
                  <a:lnTo>
                    <a:pt x="143" y="1239"/>
                  </a:lnTo>
                  <a:lnTo>
                    <a:pt x="108" y="1183"/>
                  </a:lnTo>
                  <a:lnTo>
                    <a:pt x="76" y="1123"/>
                  </a:lnTo>
                  <a:lnTo>
                    <a:pt x="49" y="1060"/>
                  </a:lnTo>
                  <a:lnTo>
                    <a:pt x="28" y="994"/>
                  </a:lnTo>
                  <a:lnTo>
                    <a:pt x="13" y="927"/>
                  </a:lnTo>
                  <a:lnTo>
                    <a:pt x="3" y="856"/>
                  </a:lnTo>
                  <a:lnTo>
                    <a:pt x="0" y="785"/>
                  </a:lnTo>
                  <a:lnTo>
                    <a:pt x="3" y="717"/>
                  </a:lnTo>
                  <a:lnTo>
                    <a:pt x="12" y="650"/>
                  </a:lnTo>
                  <a:lnTo>
                    <a:pt x="26" y="585"/>
                  </a:lnTo>
                  <a:lnTo>
                    <a:pt x="46" y="523"/>
                  </a:lnTo>
                  <a:lnTo>
                    <a:pt x="70" y="462"/>
                  </a:lnTo>
                  <a:lnTo>
                    <a:pt x="99" y="404"/>
                  </a:lnTo>
                  <a:lnTo>
                    <a:pt x="133" y="349"/>
                  </a:lnTo>
                  <a:lnTo>
                    <a:pt x="171" y="296"/>
                  </a:lnTo>
                  <a:lnTo>
                    <a:pt x="213" y="248"/>
                  </a:lnTo>
                  <a:lnTo>
                    <a:pt x="257" y="204"/>
                  </a:lnTo>
                  <a:lnTo>
                    <a:pt x="305" y="164"/>
                  </a:lnTo>
                  <a:lnTo>
                    <a:pt x="356" y="127"/>
                  </a:lnTo>
                  <a:lnTo>
                    <a:pt x="411" y="94"/>
                  </a:lnTo>
                  <a:lnTo>
                    <a:pt x="468" y="66"/>
                  </a:lnTo>
                  <a:lnTo>
                    <a:pt x="528" y="43"/>
                  </a:lnTo>
                  <a:lnTo>
                    <a:pt x="590" y="25"/>
                  </a:lnTo>
                  <a:lnTo>
                    <a:pt x="653" y="11"/>
                  </a:lnTo>
                  <a:lnTo>
                    <a:pt x="719" y="2"/>
                  </a:lnTo>
                  <a:lnTo>
                    <a:pt x="7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Tree>
    <p:extLst>
      <p:ext uri="{BB962C8B-B14F-4D97-AF65-F5344CB8AC3E}">
        <p14:creationId xmlns:p14="http://schemas.microsoft.com/office/powerpoint/2010/main" val="402615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up)">
                                      <p:cBhvr>
                                        <p:cTn id="7" dur="500"/>
                                        <p:tgtEl>
                                          <p:spTgt spid="12">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animEffect transition="in" filter="wipe(up)">
                                      <p:cBhvr>
                                        <p:cTn id="15" dur="500"/>
                                        <p:tgtEl>
                                          <p:spTgt spid="17">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2">
                                            <p:txEl>
                                              <p:pRg st="0" end="0"/>
                                            </p:txEl>
                                          </p:spTgt>
                                        </p:tgtEl>
                                        <p:attrNameLst>
                                          <p:attrName>style.visibility</p:attrName>
                                        </p:attrNameLst>
                                      </p:cBhvr>
                                      <p:to>
                                        <p:strVal val="visible"/>
                                      </p:to>
                                    </p:set>
                                    <p:animEffect transition="in" filter="wipe(up)">
                                      <p:cBhvr>
                                        <p:cTn id="23" dur="500"/>
                                        <p:tgtEl>
                                          <p:spTgt spid="22">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p:bldP spid="23"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4EC1018-7765-44D0-9D56-31C571F8A2A2}"/>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B613A2EF-9B42-4B66-8A16-231602228A2C}"/>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5A1E02AD-19E3-487E-BAD0-94302A54CB00}"/>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407909FF-DCC6-4E15-BBD5-4B279CF205EC}"/>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0" name="TextBox 9">
            <a:extLst>
              <a:ext uri="{FF2B5EF4-FFF2-40B4-BE49-F238E27FC236}">
                <a16:creationId xmlns:a16="http://schemas.microsoft.com/office/drawing/2014/main" id="{D8EC0C62-2E63-4C7F-AF82-080F03A71756}"/>
              </a:ext>
            </a:extLst>
          </p:cNvPr>
          <p:cNvSpPr txBox="1"/>
          <p:nvPr/>
        </p:nvSpPr>
        <p:spPr>
          <a:xfrm>
            <a:off x="1725386" y="836883"/>
            <a:ext cx="5693229" cy="461665"/>
          </a:xfrm>
          <a:prstGeom prst="rect">
            <a:avLst/>
          </a:prstGeom>
          <a:noFill/>
        </p:spPr>
        <p:txBody>
          <a:bodyPr wrap="square" rtlCol="0">
            <a:spAutoFit/>
          </a:bodyPr>
          <a:lstStyle/>
          <a:p>
            <a:pPr algn="ctr"/>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The Strength In Industry.</a:t>
            </a:r>
          </a:p>
        </p:txBody>
      </p:sp>
      <p:sp>
        <p:nvSpPr>
          <p:cNvPr id="11" name="Rectangle 10">
            <a:extLst>
              <a:ext uri="{FF2B5EF4-FFF2-40B4-BE49-F238E27FC236}">
                <a16:creationId xmlns:a16="http://schemas.microsoft.com/office/drawing/2014/main" id="{C7463437-E259-436E-9076-DCC073616700}"/>
              </a:ext>
            </a:extLst>
          </p:cNvPr>
          <p:cNvSpPr/>
          <p:nvPr/>
        </p:nvSpPr>
        <p:spPr>
          <a:xfrm>
            <a:off x="1328415" y="1518015"/>
            <a:ext cx="6487170" cy="643894"/>
          </a:xfrm>
          <a:prstGeom prst="rect">
            <a:avLst/>
          </a:prstGeom>
        </p:spPr>
        <p:txBody>
          <a:bodyPr wrap="square">
            <a:spAutoFit/>
          </a:bodyPr>
          <a:lstStyle/>
          <a:p>
            <a:pPr algn="ct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 text printing and typesetting industry printing and typesetting industry. Lorem simply dummy text dummy text of the printing and typesetting industry. </a:t>
            </a:r>
            <a:endParaRPr lang="en-US" sz="825" dirty="0">
              <a:solidFill>
                <a:schemeClr val="bg1">
                  <a:lumMod val="50000"/>
                </a:schemeClr>
              </a:solidFill>
              <a:latin typeface="DauphinPlain"/>
            </a:endParaRPr>
          </a:p>
        </p:txBody>
      </p:sp>
      <p:pic>
        <p:nvPicPr>
          <p:cNvPr id="8" name="Picture Placeholder 7">
            <a:extLst>
              <a:ext uri="{FF2B5EF4-FFF2-40B4-BE49-F238E27FC236}">
                <a16:creationId xmlns:a16="http://schemas.microsoft.com/office/drawing/2014/main" id="{40222163-6298-44A9-BA30-7C263CCA3EE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412" r="2412"/>
          <a:stretch>
            <a:fillRect/>
          </a:stretch>
        </p:blipFill>
        <p:spPr/>
      </p:pic>
      <p:pic>
        <p:nvPicPr>
          <p:cNvPr id="13" name="Picture Placeholder 12">
            <a:extLst>
              <a:ext uri="{FF2B5EF4-FFF2-40B4-BE49-F238E27FC236}">
                <a16:creationId xmlns:a16="http://schemas.microsoft.com/office/drawing/2014/main" id="{892998EB-0DAB-46C5-90F6-CA9DD6B205F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412" r="2412"/>
          <a:stretch>
            <a:fillRect/>
          </a:stretch>
        </p:blipFill>
        <p:spPr/>
      </p:pic>
    </p:spTree>
    <p:extLst>
      <p:ext uri="{BB962C8B-B14F-4D97-AF65-F5344CB8AC3E}">
        <p14:creationId xmlns:p14="http://schemas.microsoft.com/office/powerpoint/2010/main" val="2000804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wipe(up)">
                                      <p:cBhvr>
                                        <p:cTn id="1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Rounded Corners 9">
            <a:extLst>
              <a:ext uri="{FF2B5EF4-FFF2-40B4-BE49-F238E27FC236}">
                <a16:creationId xmlns:a16="http://schemas.microsoft.com/office/drawing/2014/main" id="{E2CB1205-94B7-40A8-8E7A-FACF6ADBD307}"/>
              </a:ext>
            </a:extLst>
          </p:cNvPr>
          <p:cNvSpPr/>
          <p:nvPr/>
        </p:nvSpPr>
        <p:spPr>
          <a:xfrm>
            <a:off x="775687" y="1518714"/>
            <a:ext cx="3428228" cy="1469969"/>
          </a:xfrm>
          <a:prstGeom prst="roundRect">
            <a:avLst>
              <a:gd name="adj" fmla="val 0"/>
            </a:avLst>
          </a:prstGeom>
          <a:solidFill>
            <a:schemeClr val="bg1"/>
          </a:solidFill>
          <a:ln>
            <a:noFill/>
          </a:ln>
          <a:effectLst>
            <a:outerShdw blurRad="4699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1" name="TextBox 10">
            <a:extLst>
              <a:ext uri="{FF2B5EF4-FFF2-40B4-BE49-F238E27FC236}">
                <a16:creationId xmlns:a16="http://schemas.microsoft.com/office/drawing/2014/main" id="{E1C61AF0-C3FC-4379-BF1D-7CCC6C4A3CD8}"/>
              </a:ext>
            </a:extLst>
          </p:cNvPr>
          <p:cNvSpPr txBox="1"/>
          <p:nvPr/>
        </p:nvSpPr>
        <p:spPr>
          <a:xfrm>
            <a:off x="1038719" y="2133720"/>
            <a:ext cx="702180" cy="248209"/>
          </a:xfrm>
          <a:prstGeom prst="rect">
            <a:avLst/>
          </a:prstGeom>
          <a:noFill/>
        </p:spPr>
        <p:txBody>
          <a:bodyPr wrap="square" rtlCol="0">
            <a:spAutoFit/>
          </a:bodyPr>
          <a:lstStyle/>
          <a:p>
            <a:pPr algn="ctr"/>
            <a:r>
              <a:rPr lang="en-US" sz="1013" b="1" dirty="0">
                <a:latin typeface="Newsreader" panose="02000000000000000000" pitchFamily="2" charset="0"/>
                <a:ea typeface="Noto Serif" panose="02020600060500020200" pitchFamily="18" charset="0"/>
                <a:cs typeface="Noto Serif" panose="02020600060500020200" pitchFamily="18" charset="0"/>
              </a:rPr>
              <a:t>60%</a:t>
            </a:r>
            <a:endParaRPr lang="id-ID" sz="1013" b="1" dirty="0">
              <a:latin typeface="Newsreader" panose="02000000000000000000" pitchFamily="2" charset="0"/>
              <a:ea typeface="Noto Serif" panose="02020600060500020200" pitchFamily="18" charset="0"/>
              <a:cs typeface="Noto Serif" panose="02020600060500020200" pitchFamily="18" charset="0"/>
            </a:endParaRPr>
          </a:p>
        </p:txBody>
      </p:sp>
      <p:grpSp>
        <p:nvGrpSpPr>
          <p:cNvPr id="12" name="Group 11">
            <a:extLst>
              <a:ext uri="{FF2B5EF4-FFF2-40B4-BE49-F238E27FC236}">
                <a16:creationId xmlns:a16="http://schemas.microsoft.com/office/drawing/2014/main" id="{157B052E-269C-4925-AEBF-ECF883A50209}"/>
              </a:ext>
            </a:extLst>
          </p:cNvPr>
          <p:cNvGrpSpPr/>
          <p:nvPr/>
        </p:nvGrpSpPr>
        <p:grpSpPr>
          <a:xfrm>
            <a:off x="1038719" y="1906365"/>
            <a:ext cx="702180" cy="701713"/>
            <a:chOff x="7392042" y="4622499"/>
            <a:chExt cx="936240" cy="935617"/>
          </a:xfrm>
        </p:grpSpPr>
        <p:grpSp>
          <p:nvGrpSpPr>
            <p:cNvPr id="13" name="Group 12">
              <a:extLst>
                <a:ext uri="{FF2B5EF4-FFF2-40B4-BE49-F238E27FC236}">
                  <a16:creationId xmlns:a16="http://schemas.microsoft.com/office/drawing/2014/main" id="{CBA85C69-CD4F-47EB-AF3A-FE999E1995D0}"/>
                </a:ext>
              </a:extLst>
            </p:cNvPr>
            <p:cNvGrpSpPr/>
            <p:nvPr/>
          </p:nvGrpSpPr>
          <p:grpSpPr>
            <a:xfrm>
              <a:off x="7392042" y="4622499"/>
              <a:ext cx="936240" cy="935617"/>
              <a:chOff x="4934857" y="3015135"/>
              <a:chExt cx="1732188" cy="1731036"/>
            </a:xfrm>
          </p:grpSpPr>
          <p:sp>
            <p:nvSpPr>
              <p:cNvPr id="15" name="Circle: Hollow 14">
                <a:extLst>
                  <a:ext uri="{FF2B5EF4-FFF2-40B4-BE49-F238E27FC236}">
                    <a16:creationId xmlns:a16="http://schemas.microsoft.com/office/drawing/2014/main" id="{86B38A23-9C33-40D5-82A2-58742B7014BD}"/>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6" name="Block Arc 15">
                <a:extLst>
                  <a:ext uri="{FF2B5EF4-FFF2-40B4-BE49-F238E27FC236}">
                    <a16:creationId xmlns:a16="http://schemas.microsoft.com/office/drawing/2014/main" id="{B0930FF1-5ACB-4663-881D-E62E0C641F6B}"/>
                  </a:ext>
                </a:extLst>
              </p:cNvPr>
              <p:cNvSpPr/>
              <p:nvPr/>
            </p:nvSpPr>
            <p:spPr>
              <a:xfrm>
                <a:off x="4939845" y="3015135"/>
                <a:ext cx="1727200" cy="1727201"/>
              </a:xfrm>
              <a:prstGeom prst="blockArc">
                <a:avLst>
                  <a:gd name="adj1" fmla="val 5609763"/>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grpSp>
        <p:sp>
          <p:nvSpPr>
            <p:cNvPr id="14" name="Oval 13">
              <a:extLst>
                <a:ext uri="{FF2B5EF4-FFF2-40B4-BE49-F238E27FC236}">
                  <a16:creationId xmlns:a16="http://schemas.microsoft.com/office/drawing/2014/main" id="{672BBD98-A4DF-4F0F-8C36-3709FF1CE59E}"/>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17" name="Rectangle 16">
            <a:extLst>
              <a:ext uri="{FF2B5EF4-FFF2-40B4-BE49-F238E27FC236}">
                <a16:creationId xmlns:a16="http://schemas.microsoft.com/office/drawing/2014/main" id="{EF7D600F-41A9-4FA5-AFF2-79E5B8B158A1}"/>
              </a:ext>
            </a:extLst>
          </p:cNvPr>
          <p:cNvSpPr/>
          <p:nvPr/>
        </p:nvSpPr>
        <p:spPr>
          <a:xfrm>
            <a:off x="1887411" y="2124980"/>
            <a:ext cx="2075253"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is simply dummy text of </a:t>
            </a:r>
            <a:endParaRPr lang="en-US" sz="825" dirty="0">
              <a:solidFill>
                <a:schemeClr val="bg1">
                  <a:lumMod val="50000"/>
                </a:schemeClr>
              </a:solidFill>
              <a:latin typeface="DauphinPlain"/>
            </a:endParaRPr>
          </a:p>
        </p:txBody>
      </p:sp>
      <p:sp>
        <p:nvSpPr>
          <p:cNvPr id="18" name="TextBox 17">
            <a:extLst>
              <a:ext uri="{FF2B5EF4-FFF2-40B4-BE49-F238E27FC236}">
                <a16:creationId xmlns:a16="http://schemas.microsoft.com/office/drawing/2014/main" id="{9374F47D-C94C-430B-BF57-A0FD8A375D29}"/>
              </a:ext>
            </a:extLst>
          </p:cNvPr>
          <p:cNvSpPr txBox="1"/>
          <p:nvPr/>
        </p:nvSpPr>
        <p:spPr>
          <a:xfrm>
            <a:off x="1887411" y="1866659"/>
            <a:ext cx="2221765" cy="230832"/>
          </a:xfrm>
          <a:prstGeom prst="rect">
            <a:avLst/>
          </a:prstGeom>
          <a:noFill/>
        </p:spPr>
        <p:txBody>
          <a:bodyPr wrap="square" rtlCol="0">
            <a:spAutoFit/>
          </a:bodyPr>
          <a:lstStyle/>
          <a:p>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a:extLst>
              <a:ext uri="{FF2B5EF4-FFF2-40B4-BE49-F238E27FC236}">
                <a16:creationId xmlns:a16="http://schemas.microsoft.com/office/drawing/2014/main" id="{F7BD64EC-8082-4005-94C8-C25FCDB10C5C}"/>
              </a:ext>
            </a:extLst>
          </p:cNvPr>
          <p:cNvSpPr txBox="1"/>
          <p:nvPr/>
        </p:nvSpPr>
        <p:spPr>
          <a:xfrm>
            <a:off x="775688" y="3924963"/>
            <a:ext cx="2977355" cy="830997"/>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Our Heavy Industry Project.</a:t>
            </a:r>
          </a:p>
        </p:txBody>
      </p:sp>
      <p:sp>
        <p:nvSpPr>
          <p:cNvPr id="20" name="Rectangle 19">
            <a:extLst>
              <a:ext uri="{FF2B5EF4-FFF2-40B4-BE49-F238E27FC236}">
                <a16:creationId xmlns:a16="http://schemas.microsoft.com/office/drawing/2014/main" id="{6FE4C27A-D91E-4B7A-8C15-07E8AB15F5D3}"/>
              </a:ext>
            </a:extLst>
          </p:cNvPr>
          <p:cNvSpPr/>
          <p:nvPr/>
        </p:nvSpPr>
        <p:spPr>
          <a:xfrm>
            <a:off x="4109176" y="4002744"/>
            <a:ext cx="3922997" cy="643894"/>
          </a:xfrm>
          <a:prstGeom prst="rect">
            <a:avLst/>
          </a:prstGeom>
        </p:spPr>
        <p:txBody>
          <a:bodyPr wrap="square">
            <a:spAutoFit/>
          </a:bodyPr>
          <a:lstStyle/>
          <a:p>
            <a:pPr>
              <a:lnSpc>
                <a:spcPct val="150000"/>
              </a:lnSpc>
            </a:pPr>
            <a:r>
              <a:rPr lang="en-US" sz="825" b="1" dirty="0">
                <a:solidFill>
                  <a:schemeClr val="accent4"/>
                </a:solidFill>
                <a:latin typeface="Open Sans" panose="020B0606030504020204" pitchFamily="34" charset="0"/>
              </a:rPr>
              <a:t>Lorem Ipsum </a:t>
            </a:r>
            <a:r>
              <a:rPr lang="en-US" sz="825" dirty="0">
                <a:solidFill>
                  <a:schemeClr val="bg1">
                    <a:lumMod val="50000"/>
                  </a:schemeClr>
                </a:solidFill>
                <a:latin typeface="Open Sans" panose="020B0606030504020204" pitchFamily="34" charset="0"/>
              </a:rPr>
              <a:t>is simply dummy text of the printing and typesetting industry. Lorem simply dummy text dummy text of the printing and typesetting the printing and typesetting industry. Lorem simply</a:t>
            </a:r>
            <a:endParaRPr lang="en-US" sz="825" dirty="0">
              <a:solidFill>
                <a:schemeClr val="bg1">
                  <a:lumMod val="50000"/>
                </a:schemeClr>
              </a:solidFill>
              <a:latin typeface="DauphinPlain"/>
            </a:endParaRPr>
          </a:p>
        </p:txBody>
      </p:sp>
      <p:pic>
        <p:nvPicPr>
          <p:cNvPr id="4" name="Picture Placeholder 3">
            <a:extLst>
              <a:ext uri="{FF2B5EF4-FFF2-40B4-BE49-F238E27FC236}">
                <a16:creationId xmlns:a16="http://schemas.microsoft.com/office/drawing/2014/main" id="{48D9C43F-0EB6-4DD7-AB6D-A3F409D2D812}"/>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8056" r="18056"/>
          <a:stretch>
            <a:fillRect/>
          </a:stretch>
        </p:blipFill>
        <p:spPr/>
      </p:pic>
    </p:spTree>
    <p:extLst>
      <p:ext uri="{BB962C8B-B14F-4D97-AF65-F5344CB8AC3E}">
        <p14:creationId xmlns:p14="http://schemas.microsoft.com/office/powerpoint/2010/main" val="258185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up)">
                                      <p:cBhvr>
                                        <p:cTn id="7" dur="500"/>
                                        <p:tgtEl>
                                          <p:spTgt spid="17">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0">
                                            <p:txEl>
                                              <p:pRg st="0" end="0"/>
                                            </p:txEl>
                                          </p:spTgt>
                                        </p:tgtEl>
                                        <p:attrNameLst>
                                          <p:attrName>style.visibility</p:attrName>
                                        </p:attrNameLst>
                                      </p:cBhvr>
                                      <p:to>
                                        <p:strVal val="visible"/>
                                      </p:to>
                                    </p:set>
                                    <p:animEffect transition="in" filter="wipe(up)">
                                      <p:cBhvr>
                                        <p:cTn id="19"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481BA123-E9B6-459B-AFE1-F39D085E844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5559" r="15559"/>
          <a:stretch>
            <a:fillRect/>
          </a:stretch>
        </p:blipFill>
        <p:spPr/>
      </p:pic>
      <p:pic>
        <p:nvPicPr>
          <p:cNvPr id="17" name="Picture Placeholder 16">
            <a:extLst>
              <a:ext uri="{FF2B5EF4-FFF2-40B4-BE49-F238E27FC236}">
                <a16:creationId xmlns:a16="http://schemas.microsoft.com/office/drawing/2014/main" id="{85245B6C-9381-455B-9BB9-F2231354DAF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58" b="4558"/>
          <a:stretch>
            <a:fillRect/>
          </a:stretch>
        </p:blipFill>
        <p:spPr/>
      </p:pic>
      <p:pic>
        <p:nvPicPr>
          <p:cNvPr id="21" name="Picture Placeholder 20">
            <a:extLst>
              <a:ext uri="{FF2B5EF4-FFF2-40B4-BE49-F238E27FC236}">
                <a16:creationId xmlns:a16="http://schemas.microsoft.com/office/drawing/2014/main" id="{088C158A-0B0A-4016-B189-E377C3573B03}"/>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15559" r="15559"/>
          <a:stretch>
            <a:fillRect/>
          </a:stretch>
        </p:blipFill>
        <p:spPr/>
      </p:pic>
      <p:grpSp>
        <p:nvGrpSpPr>
          <p:cNvPr id="4" name="Group 3">
            <a:extLst>
              <a:ext uri="{FF2B5EF4-FFF2-40B4-BE49-F238E27FC236}">
                <a16:creationId xmlns:a16="http://schemas.microsoft.com/office/drawing/2014/main" id="{4A7C8C40-0A87-4C6D-92B2-4780A27B0C93}"/>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864F8E32-8EAC-42BB-90CF-4B4841FDCF74}"/>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CA694455-8460-458F-BB25-376BF155AC0C}"/>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B4C91024-8363-459D-BFC6-A2ED118AE7DF}"/>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2" name="Rounded Rectangle 10">
            <a:extLst>
              <a:ext uri="{FF2B5EF4-FFF2-40B4-BE49-F238E27FC236}">
                <a16:creationId xmlns:a16="http://schemas.microsoft.com/office/drawing/2014/main" id="{5969BCC7-80DD-4119-84F2-5A70168DA2A3}"/>
              </a:ext>
            </a:extLst>
          </p:cNvPr>
          <p:cNvSpPr/>
          <p:nvPr/>
        </p:nvSpPr>
        <p:spPr>
          <a:xfrm>
            <a:off x="2888947" y="2004031"/>
            <a:ext cx="1760582" cy="1209908"/>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c</a:t>
            </a:r>
          </a:p>
        </p:txBody>
      </p:sp>
      <p:sp>
        <p:nvSpPr>
          <p:cNvPr id="13" name="TextBox 12">
            <a:extLst>
              <a:ext uri="{FF2B5EF4-FFF2-40B4-BE49-F238E27FC236}">
                <a16:creationId xmlns:a16="http://schemas.microsoft.com/office/drawing/2014/main" id="{0A43D45D-9F2E-4509-8BFD-62CC0DC0A94D}"/>
              </a:ext>
            </a:extLst>
          </p:cNvPr>
          <p:cNvSpPr txBox="1"/>
          <p:nvPr/>
        </p:nvSpPr>
        <p:spPr>
          <a:xfrm>
            <a:off x="3192669" y="2174541"/>
            <a:ext cx="1230406" cy="461665"/>
          </a:xfrm>
          <a:prstGeom prst="rect">
            <a:avLst/>
          </a:prstGeom>
          <a:noFill/>
        </p:spPr>
        <p:txBody>
          <a:bodyPr wrap="square" rtlCol="0">
            <a:spAutoFit/>
          </a:bodyPr>
          <a:lstStyle/>
          <a:p>
            <a:pPr algn="ctr"/>
            <a:r>
              <a:rPr lang="en-GB" sz="24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77+</a:t>
            </a:r>
            <a:endParaRPr lang="id-ID" sz="1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4" name="Rectangle 13">
            <a:extLst>
              <a:ext uri="{FF2B5EF4-FFF2-40B4-BE49-F238E27FC236}">
                <a16:creationId xmlns:a16="http://schemas.microsoft.com/office/drawing/2014/main" id="{A0FCF835-95CF-47DE-9777-7DDE1ACAAA4B}"/>
              </a:ext>
            </a:extLst>
          </p:cNvPr>
          <p:cNvSpPr/>
          <p:nvPr/>
        </p:nvSpPr>
        <p:spPr>
          <a:xfrm>
            <a:off x="2984584" y="2613122"/>
            <a:ext cx="1566677" cy="453457"/>
          </a:xfrm>
          <a:prstGeom prst="rect">
            <a:avLst/>
          </a:prstGeom>
        </p:spPr>
        <p:txBody>
          <a:bodyPr wrap="square">
            <a:spAutoFit/>
          </a:bodyPr>
          <a:lstStyle/>
          <a:p>
            <a:pPr algn="ctr">
              <a:lnSpc>
                <a:spcPct val="150000"/>
              </a:lnSpc>
            </a:pPr>
            <a:r>
              <a:rPr lang="en-US" sz="825" dirty="0">
                <a:solidFill>
                  <a:schemeClr val="bg1">
                    <a:lumMod val="50000"/>
                  </a:schemeClr>
                </a:solidFill>
                <a:latin typeface="Open Sans" panose="020B0606030504020204" pitchFamily="34" charset="0"/>
              </a:rPr>
              <a:t>Lorem Ipsum is simply dummy text of the</a:t>
            </a:r>
            <a:endParaRPr lang="en-US" sz="825" dirty="0">
              <a:solidFill>
                <a:schemeClr val="bg1">
                  <a:lumMod val="50000"/>
                </a:schemeClr>
              </a:solidFill>
              <a:latin typeface="DauphinPlain"/>
            </a:endParaRPr>
          </a:p>
        </p:txBody>
      </p:sp>
      <p:sp>
        <p:nvSpPr>
          <p:cNvPr id="15" name="TextBox 14">
            <a:extLst>
              <a:ext uri="{FF2B5EF4-FFF2-40B4-BE49-F238E27FC236}">
                <a16:creationId xmlns:a16="http://schemas.microsoft.com/office/drawing/2014/main" id="{CD5ED0E0-D719-4FC8-92C2-4AD6CA6EBC79}"/>
              </a:ext>
            </a:extLst>
          </p:cNvPr>
          <p:cNvSpPr txBox="1"/>
          <p:nvPr/>
        </p:nvSpPr>
        <p:spPr>
          <a:xfrm>
            <a:off x="4969291" y="2809982"/>
            <a:ext cx="3894155" cy="830997"/>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Industry Start With Planning &amp; Financing.</a:t>
            </a:r>
          </a:p>
        </p:txBody>
      </p:sp>
      <p:sp>
        <p:nvSpPr>
          <p:cNvPr id="16" name="Rectangle 15">
            <a:extLst>
              <a:ext uri="{FF2B5EF4-FFF2-40B4-BE49-F238E27FC236}">
                <a16:creationId xmlns:a16="http://schemas.microsoft.com/office/drawing/2014/main" id="{17A7C88D-C698-4368-9D86-757955C0CE65}"/>
              </a:ext>
            </a:extLst>
          </p:cNvPr>
          <p:cNvSpPr/>
          <p:nvPr/>
        </p:nvSpPr>
        <p:spPr>
          <a:xfrm>
            <a:off x="4969290" y="3891438"/>
            <a:ext cx="3696254"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a:t>
            </a:r>
            <a:endParaRPr lang="en-US" sz="825" dirty="0">
              <a:solidFill>
                <a:schemeClr val="bg1">
                  <a:lumMod val="50000"/>
                </a:schemeClr>
              </a:solidFill>
              <a:latin typeface="DauphinPlain"/>
            </a:endParaRPr>
          </a:p>
        </p:txBody>
      </p:sp>
      <p:sp>
        <p:nvSpPr>
          <p:cNvPr id="18" name="Rounded Rectangle 10">
            <a:extLst>
              <a:ext uri="{FF2B5EF4-FFF2-40B4-BE49-F238E27FC236}">
                <a16:creationId xmlns:a16="http://schemas.microsoft.com/office/drawing/2014/main" id="{411A39B6-AEFE-4679-B47C-F383F4640922}"/>
              </a:ext>
            </a:extLst>
          </p:cNvPr>
          <p:cNvSpPr/>
          <p:nvPr/>
        </p:nvSpPr>
        <p:spPr>
          <a:xfrm>
            <a:off x="2890180" y="3288407"/>
            <a:ext cx="1760582" cy="1209908"/>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c</a:t>
            </a:r>
          </a:p>
        </p:txBody>
      </p:sp>
      <p:sp>
        <p:nvSpPr>
          <p:cNvPr id="20" name="Rectangle 19">
            <a:extLst>
              <a:ext uri="{FF2B5EF4-FFF2-40B4-BE49-F238E27FC236}">
                <a16:creationId xmlns:a16="http://schemas.microsoft.com/office/drawing/2014/main" id="{937BE6F7-22D1-4E91-8F25-508D2CE349A6}"/>
              </a:ext>
            </a:extLst>
          </p:cNvPr>
          <p:cNvSpPr/>
          <p:nvPr/>
        </p:nvSpPr>
        <p:spPr>
          <a:xfrm>
            <a:off x="2985818" y="3928672"/>
            <a:ext cx="1566677" cy="453457"/>
          </a:xfrm>
          <a:prstGeom prst="rect">
            <a:avLst/>
          </a:prstGeom>
        </p:spPr>
        <p:txBody>
          <a:bodyPr wrap="square">
            <a:spAutoFit/>
          </a:bodyPr>
          <a:lstStyle/>
          <a:p>
            <a:pPr algn="ctr">
              <a:lnSpc>
                <a:spcPct val="150000"/>
              </a:lnSpc>
            </a:pPr>
            <a:r>
              <a:rPr lang="en-US" sz="825" dirty="0">
                <a:solidFill>
                  <a:schemeClr val="bg1">
                    <a:lumMod val="50000"/>
                  </a:schemeClr>
                </a:solidFill>
                <a:latin typeface="Open Sans" panose="020B0606030504020204" pitchFamily="34" charset="0"/>
              </a:rPr>
              <a:t>Lorem Ipsum is simply dummy text of the</a:t>
            </a:r>
            <a:endParaRPr lang="en-US" sz="825" dirty="0">
              <a:solidFill>
                <a:schemeClr val="bg1">
                  <a:lumMod val="50000"/>
                </a:schemeClr>
              </a:solidFill>
              <a:latin typeface="DauphinPlain"/>
            </a:endParaRPr>
          </a:p>
        </p:txBody>
      </p:sp>
      <p:sp>
        <p:nvSpPr>
          <p:cNvPr id="22" name="Oval 21">
            <a:extLst>
              <a:ext uri="{FF2B5EF4-FFF2-40B4-BE49-F238E27FC236}">
                <a16:creationId xmlns:a16="http://schemas.microsoft.com/office/drawing/2014/main" id="{93CD6711-C2F9-470B-8D07-C069D598C24A}"/>
              </a:ext>
            </a:extLst>
          </p:cNvPr>
          <p:cNvSpPr/>
          <p:nvPr/>
        </p:nvSpPr>
        <p:spPr>
          <a:xfrm>
            <a:off x="3552119" y="3459832"/>
            <a:ext cx="431606" cy="43160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24" name="Group 19">
            <a:extLst>
              <a:ext uri="{FF2B5EF4-FFF2-40B4-BE49-F238E27FC236}">
                <a16:creationId xmlns:a16="http://schemas.microsoft.com/office/drawing/2014/main" id="{D5F18906-5D43-4736-A366-0FC330344FB4}"/>
              </a:ext>
            </a:extLst>
          </p:cNvPr>
          <p:cNvGrpSpPr>
            <a:grpSpLocks noChangeAspect="1"/>
          </p:cNvGrpSpPr>
          <p:nvPr/>
        </p:nvGrpSpPr>
        <p:grpSpPr bwMode="auto">
          <a:xfrm>
            <a:off x="3663202" y="3575224"/>
            <a:ext cx="239465" cy="203724"/>
            <a:chOff x="2284" y="243"/>
            <a:chExt cx="268" cy="228"/>
          </a:xfrm>
          <a:solidFill>
            <a:schemeClr val="bg1"/>
          </a:solidFill>
        </p:grpSpPr>
        <p:sp>
          <p:nvSpPr>
            <p:cNvPr id="25" name="Freeform 21">
              <a:extLst>
                <a:ext uri="{FF2B5EF4-FFF2-40B4-BE49-F238E27FC236}">
                  <a16:creationId xmlns:a16="http://schemas.microsoft.com/office/drawing/2014/main" id="{E76206EA-112B-473B-BF1F-EB2B0CCA286C}"/>
                </a:ext>
              </a:extLst>
            </p:cNvPr>
            <p:cNvSpPr>
              <a:spLocks/>
            </p:cNvSpPr>
            <p:nvPr/>
          </p:nvSpPr>
          <p:spPr bwMode="auto">
            <a:xfrm>
              <a:off x="2307" y="270"/>
              <a:ext cx="126" cy="197"/>
            </a:xfrm>
            <a:custGeom>
              <a:avLst/>
              <a:gdLst>
                <a:gd name="T0" fmla="*/ 835 w 1636"/>
                <a:gd name="T1" fmla="*/ 4 h 2554"/>
                <a:gd name="T2" fmla="*/ 922 w 1636"/>
                <a:gd name="T3" fmla="*/ 28 h 2554"/>
                <a:gd name="T4" fmla="*/ 986 w 1636"/>
                <a:gd name="T5" fmla="*/ 62 h 2554"/>
                <a:gd name="T6" fmla="*/ 1024 w 1636"/>
                <a:gd name="T7" fmla="*/ 93 h 2554"/>
                <a:gd name="T8" fmla="*/ 1036 w 1636"/>
                <a:gd name="T9" fmla="*/ 105 h 2554"/>
                <a:gd name="T10" fmla="*/ 1165 w 1636"/>
                <a:gd name="T11" fmla="*/ 115 h 2554"/>
                <a:gd name="T12" fmla="*/ 1269 w 1636"/>
                <a:gd name="T13" fmla="*/ 164 h 2554"/>
                <a:gd name="T14" fmla="*/ 1347 w 1636"/>
                <a:gd name="T15" fmla="*/ 249 h 2554"/>
                <a:gd name="T16" fmla="*/ 1402 w 1636"/>
                <a:gd name="T17" fmla="*/ 364 h 2554"/>
                <a:gd name="T18" fmla="*/ 1434 w 1636"/>
                <a:gd name="T19" fmla="*/ 503 h 2554"/>
                <a:gd name="T20" fmla="*/ 1449 w 1636"/>
                <a:gd name="T21" fmla="*/ 661 h 2554"/>
                <a:gd name="T22" fmla="*/ 1444 w 1636"/>
                <a:gd name="T23" fmla="*/ 832 h 2554"/>
                <a:gd name="T24" fmla="*/ 1434 w 1636"/>
                <a:gd name="T25" fmla="*/ 1000 h 2554"/>
                <a:gd name="T26" fmla="*/ 1448 w 1636"/>
                <a:gd name="T27" fmla="*/ 1133 h 2554"/>
                <a:gd name="T28" fmla="*/ 1480 w 1636"/>
                <a:gd name="T29" fmla="*/ 1235 h 2554"/>
                <a:gd name="T30" fmla="*/ 1522 w 1636"/>
                <a:gd name="T31" fmla="*/ 1306 h 2554"/>
                <a:gd name="T32" fmla="*/ 1566 w 1636"/>
                <a:gd name="T33" fmla="*/ 1353 h 2554"/>
                <a:gd name="T34" fmla="*/ 1605 w 1636"/>
                <a:gd name="T35" fmla="*/ 1380 h 2554"/>
                <a:gd name="T36" fmla="*/ 1631 w 1636"/>
                <a:gd name="T37" fmla="*/ 1392 h 2554"/>
                <a:gd name="T38" fmla="*/ 1605 w 1636"/>
                <a:gd name="T39" fmla="*/ 1422 h 2554"/>
                <a:gd name="T40" fmla="*/ 1497 w 1636"/>
                <a:gd name="T41" fmla="*/ 1485 h 2554"/>
                <a:gd name="T42" fmla="*/ 1377 w 1636"/>
                <a:gd name="T43" fmla="*/ 1524 h 2554"/>
                <a:gd name="T44" fmla="*/ 1264 w 1636"/>
                <a:gd name="T45" fmla="*/ 1543 h 2554"/>
                <a:gd name="T46" fmla="*/ 1176 w 1636"/>
                <a:gd name="T47" fmla="*/ 1550 h 2554"/>
                <a:gd name="T48" fmla="*/ 1129 w 1636"/>
                <a:gd name="T49" fmla="*/ 1551 h 2554"/>
                <a:gd name="T50" fmla="*/ 1126 w 1636"/>
                <a:gd name="T51" fmla="*/ 1669 h 2554"/>
                <a:gd name="T52" fmla="*/ 518 w 1636"/>
                <a:gd name="T53" fmla="*/ 1555 h 2554"/>
                <a:gd name="T54" fmla="*/ 349 w 1636"/>
                <a:gd name="T55" fmla="*/ 1544 h 2554"/>
                <a:gd name="T56" fmla="*/ 218 w 1636"/>
                <a:gd name="T57" fmla="*/ 1516 h 2554"/>
                <a:gd name="T58" fmla="*/ 122 w 1636"/>
                <a:gd name="T59" fmla="*/ 1479 h 2554"/>
                <a:gd name="T60" fmla="*/ 57 w 1636"/>
                <a:gd name="T61" fmla="*/ 1439 h 2554"/>
                <a:gd name="T62" fmla="*/ 18 w 1636"/>
                <a:gd name="T63" fmla="*/ 1406 h 2554"/>
                <a:gd name="T64" fmla="*/ 1 w 1636"/>
                <a:gd name="T65" fmla="*/ 1388 h 2554"/>
                <a:gd name="T66" fmla="*/ 4 w 1636"/>
                <a:gd name="T67" fmla="*/ 1386 h 2554"/>
                <a:gd name="T68" fmla="*/ 24 w 1636"/>
                <a:gd name="T69" fmla="*/ 1382 h 2554"/>
                <a:gd name="T70" fmla="*/ 55 w 1636"/>
                <a:gd name="T71" fmla="*/ 1366 h 2554"/>
                <a:gd name="T72" fmla="*/ 93 w 1636"/>
                <a:gd name="T73" fmla="*/ 1334 h 2554"/>
                <a:gd name="T74" fmla="*/ 133 w 1636"/>
                <a:gd name="T75" fmla="*/ 1278 h 2554"/>
                <a:gd name="T76" fmla="*/ 170 w 1636"/>
                <a:gd name="T77" fmla="*/ 1194 h 2554"/>
                <a:gd name="T78" fmla="*/ 198 w 1636"/>
                <a:gd name="T79" fmla="*/ 1074 h 2554"/>
                <a:gd name="T80" fmla="*/ 214 w 1636"/>
                <a:gd name="T81" fmla="*/ 914 h 2554"/>
                <a:gd name="T82" fmla="*/ 215 w 1636"/>
                <a:gd name="T83" fmla="*/ 707 h 2554"/>
                <a:gd name="T84" fmla="*/ 230 w 1636"/>
                <a:gd name="T85" fmla="*/ 518 h 2554"/>
                <a:gd name="T86" fmla="*/ 266 w 1636"/>
                <a:gd name="T87" fmla="*/ 370 h 2554"/>
                <a:gd name="T88" fmla="*/ 315 w 1636"/>
                <a:gd name="T89" fmla="*/ 256 h 2554"/>
                <a:gd name="T90" fmla="*/ 374 w 1636"/>
                <a:gd name="T91" fmla="*/ 173 h 2554"/>
                <a:gd name="T92" fmla="*/ 438 w 1636"/>
                <a:gd name="T93" fmla="*/ 114 h 2554"/>
                <a:gd name="T94" fmla="*/ 499 w 1636"/>
                <a:gd name="T95" fmla="*/ 74 h 2554"/>
                <a:gd name="T96" fmla="*/ 553 w 1636"/>
                <a:gd name="T97" fmla="*/ 49 h 2554"/>
                <a:gd name="T98" fmla="*/ 631 w 1636"/>
                <a:gd name="T99" fmla="*/ 21 h 2554"/>
                <a:gd name="T100" fmla="*/ 762 w 1636"/>
                <a:gd name="T101" fmla="*/ 0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36" h="2554">
                  <a:moveTo>
                    <a:pt x="762" y="0"/>
                  </a:moveTo>
                  <a:lnTo>
                    <a:pt x="799" y="1"/>
                  </a:lnTo>
                  <a:lnTo>
                    <a:pt x="835" y="4"/>
                  </a:lnTo>
                  <a:lnTo>
                    <a:pt x="866" y="10"/>
                  </a:lnTo>
                  <a:lnTo>
                    <a:pt x="896" y="19"/>
                  </a:lnTo>
                  <a:lnTo>
                    <a:pt x="922" y="28"/>
                  </a:lnTo>
                  <a:lnTo>
                    <a:pt x="947" y="39"/>
                  </a:lnTo>
                  <a:lnTo>
                    <a:pt x="968" y="50"/>
                  </a:lnTo>
                  <a:lnTo>
                    <a:pt x="986" y="62"/>
                  </a:lnTo>
                  <a:lnTo>
                    <a:pt x="1001" y="74"/>
                  </a:lnTo>
                  <a:lnTo>
                    <a:pt x="1013" y="83"/>
                  </a:lnTo>
                  <a:lnTo>
                    <a:pt x="1024" y="93"/>
                  </a:lnTo>
                  <a:lnTo>
                    <a:pt x="1030" y="99"/>
                  </a:lnTo>
                  <a:lnTo>
                    <a:pt x="1034" y="103"/>
                  </a:lnTo>
                  <a:lnTo>
                    <a:pt x="1036" y="105"/>
                  </a:lnTo>
                  <a:lnTo>
                    <a:pt x="1082" y="103"/>
                  </a:lnTo>
                  <a:lnTo>
                    <a:pt x="1125" y="106"/>
                  </a:lnTo>
                  <a:lnTo>
                    <a:pt x="1165" y="115"/>
                  </a:lnTo>
                  <a:lnTo>
                    <a:pt x="1202" y="126"/>
                  </a:lnTo>
                  <a:lnTo>
                    <a:pt x="1237" y="143"/>
                  </a:lnTo>
                  <a:lnTo>
                    <a:pt x="1269" y="164"/>
                  </a:lnTo>
                  <a:lnTo>
                    <a:pt x="1297" y="189"/>
                  </a:lnTo>
                  <a:lnTo>
                    <a:pt x="1323" y="217"/>
                  </a:lnTo>
                  <a:lnTo>
                    <a:pt x="1347" y="249"/>
                  </a:lnTo>
                  <a:lnTo>
                    <a:pt x="1367" y="285"/>
                  </a:lnTo>
                  <a:lnTo>
                    <a:pt x="1386" y="323"/>
                  </a:lnTo>
                  <a:lnTo>
                    <a:pt x="1402" y="364"/>
                  </a:lnTo>
                  <a:lnTo>
                    <a:pt x="1414" y="408"/>
                  </a:lnTo>
                  <a:lnTo>
                    <a:pt x="1426" y="455"/>
                  </a:lnTo>
                  <a:lnTo>
                    <a:pt x="1434" y="503"/>
                  </a:lnTo>
                  <a:lnTo>
                    <a:pt x="1442" y="554"/>
                  </a:lnTo>
                  <a:lnTo>
                    <a:pt x="1446" y="607"/>
                  </a:lnTo>
                  <a:lnTo>
                    <a:pt x="1449" y="661"/>
                  </a:lnTo>
                  <a:lnTo>
                    <a:pt x="1449" y="716"/>
                  </a:lnTo>
                  <a:lnTo>
                    <a:pt x="1448" y="773"/>
                  </a:lnTo>
                  <a:lnTo>
                    <a:pt x="1444" y="832"/>
                  </a:lnTo>
                  <a:lnTo>
                    <a:pt x="1440" y="891"/>
                  </a:lnTo>
                  <a:lnTo>
                    <a:pt x="1435" y="948"/>
                  </a:lnTo>
                  <a:lnTo>
                    <a:pt x="1434" y="1000"/>
                  </a:lnTo>
                  <a:lnTo>
                    <a:pt x="1437" y="1049"/>
                  </a:lnTo>
                  <a:lnTo>
                    <a:pt x="1442" y="1093"/>
                  </a:lnTo>
                  <a:lnTo>
                    <a:pt x="1448" y="1133"/>
                  </a:lnTo>
                  <a:lnTo>
                    <a:pt x="1458" y="1171"/>
                  </a:lnTo>
                  <a:lnTo>
                    <a:pt x="1468" y="1204"/>
                  </a:lnTo>
                  <a:lnTo>
                    <a:pt x="1480" y="1235"/>
                  </a:lnTo>
                  <a:lnTo>
                    <a:pt x="1494" y="1261"/>
                  </a:lnTo>
                  <a:lnTo>
                    <a:pt x="1507" y="1285"/>
                  </a:lnTo>
                  <a:lnTo>
                    <a:pt x="1522" y="1306"/>
                  </a:lnTo>
                  <a:lnTo>
                    <a:pt x="1537" y="1325"/>
                  </a:lnTo>
                  <a:lnTo>
                    <a:pt x="1552" y="1339"/>
                  </a:lnTo>
                  <a:lnTo>
                    <a:pt x="1566" y="1353"/>
                  </a:lnTo>
                  <a:lnTo>
                    <a:pt x="1580" y="1364"/>
                  </a:lnTo>
                  <a:lnTo>
                    <a:pt x="1594" y="1373"/>
                  </a:lnTo>
                  <a:lnTo>
                    <a:pt x="1605" y="1380"/>
                  </a:lnTo>
                  <a:lnTo>
                    <a:pt x="1616" y="1386"/>
                  </a:lnTo>
                  <a:lnTo>
                    <a:pt x="1624" y="1390"/>
                  </a:lnTo>
                  <a:lnTo>
                    <a:pt x="1631" y="1392"/>
                  </a:lnTo>
                  <a:lnTo>
                    <a:pt x="1635" y="1394"/>
                  </a:lnTo>
                  <a:lnTo>
                    <a:pt x="1636" y="1394"/>
                  </a:lnTo>
                  <a:lnTo>
                    <a:pt x="1605" y="1422"/>
                  </a:lnTo>
                  <a:lnTo>
                    <a:pt x="1572" y="1446"/>
                  </a:lnTo>
                  <a:lnTo>
                    <a:pt x="1535" y="1467"/>
                  </a:lnTo>
                  <a:lnTo>
                    <a:pt x="1497" y="1485"/>
                  </a:lnTo>
                  <a:lnTo>
                    <a:pt x="1458" y="1501"/>
                  </a:lnTo>
                  <a:lnTo>
                    <a:pt x="1418" y="1513"/>
                  </a:lnTo>
                  <a:lnTo>
                    <a:pt x="1377" y="1524"/>
                  </a:lnTo>
                  <a:lnTo>
                    <a:pt x="1338" y="1532"/>
                  </a:lnTo>
                  <a:lnTo>
                    <a:pt x="1300" y="1539"/>
                  </a:lnTo>
                  <a:lnTo>
                    <a:pt x="1264" y="1543"/>
                  </a:lnTo>
                  <a:lnTo>
                    <a:pt x="1232" y="1547"/>
                  </a:lnTo>
                  <a:lnTo>
                    <a:pt x="1202" y="1549"/>
                  </a:lnTo>
                  <a:lnTo>
                    <a:pt x="1176" y="1550"/>
                  </a:lnTo>
                  <a:lnTo>
                    <a:pt x="1155" y="1551"/>
                  </a:lnTo>
                  <a:lnTo>
                    <a:pt x="1139" y="1551"/>
                  </a:lnTo>
                  <a:lnTo>
                    <a:pt x="1129" y="1551"/>
                  </a:lnTo>
                  <a:lnTo>
                    <a:pt x="1125" y="1551"/>
                  </a:lnTo>
                  <a:lnTo>
                    <a:pt x="1125" y="1661"/>
                  </a:lnTo>
                  <a:lnTo>
                    <a:pt x="1126" y="1669"/>
                  </a:lnTo>
                  <a:lnTo>
                    <a:pt x="823" y="2554"/>
                  </a:lnTo>
                  <a:lnTo>
                    <a:pt x="518" y="1667"/>
                  </a:lnTo>
                  <a:lnTo>
                    <a:pt x="518" y="1555"/>
                  </a:lnTo>
                  <a:lnTo>
                    <a:pt x="457" y="1554"/>
                  </a:lnTo>
                  <a:lnTo>
                    <a:pt x="401" y="1549"/>
                  </a:lnTo>
                  <a:lnTo>
                    <a:pt x="349" y="1544"/>
                  </a:lnTo>
                  <a:lnTo>
                    <a:pt x="302" y="1537"/>
                  </a:lnTo>
                  <a:lnTo>
                    <a:pt x="257" y="1527"/>
                  </a:lnTo>
                  <a:lnTo>
                    <a:pt x="218" y="1516"/>
                  </a:lnTo>
                  <a:lnTo>
                    <a:pt x="182" y="1504"/>
                  </a:lnTo>
                  <a:lnTo>
                    <a:pt x="151" y="1491"/>
                  </a:lnTo>
                  <a:lnTo>
                    <a:pt x="122" y="1479"/>
                  </a:lnTo>
                  <a:lnTo>
                    <a:pt x="97" y="1465"/>
                  </a:lnTo>
                  <a:lnTo>
                    <a:pt x="75" y="1451"/>
                  </a:lnTo>
                  <a:lnTo>
                    <a:pt x="57" y="1439"/>
                  </a:lnTo>
                  <a:lnTo>
                    <a:pt x="41" y="1427"/>
                  </a:lnTo>
                  <a:lnTo>
                    <a:pt x="27" y="1415"/>
                  </a:lnTo>
                  <a:lnTo>
                    <a:pt x="18" y="1406"/>
                  </a:lnTo>
                  <a:lnTo>
                    <a:pt x="9" y="1397"/>
                  </a:lnTo>
                  <a:lnTo>
                    <a:pt x="4" y="1392"/>
                  </a:lnTo>
                  <a:lnTo>
                    <a:pt x="1" y="1388"/>
                  </a:lnTo>
                  <a:lnTo>
                    <a:pt x="0" y="1387"/>
                  </a:lnTo>
                  <a:lnTo>
                    <a:pt x="1" y="1387"/>
                  </a:lnTo>
                  <a:lnTo>
                    <a:pt x="4" y="1386"/>
                  </a:lnTo>
                  <a:lnTo>
                    <a:pt x="9" y="1385"/>
                  </a:lnTo>
                  <a:lnTo>
                    <a:pt x="16" y="1384"/>
                  </a:lnTo>
                  <a:lnTo>
                    <a:pt x="24" y="1382"/>
                  </a:lnTo>
                  <a:lnTo>
                    <a:pt x="33" y="1377"/>
                  </a:lnTo>
                  <a:lnTo>
                    <a:pt x="44" y="1372"/>
                  </a:lnTo>
                  <a:lnTo>
                    <a:pt x="55" y="1366"/>
                  </a:lnTo>
                  <a:lnTo>
                    <a:pt x="67" y="1357"/>
                  </a:lnTo>
                  <a:lnTo>
                    <a:pt x="80" y="1347"/>
                  </a:lnTo>
                  <a:lnTo>
                    <a:pt x="93" y="1334"/>
                  </a:lnTo>
                  <a:lnTo>
                    <a:pt x="106" y="1318"/>
                  </a:lnTo>
                  <a:lnTo>
                    <a:pt x="119" y="1299"/>
                  </a:lnTo>
                  <a:lnTo>
                    <a:pt x="133" y="1278"/>
                  </a:lnTo>
                  <a:lnTo>
                    <a:pt x="145" y="1254"/>
                  </a:lnTo>
                  <a:lnTo>
                    <a:pt x="158" y="1225"/>
                  </a:lnTo>
                  <a:lnTo>
                    <a:pt x="170" y="1194"/>
                  </a:lnTo>
                  <a:lnTo>
                    <a:pt x="180" y="1159"/>
                  </a:lnTo>
                  <a:lnTo>
                    <a:pt x="190" y="1119"/>
                  </a:lnTo>
                  <a:lnTo>
                    <a:pt x="198" y="1074"/>
                  </a:lnTo>
                  <a:lnTo>
                    <a:pt x="204" y="1026"/>
                  </a:lnTo>
                  <a:lnTo>
                    <a:pt x="210" y="972"/>
                  </a:lnTo>
                  <a:lnTo>
                    <a:pt x="214" y="914"/>
                  </a:lnTo>
                  <a:lnTo>
                    <a:pt x="215" y="849"/>
                  </a:lnTo>
                  <a:lnTo>
                    <a:pt x="215" y="780"/>
                  </a:lnTo>
                  <a:lnTo>
                    <a:pt x="215" y="707"/>
                  </a:lnTo>
                  <a:lnTo>
                    <a:pt x="217" y="639"/>
                  </a:lnTo>
                  <a:lnTo>
                    <a:pt x="222" y="576"/>
                  </a:lnTo>
                  <a:lnTo>
                    <a:pt x="230" y="518"/>
                  </a:lnTo>
                  <a:lnTo>
                    <a:pt x="239" y="464"/>
                  </a:lnTo>
                  <a:lnTo>
                    <a:pt x="252" y="416"/>
                  </a:lnTo>
                  <a:lnTo>
                    <a:pt x="266" y="370"/>
                  </a:lnTo>
                  <a:lnTo>
                    <a:pt x="280" y="328"/>
                  </a:lnTo>
                  <a:lnTo>
                    <a:pt x="297" y="290"/>
                  </a:lnTo>
                  <a:lnTo>
                    <a:pt x="315" y="256"/>
                  </a:lnTo>
                  <a:lnTo>
                    <a:pt x="334" y="226"/>
                  </a:lnTo>
                  <a:lnTo>
                    <a:pt x="354" y="197"/>
                  </a:lnTo>
                  <a:lnTo>
                    <a:pt x="374" y="173"/>
                  </a:lnTo>
                  <a:lnTo>
                    <a:pt x="396" y="151"/>
                  </a:lnTo>
                  <a:lnTo>
                    <a:pt x="417" y="131"/>
                  </a:lnTo>
                  <a:lnTo>
                    <a:pt x="438" y="114"/>
                  </a:lnTo>
                  <a:lnTo>
                    <a:pt x="459" y="99"/>
                  </a:lnTo>
                  <a:lnTo>
                    <a:pt x="479" y="85"/>
                  </a:lnTo>
                  <a:lnTo>
                    <a:pt x="499" y="74"/>
                  </a:lnTo>
                  <a:lnTo>
                    <a:pt x="518" y="64"/>
                  </a:lnTo>
                  <a:lnTo>
                    <a:pt x="536" y="56"/>
                  </a:lnTo>
                  <a:lnTo>
                    <a:pt x="553" y="49"/>
                  </a:lnTo>
                  <a:lnTo>
                    <a:pt x="569" y="43"/>
                  </a:lnTo>
                  <a:lnTo>
                    <a:pt x="582" y="38"/>
                  </a:lnTo>
                  <a:lnTo>
                    <a:pt x="631" y="21"/>
                  </a:lnTo>
                  <a:lnTo>
                    <a:pt x="677" y="9"/>
                  </a:lnTo>
                  <a:lnTo>
                    <a:pt x="721" y="3"/>
                  </a:lnTo>
                  <a:lnTo>
                    <a:pt x="76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6" name="Freeform 22">
              <a:extLst>
                <a:ext uri="{FF2B5EF4-FFF2-40B4-BE49-F238E27FC236}">
                  <a16:creationId xmlns:a16="http://schemas.microsoft.com/office/drawing/2014/main" id="{51CC7F95-2A02-4734-BBAC-B2226F27AA59}"/>
                </a:ext>
              </a:extLst>
            </p:cNvPr>
            <p:cNvSpPr>
              <a:spLocks/>
            </p:cNvSpPr>
            <p:nvPr/>
          </p:nvSpPr>
          <p:spPr bwMode="auto">
            <a:xfrm>
              <a:off x="2284" y="405"/>
              <a:ext cx="172" cy="66"/>
            </a:xfrm>
            <a:custGeom>
              <a:avLst/>
              <a:gdLst>
                <a:gd name="T0" fmla="*/ 701 w 2238"/>
                <a:gd name="T1" fmla="*/ 0 h 862"/>
                <a:gd name="T2" fmla="*/ 579 w 2238"/>
                <a:gd name="T3" fmla="*/ 356 h 862"/>
                <a:gd name="T4" fmla="*/ 746 w 2238"/>
                <a:gd name="T5" fmla="*/ 343 h 862"/>
                <a:gd name="T6" fmla="*/ 1119 w 2238"/>
                <a:gd name="T7" fmla="*/ 801 h 862"/>
                <a:gd name="T8" fmla="*/ 1491 w 2238"/>
                <a:gd name="T9" fmla="*/ 343 h 862"/>
                <a:gd name="T10" fmla="*/ 1660 w 2238"/>
                <a:gd name="T11" fmla="*/ 356 h 862"/>
                <a:gd name="T12" fmla="*/ 1539 w 2238"/>
                <a:gd name="T13" fmla="*/ 0 h 862"/>
                <a:gd name="T14" fmla="*/ 1571 w 2238"/>
                <a:gd name="T15" fmla="*/ 18 h 862"/>
                <a:gd name="T16" fmla="*/ 1604 w 2238"/>
                <a:gd name="T17" fmla="*/ 35 h 862"/>
                <a:gd name="T18" fmla="*/ 1986 w 2238"/>
                <a:gd name="T19" fmla="*/ 224 h 862"/>
                <a:gd name="T20" fmla="*/ 2022 w 2238"/>
                <a:gd name="T21" fmla="*/ 245 h 862"/>
                <a:gd name="T22" fmla="*/ 2056 w 2238"/>
                <a:gd name="T23" fmla="*/ 269 h 862"/>
                <a:gd name="T24" fmla="*/ 2085 w 2238"/>
                <a:gd name="T25" fmla="*/ 297 h 862"/>
                <a:gd name="T26" fmla="*/ 2112 w 2238"/>
                <a:gd name="T27" fmla="*/ 327 h 862"/>
                <a:gd name="T28" fmla="*/ 2134 w 2238"/>
                <a:gd name="T29" fmla="*/ 361 h 862"/>
                <a:gd name="T30" fmla="*/ 2153 w 2238"/>
                <a:gd name="T31" fmla="*/ 398 h 862"/>
                <a:gd name="T32" fmla="*/ 2166 w 2238"/>
                <a:gd name="T33" fmla="*/ 436 h 862"/>
                <a:gd name="T34" fmla="*/ 2177 w 2238"/>
                <a:gd name="T35" fmla="*/ 476 h 862"/>
                <a:gd name="T36" fmla="*/ 2238 w 2238"/>
                <a:gd name="T37" fmla="*/ 814 h 862"/>
                <a:gd name="T38" fmla="*/ 2238 w 2238"/>
                <a:gd name="T39" fmla="*/ 828 h 862"/>
                <a:gd name="T40" fmla="*/ 2233 w 2238"/>
                <a:gd name="T41" fmla="*/ 841 h 862"/>
                <a:gd name="T42" fmla="*/ 2225 w 2238"/>
                <a:gd name="T43" fmla="*/ 852 h 862"/>
                <a:gd name="T44" fmla="*/ 2213 w 2238"/>
                <a:gd name="T45" fmla="*/ 858 h 862"/>
                <a:gd name="T46" fmla="*/ 2198 w 2238"/>
                <a:gd name="T47" fmla="*/ 862 h 862"/>
                <a:gd name="T48" fmla="*/ 39 w 2238"/>
                <a:gd name="T49" fmla="*/ 862 h 862"/>
                <a:gd name="T50" fmla="*/ 25 w 2238"/>
                <a:gd name="T51" fmla="*/ 858 h 862"/>
                <a:gd name="T52" fmla="*/ 14 w 2238"/>
                <a:gd name="T53" fmla="*/ 852 h 862"/>
                <a:gd name="T54" fmla="*/ 4 w 2238"/>
                <a:gd name="T55" fmla="*/ 841 h 862"/>
                <a:gd name="T56" fmla="*/ 0 w 2238"/>
                <a:gd name="T57" fmla="*/ 828 h 862"/>
                <a:gd name="T58" fmla="*/ 0 w 2238"/>
                <a:gd name="T59" fmla="*/ 814 h 862"/>
                <a:gd name="T60" fmla="*/ 60 w 2238"/>
                <a:gd name="T61" fmla="*/ 476 h 862"/>
                <a:gd name="T62" fmla="*/ 71 w 2238"/>
                <a:gd name="T63" fmla="*/ 435 h 862"/>
                <a:gd name="T64" fmla="*/ 85 w 2238"/>
                <a:gd name="T65" fmla="*/ 397 h 862"/>
                <a:gd name="T66" fmla="*/ 104 w 2238"/>
                <a:gd name="T67" fmla="*/ 361 h 862"/>
                <a:gd name="T68" fmla="*/ 126 w 2238"/>
                <a:gd name="T69" fmla="*/ 327 h 862"/>
                <a:gd name="T70" fmla="*/ 152 w 2238"/>
                <a:gd name="T71" fmla="*/ 296 h 862"/>
                <a:gd name="T72" fmla="*/ 183 w 2238"/>
                <a:gd name="T73" fmla="*/ 268 h 862"/>
                <a:gd name="T74" fmla="*/ 215 w 2238"/>
                <a:gd name="T75" fmla="*/ 244 h 862"/>
                <a:gd name="T76" fmla="*/ 251 w 2238"/>
                <a:gd name="T77" fmla="*/ 224 h 862"/>
                <a:gd name="T78" fmla="*/ 625 w 2238"/>
                <a:gd name="T79" fmla="*/ 39 h 862"/>
                <a:gd name="T80" fmla="*/ 701 w 2238"/>
                <a:gd name="T81" fmla="*/ 0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38" h="862">
                  <a:moveTo>
                    <a:pt x="701" y="0"/>
                  </a:moveTo>
                  <a:lnTo>
                    <a:pt x="579" y="356"/>
                  </a:lnTo>
                  <a:lnTo>
                    <a:pt x="746" y="343"/>
                  </a:lnTo>
                  <a:lnTo>
                    <a:pt x="1119" y="801"/>
                  </a:lnTo>
                  <a:lnTo>
                    <a:pt x="1491" y="343"/>
                  </a:lnTo>
                  <a:lnTo>
                    <a:pt x="1660" y="356"/>
                  </a:lnTo>
                  <a:lnTo>
                    <a:pt x="1539" y="0"/>
                  </a:lnTo>
                  <a:lnTo>
                    <a:pt x="1571" y="18"/>
                  </a:lnTo>
                  <a:lnTo>
                    <a:pt x="1604" y="35"/>
                  </a:lnTo>
                  <a:lnTo>
                    <a:pt x="1986" y="224"/>
                  </a:lnTo>
                  <a:lnTo>
                    <a:pt x="2022" y="245"/>
                  </a:lnTo>
                  <a:lnTo>
                    <a:pt x="2056" y="269"/>
                  </a:lnTo>
                  <a:lnTo>
                    <a:pt x="2085" y="297"/>
                  </a:lnTo>
                  <a:lnTo>
                    <a:pt x="2112" y="327"/>
                  </a:lnTo>
                  <a:lnTo>
                    <a:pt x="2134" y="361"/>
                  </a:lnTo>
                  <a:lnTo>
                    <a:pt x="2153" y="398"/>
                  </a:lnTo>
                  <a:lnTo>
                    <a:pt x="2166" y="436"/>
                  </a:lnTo>
                  <a:lnTo>
                    <a:pt x="2177" y="476"/>
                  </a:lnTo>
                  <a:lnTo>
                    <a:pt x="2238" y="814"/>
                  </a:lnTo>
                  <a:lnTo>
                    <a:pt x="2238" y="828"/>
                  </a:lnTo>
                  <a:lnTo>
                    <a:pt x="2233" y="841"/>
                  </a:lnTo>
                  <a:lnTo>
                    <a:pt x="2225" y="852"/>
                  </a:lnTo>
                  <a:lnTo>
                    <a:pt x="2213" y="858"/>
                  </a:lnTo>
                  <a:lnTo>
                    <a:pt x="2198" y="862"/>
                  </a:lnTo>
                  <a:lnTo>
                    <a:pt x="39" y="862"/>
                  </a:lnTo>
                  <a:lnTo>
                    <a:pt x="25" y="858"/>
                  </a:lnTo>
                  <a:lnTo>
                    <a:pt x="14" y="852"/>
                  </a:lnTo>
                  <a:lnTo>
                    <a:pt x="4" y="841"/>
                  </a:lnTo>
                  <a:lnTo>
                    <a:pt x="0" y="828"/>
                  </a:lnTo>
                  <a:lnTo>
                    <a:pt x="0" y="814"/>
                  </a:lnTo>
                  <a:lnTo>
                    <a:pt x="60" y="476"/>
                  </a:lnTo>
                  <a:lnTo>
                    <a:pt x="71" y="435"/>
                  </a:lnTo>
                  <a:lnTo>
                    <a:pt x="85" y="397"/>
                  </a:lnTo>
                  <a:lnTo>
                    <a:pt x="104" y="361"/>
                  </a:lnTo>
                  <a:lnTo>
                    <a:pt x="126" y="327"/>
                  </a:lnTo>
                  <a:lnTo>
                    <a:pt x="152" y="296"/>
                  </a:lnTo>
                  <a:lnTo>
                    <a:pt x="183" y="268"/>
                  </a:lnTo>
                  <a:lnTo>
                    <a:pt x="215" y="244"/>
                  </a:lnTo>
                  <a:lnTo>
                    <a:pt x="251" y="224"/>
                  </a:lnTo>
                  <a:lnTo>
                    <a:pt x="625" y="39"/>
                  </a:lnTo>
                  <a:lnTo>
                    <a:pt x="701"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7" name="Freeform 23">
              <a:extLst>
                <a:ext uri="{FF2B5EF4-FFF2-40B4-BE49-F238E27FC236}">
                  <a16:creationId xmlns:a16="http://schemas.microsoft.com/office/drawing/2014/main" id="{401165B0-B703-43AD-9164-12B908C1DC6C}"/>
                </a:ext>
              </a:extLst>
            </p:cNvPr>
            <p:cNvSpPr>
              <a:spLocks noEditPoints="1"/>
            </p:cNvSpPr>
            <p:nvPr/>
          </p:nvSpPr>
          <p:spPr bwMode="auto">
            <a:xfrm>
              <a:off x="2436" y="243"/>
              <a:ext cx="116" cy="116"/>
            </a:xfrm>
            <a:custGeom>
              <a:avLst/>
              <a:gdLst>
                <a:gd name="T0" fmla="*/ 564 w 1509"/>
                <a:gd name="T1" fmla="*/ 597 h 1510"/>
                <a:gd name="T2" fmla="*/ 548 w 1509"/>
                <a:gd name="T3" fmla="*/ 628 h 1510"/>
                <a:gd name="T4" fmla="*/ 582 w 1509"/>
                <a:gd name="T5" fmla="*/ 653 h 1510"/>
                <a:gd name="T6" fmla="*/ 638 w 1509"/>
                <a:gd name="T7" fmla="*/ 666 h 1510"/>
                <a:gd name="T8" fmla="*/ 651 w 1509"/>
                <a:gd name="T9" fmla="*/ 712 h 1510"/>
                <a:gd name="T10" fmla="*/ 589 w 1509"/>
                <a:gd name="T11" fmla="*/ 1083 h 1510"/>
                <a:gd name="T12" fmla="*/ 619 w 1509"/>
                <a:gd name="T13" fmla="*/ 1172 h 1510"/>
                <a:gd name="T14" fmla="*/ 692 w 1509"/>
                <a:gd name="T15" fmla="*/ 1216 h 1510"/>
                <a:gd name="T16" fmla="*/ 843 w 1509"/>
                <a:gd name="T17" fmla="*/ 1212 h 1510"/>
                <a:gd name="T18" fmla="*/ 944 w 1509"/>
                <a:gd name="T19" fmla="*/ 1149 h 1510"/>
                <a:gd name="T20" fmla="*/ 959 w 1509"/>
                <a:gd name="T21" fmla="*/ 1100 h 1510"/>
                <a:gd name="T22" fmla="*/ 922 w 1509"/>
                <a:gd name="T23" fmla="*/ 1101 h 1510"/>
                <a:gd name="T24" fmla="*/ 853 w 1509"/>
                <a:gd name="T25" fmla="*/ 1126 h 1510"/>
                <a:gd name="T26" fmla="*/ 816 w 1509"/>
                <a:gd name="T27" fmla="*/ 1099 h 1510"/>
                <a:gd name="T28" fmla="*/ 827 w 1509"/>
                <a:gd name="T29" fmla="*/ 969 h 1510"/>
                <a:gd name="T30" fmla="*/ 884 w 1509"/>
                <a:gd name="T31" fmla="*/ 634 h 1510"/>
                <a:gd name="T32" fmla="*/ 852 w 1509"/>
                <a:gd name="T33" fmla="*/ 592 h 1510"/>
                <a:gd name="T34" fmla="*/ 758 w 1509"/>
                <a:gd name="T35" fmla="*/ 292 h 1510"/>
                <a:gd name="T36" fmla="*/ 675 w 1509"/>
                <a:gd name="T37" fmla="*/ 357 h 1510"/>
                <a:gd name="T38" fmla="*/ 672 w 1509"/>
                <a:gd name="T39" fmla="*/ 459 h 1510"/>
                <a:gd name="T40" fmla="*/ 737 w 1509"/>
                <a:gd name="T41" fmla="*/ 526 h 1510"/>
                <a:gd name="T42" fmla="*/ 839 w 1509"/>
                <a:gd name="T43" fmla="*/ 524 h 1510"/>
                <a:gd name="T44" fmla="*/ 905 w 1509"/>
                <a:gd name="T45" fmla="*/ 441 h 1510"/>
                <a:gd name="T46" fmla="*/ 882 w 1509"/>
                <a:gd name="T47" fmla="*/ 336 h 1510"/>
                <a:gd name="T48" fmla="*/ 787 w 1509"/>
                <a:gd name="T49" fmla="*/ 288 h 1510"/>
                <a:gd name="T50" fmla="*/ 966 w 1509"/>
                <a:gd name="T51" fmla="*/ 30 h 1510"/>
                <a:gd name="T52" fmla="*/ 1190 w 1509"/>
                <a:gd name="T53" fmla="*/ 137 h 1510"/>
                <a:gd name="T54" fmla="*/ 1371 w 1509"/>
                <a:gd name="T55" fmla="*/ 320 h 1510"/>
                <a:gd name="T56" fmla="*/ 1480 w 1509"/>
                <a:gd name="T57" fmla="*/ 544 h 1510"/>
                <a:gd name="T58" fmla="*/ 1509 w 1509"/>
                <a:gd name="T59" fmla="*/ 786 h 1510"/>
                <a:gd name="T60" fmla="*/ 1460 w 1509"/>
                <a:gd name="T61" fmla="*/ 1025 h 1510"/>
                <a:gd name="T62" fmla="*/ 1332 w 1509"/>
                <a:gd name="T63" fmla="*/ 1242 h 1510"/>
                <a:gd name="T64" fmla="*/ 1137 w 1509"/>
                <a:gd name="T65" fmla="*/ 1407 h 1510"/>
                <a:gd name="T66" fmla="*/ 906 w 1509"/>
                <a:gd name="T67" fmla="*/ 1495 h 1510"/>
                <a:gd name="T68" fmla="*/ 663 w 1509"/>
                <a:gd name="T69" fmla="*/ 1506 h 1510"/>
                <a:gd name="T70" fmla="*/ 428 w 1509"/>
                <a:gd name="T71" fmla="*/ 1437 h 1510"/>
                <a:gd name="T72" fmla="*/ 284 w 1509"/>
                <a:gd name="T73" fmla="*/ 1458 h 1510"/>
                <a:gd name="T74" fmla="*/ 119 w 1509"/>
                <a:gd name="T75" fmla="*/ 1497 h 1510"/>
                <a:gd name="T76" fmla="*/ 31 w 1509"/>
                <a:gd name="T77" fmla="*/ 1482 h 1510"/>
                <a:gd name="T78" fmla="*/ 32 w 1509"/>
                <a:gd name="T79" fmla="*/ 1444 h 1510"/>
                <a:gd name="T80" fmla="*/ 126 w 1509"/>
                <a:gd name="T81" fmla="*/ 1373 h 1510"/>
                <a:gd name="T82" fmla="*/ 196 w 1509"/>
                <a:gd name="T83" fmla="*/ 1262 h 1510"/>
                <a:gd name="T84" fmla="*/ 80 w 1509"/>
                <a:gd name="T85" fmla="*/ 1096 h 1510"/>
                <a:gd name="T86" fmla="*/ 6 w 1509"/>
                <a:gd name="T87" fmla="*/ 857 h 1510"/>
                <a:gd name="T88" fmla="*/ 14 w 1509"/>
                <a:gd name="T89" fmla="*/ 610 h 1510"/>
                <a:gd name="T90" fmla="*/ 101 w 1509"/>
                <a:gd name="T91" fmla="*/ 376 h 1510"/>
                <a:gd name="T92" fmla="*/ 268 w 1509"/>
                <a:gd name="T93" fmla="*/ 178 h 1510"/>
                <a:gd name="T94" fmla="*/ 485 w 1509"/>
                <a:gd name="T95" fmla="*/ 50 h 1510"/>
                <a:gd name="T96" fmla="*/ 724 w 1509"/>
                <a:gd name="T97" fmla="*/ 0 h 1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09" h="1510">
                  <a:moveTo>
                    <a:pt x="603" y="591"/>
                  </a:moveTo>
                  <a:lnTo>
                    <a:pt x="589" y="591"/>
                  </a:lnTo>
                  <a:lnTo>
                    <a:pt x="575" y="594"/>
                  </a:lnTo>
                  <a:lnTo>
                    <a:pt x="564" y="597"/>
                  </a:lnTo>
                  <a:lnTo>
                    <a:pt x="555" y="602"/>
                  </a:lnTo>
                  <a:lnTo>
                    <a:pt x="550" y="609"/>
                  </a:lnTo>
                  <a:lnTo>
                    <a:pt x="548" y="619"/>
                  </a:lnTo>
                  <a:lnTo>
                    <a:pt x="548" y="628"/>
                  </a:lnTo>
                  <a:lnTo>
                    <a:pt x="552" y="637"/>
                  </a:lnTo>
                  <a:lnTo>
                    <a:pt x="559" y="644"/>
                  </a:lnTo>
                  <a:lnTo>
                    <a:pt x="569" y="649"/>
                  </a:lnTo>
                  <a:lnTo>
                    <a:pt x="582" y="653"/>
                  </a:lnTo>
                  <a:lnTo>
                    <a:pt x="595" y="655"/>
                  </a:lnTo>
                  <a:lnTo>
                    <a:pt x="609" y="657"/>
                  </a:lnTo>
                  <a:lnTo>
                    <a:pt x="626" y="661"/>
                  </a:lnTo>
                  <a:lnTo>
                    <a:pt x="638" y="666"/>
                  </a:lnTo>
                  <a:lnTo>
                    <a:pt x="646" y="676"/>
                  </a:lnTo>
                  <a:lnTo>
                    <a:pt x="650" y="687"/>
                  </a:lnTo>
                  <a:lnTo>
                    <a:pt x="651" y="704"/>
                  </a:lnTo>
                  <a:lnTo>
                    <a:pt x="651" y="712"/>
                  </a:lnTo>
                  <a:lnTo>
                    <a:pt x="650" y="720"/>
                  </a:lnTo>
                  <a:lnTo>
                    <a:pt x="609" y="950"/>
                  </a:lnTo>
                  <a:lnTo>
                    <a:pt x="599" y="1017"/>
                  </a:lnTo>
                  <a:lnTo>
                    <a:pt x="589" y="1083"/>
                  </a:lnTo>
                  <a:lnTo>
                    <a:pt x="589" y="1108"/>
                  </a:lnTo>
                  <a:lnTo>
                    <a:pt x="594" y="1131"/>
                  </a:lnTo>
                  <a:lnTo>
                    <a:pt x="605" y="1152"/>
                  </a:lnTo>
                  <a:lnTo>
                    <a:pt x="619" y="1172"/>
                  </a:lnTo>
                  <a:lnTo>
                    <a:pt x="636" y="1189"/>
                  </a:lnTo>
                  <a:lnTo>
                    <a:pt x="654" y="1202"/>
                  </a:lnTo>
                  <a:lnTo>
                    <a:pt x="673" y="1211"/>
                  </a:lnTo>
                  <a:lnTo>
                    <a:pt x="692" y="1216"/>
                  </a:lnTo>
                  <a:lnTo>
                    <a:pt x="737" y="1221"/>
                  </a:lnTo>
                  <a:lnTo>
                    <a:pt x="781" y="1222"/>
                  </a:lnTo>
                  <a:lnTo>
                    <a:pt x="813" y="1220"/>
                  </a:lnTo>
                  <a:lnTo>
                    <a:pt x="843" y="1212"/>
                  </a:lnTo>
                  <a:lnTo>
                    <a:pt x="870" y="1202"/>
                  </a:lnTo>
                  <a:lnTo>
                    <a:pt x="896" y="1188"/>
                  </a:lnTo>
                  <a:lnTo>
                    <a:pt x="922" y="1170"/>
                  </a:lnTo>
                  <a:lnTo>
                    <a:pt x="944" y="1149"/>
                  </a:lnTo>
                  <a:lnTo>
                    <a:pt x="954" y="1135"/>
                  </a:lnTo>
                  <a:lnTo>
                    <a:pt x="962" y="1119"/>
                  </a:lnTo>
                  <a:lnTo>
                    <a:pt x="962" y="1109"/>
                  </a:lnTo>
                  <a:lnTo>
                    <a:pt x="959" y="1100"/>
                  </a:lnTo>
                  <a:lnTo>
                    <a:pt x="952" y="1095"/>
                  </a:lnTo>
                  <a:lnTo>
                    <a:pt x="944" y="1093"/>
                  </a:lnTo>
                  <a:lnTo>
                    <a:pt x="933" y="1095"/>
                  </a:lnTo>
                  <a:lnTo>
                    <a:pt x="922" y="1101"/>
                  </a:lnTo>
                  <a:lnTo>
                    <a:pt x="910" y="1108"/>
                  </a:lnTo>
                  <a:lnTo>
                    <a:pt x="898" y="1113"/>
                  </a:lnTo>
                  <a:lnTo>
                    <a:pt x="876" y="1121"/>
                  </a:lnTo>
                  <a:lnTo>
                    <a:pt x="853" y="1126"/>
                  </a:lnTo>
                  <a:lnTo>
                    <a:pt x="839" y="1125"/>
                  </a:lnTo>
                  <a:lnTo>
                    <a:pt x="829" y="1120"/>
                  </a:lnTo>
                  <a:lnTo>
                    <a:pt x="821" y="1112"/>
                  </a:lnTo>
                  <a:lnTo>
                    <a:pt x="816" y="1099"/>
                  </a:lnTo>
                  <a:lnTo>
                    <a:pt x="812" y="1078"/>
                  </a:lnTo>
                  <a:lnTo>
                    <a:pt x="812" y="1057"/>
                  </a:lnTo>
                  <a:lnTo>
                    <a:pt x="819" y="1013"/>
                  </a:lnTo>
                  <a:lnTo>
                    <a:pt x="827" y="969"/>
                  </a:lnTo>
                  <a:lnTo>
                    <a:pt x="851" y="837"/>
                  </a:lnTo>
                  <a:lnTo>
                    <a:pt x="875" y="705"/>
                  </a:lnTo>
                  <a:lnTo>
                    <a:pt x="882" y="670"/>
                  </a:lnTo>
                  <a:lnTo>
                    <a:pt x="884" y="634"/>
                  </a:lnTo>
                  <a:lnTo>
                    <a:pt x="881" y="618"/>
                  </a:lnTo>
                  <a:lnTo>
                    <a:pt x="874" y="606"/>
                  </a:lnTo>
                  <a:lnTo>
                    <a:pt x="865" y="598"/>
                  </a:lnTo>
                  <a:lnTo>
                    <a:pt x="852" y="592"/>
                  </a:lnTo>
                  <a:lnTo>
                    <a:pt x="836" y="591"/>
                  </a:lnTo>
                  <a:lnTo>
                    <a:pt x="603" y="591"/>
                  </a:lnTo>
                  <a:close/>
                  <a:moveTo>
                    <a:pt x="787" y="288"/>
                  </a:moveTo>
                  <a:lnTo>
                    <a:pt x="758" y="292"/>
                  </a:lnTo>
                  <a:lnTo>
                    <a:pt x="732" y="301"/>
                  </a:lnTo>
                  <a:lnTo>
                    <a:pt x="710" y="316"/>
                  </a:lnTo>
                  <a:lnTo>
                    <a:pt x="689" y="335"/>
                  </a:lnTo>
                  <a:lnTo>
                    <a:pt x="675" y="357"/>
                  </a:lnTo>
                  <a:lnTo>
                    <a:pt x="665" y="383"/>
                  </a:lnTo>
                  <a:lnTo>
                    <a:pt x="662" y="411"/>
                  </a:lnTo>
                  <a:lnTo>
                    <a:pt x="664" y="436"/>
                  </a:lnTo>
                  <a:lnTo>
                    <a:pt x="672" y="459"/>
                  </a:lnTo>
                  <a:lnTo>
                    <a:pt x="683" y="481"/>
                  </a:lnTo>
                  <a:lnTo>
                    <a:pt x="698" y="499"/>
                  </a:lnTo>
                  <a:lnTo>
                    <a:pt x="716" y="514"/>
                  </a:lnTo>
                  <a:lnTo>
                    <a:pt x="737" y="526"/>
                  </a:lnTo>
                  <a:lnTo>
                    <a:pt x="760" y="533"/>
                  </a:lnTo>
                  <a:lnTo>
                    <a:pt x="786" y="537"/>
                  </a:lnTo>
                  <a:lnTo>
                    <a:pt x="814" y="533"/>
                  </a:lnTo>
                  <a:lnTo>
                    <a:pt x="839" y="524"/>
                  </a:lnTo>
                  <a:lnTo>
                    <a:pt x="862" y="510"/>
                  </a:lnTo>
                  <a:lnTo>
                    <a:pt x="881" y="490"/>
                  </a:lnTo>
                  <a:lnTo>
                    <a:pt x="895" y="468"/>
                  </a:lnTo>
                  <a:lnTo>
                    <a:pt x="905" y="441"/>
                  </a:lnTo>
                  <a:lnTo>
                    <a:pt x="908" y="413"/>
                  </a:lnTo>
                  <a:lnTo>
                    <a:pt x="905" y="384"/>
                  </a:lnTo>
                  <a:lnTo>
                    <a:pt x="896" y="359"/>
                  </a:lnTo>
                  <a:lnTo>
                    <a:pt x="882" y="336"/>
                  </a:lnTo>
                  <a:lnTo>
                    <a:pt x="863" y="316"/>
                  </a:lnTo>
                  <a:lnTo>
                    <a:pt x="840" y="301"/>
                  </a:lnTo>
                  <a:lnTo>
                    <a:pt x="814" y="293"/>
                  </a:lnTo>
                  <a:lnTo>
                    <a:pt x="787" y="288"/>
                  </a:lnTo>
                  <a:close/>
                  <a:moveTo>
                    <a:pt x="786" y="0"/>
                  </a:moveTo>
                  <a:lnTo>
                    <a:pt x="846" y="6"/>
                  </a:lnTo>
                  <a:lnTo>
                    <a:pt x="906" y="15"/>
                  </a:lnTo>
                  <a:lnTo>
                    <a:pt x="966" y="30"/>
                  </a:lnTo>
                  <a:lnTo>
                    <a:pt x="1024" y="50"/>
                  </a:lnTo>
                  <a:lnTo>
                    <a:pt x="1081" y="74"/>
                  </a:lnTo>
                  <a:lnTo>
                    <a:pt x="1136" y="104"/>
                  </a:lnTo>
                  <a:lnTo>
                    <a:pt x="1190" y="137"/>
                  </a:lnTo>
                  <a:lnTo>
                    <a:pt x="1241" y="178"/>
                  </a:lnTo>
                  <a:lnTo>
                    <a:pt x="1288" y="221"/>
                  </a:lnTo>
                  <a:lnTo>
                    <a:pt x="1332" y="269"/>
                  </a:lnTo>
                  <a:lnTo>
                    <a:pt x="1371" y="320"/>
                  </a:lnTo>
                  <a:lnTo>
                    <a:pt x="1406" y="373"/>
                  </a:lnTo>
                  <a:lnTo>
                    <a:pt x="1436" y="429"/>
                  </a:lnTo>
                  <a:lnTo>
                    <a:pt x="1460" y="486"/>
                  </a:lnTo>
                  <a:lnTo>
                    <a:pt x="1480" y="544"/>
                  </a:lnTo>
                  <a:lnTo>
                    <a:pt x="1495" y="604"/>
                  </a:lnTo>
                  <a:lnTo>
                    <a:pt x="1504" y="664"/>
                  </a:lnTo>
                  <a:lnTo>
                    <a:pt x="1509" y="725"/>
                  </a:lnTo>
                  <a:lnTo>
                    <a:pt x="1509" y="786"/>
                  </a:lnTo>
                  <a:lnTo>
                    <a:pt x="1504" y="847"/>
                  </a:lnTo>
                  <a:lnTo>
                    <a:pt x="1495" y="907"/>
                  </a:lnTo>
                  <a:lnTo>
                    <a:pt x="1480" y="967"/>
                  </a:lnTo>
                  <a:lnTo>
                    <a:pt x="1460" y="1025"/>
                  </a:lnTo>
                  <a:lnTo>
                    <a:pt x="1436" y="1082"/>
                  </a:lnTo>
                  <a:lnTo>
                    <a:pt x="1406" y="1138"/>
                  </a:lnTo>
                  <a:lnTo>
                    <a:pt x="1371" y="1191"/>
                  </a:lnTo>
                  <a:lnTo>
                    <a:pt x="1332" y="1242"/>
                  </a:lnTo>
                  <a:lnTo>
                    <a:pt x="1288" y="1290"/>
                  </a:lnTo>
                  <a:lnTo>
                    <a:pt x="1241" y="1334"/>
                  </a:lnTo>
                  <a:lnTo>
                    <a:pt x="1190" y="1374"/>
                  </a:lnTo>
                  <a:lnTo>
                    <a:pt x="1137" y="1407"/>
                  </a:lnTo>
                  <a:lnTo>
                    <a:pt x="1081" y="1437"/>
                  </a:lnTo>
                  <a:lnTo>
                    <a:pt x="1024" y="1461"/>
                  </a:lnTo>
                  <a:lnTo>
                    <a:pt x="966" y="1481"/>
                  </a:lnTo>
                  <a:lnTo>
                    <a:pt x="906" y="1495"/>
                  </a:lnTo>
                  <a:lnTo>
                    <a:pt x="846" y="1506"/>
                  </a:lnTo>
                  <a:lnTo>
                    <a:pt x="784" y="1510"/>
                  </a:lnTo>
                  <a:lnTo>
                    <a:pt x="723" y="1510"/>
                  </a:lnTo>
                  <a:lnTo>
                    <a:pt x="663" y="1506"/>
                  </a:lnTo>
                  <a:lnTo>
                    <a:pt x="603" y="1495"/>
                  </a:lnTo>
                  <a:lnTo>
                    <a:pt x="543" y="1480"/>
                  </a:lnTo>
                  <a:lnTo>
                    <a:pt x="485" y="1461"/>
                  </a:lnTo>
                  <a:lnTo>
                    <a:pt x="428" y="1437"/>
                  </a:lnTo>
                  <a:lnTo>
                    <a:pt x="372" y="1407"/>
                  </a:lnTo>
                  <a:lnTo>
                    <a:pt x="371" y="1405"/>
                  </a:lnTo>
                  <a:lnTo>
                    <a:pt x="327" y="1435"/>
                  </a:lnTo>
                  <a:lnTo>
                    <a:pt x="284" y="1458"/>
                  </a:lnTo>
                  <a:lnTo>
                    <a:pt x="242" y="1475"/>
                  </a:lnTo>
                  <a:lnTo>
                    <a:pt x="200" y="1487"/>
                  </a:lnTo>
                  <a:lnTo>
                    <a:pt x="158" y="1494"/>
                  </a:lnTo>
                  <a:lnTo>
                    <a:pt x="119" y="1497"/>
                  </a:lnTo>
                  <a:lnTo>
                    <a:pt x="82" y="1497"/>
                  </a:lnTo>
                  <a:lnTo>
                    <a:pt x="50" y="1493"/>
                  </a:lnTo>
                  <a:lnTo>
                    <a:pt x="38" y="1490"/>
                  </a:lnTo>
                  <a:lnTo>
                    <a:pt x="31" y="1482"/>
                  </a:lnTo>
                  <a:lnTo>
                    <a:pt x="25" y="1474"/>
                  </a:lnTo>
                  <a:lnTo>
                    <a:pt x="24" y="1463"/>
                  </a:lnTo>
                  <a:lnTo>
                    <a:pt x="26" y="1454"/>
                  </a:lnTo>
                  <a:lnTo>
                    <a:pt x="32" y="1444"/>
                  </a:lnTo>
                  <a:lnTo>
                    <a:pt x="40" y="1438"/>
                  </a:lnTo>
                  <a:lnTo>
                    <a:pt x="73" y="1419"/>
                  </a:lnTo>
                  <a:lnTo>
                    <a:pt x="100" y="1397"/>
                  </a:lnTo>
                  <a:lnTo>
                    <a:pt x="126" y="1373"/>
                  </a:lnTo>
                  <a:lnTo>
                    <a:pt x="148" y="1345"/>
                  </a:lnTo>
                  <a:lnTo>
                    <a:pt x="167" y="1318"/>
                  </a:lnTo>
                  <a:lnTo>
                    <a:pt x="183" y="1289"/>
                  </a:lnTo>
                  <a:lnTo>
                    <a:pt x="196" y="1262"/>
                  </a:lnTo>
                  <a:lnTo>
                    <a:pt x="189" y="1255"/>
                  </a:lnTo>
                  <a:lnTo>
                    <a:pt x="148" y="1205"/>
                  </a:lnTo>
                  <a:lnTo>
                    <a:pt x="111" y="1152"/>
                  </a:lnTo>
                  <a:lnTo>
                    <a:pt x="80" y="1096"/>
                  </a:lnTo>
                  <a:lnTo>
                    <a:pt x="54" y="1038"/>
                  </a:lnTo>
                  <a:lnTo>
                    <a:pt x="33" y="979"/>
                  </a:lnTo>
                  <a:lnTo>
                    <a:pt x="17" y="919"/>
                  </a:lnTo>
                  <a:lnTo>
                    <a:pt x="6" y="857"/>
                  </a:lnTo>
                  <a:lnTo>
                    <a:pt x="0" y="796"/>
                  </a:lnTo>
                  <a:lnTo>
                    <a:pt x="0" y="734"/>
                  </a:lnTo>
                  <a:lnTo>
                    <a:pt x="4" y="672"/>
                  </a:lnTo>
                  <a:lnTo>
                    <a:pt x="14" y="610"/>
                  </a:lnTo>
                  <a:lnTo>
                    <a:pt x="27" y="549"/>
                  </a:lnTo>
                  <a:lnTo>
                    <a:pt x="48" y="490"/>
                  </a:lnTo>
                  <a:lnTo>
                    <a:pt x="72" y="432"/>
                  </a:lnTo>
                  <a:lnTo>
                    <a:pt x="101" y="376"/>
                  </a:lnTo>
                  <a:lnTo>
                    <a:pt x="136" y="322"/>
                  </a:lnTo>
                  <a:lnTo>
                    <a:pt x="175" y="270"/>
                  </a:lnTo>
                  <a:lnTo>
                    <a:pt x="221" y="221"/>
                  </a:lnTo>
                  <a:lnTo>
                    <a:pt x="268" y="178"/>
                  </a:lnTo>
                  <a:lnTo>
                    <a:pt x="319" y="137"/>
                  </a:lnTo>
                  <a:lnTo>
                    <a:pt x="373" y="104"/>
                  </a:lnTo>
                  <a:lnTo>
                    <a:pt x="428" y="74"/>
                  </a:lnTo>
                  <a:lnTo>
                    <a:pt x="485" y="50"/>
                  </a:lnTo>
                  <a:lnTo>
                    <a:pt x="544" y="30"/>
                  </a:lnTo>
                  <a:lnTo>
                    <a:pt x="603" y="15"/>
                  </a:lnTo>
                  <a:lnTo>
                    <a:pt x="663" y="6"/>
                  </a:lnTo>
                  <a:lnTo>
                    <a:pt x="724" y="0"/>
                  </a:lnTo>
                  <a:lnTo>
                    <a:pt x="7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Tree>
    <p:extLst>
      <p:ext uri="{BB962C8B-B14F-4D97-AF65-F5344CB8AC3E}">
        <p14:creationId xmlns:p14="http://schemas.microsoft.com/office/powerpoint/2010/main" val="2413948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animEffect transition="in" filter="wipe(up)">
                                      <p:cBhvr>
                                        <p:cTn id="11" dur="500"/>
                                        <p:tgtEl>
                                          <p:spTgt spid="14">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6">
                                            <p:txEl>
                                              <p:pRg st="0" end="0"/>
                                            </p:txEl>
                                          </p:spTgt>
                                        </p:tgtEl>
                                        <p:attrNameLst>
                                          <p:attrName>style.visibility</p:attrName>
                                        </p:attrNameLst>
                                      </p:cBhvr>
                                      <p:to>
                                        <p:strVal val="visible"/>
                                      </p:to>
                                    </p:set>
                                    <p:animEffect transition="in" filter="wipe(up)">
                                      <p:cBhvr>
                                        <p:cTn id="19" dur="500"/>
                                        <p:tgtEl>
                                          <p:spTgt spid="16">
                                            <p:txEl>
                                              <p:pRg st="0" end="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0">
                                            <p:txEl>
                                              <p:pRg st="0" end="0"/>
                                            </p:txEl>
                                          </p:spTgt>
                                        </p:tgtEl>
                                        <p:attrNameLst>
                                          <p:attrName>style.visibility</p:attrName>
                                        </p:attrNameLst>
                                      </p:cBhvr>
                                      <p:to>
                                        <p:strVal val="visible"/>
                                      </p:to>
                                    </p:set>
                                    <p:animEffect transition="in" filter="wipe(up)">
                                      <p:cBhvr>
                                        <p:cTn id="23"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4EC1018-7765-44D0-9D56-31C571F8A2A2}"/>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B613A2EF-9B42-4B66-8A16-231602228A2C}"/>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5A1E02AD-19E3-487E-BAD0-94302A54CB00}"/>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407909FF-DCC6-4E15-BBD5-4B279CF205EC}"/>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Rectangle: Rounded Corners 8">
            <a:extLst>
              <a:ext uri="{FF2B5EF4-FFF2-40B4-BE49-F238E27FC236}">
                <a16:creationId xmlns:a16="http://schemas.microsoft.com/office/drawing/2014/main" id="{1D8D8CA1-89BA-4B62-B13B-4E677F5FFEFB}"/>
              </a:ext>
            </a:extLst>
          </p:cNvPr>
          <p:cNvSpPr/>
          <p:nvPr/>
        </p:nvSpPr>
        <p:spPr>
          <a:xfrm>
            <a:off x="4572000" y="3243943"/>
            <a:ext cx="3428228" cy="1469969"/>
          </a:xfrm>
          <a:prstGeom prst="roundRect">
            <a:avLst>
              <a:gd name="adj" fmla="val 0"/>
            </a:avLst>
          </a:prstGeom>
          <a:solidFill>
            <a:schemeClr val="bg1"/>
          </a:solidFill>
          <a:ln>
            <a:noFill/>
          </a:ln>
          <a:effectLst>
            <a:outerShdw blurRad="4699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0" name="TextBox 9">
            <a:extLst>
              <a:ext uri="{FF2B5EF4-FFF2-40B4-BE49-F238E27FC236}">
                <a16:creationId xmlns:a16="http://schemas.microsoft.com/office/drawing/2014/main" id="{EA5CEF24-AE48-43A0-A553-7CF4285854B9}"/>
              </a:ext>
            </a:extLst>
          </p:cNvPr>
          <p:cNvSpPr txBox="1"/>
          <p:nvPr/>
        </p:nvSpPr>
        <p:spPr>
          <a:xfrm>
            <a:off x="4835032" y="3858949"/>
            <a:ext cx="702180" cy="248209"/>
          </a:xfrm>
          <a:prstGeom prst="rect">
            <a:avLst/>
          </a:prstGeom>
          <a:noFill/>
        </p:spPr>
        <p:txBody>
          <a:bodyPr wrap="square" rtlCol="0">
            <a:spAutoFit/>
          </a:bodyPr>
          <a:lstStyle/>
          <a:p>
            <a:pPr algn="ctr"/>
            <a:r>
              <a:rPr lang="en-US" sz="1013" b="1" dirty="0">
                <a:latin typeface="Newsreader" panose="02000000000000000000" pitchFamily="2" charset="0"/>
                <a:ea typeface="Noto Serif" panose="02020600060500020200" pitchFamily="18" charset="0"/>
                <a:cs typeface="Noto Serif" panose="02020600060500020200" pitchFamily="18" charset="0"/>
              </a:rPr>
              <a:t>60%</a:t>
            </a:r>
            <a:endParaRPr lang="id-ID" sz="1013" b="1" dirty="0">
              <a:latin typeface="Newsreader" panose="02000000000000000000" pitchFamily="2" charset="0"/>
              <a:ea typeface="Noto Serif" panose="02020600060500020200" pitchFamily="18" charset="0"/>
              <a:cs typeface="Noto Serif" panose="02020600060500020200" pitchFamily="18" charset="0"/>
            </a:endParaRPr>
          </a:p>
        </p:txBody>
      </p:sp>
      <p:grpSp>
        <p:nvGrpSpPr>
          <p:cNvPr id="11" name="Group 10">
            <a:extLst>
              <a:ext uri="{FF2B5EF4-FFF2-40B4-BE49-F238E27FC236}">
                <a16:creationId xmlns:a16="http://schemas.microsoft.com/office/drawing/2014/main" id="{FA717CE6-922C-4967-980D-E22478F4F3A0}"/>
              </a:ext>
            </a:extLst>
          </p:cNvPr>
          <p:cNvGrpSpPr/>
          <p:nvPr/>
        </p:nvGrpSpPr>
        <p:grpSpPr>
          <a:xfrm>
            <a:off x="4835032" y="3631595"/>
            <a:ext cx="702180" cy="701713"/>
            <a:chOff x="7392042" y="4622499"/>
            <a:chExt cx="936240" cy="935617"/>
          </a:xfrm>
        </p:grpSpPr>
        <p:grpSp>
          <p:nvGrpSpPr>
            <p:cNvPr id="12" name="Group 11">
              <a:extLst>
                <a:ext uri="{FF2B5EF4-FFF2-40B4-BE49-F238E27FC236}">
                  <a16:creationId xmlns:a16="http://schemas.microsoft.com/office/drawing/2014/main" id="{91956299-C52B-4B06-B050-01B00FA72DF3}"/>
                </a:ext>
              </a:extLst>
            </p:cNvPr>
            <p:cNvGrpSpPr/>
            <p:nvPr/>
          </p:nvGrpSpPr>
          <p:grpSpPr>
            <a:xfrm>
              <a:off x="7392042" y="4622499"/>
              <a:ext cx="936240" cy="935617"/>
              <a:chOff x="4934857" y="3015135"/>
              <a:chExt cx="1732188" cy="1731036"/>
            </a:xfrm>
          </p:grpSpPr>
          <p:sp>
            <p:nvSpPr>
              <p:cNvPr id="14" name="Circle: Hollow 14">
                <a:extLst>
                  <a:ext uri="{FF2B5EF4-FFF2-40B4-BE49-F238E27FC236}">
                    <a16:creationId xmlns:a16="http://schemas.microsoft.com/office/drawing/2014/main" id="{A6D72602-F1BB-4870-899B-E801C8315DB5}"/>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5" name="Block Arc 14">
                <a:extLst>
                  <a:ext uri="{FF2B5EF4-FFF2-40B4-BE49-F238E27FC236}">
                    <a16:creationId xmlns:a16="http://schemas.microsoft.com/office/drawing/2014/main" id="{F1B9C796-F4D7-40E6-BB80-998AFACA9058}"/>
                  </a:ext>
                </a:extLst>
              </p:cNvPr>
              <p:cNvSpPr/>
              <p:nvPr/>
            </p:nvSpPr>
            <p:spPr>
              <a:xfrm>
                <a:off x="4939845" y="3015135"/>
                <a:ext cx="1727200" cy="1727201"/>
              </a:xfrm>
              <a:prstGeom prst="blockArc">
                <a:avLst>
                  <a:gd name="adj1" fmla="val 5609763"/>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grpSp>
        <p:sp>
          <p:nvSpPr>
            <p:cNvPr id="13" name="Oval 12">
              <a:extLst>
                <a:ext uri="{FF2B5EF4-FFF2-40B4-BE49-F238E27FC236}">
                  <a16:creationId xmlns:a16="http://schemas.microsoft.com/office/drawing/2014/main" id="{F6FFA413-E7B5-4A34-AF87-9D587EF9F8D6}"/>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16" name="Rectangle 15">
            <a:extLst>
              <a:ext uri="{FF2B5EF4-FFF2-40B4-BE49-F238E27FC236}">
                <a16:creationId xmlns:a16="http://schemas.microsoft.com/office/drawing/2014/main" id="{00522A33-9796-4A3C-984A-2F30F32C8606}"/>
              </a:ext>
            </a:extLst>
          </p:cNvPr>
          <p:cNvSpPr/>
          <p:nvPr/>
        </p:nvSpPr>
        <p:spPr>
          <a:xfrm>
            <a:off x="5683724" y="3850209"/>
            <a:ext cx="2075253"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is simply dummy text of </a:t>
            </a:r>
            <a:endParaRPr lang="en-US" sz="825" dirty="0">
              <a:solidFill>
                <a:schemeClr val="bg1">
                  <a:lumMod val="50000"/>
                </a:schemeClr>
              </a:solidFill>
              <a:latin typeface="DauphinPlain"/>
            </a:endParaRPr>
          </a:p>
        </p:txBody>
      </p:sp>
      <p:sp>
        <p:nvSpPr>
          <p:cNvPr id="17" name="TextBox 16">
            <a:extLst>
              <a:ext uri="{FF2B5EF4-FFF2-40B4-BE49-F238E27FC236}">
                <a16:creationId xmlns:a16="http://schemas.microsoft.com/office/drawing/2014/main" id="{928C6AE7-99DA-4AC7-BB6E-4B1AFF2E2310}"/>
              </a:ext>
            </a:extLst>
          </p:cNvPr>
          <p:cNvSpPr txBox="1"/>
          <p:nvPr/>
        </p:nvSpPr>
        <p:spPr>
          <a:xfrm>
            <a:off x="5683724" y="3591889"/>
            <a:ext cx="2221765" cy="230832"/>
          </a:xfrm>
          <a:prstGeom prst="rect">
            <a:avLst/>
          </a:prstGeom>
          <a:noFill/>
        </p:spPr>
        <p:txBody>
          <a:bodyPr wrap="square" rtlCol="0">
            <a:spAutoFit/>
          </a:bodyPr>
          <a:lstStyle/>
          <a:p>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a:extLst>
              <a:ext uri="{FF2B5EF4-FFF2-40B4-BE49-F238E27FC236}">
                <a16:creationId xmlns:a16="http://schemas.microsoft.com/office/drawing/2014/main" id="{EFD25E2E-39FC-435E-805D-433EB8B4C4A2}"/>
              </a:ext>
            </a:extLst>
          </p:cNvPr>
          <p:cNvSpPr/>
          <p:nvPr/>
        </p:nvSpPr>
        <p:spPr>
          <a:xfrm>
            <a:off x="739382" y="2932387"/>
            <a:ext cx="3428227"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 text</a:t>
            </a:r>
            <a:endParaRPr lang="en-US" sz="825" dirty="0">
              <a:solidFill>
                <a:schemeClr val="bg1">
                  <a:lumMod val="50000"/>
                </a:schemeClr>
              </a:solidFill>
              <a:latin typeface="DauphinPlain"/>
            </a:endParaRPr>
          </a:p>
        </p:txBody>
      </p:sp>
      <p:sp>
        <p:nvSpPr>
          <p:cNvPr id="19" name="Rectangle 18">
            <a:extLst>
              <a:ext uri="{FF2B5EF4-FFF2-40B4-BE49-F238E27FC236}">
                <a16:creationId xmlns:a16="http://schemas.microsoft.com/office/drawing/2014/main" id="{93784FB6-5AC2-49BD-B1FC-6F90B33CDECA}"/>
              </a:ext>
            </a:extLst>
          </p:cNvPr>
          <p:cNvSpPr/>
          <p:nvPr/>
        </p:nvSpPr>
        <p:spPr>
          <a:xfrm>
            <a:off x="739382" y="2521058"/>
            <a:ext cx="1120822" cy="26302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a:t>
            </a:r>
            <a:endParaRPr lang="en-US" sz="825" dirty="0">
              <a:solidFill>
                <a:schemeClr val="bg1">
                  <a:lumMod val="50000"/>
                </a:schemeClr>
              </a:solidFill>
              <a:latin typeface="DauphinPlain"/>
            </a:endParaRPr>
          </a:p>
        </p:txBody>
      </p:sp>
      <p:sp>
        <p:nvSpPr>
          <p:cNvPr id="20" name="TextBox 19">
            <a:extLst>
              <a:ext uri="{FF2B5EF4-FFF2-40B4-BE49-F238E27FC236}">
                <a16:creationId xmlns:a16="http://schemas.microsoft.com/office/drawing/2014/main" id="{0835500A-70F1-4E09-9ACF-F5DC1781D614}"/>
              </a:ext>
            </a:extLst>
          </p:cNvPr>
          <p:cNvSpPr txBox="1"/>
          <p:nvPr/>
        </p:nvSpPr>
        <p:spPr>
          <a:xfrm>
            <a:off x="739383" y="2153391"/>
            <a:ext cx="1230406" cy="461665"/>
          </a:xfrm>
          <a:prstGeom prst="rect">
            <a:avLst/>
          </a:prstGeom>
          <a:noFill/>
        </p:spPr>
        <p:txBody>
          <a:bodyPr wrap="square" rtlCol="0">
            <a:spAutoFit/>
          </a:bodyPr>
          <a:lstStyle/>
          <a:p>
            <a:r>
              <a:rPr lang="en-GB" sz="24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56+</a:t>
            </a:r>
            <a:endParaRPr lang="id-ID" sz="1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21" name="TextBox 20">
            <a:extLst>
              <a:ext uri="{FF2B5EF4-FFF2-40B4-BE49-F238E27FC236}">
                <a16:creationId xmlns:a16="http://schemas.microsoft.com/office/drawing/2014/main" id="{DD771803-441D-4953-8396-E528997EEAEA}"/>
              </a:ext>
            </a:extLst>
          </p:cNvPr>
          <p:cNvSpPr txBox="1"/>
          <p:nvPr/>
        </p:nvSpPr>
        <p:spPr>
          <a:xfrm>
            <a:off x="709759" y="892629"/>
            <a:ext cx="3727160" cy="830997"/>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Industrial Will Create </a:t>
            </a:r>
          </a:p>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Best Product.</a:t>
            </a:r>
          </a:p>
        </p:txBody>
      </p:sp>
      <p:sp>
        <p:nvSpPr>
          <p:cNvPr id="22" name="Rectangle 21">
            <a:extLst>
              <a:ext uri="{FF2B5EF4-FFF2-40B4-BE49-F238E27FC236}">
                <a16:creationId xmlns:a16="http://schemas.microsoft.com/office/drawing/2014/main" id="{487877D5-4471-4D14-955F-ABA01367C040}"/>
              </a:ext>
            </a:extLst>
          </p:cNvPr>
          <p:cNvSpPr/>
          <p:nvPr/>
        </p:nvSpPr>
        <p:spPr>
          <a:xfrm>
            <a:off x="739382" y="3725745"/>
            <a:ext cx="3428227"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 text</a:t>
            </a:r>
            <a:endParaRPr lang="en-US" sz="825" dirty="0">
              <a:solidFill>
                <a:schemeClr val="bg1">
                  <a:lumMod val="50000"/>
                </a:schemeClr>
              </a:solidFill>
              <a:latin typeface="DauphinPlain"/>
            </a:endParaRPr>
          </a:p>
        </p:txBody>
      </p:sp>
      <p:pic>
        <p:nvPicPr>
          <p:cNvPr id="8" name="Picture Placeholder 7">
            <a:extLst>
              <a:ext uri="{FF2B5EF4-FFF2-40B4-BE49-F238E27FC236}">
                <a16:creationId xmlns:a16="http://schemas.microsoft.com/office/drawing/2014/main" id="{3DA402A3-B905-44BD-B5C1-41CDE1FFD200}"/>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4290" b="4290"/>
          <a:stretch>
            <a:fillRect/>
          </a:stretch>
        </p:blipFill>
        <p:spPr/>
      </p:pic>
    </p:spTree>
    <p:extLst>
      <p:ext uri="{BB962C8B-B14F-4D97-AF65-F5344CB8AC3E}">
        <p14:creationId xmlns:p14="http://schemas.microsoft.com/office/powerpoint/2010/main" val="3667069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wipe(up)">
                                      <p:cBhvr>
                                        <p:cTn id="7" dur="500"/>
                                        <p:tgtEl>
                                          <p:spTgt spid="16">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animEffect transition="in" filter="wipe(up)">
                                      <p:cBhvr>
                                        <p:cTn id="15" dur="500"/>
                                        <p:tgtEl>
                                          <p:spTgt spid="18">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9">
                                            <p:txEl>
                                              <p:pRg st="0" end="0"/>
                                            </p:txEl>
                                          </p:spTgt>
                                        </p:tgtEl>
                                        <p:attrNameLst>
                                          <p:attrName>style.visibility</p:attrName>
                                        </p:attrNameLst>
                                      </p:cBhvr>
                                      <p:to>
                                        <p:strVal val="visible"/>
                                      </p:to>
                                    </p:set>
                                    <p:animEffect transition="in" filter="wipe(up)">
                                      <p:cBhvr>
                                        <p:cTn id="19" dur="500"/>
                                        <p:tgtEl>
                                          <p:spTgt spid="19">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left)">
                                      <p:cBhvr>
                                        <p:cTn id="23" dur="500"/>
                                        <p:tgtEl>
                                          <p:spTgt spid="2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500"/>
                                        <p:tgtEl>
                                          <p:spTgt spid="21"/>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22">
                                            <p:txEl>
                                              <p:pRg st="0" end="0"/>
                                            </p:txEl>
                                          </p:spTgt>
                                        </p:tgtEl>
                                        <p:attrNameLst>
                                          <p:attrName>style.visibility</p:attrName>
                                        </p:attrNameLst>
                                      </p:cBhvr>
                                      <p:to>
                                        <p:strVal val="visible"/>
                                      </p:to>
                                    </p:set>
                                    <p:animEffect transition="in" filter="wipe(up)">
                                      <p:cBhvr>
                                        <p:cTn id="31"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A36C3A45-A7DB-4956-B3ED-214301067CC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9952" r="29952"/>
          <a:stretch>
            <a:fillRect/>
          </a:stretch>
        </p:blipFill>
        <p:spPr/>
      </p:pic>
      <p:pic>
        <p:nvPicPr>
          <p:cNvPr id="17" name="Picture Placeholder 16">
            <a:extLst>
              <a:ext uri="{FF2B5EF4-FFF2-40B4-BE49-F238E27FC236}">
                <a16:creationId xmlns:a16="http://schemas.microsoft.com/office/drawing/2014/main" id="{30F205BD-A1BE-4B60-AEE7-2E06997D752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61" r="61"/>
          <a:stretch>
            <a:fillRect/>
          </a:stretch>
        </p:blipFill>
        <p:spPr/>
      </p:pic>
      <p:grpSp>
        <p:nvGrpSpPr>
          <p:cNvPr id="4" name="Group 3">
            <a:extLst>
              <a:ext uri="{FF2B5EF4-FFF2-40B4-BE49-F238E27FC236}">
                <a16:creationId xmlns:a16="http://schemas.microsoft.com/office/drawing/2014/main" id="{64EC1018-7765-44D0-9D56-31C571F8A2A2}"/>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B613A2EF-9B42-4B66-8A16-231602228A2C}"/>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5A1E02AD-19E3-487E-BAD0-94302A54CB00}"/>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407909FF-DCC6-4E15-BBD5-4B279CF205EC}"/>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8" name="Rectangle 7">
            <a:extLst>
              <a:ext uri="{FF2B5EF4-FFF2-40B4-BE49-F238E27FC236}">
                <a16:creationId xmlns:a16="http://schemas.microsoft.com/office/drawing/2014/main" id="{3E3A0656-6589-4979-98DD-DA800B76E321}"/>
              </a:ext>
            </a:extLst>
          </p:cNvPr>
          <p:cNvSpPr/>
          <p:nvPr/>
        </p:nvSpPr>
        <p:spPr>
          <a:xfrm>
            <a:off x="5753278" y="2069871"/>
            <a:ext cx="2420471" cy="665630"/>
          </a:xfrm>
          <a:prstGeom prst="rect">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 name="Rectangle 8">
            <a:extLst>
              <a:ext uri="{FF2B5EF4-FFF2-40B4-BE49-F238E27FC236}">
                <a16:creationId xmlns:a16="http://schemas.microsoft.com/office/drawing/2014/main" id="{76F55715-3D4F-4BF1-B0F4-6E7A6EC5A609}"/>
              </a:ext>
            </a:extLst>
          </p:cNvPr>
          <p:cNvSpPr/>
          <p:nvPr/>
        </p:nvSpPr>
        <p:spPr>
          <a:xfrm>
            <a:off x="7814038" y="1818163"/>
            <a:ext cx="531159" cy="503413"/>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Freeform 16">
            <a:extLst>
              <a:ext uri="{FF2B5EF4-FFF2-40B4-BE49-F238E27FC236}">
                <a16:creationId xmlns:a16="http://schemas.microsoft.com/office/drawing/2014/main" id="{689624DC-9E91-42D9-8F32-5C336E547A20}"/>
              </a:ext>
            </a:extLst>
          </p:cNvPr>
          <p:cNvSpPr>
            <a:spLocks noChangeArrowheads="1"/>
          </p:cNvSpPr>
          <p:nvPr/>
        </p:nvSpPr>
        <p:spPr bwMode="auto">
          <a:xfrm>
            <a:off x="7963960" y="1965996"/>
            <a:ext cx="231315" cy="206707"/>
          </a:xfrm>
          <a:custGeom>
            <a:avLst/>
            <a:gdLst>
              <a:gd name="T0" fmla="*/ 139617 w 497"/>
              <a:gd name="T1" fmla="*/ 151370 h 444"/>
              <a:gd name="T2" fmla="*/ 139617 w 497"/>
              <a:gd name="T3" fmla="*/ 151370 h 444"/>
              <a:gd name="T4" fmla="*/ 99534 w 497"/>
              <a:gd name="T5" fmla="*/ 115780 h 444"/>
              <a:gd name="T6" fmla="*/ 111694 w 497"/>
              <a:gd name="T7" fmla="*/ 87849 h 444"/>
              <a:gd name="T8" fmla="*/ 123404 w 497"/>
              <a:gd name="T9" fmla="*/ 68027 h 444"/>
              <a:gd name="T10" fmla="*/ 119801 w 497"/>
              <a:gd name="T11" fmla="*/ 59917 h 444"/>
              <a:gd name="T12" fmla="*/ 123404 w 497"/>
              <a:gd name="T13" fmla="*/ 40095 h 444"/>
              <a:gd name="T14" fmla="*/ 79717 w 497"/>
              <a:gd name="T15" fmla="*/ 0 h 444"/>
              <a:gd name="T16" fmla="*/ 31526 w 497"/>
              <a:gd name="T17" fmla="*/ 40095 h 444"/>
              <a:gd name="T18" fmla="*/ 35580 w 497"/>
              <a:gd name="T19" fmla="*/ 59917 h 444"/>
              <a:gd name="T20" fmla="*/ 31526 w 497"/>
              <a:gd name="T21" fmla="*/ 68027 h 444"/>
              <a:gd name="T22" fmla="*/ 43687 w 497"/>
              <a:gd name="T23" fmla="*/ 87849 h 444"/>
              <a:gd name="T24" fmla="*/ 55397 w 497"/>
              <a:gd name="T25" fmla="*/ 115780 h 444"/>
              <a:gd name="T26" fmla="*/ 15763 w 497"/>
              <a:gd name="T27" fmla="*/ 151370 h 444"/>
              <a:gd name="T28" fmla="*/ 0 w 497"/>
              <a:gd name="T29" fmla="*/ 155425 h 444"/>
              <a:gd name="T30" fmla="*/ 0 w 497"/>
              <a:gd name="T31" fmla="*/ 199574 h 444"/>
              <a:gd name="T32" fmla="*/ 179251 w 497"/>
              <a:gd name="T33" fmla="*/ 199574 h 444"/>
              <a:gd name="T34" fmla="*/ 179251 w 497"/>
              <a:gd name="T35" fmla="*/ 179752 h 444"/>
              <a:gd name="T36" fmla="*/ 139617 w 497"/>
              <a:gd name="T37" fmla="*/ 151370 h 444"/>
              <a:gd name="T38" fmla="*/ 191411 w 497"/>
              <a:gd name="T39" fmla="*/ 87849 h 444"/>
              <a:gd name="T40" fmla="*/ 191411 w 497"/>
              <a:gd name="T41" fmla="*/ 87849 h 444"/>
              <a:gd name="T42" fmla="*/ 191411 w 497"/>
              <a:gd name="T43" fmla="*/ 55863 h 444"/>
              <a:gd name="T44" fmla="*/ 167541 w 497"/>
              <a:gd name="T45" fmla="*/ 55863 h 444"/>
              <a:gd name="T46" fmla="*/ 167541 w 497"/>
              <a:gd name="T47" fmla="*/ 87849 h 444"/>
              <a:gd name="T48" fmla="*/ 135564 w 497"/>
              <a:gd name="T49" fmla="*/ 87849 h 444"/>
              <a:gd name="T50" fmla="*/ 135564 w 497"/>
              <a:gd name="T51" fmla="*/ 111726 h 444"/>
              <a:gd name="T52" fmla="*/ 167541 w 497"/>
              <a:gd name="T53" fmla="*/ 111726 h 444"/>
              <a:gd name="T54" fmla="*/ 167541 w 497"/>
              <a:gd name="T55" fmla="*/ 143712 h 444"/>
              <a:gd name="T56" fmla="*/ 191411 w 497"/>
              <a:gd name="T57" fmla="*/ 143712 h 444"/>
              <a:gd name="T58" fmla="*/ 191411 w 497"/>
              <a:gd name="T59" fmla="*/ 111726 h 444"/>
              <a:gd name="T60" fmla="*/ 223388 w 497"/>
              <a:gd name="T61" fmla="*/ 111726 h 444"/>
              <a:gd name="T62" fmla="*/ 223388 w 497"/>
              <a:gd name="T63" fmla="*/ 87849 h 444"/>
              <a:gd name="T64" fmla="*/ 191411 w 497"/>
              <a:gd name="T65" fmla="*/ 87849 h 4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solidFill>
            <a:schemeClr val="tx1">
              <a:lumMod val="65000"/>
              <a:lumOff val="3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25718" tIns="12859" rIns="25718" bIns="12859" anchor="ctr"/>
          <a:lstStyle/>
          <a:p>
            <a:endParaRPr lang="en-US" sz="1013" dirty="0"/>
          </a:p>
        </p:txBody>
      </p:sp>
      <p:sp>
        <p:nvSpPr>
          <p:cNvPr id="11" name="TextBox 10">
            <a:extLst>
              <a:ext uri="{FF2B5EF4-FFF2-40B4-BE49-F238E27FC236}">
                <a16:creationId xmlns:a16="http://schemas.microsoft.com/office/drawing/2014/main" id="{978FDE9B-D78E-470E-AE0D-4930E6987BE0}"/>
              </a:ext>
            </a:extLst>
          </p:cNvPr>
          <p:cNvSpPr txBox="1"/>
          <p:nvPr/>
        </p:nvSpPr>
        <p:spPr>
          <a:xfrm>
            <a:off x="6033964" y="2269040"/>
            <a:ext cx="2712944" cy="248209"/>
          </a:xfrm>
          <a:prstGeom prst="rect">
            <a:avLst/>
          </a:prstGeom>
          <a:noFill/>
        </p:spPr>
        <p:txBody>
          <a:bodyPr wrap="square" rtlCol="0">
            <a:spAutoFit/>
          </a:bodyPr>
          <a:lstStyle/>
          <a:p>
            <a:r>
              <a:rPr lang="en-US" sz="1013" b="1" dirty="0">
                <a:solidFill>
                  <a:schemeClr val="bg1"/>
                </a:solidFill>
                <a:latin typeface="Open Sans" panose="020B0606030504020204" pitchFamily="34" charset="0"/>
                <a:ea typeface="Open Sans" panose="020B0606030504020204" pitchFamily="34" charset="0"/>
                <a:cs typeface="Open Sans" panose="020B0606030504020204" pitchFamily="34" charset="0"/>
              </a:rPr>
              <a:t>Project Industries</a:t>
            </a:r>
            <a:endParaRPr lang="id-ID" sz="1013"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a:extLst>
              <a:ext uri="{FF2B5EF4-FFF2-40B4-BE49-F238E27FC236}">
                <a16:creationId xmlns:a16="http://schemas.microsoft.com/office/drawing/2014/main" id="{164A9270-BED0-4D8A-B045-3BB619CD561B}"/>
              </a:ext>
            </a:extLst>
          </p:cNvPr>
          <p:cNvSpPr/>
          <p:nvPr/>
        </p:nvSpPr>
        <p:spPr>
          <a:xfrm>
            <a:off x="3947016" y="3950800"/>
            <a:ext cx="4351424"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 text printing and typesetting industry</a:t>
            </a:r>
            <a:endParaRPr lang="en-US" sz="825" dirty="0">
              <a:solidFill>
                <a:schemeClr val="bg1">
                  <a:lumMod val="50000"/>
                </a:schemeClr>
              </a:solidFill>
              <a:latin typeface="DauphinPlain"/>
            </a:endParaRPr>
          </a:p>
        </p:txBody>
      </p:sp>
      <p:sp>
        <p:nvSpPr>
          <p:cNvPr id="14" name="TextBox 13">
            <a:extLst>
              <a:ext uri="{FF2B5EF4-FFF2-40B4-BE49-F238E27FC236}">
                <a16:creationId xmlns:a16="http://schemas.microsoft.com/office/drawing/2014/main" id="{2C6E9096-C369-4BD6-9330-79E32EAFD160}"/>
              </a:ext>
            </a:extLst>
          </p:cNvPr>
          <p:cNvSpPr txBox="1"/>
          <p:nvPr/>
        </p:nvSpPr>
        <p:spPr>
          <a:xfrm>
            <a:off x="3947015" y="3372509"/>
            <a:ext cx="4950063" cy="461665"/>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Largest Firm </a:t>
            </a:r>
            <a:r>
              <a:rPr lang="en-US" sz="2400" b="1" dirty="0" err="1">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Indusrtry</a:t>
            </a:r>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t>
            </a:r>
          </a:p>
        </p:txBody>
      </p:sp>
    </p:spTree>
    <p:extLst>
      <p:ext uri="{BB962C8B-B14F-4D97-AF65-F5344CB8AC3E}">
        <p14:creationId xmlns:p14="http://schemas.microsoft.com/office/powerpoint/2010/main" val="3481476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up)">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D3702E81-818E-4561-959A-9AEB2E917AD9}"/>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432" r="2432"/>
          <a:stretch>
            <a:fillRect/>
          </a:stretch>
        </p:blipFill>
        <p:spPr/>
      </p:pic>
      <p:grpSp>
        <p:nvGrpSpPr>
          <p:cNvPr id="4" name="Group 3">
            <a:extLst>
              <a:ext uri="{FF2B5EF4-FFF2-40B4-BE49-F238E27FC236}">
                <a16:creationId xmlns:a16="http://schemas.microsoft.com/office/drawing/2014/main" id="{64EC1018-7765-44D0-9D56-31C571F8A2A2}"/>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B613A2EF-9B42-4B66-8A16-231602228A2C}"/>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5A1E02AD-19E3-487E-BAD0-94302A54CB00}"/>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407909FF-DCC6-4E15-BBD5-4B279CF205EC}"/>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Rounded Rectangle 10">
            <a:extLst>
              <a:ext uri="{FF2B5EF4-FFF2-40B4-BE49-F238E27FC236}">
                <a16:creationId xmlns:a16="http://schemas.microsoft.com/office/drawing/2014/main" id="{251B6077-73AC-475D-B514-64C9FFD6E132}"/>
              </a:ext>
            </a:extLst>
          </p:cNvPr>
          <p:cNvSpPr/>
          <p:nvPr/>
        </p:nvSpPr>
        <p:spPr>
          <a:xfrm>
            <a:off x="5542128" y="880566"/>
            <a:ext cx="1760582" cy="1691184"/>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c</a:t>
            </a:r>
          </a:p>
        </p:txBody>
      </p:sp>
      <p:sp>
        <p:nvSpPr>
          <p:cNvPr id="10" name="Rectangle 9">
            <a:extLst>
              <a:ext uri="{FF2B5EF4-FFF2-40B4-BE49-F238E27FC236}">
                <a16:creationId xmlns:a16="http://schemas.microsoft.com/office/drawing/2014/main" id="{A95F10DF-3ED4-4076-89C0-510E50A05593}"/>
              </a:ext>
            </a:extLst>
          </p:cNvPr>
          <p:cNvSpPr/>
          <p:nvPr/>
        </p:nvSpPr>
        <p:spPr>
          <a:xfrm>
            <a:off x="5542129" y="2065550"/>
            <a:ext cx="1782708" cy="314510"/>
          </a:xfrm>
          <a:prstGeom prst="rect">
            <a:avLst/>
          </a:prstGeom>
        </p:spPr>
        <p:txBody>
          <a:bodyPr wrap="square">
            <a:spAutoFit/>
          </a:bodyPr>
          <a:lstStyle/>
          <a:p>
            <a:pPr algn="ctr">
              <a:lnSpc>
                <a:spcPct val="150000"/>
              </a:lnSpc>
            </a:pPr>
            <a:r>
              <a:rPr lang="en-US" sz="105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On Strategy</a:t>
            </a:r>
            <a:endParaRPr lang="en-US" sz="75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grpSp>
        <p:nvGrpSpPr>
          <p:cNvPr id="11" name="Group 10">
            <a:extLst>
              <a:ext uri="{FF2B5EF4-FFF2-40B4-BE49-F238E27FC236}">
                <a16:creationId xmlns:a16="http://schemas.microsoft.com/office/drawing/2014/main" id="{EF241B02-6306-4228-9C58-0BA9B4A6E259}"/>
              </a:ext>
            </a:extLst>
          </p:cNvPr>
          <p:cNvGrpSpPr/>
          <p:nvPr/>
        </p:nvGrpSpPr>
        <p:grpSpPr>
          <a:xfrm>
            <a:off x="5960391" y="1105458"/>
            <a:ext cx="848139" cy="847575"/>
            <a:chOff x="7392042" y="4622499"/>
            <a:chExt cx="936240" cy="935617"/>
          </a:xfrm>
        </p:grpSpPr>
        <p:grpSp>
          <p:nvGrpSpPr>
            <p:cNvPr id="12" name="Group 11">
              <a:extLst>
                <a:ext uri="{FF2B5EF4-FFF2-40B4-BE49-F238E27FC236}">
                  <a16:creationId xmlns:a16="http://schemas.microsoft.com/office/drawing/2014/main" id="{1DFBFDC1-E098-4914-B400-33221EE3F6BC}"/>
                </a:ext>
              </a:extLst>
            </p:cNvPr>
            <p:cNvGrpSpPr/>
            <p:nvPr/>
          </p:nvGrpSpPr>
          <p:grpSpPr>
            <a:xfrm>
              <a:off x="7392042" y="4622499"/>
              <a:ext cx="936240" cy="935617"/>
              <a:chOff x="4934857" y="3015135"/>
              <a:chExt cx="1732188" cy="1731036"/>
            </a:xfrm>
          </p:grpSpPr>
          <p:sp>
            <p:nvSpPr>
              <p:cNvPr id="14" name="Circle: Hollow 14">
                <a:extLst>
                  <a:ext uri="{FF2B5EF4-FFF2-40B4-BE49-F238E27FC236}">
                    <a16:creationId xmlns:a16="http://schemas.microsoft.com/office/drawing/2014/main" id="{FC92022A-37FB-4F19-B9D8-7EAB3F312BCD}"/>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5" name="Block Arc 14">
                <a:extLst>
                  <a:ext uri="{FF2B5EF4-FFF2-40B4-BE49-F238E27FC236}">
                    <a16:creationId xmlns:a16="http://schemas.microsoft.com/office/drawing/2014/main" id="{1B11DDA2-B749-4C5C-9657-65F529E754C1}"/>
                  </a:ext>
                </a:extLst>
              </p:cNvPr>
              <p:cNvSpPr/>
              <p:nvPr/>
            </p:nvSpPr>
            <p:spPr>
              <a:xfrm>
                <a:off x="4939844" y="3015135"/>
                <a:ext cx="1727201" cy="1727200"/>
              </a:xfrm>
              <a:prstGeom prst="blockArc">
                <a:avLst>
                  <a:gd name="adj1" fmla="val 6452741"/>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grpSp>
        <p:sp>
          <p:nvSpPr>
            <p:cNvPr id="13" name="Oval 12">
              <a:extLst>
                <a:ext uri="{FF2B5EF4-FFF2-40B4-BE49-F238E27FC236}">
                  <a16:creationId xmlns:a16="http://schemas.microsoft.com/office/drawing/2014/main" id="{A6EB2165-FAB4-413D-8BD6-B33BCAB9B426}"/>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16" name="TextBox 15">
            <a:extLst>
              <a:ext uri="{FF2B5EF4-FFF2-40B4-BE49-F238E27FC236}">
                <a16:creationId xmlns:a16="http://schemas.microsoft.com/office/drawing/2014/main" id="{8E303083-04EB-4847-A6D0-0AAE66E70E8E}"/>
              </a:ext>
            </a:extLst>
          </p:cNvPr>
          <p:cNvSpPr txBox="1"/>
          <p:nvPr/>
        </p:nvSpPr>
        <p:spPr>
          <a:xfrm>
            <a:off x="6051158" y="1384488"/>
            <a:ext cx="702180" cy="323165"/>
          </a:xfrm>
          <a:prstGeom prst="rect">
            <a:avLst/>
          </a:prstGeom>
          <a:noFill/>
        </p:spPr>
        <p:txBody>
          <a:bodyPr wrap="square" rtlCol="0">
            <a:spAutoFit/>
          </a:bodyPr>
          <a:lstStyle/>
          <a:p>
            <a:pPr algn="ctr"/>
            <a:r>
              <a:rPr lang="en-US" sz="1500" b="1" dirty="0">
                <a:latin typeface="Newsreader" panose="02000000000000000000" pitchFamily="2" charset="0"/>
                <a:ea typeface="Noto Serif" panose="02020600060500020200" pitchFamily="18" charset="0"/>
                <a:cs typeface="Noto Serif" panose="02020600060500020200" pitchFamily="18" charset="0"/>
              </a:rPr>
              <a:t>60%</a:t>
            </a:r>
            <a:endParaRPr lang="id-ID" sz="1500" b="1" dirty="0">
              <a:latin typeface="Newsreader" panose="02000000000000000000" pitchFamily="2" charset="0"/>
              <a:ea typeface="Noto Serif" panose="02020600060500020200" pitchFamily="18" charset="0"/>
              <a:cs typeface="Noto Serif" panose="02020600060500020200" pitchFamily="18" charset="0"/>
            </a:endParaRPr>
          </a:p>
        </p:txBody>
      </p:sp>
      <p:sp>
        <p:nvSpPr>
          <p:cNvPr id="17" name="Rectangle 16">
            <a:extLst>
              <a:ext uri="{FF2B5EF4-FFF2-40B4-BE49-F238E27FC236}">
                <a16:creationId xmlns:a16="http://schemas.microsoft.com/office/drawing/2014/main" id="{0B6E9FB9-3FA8-4FDC-A9CF-598919893546}"/>
              </a:ext>
            </a:extLst>
          </p:cNvPr>
          <p:cNvSpPr/>
          <p:nvPr/>
        </p:nvSpPr>
        <p:spPr>
          <a:xfrm>
            <a:off x="695839" y="3188627"/>
            <a:ext cx="3418962" cy="1024768"/>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 text dummy text of the printing and typesetting industry. Lorem simply dummy text dummy text of the dummy text </a:t>
            </a:r>
            <a:endParaRPr lang="en-US" sz="825" dirty="0">
              <a:solidFill>
                <a:schemeClr val="bg1">
                  <a:lumMod val="50000"/>
                </a:schemeClr>
              </a:solidFill>
              <a:latin typeface="DauphinPlain"/>
            </a:endParaRPr>
          </a:p>
        </p:txBody>
      </p:sp>
      <p:sp>
        <p:nvSpPr>
          <p:cNvPr id="18" name="Rectangle 17">
            <a:extLst>
              <a:ext uri="{FF2B5EF4-FFF2-40B4-BE49-F238E27FC236}">
                <a16:creationId xmlns:a16="http://schemas.microsoft.com/office/drawing/2014/main" id="{5167E9A9-48EC-4FC2-9480-20E2D15CEB2F}"/>
              </a:ext>
            </a:extLst>
          </p:cNvPr>
          <p:cNvSpPr/>
          <p:nvPr/>
        </p:nvSpPr>
        <p:spPr>
          <a:xfrm>
            <a:off x="750630" y="2687817"/>
            <a:ext cx="1120822" cy="26302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a:t>
            </a:r>
            <a:endParaRPr lang="en-US" sz="825" dirty="0">
              <a:solidFill>
                <a:schemeClr val="bg1">
                  <a:lumMod val="50000"/>
                </a:schemeClr>
              </a:solidFill>
              <a:latin typeface="DauphinPlain"/>
            </a:endParaRPr>
          </a:p>
        </p:txBody>
      </p:sp>
      <p:sp>
        <p:nvSpPr>
          <p:cNvPr id="19" name="TextBox 18">
            <a:extLst>
              <a:ext uri="{FF2B5EF4-FFF2-40B4-BE49-F238E27FC236}">
                <a16:creationId xmlns:a16="http://schemas.microsoft.com/office/drawing/2014/main" id="{C39AEC7B-9CC3-487E-9708-E509BB23BC6E}"/>
              </a:ext>
            </a:extLst>
          </p:cNvPr>
          <p:cNvSpPr txBox="1"/>
          <p:nvPr/>
        </p:nvSpPr>
        <p:spPr>
          <a:xfrm>
            <a:off x="695839" y="2347401"/>
            <a:ext cx="1230406" cy="461665"/>
          </a:xfrm>
          <a:prstGeom prst="rect">
            <a:avLst/>
          </a:prstGeom>
          <a:noFill/>
        </p:spPr>
        <p:txBody>
          <a:bodyPr wrap="square" rtlCol="0">
            <a:spAutoFit/>
          </a:bodyPr>
          <a:lstStyle/>
          <a:p>
            <a:r>
              <a:rPr lang="en-GB" sz="24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70+</a:t>
            </a:r>
            <a:endParaRPr lang="id-ID" sz="1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20" name="TextBox 19">
            <a:extLst>
              <a:ext uri="{FF2B5EF4-FFF2-40B4-BE49-F238E27FC236}">
                <a16:creationId xmlns:a16="http://schemas.microsoft.com/office/drawing/2014/main" id="{7E1AA07D-24AA-46E8-A841-83615BF44312}"/>
              </a:ext>
            </a:extLst>
          </p:cNvPr>
          <p:cNvSpPr txBox="1"/>
          <p:nvPr/>
        </p:nvSpPr>
        <p:spPr>
          <a:xfrm>
            <a:off x="695839" y="880566"/>
            <a:ext cx="3647561" cy="1200329"/>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Revolution  Technology In Factories.</a:t>
            </a:r>
          </a:p>
        </p:txBody>
      </p:sp>
      <p:sp>
        <p:nvSpPr>
          <p:cNvPr id="21" name="Rectangle 20">
            <a:extLst>
              <a:ext uri="{FF2B5EF4-FFF2-40B4-BE49-F238E27FC236}">
                <a16:creationId xmlns:a16="http://schemas.microsoft.com/office/drawing/2014/main" id="{4D66DD76-4B9C-437D-A16B-E114FA5E61BC}"/>
              </a:ext>
            </a:extLst>
          </p:cNvPr>
          <p:cNvSpPr/>
          <p:nvPr/>
        </p:nvSpPr>
        <p:spPr>
          <a:xfrm>
            <a:off x="2035827" y="2692875"/>
            <a:ext cx="1120822" cy="26302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a:t>
            </a:r>
            <a:endParaRPr lang="en-US" sz="825" dirty="0">
              <a:solidFill>
                <a:schemeClr val="bg1">
                  <a:lumMod val="50000"/>
                </a:schemeClr>
              </a:solidFill>
              <a:latin typeface="DauphinPlain"/>
            </a:endParaRPr>
          </a:p>
        </p:txBody>
      </p:sp>
      <p:sp>
        <p:nvSpPr>
          <p:cNvPr id="22" name="TextBox 21">
            <a:extLst>
              <a:ext uri="{FF2B5EF4-FFF2-40B4-BE49-F238E27FC236}">
                <a16:creationId xmlns:a16="http://schemas.microsoft.com/office/drawing/2014/main" id="{D7FE58FA-371D-4B4F-BD53-6D121D327F05}"/>
              </a:ext>
            </a:extLst>
          </p:cNvPr>
          <p:cNvSpPr txBox="1"/>
          <p:nvPr/>
        </p:nvSpPr>
        <p:spPr>
          <a:xfrm>
            <a:off x="1981036" y="2352459"/>
            <a:ext cx="1230406" cy="461665"/>
          </a:xfrm>
          <a:prstGeom prst="rect">
            <a:avLst/>
          </a:prstGeom>
          <a:noFill/>
        </p:spPr>
        <p:txBody>
          <a:bodyPr wrap="square" rtlCol="0">
            <a:spAutoFit/>
          </a:bodyPr>
          <a:lstStyle/>
          <a:p>
            <a:r>
              <a:rPr lang="en-GB" sz="24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89+</a:t>
            </a:r>
            <a:endParaRPr lang="id-ID" sz="1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spTree>
    <p:extLst>
      <p:ext uri="{BB962C8B-B14F-4D97-AF65-F5344CB8AC3E}">
        <p14:creationId xmlns:p14="http://schemas.microsoft.com/office/powerpoint/2010/main" val="3465381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up)">
                                      <p:cBhvr>
                                        <p:cTn id="7" dur="500"/>
                                        <p:tgtEl>
                                          <p:spTgt spid="17">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animEffect transition="in" filter="wipe(up)">
                                      <p:cBhvr>
                                        <p:cTn id="11" dur="500"/>
                                        <p:tgtEl>
                                          <p:spTgt spid="18">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1">
                                            <p:txEl>
                                              <p:pRg st="0" end="0"/>
                                            </p:txEl>
                                          </p:spTgt>
                                        </p:tgtEl>
                                        <p:attrNameLst>
                                          <p:attrName>style.visibility</p:attrName>
                                        </p:attrNameLst>
                                      </p:cBhvr>
                                      <p:to>
                                        <p:strVal val="visible"/>
                                      </p:to>
                                    </p:set>
                                    <p:animEffect transition="in" filter="wipe(up)">
                                      <p:cBhvr>
                                        <p:cTn id="23" dur="500"/>
                                        <p:tgtEl>
                                          <p:spTgt spid="21">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C2AA7E95-361E-4ABF-9549-F5D549DBB92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8969" r="8969"/>
          <a:stretch>
            <a:fillRect/>
          </a:stretch>
        </p:blipFill>
        <p:spPr/>
      </p:pic>
      <p:sp>
        <p:nvSpPr>
          <p:cNvPr id="18" name="Rectangle: Single Corner Snipped 17">
            <a:extLst>
              <a:ext uri="{FF2B5EF4-FFF2-40B4-BE49-F238E27FC236}">
                <a16:creationId xmlns:a16="http://schemas.microsoft.com/office/drawing/2014/main" id="{021FD233-0B1E-49F9-809F-22592B76E5AA}"/>
              </a:ext>
            </a:extLst>
          </p:cNvPr>
          <p:cNvSpPr/>
          <p:nvPr/>
        </p:nvSpPr>
        <p:spPr>
          <a:xfrm>
            <a:off x="768715" y="1221799"/>
            <a:ext cx="1680941" cy="439882"/>
          </a:xfrm>
          <a:custGeom>
            <a:avLst/>
            <a:gdLst>
              <a:gd name="connsiteX0" fmla="*/ 0 w 1884219"/>
              <a:gd name="connsiteY0" fmla="*/ 0 h 720436"/>
              <a:gd name="connsiteX1" fmla="*/ 1884219 w 1884219"/>
              <a:gd name="connsiteY1" fmla="*/ 0 h 720436"/>
              <a:gd name="connsiteX2" fmla="*/ 1884219 w 1884219"/>
              <a:gd name="connsiteY2" fmla="*/ 0 h 720436"/>
              <a:gd name="connsiteX3" fmla="*/ 1884219 w 1884219"/>
              <a:gd name="connsiteY3" fmla="*/ 720436 h 720436"/>
              <a:gd name="connsiteX4" fmla="*/ 0 w 1884219"/>
              <a:gd name="connsiteY4" fmla="*/ 720436 h 720436"/>
              <a:gd name="connsiteX5" fmla="*/ 0 w 1884219"/>
              <a:gd name="connsiteY5" fmla="*/ 0 h 720436"/>
              <a:gd name="connsiteX0" fmla="*/ 0 w 1884219"/>
              <a:gd name="connsiteY0" fmla="*/ 0 h 734291"/>
              <a:gd name="connsiteX1" fmla="*/ 1884219 w 1884219"/>
              <a:gd name="connsiteY1" fmla="*/ 0 h 734291"/>
              <a:gd name="connsiteX2" fmla="*/ 1884219 w 1884219"/>
              <a:gd name="connsiteY2" fmla="*/ 0 h 734291"/>
              <a:gd name="connsiteX3" fmla="*/ 1759528 w 1884219"/>
              <a:gd name="connsiteY3" fmla="*/ 734291 h 734291"/>
              <a:gd name="connsiteX4" fmla="*/ 0 w 1884219"/>
              <a:gd name="connsiteY4" fmla="*/ 720436 h 734291"/>
              <a:gd name="connsiteX5" fmla="*/ 0 w 1884219"/>
              <a:gd name="connsiteY5" fmla="*/ 0 h 734291"/>
              <a:gd name="connsiteX0" fmla="*/ 0 w 2202873"/>
              <a:gd name="connsiteY0" fmla="*/ 0 h 734291"/>
              <a:gd name="connsiteX1" fmla="*/ 1884219 w 2202873"/>
              <a:gd name="connsiteY1" fmla="*/ 0 h 734291"/>
              <a:gd name="connsiteX2" fmla="*/ 2202873 w 2202873"/>
              <a:gd name="connsiteY2" fmla="*/ 138546 h 734291"/>
              <a:gd name="connsiteX3" fmla="*/ 1759528 w 2202873"/>
              <a:gd name="connsiteY3" fmla="*/ 734291 h 734291"/>
              <a:gd name="connsiteX4" fmla="*/ 0 w 2202873"/>
              <a:gd name="connsiteY4" fmla="*/ 720436 h 734291"/>
              <a:gd name="connsiteX5" fmla="*/ 0 w 2202873"/>
              <a:gd name="connsiteY5" fmla="*/ 0 h 734291"/>
              <a:gd name="connsiteX0" fmla="*/ 0 w 2202873"/>
              <a:gd name="connsiteY0" fmla="*/ 0 h 734291"/>
              <a:gd name="connsiteX1" fmla="*/ 1884219 w 2202873"/>
              <a:gd name="connsiteY1" fmla="*/ 96982 h 734291"/>
              <a:gd name="connsiteX2" fmla="*/ 2202873 w 2202873"/>
              <a:gd name="connsiteY2" fmla="*/ 138546 h 734291"/>
              <a:gd name="connsiteX3" fmla="*/ 1759528 w 2202873"/>
              <a:gd name="connsiteY3" fmla="*/ 734291 h 734291"/>
              <a:gd name="connsiteX4" fmla="*/ 0 w 2202873"/>
              <a:gd name="connsiteY4" fmla="*/ 720436 h 734291"/>
              <a:gd name="connsiteX5" fmla="*/ 0 w 2202873"/>
              <a:gd name="connsiteY5" fmla="*/ 0 h 734291"/>
              <a:gd name="connsiteX0" fmla="*/ 0 w 2202873"/>
              <a:gd name="connsiteY0" fmla="*/ 96981 h 637309"/>
              <a:gd name="connsiteX1" fmla="*/ 1884219 w 2202873"/>
              <a:gd name="connsiteY1" fmla="*/ 0 h 637309"/>
              <a:gd name="connsiteX2" fmla="*/ 2202873 w 2202873"/>
              <a:gd name="connsiteY2" fmla="*/ 41564 h 637309"/>
              <a:gd name="connsiteX3" fmla="*/ 1759528 w 2202873"/>
              <a:gd name="connsiteY3" fmla="*/ 637309 h 637309"/>
              <a:gd name="connsiteX4" fmla="*/ 0 w 2202873"/>
              <a:gd name="connsiteY4" fmla="*/ 623454 h 637309"/>
              <a:gd name="connsiteX5" fmla="*/ 0 w 2202873"/>
              <a:gd name="connsiteY5" fmla="*/ 96981 h 637309"/>
              <a:gd name="connsiteX0" fmla="*/ 0 w 2202873"/>
              <a:gd name="connsiteY0" fmla="*/ 55417 h 595745"/>
              <a:gd name="connsiteX1" fmla="*/ 1884219 w 2202873"/>
              <a:gd name="connsiteY1" fmla="*/ 15586 h 595745"/>
              <a:gd name="connsiteX2" fmla="*/ 2202873 w 2202873"/>
              <a:gd name="connsiteY2" fmla="*/ 0 h 595745"/>
              <a:gd name="connsiteX3" fmla="*/ 1759528 w 2202873"/>
              <a:gd name="connsiteY3" fmla="*/ 595745 h 595745"/>
              <a:gd name="connsiteX4" fmla="*/ 0 w 2202873"/>
              <a:gd name="connsiteY4" fmla="*/ 581890 h 595745"/>
              <a:gd name="connsiteX5" fmla="*/ 0 w 2202873"/>
              <a:gd name="connsiteY5" fmla="*/ 55417 h 595745"/>
              <a:gd name="connsiteX0" fmla="*/ 0 w 2209223"/>
              <a:gd name="connsiteY0" fmla="*/ 36367 h 595745"/>
              <a:gd name="connsiteX1" fmla="*/ 1890569 w 2209223"/>
              <a:gd name="connsiteY1" fmla="*/ 15586 h 595745"/>
              <a:gd name="connsiteX2" fmla="*/ 2209223 w 2209223"/>
              <a:gd name="connsiteY2" fmla="*/ 0 h 595745"/>
              <a:gd name="connsiteX3" fmla="*/ 1765878 w 2209223"/>
              <a:gd name="connsiteY3" fmla="*/ 595745 h 595745"/>
              <a:gd name="connsiteX4" fmla="*/ 6350 w 2209223"/>
              <a:gd name="connsiteY4" fmla="*/ 581890 h 595745"/>
              <a:gd name="connsiteX5" fmla="*/ 0 w 2209223"/>
              <a:gd name="connsiteY5" fmla="*/ 36367 h 595745"/>
              <a:gd name="connsiteX0" fmla="*/ 0 w 2247323"/>
              <a:gd name="connsiteY0" fmla="*/ 20781 h 580159"/>
              <a:gd name="connsiteX1" fmla="*/ 1890569 w 2247323"/>
              <a:gd name="connsiteY1" fmla="*/ 0 h 580159"/>
              <a:gd name="connsiteX2" fmla="*/ 2247323 w 2247323"/>
              <a:gd name="connsiteY2" fmla="*/ 3464 h 580159"/>
              <a:gd name="connsiteX3" fmla="*/ 1765878 w 2247323"/>
              <a:gd name="connsiteY3" fmla="*/ 580159 h 580159"/>
              <a:gd name="connsiteX4" fmla="*/ 6350 w 2247323"/>
              <a:gd name="connsiteY4" fmla="*/ 566304 h 580159"/>
              <a:gd name="connsiteX5" fmla="*/ 0 w 2247323"/>
              <a:gd name="connsiteY5" fmla="*/ 20781 h 580159"/>
              <a:gd name="connsiteX0" fmla="*/ 0 w 2247323"/>
              <a:gd name="connsiteY0" fmla="*/ 20781 h 586509"/>
              <a:gd name="connsiteX1" fmla="*/ 1890569 w 2247323"/>
              <a:gd name="connsiteY1" fmla="*/ 0 h 586509"/>
              <a:gd name="connsiteX2" fmla="*/ 2247323 w 2247323"/>
              <a:gd name="connsiteY2" fmla="*/ 3464 h 586509"/>
              <a:gd name="connsiteX3" fmla="*/ 1803978 w 2247323"/>
              <a:gd name="connsiteY3" fmla="*/ 586509 h 586509"/>
              <a:gd name="connsiteX4" fmla="*/ 6350 w 2247323"/>
              <a:gd name="connsiteY4" fmla="*/ 566304 h 586509"/>
              <a:gd name="connsiteX5" fmla="*/ 0 w 2247323"/>
              <a:gd name="connsiteY5" fmla="*/ 20781 h 586509"/>
              <a:gd name="connsiteX0" fmla="*/ 6632 w 2241255"/>
              <a:gd name="connsiteY0" fmla="*/ 1731 h 586509"/>
              <a:gd name="connsiteX1" fmla="*/ 1884501 w 2241255"/>
              <a:gd name="connsiteY1" fmla="*/ 0 h 586509"/>
              <a:gd name="connsiteX2" fmla="*/ 2241255 w 2241255"/>
              <a:gd name="connsiteY2" fmla="*/ 3464 h 586509"/>
              <a:gd name="connsiteX3" fmla="*/ 1797910 w 2241255"/>
              <a:gd name="connsiteY3" fmla="*/ 586509 h 586509"/>
              <a:gd name="connsiteX4" fmla="*/ 282 w 2241255"/>
              <a:gd name="connsiteY4" fmla="*/ 566304 h 586509"/>
              <a:gd name="connsiteX5" fmla="*/ 6632 w 2241255"/>
              <a:gd name="connsiteY5" fmla="*/ 1731 h 586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41255" h="586509">
                <a:moveTo>
                  <a:pt x="6632" y="1731"/>
                </a:moveTo>
                <a:lnTo>
                  <a:pt x="1884501" y="0"/>
                </a:lnTo>
                <a:lnTo>
                  <a:pt x="2241255" y="3464"/>
                </a:lnTo>
                <a:lnTo>
                  <a:pt x="1797910" y="586509"/>
                </a:lnTo>
                <a:lnTo>
                  <a:pt x="282" y="566304"/>
                </a:lnTo>
                <a:cubicBezTo>
                  <a:pt x="-1835" y="384463"/>
                  <a:pt x="8749" y="183572"/>
                  <a:pt x="6632" y="1731"/>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nvGrpSpPr>
          <p:cNvPr id="24" name="Group 23">
            <a:extLst>
              <a:ext uri="{FF2B5EF4-FFF2-40B4-BE49-F238E27FC236}">
                <a16:creationId xmlns:a16="http://schemas.microsoft.com/office/drawing/2014/main" id="{CC807D53-2196-4F7B-96EE-A04811E254C4}"/>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21" name="Freeform: Shape 20">
              <a:extLst>
                <a:ext uri="{FF2B5EF4-FFF2-40B4-BE49-F238E27FC236}">
                  <a16:creationId xmlns:a16="http://schemas.microsoft.com/office/drawing/2014/main" id="{497FBF52-EEE8-46F6-B6B1-42A9C60BD76F}"/>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22" name="Parallelogram 21">
              <a:extLst>
                <a:ext uri="{FF2B5EF4-FFF2-40B4-BE49-F238E27FC236}">
                  <a16:creationId xmlns:a16="http://schemas.microsoft.com/office/drawing/2014/main" id="{DA7F6E4F-80CE-4217-A20F-CC0AD66B9C5F}"/>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23" name="TextBox 22">
              <a:extLst>
                <a:ext uri="{FF2B5EF4-FFF2-40B4-BE49-F238E27FC236}">
                  <a16:creationId xmlns:a16="http://schemas.microsoft.com/office/drawing/2014/main" id="{A51385BF-6625-49D9-8FE3-78700ABD4A8D}"/>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25" name="TextBox 24">
            <a:extLst>
              <a:ext uri="{FF2B5EF4-FFF2-40B4-BE49-F238E27FC236}">
                <a16:creationId xmlns:a16="http://schemas.microsoft.com/office/drawing/2014/main" id="{8614693F-B63E-4C07-8E47-73A43CD8B2C0}"/>
              </a:ext>
            </a:extLst>
          </p:cNvPr>
          <p:cNvSpPr txBox="1"/>
          <p:nvPr/>
        </p:nvSpPr>
        <p:spPr>
          <a:xfrm>
            <a:off x="5555746" y="1441740"/>
            <a:ext cx="2977355" cy="830997"/>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Welcome To The Company.</a:t>
            </a:r>
          </a:p>
        </p:txBody>
      </p:sp>
      <p:sp>
        <p:nvSpPr>
          <p:cNvPr id="26" name="Rectangle 25">
            <a:extLst>
              <a:ext uri="{FF2B5EF4-FFF2-40B4-BE49-F238E27FC236}">
                <a16:creationId xmlns:a16="http://schemas.microsoft.com/office/drawing/2014/main" id="{FA5ECAEE-1CAD-46A8-A849-F7177369F8E0}"/>
              </a:ext>
            </a:extLst>
          </p:cNvPr>
          <p:cNvSpPr/>
          <p:nvPr/>
        </p:nvSpPr>
        <p:spPr>
          <a:xfrm>
            <a:off x="5555746" y="2666675"/>
            <a:ext cx="3064811"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 industry’s industry. Lorem Ipsum has been the industry's standard</a:t>
            </a:r>
            <a:endParaRPr lang="en-US" sz="825" dirty="0">
              <a:solidFill>
                <a:schemeClr val="bg1">
                  <a:lumMod val="50000"/>
                </a:schemeClr>
              </a:solidFill>
              <a:latin typeface="DauphinPlain"/>
            </a:endParaRPr>
          </a:p>
        </p:txBody>
      </p:sp>
      <p:sp>
        <p:nvSpPr>
          <p:cNvPr id="27" name="Rectangle 26">
            <a:extLst>
              <a:ext uri="{FF2B5EF4-FFF2-40B4-BE49-F238E27FC236}">
                <a16:creationId xmlns:a16="http://schemas.microsoft.com/office/drawing/2014/main" id="{51DA9DA4-D36C-46B3-93BE-B9E2B2C1F7DC}"/>
              </a:ext>
            </a:extLst>
          </p:cNvPr>
          <p:cNvSpPr/>
          <p:nvPr/>
        </p:nvSpPr>
        <p:spPr>
          <a:xfrm>
            <a:off x="5512018" y="3719916"/>
            <a:ext cx="1656005" cy="263021"/>
          </a:xfrm>
          <a:prstGeom prst="rect">
            <a:avLst/>
          </a:prstGeom>
        </p:spPr>
        <p:txBody>
          <a:bodyPr wrap="square">
            <a:spAutoFit/>
          </a:bodyPr>
          <a:lstStyle/>
          <a:p>
            <a:pPr>
              <a:lnSpc>
                <a:spcPct val="150000"/>
              </a:lnSpc>
            </a:pPr>
            <a:r>
              <a:rPr lang="en-US" sz="825" b="1" i="1" dirty="0">
                <a:solidFill>
                  <a:schemeClr val="accent4"/>
                </a:solidFill>
                <a:latin typeface="Open Sans" panose="020B0606030504020204" pitchFamily="34" charset="0"/>
              </a:rPr>
              <a:t>Read More . . .</a:t>
            </a:r>
            <a:endParaRPr lang="en-US" sz="825" b="1" i="1" dirty="0">
              <a:solidFill>
                <a:schemeClr val="accent4"/>
              </a:solidFill>
              <a:latin typeface="DauphinPlain"/>
            </a:endParaRPr>
          </a:p>
        </p:txBody>
      </p:sp>
      <p:sp>
        <p:nvSpPr>
          <p:cNvPr id="13" name="TextBox 12">
            <a:extLst>
              <a:ext uri="{FF2B5EF4-FFF2-40B4-BE49-F238E27FC236}">
                <a16:creationId xmlns:a16="http://schemas.microsoft.com/office/drawing/2014/main" id="{E358D679-55D2-463F-8C75-E6FF915A577D}"/>
              </a:ext>
            </a:extLst>
          </p:cNvPr>
          <p:cNvSpPr txBox="1"/>
          <p:nvPr/>
        </p:nvSpPr>
        <p:spPr>
          <a:xfrm>
            <a:off x="870652" y="1303240"/>
            <a:ext cx="1230406" cy="248209"/>
          </a:xfrm>
          <a:prstGeom prst="rect">
            <a:avLst/>
          </a:prstGeom>
          <a:noFill/>
        </p:spPr>
        <p:txBody>
          <a:bodyPr wrap="square" rtlCol="0">
            <a:spAutoFit/>
          </a:bodyPr>
          <a:lstStyle/>
          <a:p>
            <a:pPr algn="ctr"/>
            <a:r>
              <a:rPr lang="en-GB" sz="1013" b="1" dirty="0">
                <a:solidFill>
                  <a:schemeClr val="bg1"/>
                </a:solidFill>
                <a:latin typeface="Newsreader" panose="02000000000000000000" pitchFamily="2" charset="0"/>
                <a:ea typeface="Noto Serif" panose="02020600060500020200" pitchFamily="18" charset="0"/>
                <a:cs typeface="Noto Serif" panose="02020600060500020200" pitchFamily="18" charset="0"/>
              </a:rPr>
              <a:t>Industrial</a:t>
            </a:r>
            <a:endParaRPr lang="id-ID" sz="788" b="1" dirty="0">
              <a:solidFill>
                <a:schemeClr val="bg1"/>
              </a:solidFill>
              <a:latin typeface="Newsreader" panose="02000000000000000000" pitchFamily="2" charset="0"/>
              <a:ea typeface="Noto Serif" panose="02020600060500020200" pitchFamily="18" charset="0"/>
              <a:cs typeface="Noto Serif" panose="02020600060500020200" pitchFamily="18" charset="0"/>
            </a:endParaRPr>
          </a:p>
        </p:txBody>
      </p:sp>
    </p:spTree>
    <p:extLst>
      <p:ext uri="{BB962C8B-B14F-4D97-AF65-F5344CB8AC3E}">
        <p14:creationId xmlns:p14="http://schemas.microsoft.com/office/powerpoint/2010/main" val="507197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xEl>
                                              <p:pRg st="0" end="0"/>
                                            </p:txEl>
                                          </p:spTgt>
                                        </p:tgtEl>
                                        <p:attrNameLst>
                                          <p:attrName>style.visibility</p:attrName>
                                        </p:attrNameLst>
                                      </p:cBhvr>
                                      <p:to>
                                        <p:strVal val="visible"/>
                                      </p:to>
                                    </p:set>
                                    <p:animEffect transition="in" filter="wipe(up)">
                                      <p:cBhvr>
                                        <p:cTn id="11" dur="500"/>
                                        <p:tgtEl>
                                          <p:spTgt spid="26">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7">
                                            <p:txEl>
                                              <p:pRg st="0" end="0"/>
                                            </p:txEl>
                                          </p:spTgt>
                                        </p:tgtEl>
                                        <p:attrNameLst>
                                          <p:attrName>style.visibility</p:attrName>
                                        </p:attrNameLst>
                                      </p:cBhvr>
                                      <p:to>
                                        <p:strVal val="visible"/>
                                      </p:to>
                                    </p:set>
                                    <p:animEffect transition="in" filter="wipe(up)">
                                      <p:cBhvr>
                                        <p:cTn id="15" dur="500"/>
                                        <p:tgtEl>
                                          <p:spTgt spid="27">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0C45386-AC1C-4969-964D-C28004EB8498}"/>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E0894B44-9609-4CAD-BE12-156D12763F1C}"/>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7453E357-0C47-4401-8E19-A28175B33964}"/>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46F52BBF-D696-4B34-AF71-499631FF029C}"/>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0" name="TextBox 9">
            <a:extLst>
              <a:ext uri="{FF2B5EF4-FFF2-40B4-BE49-F238E27FC236}">
                <a16:creationId xmlns:a16="http://schemas.microsoft.com/office/drawing/2014/main" id="{FD1FC8E3-A1F7-45FB-B790-629B1E953CF2}"/>
              </a:ext>
            </a:extLst>
          </p:cNvPr>
          <p:cNvSpPr txBox="1"/>
          <p:nvPr/>
        </p:nvSpPr>
        <p:spPr>
          <a:xfrm>
            <a:off x="695839" y="880566"/>
            <a:ext cx="3574825" cy="830997"/>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Professional Certified And Qualified.</a:t>
            </a:r>
          </a:p>
        </p:txBody>
      </p:sp>
      <p:sp>
        <p:nvSpPr>
          <p:cNvPr id="11" name="Rectangle 10">
            <a:extLst>
              <a:ext uri="{FF2B5EF4-FFF2-40B4-BE49-F238E27FC236}">
                <a16:creationId xmlns:a16="http://schemas.microsoft.com/office/drawing/2014/main" id="{D43957DB-1D1D-4BD1-B6F8-25B26ED22924}"/>
              </a:ext>
            </a:extLst>
          </p:cNvPr>
          <p:cNvSpPr/>
          <p:nvPr/>
        </p:nvSpPr>
        <p:spPr>
          <a:xfrm>
            <a:off x="4572000" y="888232"/>
            <a:ext cx="3428227"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 text</a:t>
            </a:r>
            <a:endParaRPr lang="en-US" sz="825" dirty="0">
              <a:solidFill>
                <a:schemeClr val="bg1">
                  <a:lumMod val="50000"/>
                </a:schemeClr>
              </a:solidFill>
              <a:latin typeface="DauphinPlain"/>
            </a:endParaRPr>
          </a:p>
        </p:txBody>
      </p:sp>
      <p:sp>
        <p:nvSpPr>
          <p:cNvPr id="12" name="Rectangle 11">
            <a:extLst>
              <a:ext uri="{FF2B5EF4-FFF2-40B4-BE49-F238E27FC236}">
                <a16:creationId xmlns:a16="http://schemas.microsoft.com/office/drawing/2014/main" id="{4FA75935-0E7C-4213-8B1B-79107601A59F}"/>
              </a:ext>
            </a:extLst>
          </p:cNvPr>
          <p:cNvSpPr/>
          <p:nvPr/>
        </p:nvSpPr>
        <p:spPr>
          <a:xfrm>
            <a:off x="7162479" y="3394787"/>
            <a:ext cx="1669794" cy="1024768"/>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Lorem simply dummy text dummy text of the printing</a:t>
            </a:r>
            <a:endParaRPr lang="en-US" sz="825" dirty="0">
              <a:solidFill>
                <a:schemeClr val="bg1"/>
              </a:solidFill>
              <a:latin typeface="DauphinPlain"/>
            </a:endParaRPr>
          </a:p>
        </p:txBody>
      </p:sp>
      <p:sp>
        <p:nvSpPr>
          <p:cNvPr id="13" name="Rectangle 12">
            <a:extLst>
              <a:ext uri="{FF2B5EF4-FFF2-40B4-BE49-F238E27FC236}">
                <a16:creationId xmlns:a16="http://schemas.microsoft.com/office/drawing/2014/main" id="{5C143A63-0546-4B3D-8F8C-CBB6CFC8000E}"/>
              </a:ext>
            </a:extLst>
          </p:cNvPr>
          <p:cNvSpPr/>
          <p:nvPr/>
        </p:nvSpPr>
        <p:spPr>
          <a:xfrm>
            <a:off x="7162479" y="2554577"/>
            <a:ext cx="1120822" cy="26302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a:t>
            </a:r>
            <a:endParaRPr lang="en-US" sz="825" dirty="0">
              <a:solidFill>
                <a:schemeClr val="bg1">
                  <a:lumMod val="50000"/>
                </a:schemeClr>
              </a:solidFill>
              <a:latin typeface="DauphinPlain"/>
            </a:endParaRPr>
          </a:p>
        </p:txBody>
      </p:sp>
      <p:sp>
        <p:nvSpPr>
          <p:cNvPr id="14" name="TextBox 13">
            <a:extLst>
              <a:ext uri="{FF2B5EF4-FFF2-40B4-BE49-F238E27FC236}">
                <a16:creationId xmlns:a16="http://schemas.microsoft.com/office/drawing/2014/main" id="{560BC340-6FB6-4EA9-8D03-CDDE5C555439}"/>
              </a:ext>
            </a:extLst>
          </p:cNvPr>
          <p:cNvSpPr txBox="1"/>
          <p:nvPr/>
        </p:nvSpPr>
        <p:spPr>
          <a:xfrm>
            <a:off x="7162480" y="2186910"/>
            <a:ext cx="1230406" cy="461665"/>
          </a:xfrm>
          <a:prstGeom prst="rect">
            <a:avLst/>
          </a:prstGeom>
          <a:noFill/>
        </p:spPr>
        <p:txBody>
          <a:bodyPr wrap="square" rtlCol="0">
            <a:spAutoFit/>
          </a:bodyPr>
          <a:lstStyle/>
          <a:p>
            <a:r>
              <a:rPr lang="en-GB" sz="24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56+</a:t>
            </a:r>
            <a:endParaRPr lang="id-ID" sz="1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pic>
        <p:nvPicPr>
          <p:cNvPr id="8" name="Picture Placeholder 7">
            <a:extLst>
              <a:ext uri="{FF2B5EF4-FFF2-40B4-BE49-F238E27FC236}">
                <a16:creationId xmlns:a16="http://schemas.microsoft.com/office/drawing/2014/main" id="{633A9F42-BF46-44A8-9394-EFF24781DE64}"/>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9923" b="9923"/>
          <a:stretch>
            <a:fillRect/>
          </a:stretch>
        </p:blipFill>
        <p:spPr/>
      </p:pic>
    </p:spTree>
    <p:extLst>
      <p:ext uri="{BB962C8B-B14F-4D97-AF65-F5344CB8AC3E}">
        <p14:creationId xmlns:p14="http://schemas.microsoft.com/office/powerpoint/2010/main" val="1579456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wipe(up)">
                                      <p:cBhvr>
                                        <p:cTn id="11" dur="500"/>
                                        <p:tgtEl>
                                          <p:spTgt spid="11">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wipe(up)">
                                      <p:cBhvr>
                                        <p:cTn id="15" dur="500"/>
                                        <p:tgtEl>
                                          <p:spTgt spid="12">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animEffect transition="in" filter="wipe(up)">
                                      <p:cBhvr>
                                        <p:cTn id="19" dur="500"/>
                                        <p:tgtEl>
                                          <p:spTgt spid="13">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672722D9-4E85-41B3-B35E-B7733C0378B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3201" r="23201"/>
          <a:stretch>
            <a:fillRect/>
          </a:stretch>
        </p:blipFill>
        <p:spPr/>
      </p:pic>
      <p:sp>
        <p:nvSpPr>
          <p:cNvPr id="11" name="Rounded Rectangle 10">
            <a:extLst>
              <a:ext uri="{FF2B5EF4-FFF2-40B4-BE49-F238E27FC236}">
                <a16:creationId xmlns:a16="http://schemas.microsoft.com/office/drawing/2014/main" id="{71FF62F7-8A6F-48BA-89D0-2DCBED07B6FB}"/>
              </a:ext>
            </a:extLst>
          </p:cNvPr>
          <p:cNvSpPr/>
          <p:nvPr/>
        </p:nvSpPr>
        <p:spPr>
          <a:xfrm>
            <a:off x="1887434" y="1548246"/>
            <a:ext cx="2684565" cy="3096491"/>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c</a:t>
            </a:r>
          </a:p>
        </p:txBody>
      </p:sp>
      <p:pic>
        <p:nvPicPr>
          <p:cNvPr id="13" name="Picture Placeholder 12">
            <a:extLst>
              <a:ext uri="{FF2B5EF4-FFF2-40B4-BE49-F238E27FC236}">
                <a16:creationId xmlns:a16="http://schemas.microsoft.com/office/drawing/2014/main" id="{FFA7D22F-5800-43F8-8602-87D72711B0E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5623" r="25623"/>
          <a:stretch>
            <a:fillRect/>
          </a:stretch>
        </p:blipFill>
        <p:spPr/>
      </p:pic>
      <p:grpSp>
        <p:nvGrpSpPr>
          <p:cNvPr id="4" name="Group 3">
            <a:extLst>
              <a:ext uri="{FF2B5EF4-FFF2-40B4-BE49-F238E27FC236}">
                <a16:creationId xmlns:a16="http://schemas.microsoft.com/office/drawing/2014/main" id="{60C45386-AC1C-4969-964D-C28004EB8498}"/>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E0894B44-9609-4CAD-BE12-156D12763F1C}"/>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7453E357-0C47-4401-8E19-A28175B33964}"/>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46F52BBF-D696-4B34-AF71-499631FF029C}"/>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2" name="Rounded Rectangle 10">
            <a:extLst>
              <a:ext uri="{FF2B5EF4-FFF2-40B4-BE49-F238E27FC236}">
                <a16:creationId xmlns:a16="http://schemas.microsoft.com/office/drawing/2014/main" id="{DD20B850-C0DA-473B-95A7-CE3058DC65E1}"/>
              </a:ext>
            </a:extLst>
          </p:cNvPr>
          <p:cNvSpPr/>
          <p:nvPr/>
        </p:nvSpPr>
        <p:spPr>
          <a:xfrm>
            <a:off x="800374" y="2491537"/>
            <a:ext cx="1760582" cy="1209908"/>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c</a:t>
            </a:r>
          </a:p>
        </p:txBody>
      </p:sp>
      <p:sp>
        <p:nvSpPr>
          <p:cNvPr id="14" name="TextBox 13">
            <a:extLst>
              <a:ext uri="{FF2B5EF4-FFF2-40B4-BE49-F238E27FC236}">
                <a16:creationId xmlns:a16="http://schemas.microsoft.com/office/drawing/2014/main" id="{DA6D587E-E838-4047-B90A-A761A54F4819}"/>
              </a:ext>
            </a:extLst>
          </p:cNvPr>
          <p:cNvSpPr txBox="1"/>
          <p:nvPr/>
        </p:nvSpPr>
        <p:spPr>
          <a:xfrm>
            <a:off x="1104096" y="2662047"/>
            <a:ext cx="1230406" cy="461665"/>
          </a:xfrm>
          <a:prstGeom prst="rect">
            <a:avLst/>
          </a:prstGeom>
          <a:noFill/>
        </p:spPr>
        <p:txBody>
          <a:bodyPr wrap="square" rtlCol="0">
            <a:spAutoFit/>
          </a:bodyPr>
          <a:lstStyle/>
          <a:p>
            <a:pPr algn="ctr"/>
            <a:r>
              <a:rPr lang="en-GB" sz="24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89+</a:t>
            </a:r>
            <a:endParaRPr lang="id-ID" sz="1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5" name="Rectangle 14">
            <a:extLst>
              <a:ext uri="{FF2B5EF4-FFF2-40B4-BE49-F238E27FC236}">
                <a16:creationId xmlns:a16="http://schemas.microsoft.com/office/drawing/2014/main" id="{DB3BB90E-2950-44D3-9F04-D5BEE4C527E4}"/>
              </a:ext>
            </a:extLst>
          </p:cNvPr>
          <p:cNvSpPr/>
          <p:nvPr/>
        </p:nvSpPr>
        <p:spPr>
          <a:xfrm>
            <a:off x="896011" y="3100628"/>
            <a:ext cx="1566677" cy="453457"/>
          </a:xfrm>
          <a:prstGeom prst="rect">
            <a:avLst/>
          </a:prstGeom>
        </p:spPr>
        <p:txBody>
          <a:bodyPr wrap="square">
            <a:spAutoFit/>
          </a:bodyPr>
          <a:lstStyle/>
          <a:p>
            <a:pPr algn="ctr">
              <a:lnSpc>
                <a:spcPct val="150000"/>
              </a:lnSpc>
            </a:pPr>
            <a:r>
              <a:rPr lang="en-US" sz="825" dirty="0">
                <a:solidFill>
                  <a:schemeClr val="bg1">
                    <a:lumMod val="50000"/>
                  </a:schemeClr>
                </a:solidFill>
                <a:latin typeface="Open Sans" panose="020B0606030504020204" pitchFamily="34" charset="0"/>
              </a:rPr>
              <a:t>Lorem Ipsum is simply dummy text of the</a:t>
            </a:r>
            <a:endParaRPr lang="en-US" sz="825" dirty="0">
              <a:solidFill>
                <a:schemeClr val="bg1">
                  <a:lumMod val="50000"/>
                </a:schemeClr>
              </a:solidFill>
              <a:latin typeface="DauphinPlain"/>
            </a:endParaRPr>
          </a:p>
        </p:txBody>
      </p:sp>
      <p:grpSp>
        <p:nvGrpSpPr>
          <p:cNvPr id="16" name="Group 15">
            <a:extLst>
              <a:ext uri="{FF2B5EF4-FFF2-40B4-BE49-F238E27FC236}">
                <a16:creationId xmlns:a16="http://schemas.microsoft.com/office/drawing/2014/main" id="{98E79BFE-16E9-48D9-89A8-985BDAE70961}"/>
              </a:ext>
            </a:extLst>
          </p:cNvPr>
          <p:cNvGrpSpPr/>
          <p:nvPr/>
        </p:nvGrpSpPr>
        <p:grpSpPr>
          <a:xfrm>
            <a:off x="5228770" y="2265494"/>
            <a:ext cx="431606" cy="431606"/>
            <a:chOff x="2204946" y="4383203"/>
            <a:chExt cx="575475" cy="575475"/>
          </a:xfrm>
        </p:grpSpPr>
        <p:sp>
          <p:nvSpPr>
            <p:cNvPr id="17" name="Oval 16">
              <a:extLst>
                <a:ext uri="{FF2B5EF4-FFF2-40B4-BE49-F238E27FC236}">
                  <a16:creationId xmlns:a16="http://schemas.microsoft.com/office/drawing/2014/main" id="{B098E01A-139C-4EE2-8DC5-71BB909EB47B}"/>
                </a:ext>
              </a:extLst>
            </p:cNvPr>
            <p:cNvSpPr/>
            <p:nvPr/>
          </p:nvSpPr>
          <p:spPr>
            <a:xfrm>
              <a:off x="2204946" y="4383203"/>
              <a:ext cx="575475" cy="5754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8" name="Freeform 38">
              <a:extLst>
                <a:ext uri="{FF2B5EF4-FFF2-40B4-BE49-F238E27FC236}">
                  <a16:creationId xmlns:a16="http://schemas.microsoft.com/office/drawing/2014/main" id="{441C9C2E-6653-4100-8835-F6E5BB85FB60}"/>
                </a:ext>
              </a:extLst>
            </p:cNvPr>
            <p:cNvSpPr>
              <a:spLocks noEditPoints="1"/>
            </p:cNvSpPr>
            <p:nvPr/>
          </p:nvSpPr>
          <p:spPr bwMode="auto">
            <a:xfrm>
              <a:off x="2353186" y="4559862"/>
              <a:ext cx="276402" cy="249050"/>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19" name="Rectangle 18">
            <a:extLst>
              <a:ext uri="{FF2B5EF4-FFF2-40B4-BE49-F238E27FC236}">
                <a16:creationId xmlns:a16="http://schemas.microsoft.com/office/drawing/2014/main" id="{2A358C95-78B3-4DE6-BEBB-173480B2195A}"/>
              </a:ext>
            </a:extLst>
          </p:cNvPr>
          <p:cNvSpPr/>
          <p:nvPr/>
        </p:nvSpPr>
        <p:spPr>
          <a:xfrm>
            <a:off x="6028617" y="2397988"/>
            <a:ext cx="2335802"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is simply dummy text of </a:t>
            </a:r>
            <a:endParaRPr lang="en-US" sz="825" dirty="0">
              <a:solidFill>
                <a:schemeClr val="bg1">
                  <a:lumMod val="50000"/>
                </a:schemeClr>
              </a:solidFill>
              <a:latin typeface="DauphinPlain"/>
            </a:endParaRPr>
          </a:p>
        </p:txBody>
      </p:sp>
      <p:sp>
        <p:nvSpPr>
          <p:cNvPr id="20" name="TextBox 19">
            <a:extLst>
              <a:ext uri="{FF2B5EF4-FFF2-40B4-BE49-F238E27FC236}">
                <a16:creationId xmlns:a16="http://schemas.microsoft.com/office/drawing/2014/main" id="{3FD60494-2D62-41F2-A38C-7829EB7D41A0}"/>
              </a:ext>
            </a:extLst>
          </p:cNvPr>
          <p:cNvSpPr txBox="1"/>
          <p:nvPr/>
        </p:nvSpPr>
        <p:spPr>
          <a:xfrm>
            <a:off x="6028617" y="2139668"/>
            <a:ext cx="2221765" cy="230832"/>
          </a:xfrm>
          <a:prstGeom prst="rect">
            <a:avLst/>
          </a:prstGeom>
          <a:noFill/>
        </p:spPr>
        <p:txBody>
          <a:bodyPr wrap="square" rtlCol="0">
            <a:spAutoFit/>
          </a:bodyPr>
          <a:lstStyle/>
          <a:p>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a:extLst>
              <a:ext uri="{FF2B5EF4-FFF2-40B4-BE49-F238E27FC236}">
                <a16:creationId xmlns:a16="http://schemas.microsoft.com/office/drawing/2014/main" id="{312F9E37-C1EE-4A0A-B6B3-2626EA9069D2}"/>
              </a:ext>
            </a:extLst>
          </p:cNvPr>
          <p:cNvSpPr txBox="1"/>
          <p:nvPr/>
        </p:nvSpPr>
        <p:spPr>
          <a:xfrm>
            <a:off x="5105403" y="1005251"/>
            <a:ext cx="3622961" cy="830997"/>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Our Facilities For Manufacturing.</a:t>
            </a:r>
          </a:p>
        </p:txBody>
      </p:sp>
      <p:sp>
        <p:nvSpPr>
          <p:cNvPr id="22" name="Rectangle 21">
            <a:extLst>
              <a:ext uri="{FF2B5EF4-FFF2-40B4-BE49-F238E27FC236}">
                <a16:creationId xmlns:a16="http://schemas.microsoft.com/office/drawing/2014/main" id="{B417698D-23F0-4948-A7FC-12C1CE275A52}"/>
              </a:ext>
            </a:extLst>
          </p:cNvPr>
          <p:cNvSpPr/>
          <p:nvPr/>
        </p:nvSpPr>
        <p:spPr>
          <a:xfrm>
            <a:off x="5105402" y="3315782"/>
            <a:ext cx="3394361"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 text dummy text of the printing and typesetting industry. </a:t>
            </a:r>
            <a:endParaRPr lang="en-US" sz="825" dirty="0">
              <a:solidFill>
                <a:schemeClr val="bg1">
                  <a:lumMod val="50000"/>
                </a:schemeClr>
              </a:solidFill>
              <a:latin typeface="DauphinPlain"/>
            </a:endParaRPr>
          </a:p>
        </p:txBody>
      </p:sp>
    </p:spTree>
    <p:extLst>
      <p:ext uri="{BB962C8B-B14F-4D97-AF65-F5344CB8AC3E}">
        <p14:creationId xmlns:p14="http://schemas.microsoft.com/office/powerpoint/2010/main" val="2148191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wipe(up)">
                                      <p:cBhvr>
                                        <p:cTn id="11" dur="500"/>
                                        <p:tgtEl>
                                          <p:spTgt spid="15">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9">
                                            <p:txEl>
                                              <p:pRg st="0" end="0"/>
                                            </p:txEl>
                                          </p:spTgt>
                                        </p:tgtEl>
                                        <p:attrNameLst>
                                          <p:attrName>style.visibility</p:attrName>
                                        </p:attrNameLst>
                                      </p:cBhvr>
                                      <p:to>
                                        <p:strVal val="visible"/>
                                      </p:to>
                                    </p:set>
                                    <p:animEffect transition="in" filter="wipe(up)">
                                      <p:cBhvr>
                                        <p:cTn id="15" dur="500"/>
                                        <p:tgtEl>
                                          <p:spTgt spid="1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animEffect transition="in" filter="wipe(up)">
                                      <p:cBhvr>
                                        <p:cTn id="27"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0"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4B5A1430-C2C3-4685-9E35-43CD3DA09F33}"/>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0109" r="30109"/>
          <a:stretch>
            <a:fillRect/>
          </a:stretch>
        </p:blipFill>
        <p:spPr/>
      </p:pic>
      <p:grpSp>
        <p:nvGrpSpPr>
          <p:cNvPr id="4" name="Group 3">
            <a:extLst>
              <a:ext uri="{FF2B5EF4-FFF2-40B4-BE49-F238E27FC236}">
                <a16:creationId xmlns:a16="http://schemas.microsoft.com/office/drawing/2014/main" id="{60C45386-AC1C-4969-964D-C28004EB8498}"/>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E0894B44-9609-4CAD-BE12-156D12763F1C}"/>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7453E357-0C47-4401-8E19-A28175B33964}"/>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46F52BBF-D696-4B34-AF71-499631FF029C}"/>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0" name="Rectangle: Rounded Corners 10">
            <a:extLst>
              <a:ext uri="{FF2B5EF4-FFF2-40B4-BE49-F238E27FC236}">
                <a16:creationId xmlns:a16="http://schemas.microsoft.com/office/drawing/2014/main" id="{B34F792D-EE0C-4C1A-8F72-BA95CDB61081}"/>
              </a:ext>
            </a:extLst>
          </p:cNvPr>
          <p:cNvSpPr/>
          <p:nvPr/>
        </p:nvSpPr>
        <p:spPr>
          <a:xfrm>
            <a:off x="1633454" y="3263342"/>
            <a:ext cx="2167218" cy="947139"/>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1" name="Rectangle: Rounded Corners 10">
            <a:extLst>
              <a:ext uri="{FF2B5EF4-FFF2-40B4-BE49-F238E27FC236}">
                <a16:creationId xmlns:a16="http://schemas.microsoft.com/office/drawing/2014/main" id="{80A475E4-DCF6-4D42-A237-2A2D7326A1BC}"/>
              </a:ext>
            </a:extLst>
          </p:cNvPr>
          <p:cNvSpPr/>
          <p:nvPr/>
        </p:nvSpPr>
        <p:spPr>
          <a:xfrm>
            <a:off x="3966953" y="3263342"/>
            <a:ext cx="2167218" cy="947139"/>
          </a:xfrm>
          <a:prstGeom prst="roundRect">
            <a:avLst>
              <a:gd name="adj" fmla="val 0"/>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2" name="Rectangle 11">
            <a:extLst>
              <a:ext uri="{FF2B5EF4-FFF2-40B4-BE49-F238E27FC236}">
                <a16:creationId xmlns:a16="http://schemas.microsoft.com/office/drawing/2014/main" id="{B994A4F3-4CFE-4EAE-990E-B185CA8A6DD4}"/>
              </a:ext>
            </a:extLst>
          </p:cNvPr>
          <p:cNvSpPr/>
          <p:nvPr/>
        </p:nvSpPr>
        <p:spPr>
          <a:xfrm>
            <a:off x="4158616" y="3622488"/>
            <a:ext cx="1783893" cy="453457"/>
          </a:xfrm>
          <a:prstGeom prst="rect">
            <a:avLst/>
          </a:prstGeom>
        </p:spPr>
        <p:txBody>
          <a:bodyPr wrap="square">
            <a:spAutoFit/>
          </a:bodyPr>
          <a:lstStyle/>
          <a:p>
            <a:pPr algn="ctr">
              <a:lnSpc>
                <a:spcPct val="150000"/>
              </a:lnSpc>
            </a:pPr>
            <a:r>
              <a:rPr lang="en-US" sz="825" dirty="0">
                <a:solidFill>
                  <a:schemeClr val="bg1"/>
                </a:solidFill>
                <a:latin typeface="Open Sans" panose="020B0606030504020204" pitchFamily="34" charset="0"/>
              </a:rPr>
              <a:t>Lorem Ipsum is simply dummy text of the printing and</a:t>
            </a:r>
            <a:endParaRPr lang="en-US" sz="825" dirty="0">
              <a:solidFill>
                <a:schemeClr val="bg1"/>
              </a:solidFill>
              <a:latin typeface="DauphinPlain"/>
            </a:endParaRPr>
          </a:p>
        </p:txBody>
      </p:sp>
      <p:sp>
        <p:nvSpPr>
          <p:cNvPr id="13" name="Rectangle 12">
            <a:extLst>
              <a:ext uri="{FF2B5EF4-FFF2-40B4-BE49-F238E27FC236}">
                <a16:creationId xmlns:a16="http://schemas.microsoft.com/office/drawing/2014/main" id="{401FF473-A476-493B-87D0-66571F7D6441}"/>
              </a:ext>
            </a:extLst>
          </p:cNvPr>
          <p:cNvSpPr/>
          <p:nvPr/>
        </p:nvSpPr>
        <p:spPr>
          <a:xfrm>
            <a:off x="1825116" y="3627351"/>
            <a:ext cx="1783893" cy="453457"/>
          </a:xfrm>
          <a:prstGeom prst="rect">
            <a:avLst/>
          </a:prstGeom>
        </p:spPr>
        <p:txBody>
          <a:bodyPr wrap="square">
            <a:spAutoFit/>
          </a:bodyPr>
          <a:lstStyle/>
          <a:p>
            <a:pPr algn="ctr">
              <a:lnSpc>
                <a:spcPct val="150000"/>
              </a:lnSpc>
            </a:pPr>
            <a:r>
              <a:rPr lang="en-US" sz="825" dirty="0">
                <a:solidFill>
                  <a:schemeClr val="bg1">
                    <a:lumMod val="50000"/>
                  </a:schemeClr>
                </a:solidFill>
                <a:latin typeface="Open Sans" panose="020B0606030504020204" pitchFamily="34" charset="0"/>
              </a:rPr>
              <a:t>Lorem Ipsum is simply dummy text of the printing and</a:t>
            </a:r>
            <a:endParaRPr lang="en-US" sz="825" dirty="0">
              <a:solidFill>
                <a:schemeClr val="bg1">
                  <a:lumMod val="50000"/>
                </a:schemeClr>
              </a:solidFill>
              <a:latin typeface="DauphinPlain"/>
            </a:endParaRPr>
          </a:p>
        </p:txBody>
      </p:sp>
      <p:sp>
        <p:nvSpPr>
          <p:cNvPr id="14" name="Rectangle 13">
            <a:extLst>
              <a:ext uri="{FF2B5EF4-FFF2-40B4-BE49-F238E27FC236}">
                <a16:creationId xmlns:a16="http://schemas.microsoft.com/office/drawing/2014/main" id="{57538F61-6A1C-42E1-9817-0FBAA57B250F}"/>
              </a:ext>
            </a:extLst>
          </p:cNvPr>
          <p:cNvSpPr/>
          <p:nvPr/>
        </p:nvSpPr>
        <p:spPr>
          <a:xfrm>
            <a:off x="2051056" y="3396518"/>
            <a:ext cx="1361514" cy="253916"/>
          </a:xfrm>
          <a:prstGeom prst="rect">
            <a:avLst/>
          </a:prstGeom>
        </p:spPr>
        <p:txBody>
          <a:bodyPr wrap="square">
            <a:spAutoFit/>
          </a:bodyPr>
          <a:lstStyle/>
          <a:p>
            <a:pPr algn="ctr"/>
            <a:r>
              <a:rPr lang="en-GB" sz="105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Business</a:t>
            </a:r>
            <a:endParaRPr lang="en-US" sz="105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5" name="Rectangle 14">
            <a:extLst>
              <a:ext uri="{FF2B5EF4-FFF2-40B4-BE49-F238E27FC236}">
                <a16:creationId xmlns:a16="http://schemas.microsoft.com/office/drawing/2014/main" id="{99BAC9E7-328C-4688-8BE8-A8F863999173}"/>
              </a:ext>
            </a:extLst>
          </p:cNvPr>
          <p:cNvSpPr/>
          <p:nvPr/>
        </p:nvSpPr>
        <p:spPr>
          <a:xfrm>
            <a:off x="4343289" y="3396518"/>
            <a:ext cx="1368728" cy="253916"/>
          </a:xfrm>
          <a:prstGeom prst="rect">
            <a:avLst/>
          </a:prstGeom>
        </p:spPr>
        <p:txBody>
          <a:bodyPr wrap="square">
            <a:spAutoFit/>
          </a:bodyPr>
          <a:lstStyle/>
          <a:p>
            <a:pPr algn="ctr"/>
            <a:r>
              <a:rPr lang="en-GB" sz="1050" b="1" dirty="0">
                <a:solidFill>
                  <a:schemeClr val="bg1"/>
                </a:solidFill>
                <a:latin typeface="Newsreader" panose="02000000000000000000" pitchFamily="2" charset="0"/>
                <a:ea typeface="Noto Serif" panose="02020600060500020200" pitchFamily="18" charset="0"/>
                <a:cs typeface="Noto Serif" panose="02020600060500020200" pitchFamily="18" charset="0"/>
              </a:rPr>
              <a:t>Industry</a:t>
            </a:r>
            <a:endParaRPr lang="en-US" sz="1050" b="1" dirty="0">
              <a:solidFill>
                <a:schemeClr val="bg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6" name="TextBox 15">
            <a:extLst>
              <a:ext uri="{FF2B5EF4-FFF2-40B4-BE49-F238E27FC236}">
                <a16:creationId xmlns:a16="http://schemas.microsoft.com/office/drawing/2014/main" id="{6491BEA3-88EF-4035-81F6-A503A1432E18}"/>
              </a:ext>
            </a:extLst>
          </p:cNvPr>
          <p:cNvSpPr txBox="1"/>
          <p:nvPr/>
        </p:nvSpPr>
        <p:spPr>
          <a:xfrm>
            <a:off x="823317" y="1126209"/>
            <a:ext cx="5119192" cy="461665"/>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Main Value Of Industrial.</a:t>
            </a:r>
          </a:p>
        </p:txBody>
      </p:sp>
      <p:sp>
        <p:nvSpPr>
          <p:cNvPr id="17" name="Rectangle 16">
            <a:extLst>
              <a:ext uri="{FF2B5EF4-FFF2-40B4-BE49-F238E27FC236}">
                <a16:creationId xmlns:a16="http://schemas.microsoft.com/office/drawing/2014/main" id="{FF32D77E-BC11-499E-BE6C-61214B701D7F}"/>
              </a:ext>
            </a:extLst>
          </p:cNvPr>
          <p:cNvSpPr/>
          <p:nvPr/>
        </p:nvSpPr>
        <p:spPr>
          <a:xfrm>
            <a:off x="823317" y="2272596"/>
            <a:ext cx="3696254"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a:t>
            </a:r>
            <a:endParaRPr lang="en-US" sz="825" dirty="0">
              <a:solidFill>
                <a:schemeClr val="bg1">
                  <a:lumMod val="50000"/>
                </a:schemeClr>
              </a:solidFill>
              <a:latin typeface="DauphinPlain"/>
            </a:endParaRPr>
          </a:p>
        </p:txBody>
      </p:sp>
      <p:sp>
        <p:nvSpPr>
          <p:cNvPr id="18" name="TextBox 17">
            <a:extLst>
              <a:ext uri="{FF2B5EF4-FFF2-40B4-BE49-F238E27FC236}">
                <a16:creationId xmlns:a16="http://schemas.microsoft.com/office/drawing/2014/main" id="{3B720893-720C-4D2C-AE35-33316459874F}"/>
              </a:ext>
            </a:extLst>
          </p:cNvPr>
          <p:cNvSpPr txBox="1"/>
          <p:nvPr/>
        </p:nvSpPr>
        <p:spPr>
          <a:xfrm>
            <a:off x="823317" y="1959079"/>
            <a:ext cx="2221765" cy="230832"/>
          </a:xfrm>
          <a:prstGeom prst="rect">
            <a:avLst/>
          </a:prstGeom>
          <a:noFill/>
        </p:spPr>
        <p:txBody>
          <a:bodyPr wrap="square" rtlCol="0">
            <a:spAutoFit/>
          </a:bodyPr>
          <a:lstStyle/>
          <a:p>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26251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up)">
                                      <p:cBhvr>
                                        <p:cTn id="7" dur="500"/>
                                        <p:tgtEl>
                                          <p:spTgt spid="12">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up)">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animEffect transition="in" filter="wipe(up)">
                                      <p:cBhvr>
                                        <p:cTn id="19" dur="500"/>
                                        <p:tgtEl>
                                          <p:spTgt spid="17">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0C45386-AC1C-4969-964D-C28004EB8498}"/>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E0894B44-9609-4CAD-BE12-156D12763F1C}"/>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7453E357-0C47-4401-8E19-A28175B33964}"/>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46F52BBF-D696-4B34-AF71-499631FF029C}"/>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0" name="Rectangle: Rounded Corners 10">
            <a:extLst>
              <a:ext uri="{FF2B5EF4-FFF2-40B4-BE49-F238E27FC236}">
                <a16:creationId xmlns:a16="http://schemas.microsoft.com/office/drawing/2014/main" id="{44FAA34B-4093-438E-8534-E920ECDD9113}"/>
              </a:ext>
            </a:extLst>
          </p:cNvPr>
          <p:cNvSpPr/>
          <p:nvPr/>
        </p:nvSpPr>
        <p:spPr>
          <a:xfrm>
            <a:off x="3993234" y="3263531"/>
            <a:ext cx="2167218" cy="947139"/>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1" name="Rectangle: Rounded Corners 10">
            <a:extLst>
              <a:ext uri="{FF2B5EF4-FFF2-40B4-BE49-F238E27FC236}">
                <a16:creationId xmlns:a16="http://schemas.microsoft.com/office/drawing/2014/main" id="{03B8BEC5-CB5A-489B-99DC-01AFA541A8AE}"/>
              </a:ext>
            </a:extLst>
          </p:cNvPr>
          <p:cNvSpPr/>
          <p:nvPr/>
        </p:nvSpPr>
        <p:spPr>
          <a:xfrm>
            <a:off x="6326733" y="3263531"/>
            <a:ext cx="2167218" cy="947139"/>
          </a:xfrm>
          <a:prstGeom prst="roundRect">
            <a:avLst>
              <a:gd name="adj" fmla="val 0"/>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2" name="Rectangle 11">
            <a:extLst>
              <a:ext uri="{FF2B5EF4-FFF2-40B4-BE49-F238E27FC236}">
                <a16:creationId xmlns:a16="http://schemas.microsoft.com/office/drawing/2014/main" id="{B0FC6A8D-6996-471D-9331-9A0F12EB91C8}"/>
              </a:ext>
            </a:extLst>
          </p:cNvPr>
          <p:cNvSpPr/>
          <p:nvPr/>
        </p:nvSpPr>
        <p:spPr>
          <a:xfrm>
            <a:off x="6518396" y="3622677"/>
            <a:ext cx="1783893" cy="453457"/>
          </a:xfrm>
          <a:prstGeom prst="rect">
            <a:avLst/>
          </a:prstGeom>
        </p:spPr>
        <p:txBody>
          <a:bodyPr wrap="square">
            <a:spAutoFit/>
          </a:bodyPr>
          <a:lstStyle/>
          <a:p>
            <a:pPr algn="ctr">
              <a:lnSpc>
                <a:spcPct val="150000"/>
              </a:lnSpc>
            </a:pPr>
            <a:r>
              <a:rPr lang="en-US" sz="825" dirty="0">
                <a:solidFill>
                  <a:schemeClr val="bg1"/>
                </a:solidFill>
                <a:latin typeface="Open Sans" panose="020B0606030504020204" pitchFamily="34" charset="0"/>
              </a:rPr>
              <a:t>Lorem Ipsum is simply dummy text of the printing and</a:t>
            </a:r>
            <a:endParaRPr lang="en-US" sz="825" dirty="0">
              <a:solidFill>
                <a:schemeClr val="bg1"/>
              </a:solidFill>
              <a:latin typeface="DauphinPlain"/>
            </a:endParaRPr>
          </a:p>
        </p:txBody>
      </p:sp>
      <p:sp>
        <p:nvSpPr>
          <p:cNvPr id="13" name="Rectangle 12">
            <a:extLst>
              <a:ext uri="{FF2B5EF4-FFF2-40B4-BE49-F238E27FC236}">
                <a16:creationId xmlns:a16="http://schemas.microsoft.com/office/drawing/2014/main" id="{0AB6E99B-A0AD-419A-AFFF-1A0C433D4CFA}"/>
              </a:ext>
            </a:extLst>
          </p:cNvPr>
          <p:cNvSpPr/>
          <p:nvPr/>
        </p:nvSpPr>
        <p:spPr>
          <a:xfrm>
            <a:off x="4184896" y="3627540"/>
            <a:ext cx="1783893" cy="453457"/>
          </a:xfrm>
          <a:prstGeom prst="rect">
            <a:avLst/>
          </a:prstGeom>
        </p:spPr>
        <p:txBody>
          <a:bodyPr wrap="square">
            <a:spAutoFit/>
          </a:bodyPr>
          <a:lstStyle/>
          <a:p>
            <a:pPr algn="ctr">
              <a:lnSpc>
                <a:spcPct val="150000"/>
              </a:lnSpc>
            </a:pPr>
            <a:r>
              <a:rPr lang="en-US" sz="825" dirty="0">
                <a:solidFill>
                  <a:schemeClr val="bg1">
                    <a:lumMod val="50000"/>
                  </a:schemeClr>
                </a:solidFill>
                <a:latin typeface="Open Sans" panose="020B0606030504020204" pitchFamily="34" charset="0"/>
              </a:rPr>
              <a:t>Lorem Ipsum is simply dummy text of the printing and</a:t>
            </a:r>
            <a:endParaRPr lang="en-US" sz="825" dirty="0">
              <a:solidFill>
                <a:schemeClr val="bg1">
                  <a:lumMod val="50000"/>
                </a:schemeClr>
              </a:solidFill>
              <a:latin typeface="DauphinPlain"/>
            </a:endParaRPr>
          </a:p>
        </p:txBody>
      </p:sp>
      <p:sp>
        <p:nvSpPr>
          <p:cNvPr id="14" name="Rectangle 13">
            <a:extLst>
              <a:ext uri="{FF2B5EF4-FFF2-40B4-BE49-F238E27FC236}">
                <a16:creationId xmlns:a16="http://schemas.microsoft.com/office/drawing/2014/main" id="{2B71781D-A657-410F-8D77-FF31B57D58F7}"/>
              </a:ext>
            </a:extLst>
          </p:cNvPr>
          <p:cNvSpPr/>
          <p:nvPr/>
        </p:nvSpPr>
        <p:spPr>
          <a:xfrm>
            <a:off x="4410836" y="3396707"/>
            <a:ext cx="1361514" cy="253916"/>
          </a:xfrm>
          <a:prstGeom prst="rect">
            <a:avLst/>
          </a:prstGeom>
        </p:spPr>
        <p:txBody>
          <a:bodyPr wrap="square">
            <a:spAutoFit/>
          </a:bodyPr>
          <a:lstStyle/>
          <a:p>
            <a:pPr algn="ctr"/>
            <a:r>
              <a:rPr lang="en-GB" sz="105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Business</a:t>
            </a:r>
            <a:endParaRPr lang="en-US" sz="105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5" name="Rectangle 14">
            <a:extLst>
              <a:ext uri="{FF2B5EF4-FFF2-40B4-BE49-F238E27FC236}">
                <a16:creationId xmlns:a16="http://schemas.microsoft.com/office/drawing/2014/main" id="{3B7BFA1C-2746-4DF5-9B7C-327CA8DFA1FD}"/>
              </a:ext>
            </a:extLst>
          </p:cNvPr>
          <p:cNvSpPr/>
          <p:nvPr/>
        </p:nvSpPr>
        <p:spPr>
          <a:xfrm>
            <a:off x="6703069" y="3396707"/>
            <a:ext cx="1368728" cy="253916"/>
          </a:xfrm>
          <a:prstGeom prst="rect">
            <a:avLst/>
          </a:prstGeom>
        </p:spPr>
        <p:txBody>
          <a:bodyPr wrap="square">
            <a:spAutoFit/>
          </a:bodyPr>
          <a:lstStyle/>
          <a:p>
            <a:pPr algn="ctr"/>
            <a:r>
              <a:rPr lang="en-GB" sz="1050" b="1" dirty="0">
                <a:solidFill>
                  <a:schemeClr val="bg1"/>
                </a:solidFill>
                <a:latin typeface="Newsreader" panose="02000000000000000000" pitchFamily="2" charset="0"/>
                <a:ea typeface="Noto Serif" panose="02020600060500020200" pitchFamily="18" charset="0"/>
                <a:cs typeface="Noto Serif" panose="02020600060500020200" pitchFamily="18" charset="0"/>
              </a:rPr>
              <a:t>Industry</a:t>
            </a:r>
            <a:endParaRPr lang="en-US" sz="1050" b="1" dirty="0">
              <a:solidFill>
                <a:schemeClr val="bg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6" name="TextBox 15">
            <a:extLst>
              <a:ext uri="{FF2B5EF4-FFF2-40B4-BE49-F238E27FC236}">
                <a16:creationId xmlns:a16="http://schemas.microsoft.com/office/drawing/2014/main" id="{C16058DF-8C33-4A37-ACA5-67E26207AE90}"/>
              </a:ext>
            </a:extLst>
          </p:cNvPr>
          <p:cNvSpPr txBox="1"/>
          <p:nvPr/>
        </p:nvSpPr>
        <p:spPr>
          <a:xfrm>
            <a:off x="1828449" y="815346"/>
            <a:ext cx="2977355" cy="830997"/>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Great Provide For Industrial. </a:t>
            </a:r>
          </a:p>
        </p:txBody>
      </p:sp>
      <p:sp>
        <p:nvSpPr>
          <p:cNvPr id="17" name="Rectangle 16">
            <a:extLst>
              <a:ext uri="{FF2B5EF4-FFF2-40B4-BE49-F238E27FC236}">
                <a16:creationId xmlns:a16="http://schemas.microsoft.com/office/drawing/2014/main" id="{1F6ECFF4-4221-407A-8BF5-F6DA022EFEC3}"/>
              </a:ext>
            </a:extLst>
          </p:cNvPr>
          <p:cNvSpPr/>
          <p:nvPr/>
        </p:nvSpPr>
        <p:spPr>
          <a:xfrm>
            <a:off x="5076844" y="866054"/>
            <a:ext cx="2929868" cy="643894"/>
          </a:xfrm>
          <a:prstGeom prst="rect">
            <a:avLst/>
          </a:prstGeom>
        </p:spPr>
        <p:txBody>
          <a:bodyPr wrap="square">
            <a:spAutoFit/>
          </a:bodyPr>
          <a:lstStyle/>
          <a:p>
            <a:pPr>
              <a:lnSpc>
                <a:spcPct val="150000"/>
              </a:lnSpc>
            </a:pPr>
            <a:r>
              <a:rPr lang="en-US" sz="825" b="1" dirty="0">
                <a:solidFill>
                  <a:schemeClr val="accent4"/>
                </a:solidFill>
                <a:latin typeface="Open Sans" panose="020B0606030504020204" pitchFamily="34" charset="0"/>
              </a:rPr>
              <a:t>Lorem Ipsum </a:t>
            </a:r>
            <a:r>
              <a:rPr lang="en-US" sz="825" dirty="0">
                <a:solidFill>
                  <a:schemeClr val="bg1">
                    <a:lumMod val="50000"/>
                  </a:schemeClr>
                </a:solidFill>
                <a:latin typeface="Open Sans" panose="020B0606030504020204" pitchFamily="34" charset="0"/>
              </a:rPr>
              <a:t>is simply dummy text of the printing and typesetting industry. Lorem simply dummy text dummy text of the printing and typesetting</a:t>
            </a:r>
            <a:endParaRPr lang="en-US" sz="825" dirty="0">
              <a:solidFill>
                <a:schemeClr val="bg1">
                  <a:lumMod val="50000"/>
                </a:schemeClr>
              </a:solidFill>
              <a:latin typeface="DauphinPlain"/>
            </a:endParaRPr>
          </a:p>
        </p:txBody>
      </p:sp>
      <p:sp>
        <p:nvSpPr>
          <p:cNvPr id="18" name="Rectangle 17">
            <a:extLst>
              <a:ext uri="{FF2B5EF4-FFF2-40B4-BE49-F238E27FC236}">
                <a16:creationId xmlns:a16="http://schemas.microsoft.com/office/drawing/2014/main" id="{25776D9B-D02F-4C95-97CD-6F6F3C9B1F6B}"/>
              </a:ext>
            </a:extLst>
          </p:cNvPr>
          <p:cNvSpPr/>
          <p:nvPr/>
        </p:nvSpPr>
        <p:spPr>
          <a:xfrm>
            <a:off x="5076843" y="1712770"/>
            <a:ext cx="2929868"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is simply dummy text of the printing and typesetting industry. </a:t>
            </a:r>
            <a:endParaRPr lang="en-US" sz="825" dirty="0">
              <a:solidFill>
                <a:schemeClr val="bg1">
                  <a:lumMod val="50000"/>
                </a:schemeClr>
              </a:solidFill>
              <a:latin typeface="DauphinPlain"/>
            </a:endParaRPr>
          </a:p>
        </p:txBody>
      </p:sp>
      <p:pic>
        <p:nvPicPr>
          <p:cNvPr id="8" name="Picture Placeholder 7">
            <a:extLst>
              <a:ext uri="{FF2B5EF4-FFF2-40B4-BE49-F238E27FC236}">
                <a16:creationId xmlns:a16="http://schemas.microsoft.com/office/drawing/2014/main" id="{0CBD8E6D-F0AE-48CD-8DEC-07342E71C165}"/>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8406" r="8406"/>
          <a:stretch>
            <a:fillRect/>
          </a:stretch>
        </p:blipFill>
        <p:spPr/>
      </p:pic>
    </p:spTree>
    <p:extLst>
      <p:ext uri="{BB962C8B-B14F-4D97-AF65-F5344CB8AC3E}">
        <p14:creationId xmlns:p14="http://schemas.microsoft.com/office/powerpoint/2010/main" val="21134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up)">
                                      <p:cBhvr>
                                        <p:cTn id="7" dur="500"/>
                                        <p:tgtEl>
                                          <p:spTgt spid="12">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up)">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animEffect transition="in" filter="wipe(up)">
                                      <p:cBhvr>
                                        <p:cTn id="19" dur="500"/>
                                        <p:tgtEl>
                                          <p:spTgt spid="17">
                                            <p:txEl>
                                              <p:pRg st="0" end="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8">
                                            <p:txEl>
                                              <p:pRg st="0" end="0"/>
                                            </p:txEl>
                                          </p:spTgt>
                                        </p:tgtEl>
                                        <p:attrNameLst>
                                          <p:attrName>style.visibility</p:attrName>
                                        </p:attrNameLst>
                                      </p:cBhvr>
                                      <p:to>
                                        <p:strVal val="visible"/>
                                      </p:to>
                                    </p:set>
                                    <p:animEffect transition="in" filter="wipe(up)">
                                      <p:cBhvr>
                                        <p:cTn id="23"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A7C8C40-0A87-4C6D-92B2-4780A27B0C93}"/>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864F8E32-8EAC-42BB-90CF-4B4841FDCF74}"/>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CA694455-8460-458F-BB25-376BF155AC0C}"/>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B4C91024-8363-459D-BFC6-A2ED118AE7DF}"/>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0" name="Rectangle 9">
            <a:extLst>
              <a:ext uri="{FF2B5EF4-FFF2-40B4-BE49-F238E27FC236}">
                <a16:creationId xmlns:a16="http://schemas.microsoft.com/office/drawing/2014/main" id="{986268A2-892A-47E2-ACEC-33BF84150CA8}"/>
              </a:ext>
            </a:extLst>
          </p:cNvPr>
          <p:cNvSpPr/>
          <p:nvPr/>
        </p:nvSpPr>
        <p:spPr>
          <a:xfrm>
            <a:off x="488269" y="2165374"/>
            <a:ext cx="1527568" cy="643894"/>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is</a:t>
            </a:r>
            <a:endParaRPr lang="en-US" sz="825" dirty="0">
              <a:solidFill>
                <a:schemeClr val="bg1"/>
              </a:solidFill>
              <a:latin typeface="DauphinPlain"/>
            </a:endParaRPr>
          </a:p>
        </p:txBody>
      </p:sp>
      <p:sp>
        <p:nvSpPr>
          <p:cNvPr id="11" name="TextBox 10">
            <a:extLst>
              <a:ext uri="{FF2B5EF4-FFF2-40B4-BE49-F238E27FC236}">
                <a16:creationId xmlns:a16="http://schemas.microsoft.com/office/drawing/2014/main" id="{27894E9A-4611-462C-91F5-EABACB27A64C}"/>
              </a:ext>
            </a:extLst>
          </p:cNvPr>
          <p:cNvSpPr txBox="1"/>
          <p:nvPr/>
        </p:nvSpPr>
        <p:spPr>
          <a:xfrm>
            <a:off x="488269" y="1907054"/>
            <a:ext cx="2221765" cy="230832"/>
          </a:xfrm>
          <a:prstGeom prst="rect">
            <a:avLst/>
          </a:prstGeom>
          <a:noFill/>
        </p:spPr>
        <p:txBody>
          <a:bodyPr wrap="square" rtlCol="0">
            <a:spAutoFit/>
          </a:bodyPr>
          <a:lstStyle/>
          <a:p>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a:extLst>
              <a:ext uri="{FF2B5EF4-FFF2-40B4-BE49-F238E27FC236}">
                <a16:creationId xmlns:a16="http://schemas.microsoft.com/office/drawing/2014/main" id="{D3B272AD-F61D-461C-97CB-F6C641D41A55}"/>
              </a:ext>
            </a:extLst>
          </p:cNvPr>
          <p:cNvSpPr/>
          <p:nvPr/>
        </p:nvSpPr>
        <p:spPr>
          <a:xfrm>
            <a:off x="488269" y="3601071"/>
            <a:ext cx="1527568" cy="643894"/>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is</a:t>
            </a:r>
            <a:endParaRPr lang="en-US" sz="825" dirty="0">
              <a:solidFill>
                <a:schemeClr val="bg1"/>
              </a:solidFill>
              <a:latin typeface="DauphinPlain"/>
            </a:endParaRPr>
          </a:p>
        </p:txBody>
      </p:sp>
      <p:sp>
        <p:nvSpPr>
          <p:cNvPr id="13" name="TextBox 12">
            <a:extLst>
              <a:ext uri="{FF2B5EF4-FFF2-40B4-BE49-F238E27FC236}">
                <a16:creationId xmlns:a16="http://schemas.microsoft.com/office/drawing/2014/main" id="{32B5A993-2961-4413-A648-8B223B4D674D}"/>
              </a:ext>
            </a:extLst>
          </p:cNvPr>
          <p:cNvSpPr txBox="1"/>
          <p:nvPr/>
        </p:nvSpPr>
        <p:spPr>
          <a:xfrm>
            <a:off x="488269" y="3342751"/>
            <a:ext cx="2221765" cy="230832"/>
          </a:xfrm>
          <a:prstGeom prst="rect">
            <a:avLst/>
          </a:prstGeom>
          <a:noFill/>
        </p:spPr>
        <p:txBody>
          <a:bodyPr wrap="square" rtlCol="0">
            <a:spAutoFit/>
          </a:bodyPr>
          <a:lstStyle/>
          <a:p>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a:extLst>
              <a:ext uri="{FF2B5EF4-FFF2-40B4-BE49-F238E27FC236}">
                <a16:creationId xmlns:a16="http://schemas.microsoft.com/office/drawing/2014/main" id="{BCB417C1-6F3B-4CB0-8C0C-52776C4190FA}"/>
              </a:ext>
            </a:extLst>
          </p:cNvPr>
          <p:cNvSpPr txBox="1"/>
          <p:nvPr/>
        </p:nvSpPr>
        <p:spPr>
          <a:xfrm>
            <a:off x="5569292" y="921683"/>
            <a:ext cx="2977355" cy="830997"/>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Project On Last Works.</a:t>
            </a:r>
          </a:p>
        </p:txBody>
      </p:sp>
      <p:sp>
        <p:nvSpPr>
          <p:cNvPr id="15" name="Rectangle 14">
            <a:extLst>
              <a:ext uri="{FF2B5EF4-FFF2-40B4-BE49-F238E27FC236}">
                <a16:creationId xmlns:a16="http://schemas.microsoft.com/office/drawing/2014/main" id="{1FE775AD-6AFC-4216-B11D-594BF04CBA3D}"/>
              </a:ext>
            </a:extLst>
          </p:cNvPr>
          <p:cNvSpPr/>
          <p:nvPr/>
        </p:nvSpPr>
        <p:spPr>
          <a:xfrm>
            <a:off x="5569292" y="2656911"/>
            <a:ext cx="2977355"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printing and typesetting industry. Lorem Ipsum has been</a:t>
            </a:r>
            <a:endParaRPr lang="en-US" sz="825" dirty="0">
              <a:solidFill>
                <a:schemeClr val="bg1">
                  <a:lumMod val="50000"/>
                </a:schemeClr>
              </a:solidFill>
              <a:latin typeface="DauphinPlain"/>
            </a:endParaRPr>
          </a:p>
        </p:txBody>
      </p:sp>
      <p:sp>
        <p:nvSpPr>
          <p:cNvPr id="17" name="Oval 16">
            <a:extLst>
              <a:ext uri="{FF2B5EF4-FFF2-40B4-BE49-F238E27FC236}">
                <a16:creationId xmlns:a16="http://schemas.microsoft.com/office/drawing/2014/main" id="{44D8F014-E033-41A2-BADE-CCD84D2C27BA}"/>
              </a:ext>
            </a:extLst>
          </p:cNvPr>
          <p:cNvSpPr/>
          <p:nvPr/>
        </p:nvSpPr>
        <p:spPr>
          <a:xfrm>
            <a:off x="5575207" y="2027426"/>
            <a:ext cx="431606" cy="43160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9" name="TextBox 18">
            <a:extLst>
              <a:ext uri="{FF2B5EF4-FFF2-40B4-BE49-F238E27FC236}">
                <a16:creationId xmlns:a16="http://schemas.microsoft.com/office/drawing/2014/main" id="{6C823000-A7AB-4621-82EE-9583719FD5E7}"/>
              </a:ext>
            </a:extLst>
          </p:cNvPr>
          <p:cNvSpPr txBox="1"/>
          <p:nvPr/>
        </p:nvSpPr>
        <p:spPr>
          <a:xfrm>
            <a:off x="6084823" y="2112246"/>
            <a:ext cx="1230406" cy="369332"/>
          </a:xfrm>
          <a:prstGeom prst="rect">
            <a:avLst/>
          </a:prstGeom>
          <a:noFill/>
        </p:spPr>
        <p:txBody>
          <a:bodyPr wrap="square" rtlCol="0">
            <a:spAutoFit/>
          </a:bodyPr>
          <a:lstStyle/>
          <a:p>
            <a:r>
              <a:rPr lang="en-GB" sz="18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6000+</a:t>
            </a:r>
            <a:endParaRPr lang="id-ID" sz="9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25" name="Rectangle 24">
            <a:extLst>
              <a:ext uri="{FF2B5EF4-FFF2-40B4-BE49-F238E27FC236}">
                <a16:creationId xmlns:a16="http://schemas.microsoft.com/office/drawing/2014/main" id="{2C0AFD7B-DF0C-48D7-A31E-EF8DB954CBED}"/>
              </a:ext>
            </a:extLst>
          </p:cNvPr>
          <p:cNvSpPr/>
          <p:nvPr/>
        </p:nvSpPr>
        <p:spPr>
          <a:xfrm>
            <a:off x="5575206" y="3653081"/>
            <a:ext cx="2977355"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printing</a:t>
            </a:r>
            <a:endParaRPr lang="en-US" sz="825" dirty="0">
              <a:solidFill>
                <a:schemeClr val="bg1">
                  <a:lumMod val="50000"/>
                </a:schemeClr>
              </a:solidFill>
              <a:latin typeface="DauphinPlain"/>
            </a:endParaRPr>
          </a:p>
        </p:txBody>
      </p:sp>
      <p:grpSp>
        <p:nvGrpSpPr>
          <p:cNvPr id="26" name="Group 19">
            <a:extLst>
              <a:ext uri="{FF2B5EF4-FFF2-40B4-BE49-F238E27FC236}">
                <a16:creationId xmlns:a16="http://schemas.microsoft.com/office/drawing/2014/main" id="{84133EF0-06ED-4BE0-B594-3718048532CB}"/>
              </a:ext>
            </a:extLst>
          </p:cNvPr>
          <p:cNvGrpSpPr>
            <a:grpSpLocks noChangeAspect="1"/>
          </p:cNvGrpSpPr>
          <p:nvPr/>
        </p:nvGrpSpPr>
        <p:grpSpPr bwMode="auto">
          <a:xfrm>
            <a:off x="5697472" y="2143420"/>
            <a:ext cx="239465" cy="203724"/>
            <a:chOff x="2284" y="243"/>
            <a:chExt cx="268" cy="228"/>
          </a:xfrm>
          <a:solidFill>
            <a:schemeClr val="bg1"/>
          </a:solidFill>
        </p:grpSpPr>
        <p:sp>
          <p:nvSpPr>
            <p:cNvPr id="27" name="Freeform 21">
              <a:extLst>
                <a:ext uri="{FF2B5EF4-FFF2-40B4-BE49-F238E27FC236}">
                  <a16:creationId xmlns:a16="http://schemas.microsoft.com/office/drawing/2014/main" id="{934EBE09-BF96-49E7-B7E4-F521AC967054}"/>
                </a:ext>
              </a:extLst>
            </p:cNvPr>
            <p:cNvSpPr>
              <a:spLocks/>
            </p:cNvSpPr>
            <p:nvPr/>
          </p:nvSpPr>
          <p:spPr bwMode="auto">
            <a:xfrm>
              <a:off x="2307" y="270"/>
              <a:ext cx="126" cy="197"/>
            </a:xfrm>
            <a:custGeom>
              <a:avLst/>
              <a:gdLst>
                <a:gd name="T0" fmla="*/ 835 w 1636"/>
                <a:gd name="T1" fmla="*/ 4 h 2554"/>
                <a:gd name="T2" fmla="*/ 922 w 1636"/>
                <a:gd name="T3" fmla="*/ 28 h 2554"/>
                <a:gd name="T4" fmla="*/ 986 w 1636"/>
                <a:gd name="T5" fmla="*/ 62 h 2554"/>
                <a:gd name="T6" fmla="*/ 1024 w 1636"/>
                <a:gd name="T7" fmla="*/ 93 h 2554"/>
                <a:gd name="T8" fmla="*/ 1036 w 1636"/>
                <a:gd name="T9" fmla="*/ 105 h 2554"/>
                <a:gd name="T10" fmla="*/ 1165 w 1636"/>
                <a:gd name="T11" fmla="*/ 115 h 2554"/>
                <a:gd name="T12" fmla="*/ 1269 w 1636"/>
                <a:gd name="T13" fmla="*/ 164 h 2554"/>
                <a:gd name="T14" fmla="*/ 1347 w 1636"/>
                <a:gd name="T15" fmla="*/ 249 h 2554"/>
                <a:gd name="T16" fmla="*/ 1402 w 1636"/>
                <a:gd name="T17" fmla="*/ 364 h 2554"/>
                <a:gd name="T18" fmla="*/ 1434 w 1636"/>
                <a:gd name="T19" fmla="*/ 503 h 2554"/>
                <a:gd name="T20" fmla="*/ 1449 w 1636"/>
                <a:gd name="T21" fmla="*/ 661 h 2554"/>
                <a:gd name="T22" fmla="*/ 1444 w 1636"/>
                <a:gd name="T23" fmla="*/ 832 h 2554"/>
                <a:gd name="T24" fmla="*/ 1434 w 1636"/>
                <a:gd name="T25" fmla="*/ 1000 h 2554"/>
                <a:gd name="T26" fmla="*/ 1448 w 1636"/>
                <a:gd name="T27" fmla="*/ 1133 h 2554"/>
                <a:gd name="T28" fmla="*/ 1480 w 1636"/>
                <a:gd name="T29" fmla="*/ 1235 h 2554"/>
                <a:gd name="T30" fmla="*/ 1522 w 1636"/>
                <a:gd name="T31" fmla="*/ 1306 h 2554"/>
                <a:gd name="T32" fmla="*/ 1566 w 1636"/>
                <a:gd name="T33" fmla="*/ 1353 h 2554"/>
                <a:gd name="T34" fmla="*/ 1605 w 1636"/>
                <a:gd name="T35" fmla="*/ 1380 h 2554"/>
                <a:gd name="T36" fmla="*/ 1631 w 1636"/>
                <a:gd name="T37" fmla="*/ 1392 h 2554"/>
                <a:gd name="T38" fmla="*/ 1605 w 1636"/>
                <a:gd name="T39" fmla="*/ 1422 h 2554"/>
                <a:gd name="T40" fmla="*/ 1497 w 1636"/>
                <a:gd name="T41" fmla="*/ 1485 h 2554"/>
                <a:gd name="T42" fmla="*/ 1377 w 1636"/>
                <a:gd name="T43" fmla="*/ 1524 h 2554"/>
                <a:gd name="T44" fmla="*/ 1264 w 1636"/>
                <a:gd name="T45" fmla="*/ 1543 h 2554"/>
                <a:gd name="T46" fmla="*/ 1176 w 1636"/>
                <a:gd name="T47" fmla="*/ 1550 h 2554"/>
                <a:gd name="T48" fmla="*/ 1129 w 1636"/>
                <a:gd name="T49" fmla="*/ 1551 h 2554"/>
                <a:gd name="T50" fmla="*/ 1126 w 1636"/>
                <a:gd name="T51" fmla="*/ 1669 h 2554"/>
                <a:gd name="T52" fmla="*/ 518 w 1636"/>
                <a:gd name="T53" fmla="*/ 1555 h 2554"/>
                <a:gd name="T54" fmla="*/ 349 w 1636"/>
                <a:gd name="T55" fmla="*/ 1544 h 2554"/>
                <a:gd name="T56" fmla="*/ 218 w 1636"/>
                <a:gd name="T57" fmla="*/ 1516 h 2554"/>
                <a:gd name="T58" fmla="*/ 122 w 1636"/>
                <a:gd name="T59" fmla="*/ 1479 h 2554"/>
                <a:gd name="T60" fmla="*/ 57 w 1636"/>
                <a:gd name="T61" fmla="*/ 1439 h 2554"/>
                <a:gd name="T62" fmla="*/ 18 w 1636"/>
                <a:gd name="T63" fmla="*/ 1406 h 2554"/>
                <a:gd name="T64" fmla="*/ 1 w 1636"/>
                <a:gd name="T65" fmla="*/ 1388 h 2554"/>
                <a:gd name="T66" fmla="*/ 4 w 1636"/>
                <a:gd name="T67" fmla="*/ 1386 h 2554"/>
                <a:gd name="T68" fmla="*/ 24 w 1636"/>
                <a:gd name="T69" fmla="*/ 1382 h 2554"/>
                <a:gd name="T70" fmla="*/ 55 w 1636"/>
                <a:gd name="T71" fmla="*/ 1366 h 2554"/>
                <a:gd name="T72" fmla="*/ 93 w 1636"/>
                <a:gd name="T73" fmla="*/ 1334 h 2554"/>
                <a:gd name="T74" fmla="*/ 133 w 1636"/>
                <a:gd name="T75" fmla="*/ 1278 h 2554"/>
                <a:gd name="T76" fmla="*/ 170 w 1636"/>
                <a:gd name="T77" fmla="*/ 1194 h 2554"/>
                <a:gd name="T78" fmla="*/ 198 w 1636"/>
                <a:gd name="T79" fmla="*/ 1074 h 2554"/>
                <a:gd name="T80" fmla="*/ 214 w 1636"/>
                <a:gd name="T81" fmla="*/ 914 h 2554"/>
                <a:gd name="T82" fmla="*/ 215 w 1636"/>
                <a:gd name="T83" fmla="*/ 707 h 2554"/>
                <a:gd name="T84" fmla="*/ 230 w 1636"/>
                <a:gd name="T85" fmla="*/ 518 h 2554"/>
                <a:gd name="T86" fmla="*/ 266 w 1636"/>
                <a:gd name="T87" fmla="*/ 370 h 2554"/>
                <a:gd name="T88" fmla="*/ 315 w 1636"/>
                <a:gd name="T89" fmla="*/ 256 h 2554"/>
                <a:gd name="T90" fmla="*/ 374 w 1636"/>
                <a:gd name="T91" fmla="*/ 173 h 2554"/>
                <a:gd name="T92" fmla="*/ 438 w 1636"/>
                <a:gd name="T93" fmla="*/ 114 h 2554"/>
                <a:gd name="T94" fmla="*/ 499 w 1636"/>
                <a:gd name="T95" fmla="*/ 74 h 2554"/>
                <a:gd name="T96" fmla="*/ 553 w 1636"/>
                <a:gd name="T97" fmla="*/ 49 h 2554"/>
                <a:gd name="T98" fmla="*/ 631 w 1636"/>
                <a:gd name="T99" fmla="*/ 21 h 2554"/>
                <a:gd name="T100" fmla="*/ 762 w 1636"/>
                <a:gd name="T101" fmla="*/ 0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36" h="2554">
                  <a:moveTo>
                    <a:pt x="762" y="0"/>
                  </a:moveTo>
                  <a:lnTo>
                    <a:pt x="799" y="1"/>
                  </a:lnTo>
                  <a:lnTo>
                    <a:pt x="835" y="4"/>
                  </a:lnTo>
                  <a:lnTo>
                    <a:pt x="866" y="10"/>
                  </a:lnTo>
                  <a:lnTo>
                    <a:pt x="896" y="19"/>
                  </a:lnTo>
                  <a:lnTo>
                    <a:pt x="922" y="28"/>
                  </a:lnTo>
                  <a:lnTo>
                    <a:pt x="947" y="39"/>
                  </a:lnTo>
                  <a:lnTo>
                    <a:pt x="968" y="50"/>
                  </a:lnTo>
                  <a:lnTo>
                    <a:pt x="986" y="62"/>
                  </a:lnTo>
                  <a:lnTo>
                    <a:pt x="1001" y="74"/>
                  </a:lnTo>
                  <a:lnTo>
                    <a:pt x="1013" y="83"/>
                  </a:lnTo>
                  <a:lnTo>
                    <a:pt x="1024" y="93"/>
                  </a:lnTo>
                  <a:lnTo>
                    <a:pt x="1030" y="99"/>
                  </a:lnTo>
                  <a:lnTo>
                    <a:pt x="1034" y="103"/>
                  </a:lnTo>
                  <a:lnTo>
                    <a:pt x="1036" y="105"/>
                  </a:lnTo>
                  <a:lnTo>
                    <a:pt x="1082" y="103"/>
                  </a:lnTo>
                  <a:lnTo>
                    <a:pt x="1125" y="106"/>
                  </a:lnTo>
                  <a:lnTo>
                    <a:pt x="1165" y="115"/>
                  </a:lnTo>
                  <a:lnTo>
                    <a:pt x="1202" y="126"/>
                  </a:lnTo>
                  <a:lnTo>
                    <a:pt x="1237" y="143"/>
                  </a:lnTo>
                  <a:lnTo>
                    <a:pt x="1269" y="164"/>
                  </a:lnTo>
                  <a:lnTo>
                    <a:pt x="1297" y="189"/>
                  </a:lnTo>
                  <a:lnTo>
                    <a:pt x="1323" y="217"/>
                  </a:lnTo>
                  <a:lnTo>
                    <a:pt x="1347" y="249"/>
                  </a:lnTo>
                  <a:lnTo>
                    <a:pt x="1367" y="285"/>
                  </a:lnTo>
                  <a:lnTo>
                    <a:pt x="1386" y="323"/>
                  </a:lnTo>
                  <a:lnTo>
                    <a:pt x="1402" y="364"/>
                  </a:lnTo>
                  <a:lnTo>
                    <a:pt x="1414" y="408"/>
                  </a:lnTo>
                  <a:lnTo>
                    <a:pt x="1426" y="455"/>
                  </a:lnTo>
                  <a:lnTo>
                    <a:pt x="1434" y="503"/>
                  </a:lnTo>
                  <a:lnTo>
                    <a:pt x="1442" y="554"/>
                  </a:lnTo>
                  <a:lnTo>
                    <a:pt x="1446" y="607"/>
                  </a:lnTo>
                  <a:lnTo>
                    <a:pt x="1449" y="661"/>
                  </a:lnTo>
                  <a:lnTo>
                    <a:pt x="1449" y="716"/>
                  </a:lnTo>
                  <a:lnTo>
                    <a:pt x="1448" y="773"/>
                  </a:lnTo>
                  <a:lnTo>
                    <a:pt x="1444" y="832"/>
                  </a:lnTo>
                  <a:lnTo>
                    <a:pt x="1440" y="891"/>
                  </a:lnTo>
                  <a:lnTo>
                    <a:pt x="1435" y="948"/>
                  </a:lnTo>
                  <a:lnTo>
                    <a:pt x="1434" y="1000"/>
                  </a:lnTo>
                  <a:lnTo>
                    <a:pt x="1437" y="1049"/>
                  </a:lnTo>
                  <a:lnTo>
                    <a:pt x="1442" y="1093"/>
                  </a:lnTo>
                  <a:lnTo>
                    <a:pt x="1448" y="1133"/>
                  </a:lnTo>
                  <a:lnTo>
                    <a:pt x="1458" y="1171"/>
                  </a:lnTo>
                  <a:lnTo>
                    <a:pt x="1468" y="1204"/>
                  </a:lnTo>
                  <a:lnTo>
                    <a:pt x="1480" y="1235"/>
                  </a:lnTo>
                  <a:lnTo>
                    <a:pt x="1494" y="1261"/>
                  </a:lnTo>
                  <a:lnTo>
                    <a:pt x="1507" y="1285"/>
                  </a:lnTo>
                  <a:lnTo>
                    <a:pt x="1522" y="1306"/>
                  </a:lnTo>
                  <a:lnTo>
                    <a:pt x="1537" y="1325"/>
                  </a:lnTo>
                  <a:lnTo>
                    <a:pt x="1552" y="1339"/>
                  </a:lnTo>
                  <a:lnTo>
                    <a:pt x="1566" y="1353"/>
                  </a:lnTo>
                  <a:lnTo>
                    <a:pt x="1580" y="1364"/>
                  </a:lnTo>
                  <a:lnTo>
                    <a:pt x="1594" y="1373"/>
                  </a:lnTo>
                  <a:lnTo>
                    <a:pt x="1605" y="1380"/>
                  </a:lnTo>
                  <a:lnTo>
                    <a:pt x="1616" y="1386"/>
                  </a:lnTo>
                  <a:lnTo>
                    <a:pt x="1624" y="1390"/>
                  </a:lnTo>
                  <a:lnTo>
                    <a:pt x="1631" y="1392"/>
                  </a:lnTo>
                  <a:lnTo>
                    <a:pt x="1635" y="1394"/>
                  </a:lnTo>
                  <a:lnTo>
                    <a:pt x="1636" y="1394"/>
                  </a:lnTo>
                  <a:lnTo>
                    <a:pt x="1605" y="1422"/>
                  </a:lnTo>
                  <a:lnTo>
                    <a:pt x="1572" y="1446"/>
                  </a:lnTo>
                  <a:lnTo>
                    <a:pt x="1535" y="1467"/>
                  </a:lnTo>
                  <a:lnTo>
                    <a:pt x="1497" y="1485"/>
                  </a:lnTo>
                  <a:lnTo>
                    <a:pt x="1458" y="1501"/>
                  </a:lnTo>
                  <a:lnTo>
                    <a:pt x="1418" y="1513"/>
                  </a:lnTo>
                  <a:lnTo>
                    <a:pt x="1377" y="1524"/>
                  </a:lnTo>
                  <a:lnTo>
                    <a:pt x="1338" y="1532"/>
                  </a:lnTo>
                  <a:lnTo>
                    <a:pt x="1300" y="1539"/>
                  </a:lnTo>
                  <a:lnTo>
                    <a:pt x="1264" y="1543"/>
                  </a:lnTo>
                  <a:lnTo>
                    <a:pt x="1232" y="1547"/>
                  </a:lnTo>
                  <a:lnTo>
                    <a:pt x="1202" y="1549"/>
                  </a:lnTo>
                  <a:lnTo>
                    <a:pt x="1176" y="1550"/>
                  </a:lnTo>
                  <a:lnTo>
                    <a:pt x="1155" y="1551"/>
                  </a:lnTo>
                  <a:lnTo>
                    <a:pt x="1139" y="1551"/>
                  </a:lnTo>
                  <a:lnTo>
                    <a:pt x="1129" y="1551"/>
                  </a:lnTo>
                  <a:lnTo>
                    <a:pt x="1125" y="1551"/>
                  </a:lnTo>
                  <a:lnTo>
                    <a:pt x="1125" y="1661"/>
                  </a:lnTo>
                  <a:lnTo>
                    <a:pt x="1126" y="1669"/>
                  </a:lnTo>
                  <a:lnTo>
                    <a:pt x="823" y="2554"/>
                  </a:lnTo>
                  <a:lnTo>
                    <a:pt x="518" y="1667"/>
                  </a:lnTo>
                  <a:lnTo>
                    <a:pt x="518" y="1555"/>
                  </a:lnTo>
                  <a:lnTo>
                    <a:pt x="457" y="1554"/>
                  </a:lnTo>
                  <a:lnTo>
                    <a:pt x="401" y="1549"/>
                  </a:lnTo>
                  <a:lnTo>
                    <a:pt x="349" y="1544"/>
                  </a:lnTo>
                  <a:lnTo>
                    <a:pt x="302" y="1537"/>
                  </a:lnTo>
                  <a:lnTo>
                    <a:pt x="257" y="1527"/>
                  </a:lnTo>
                  <a:lnTo>
                    <a:pt x="218" y="1516"/>
                  </a:lnTo>
                  <a:lnTo>
                    <a:pt x="182" y="1504"/>
                  </a:lnTo>
                  <a:lnTo>
                    <a:pt x="151" y="1491"/>
                  </a:lnTo>
                  <a:lnTo>
                    <a:pt x="122" y="1479"/>
                  </a:lnTo>
                  <a:lnTo>
                    <a:pt x="97" y="1465"/>
                  </a:lnTo>
                  <a:lnTo>
                    <a:pt x="75" y="1451"/>
                  </a:lnTo>
                  <a:lnTo>
                    <a:pt x="57" y="1439"/>
                  </a:lnTo>
                  <a:lnTo>
                    <a:pt x="41" y="1427"/>
                  </a:lnTo>
                  <a:lnTo>
                    <a:pt x="27" y="1415"/>
                  </a:lnTo>
                  <a:lnTo>
                    <a:pt x="18" y="1406"/>
                  </a:lnTo>
                  <a:lnTo>
                    <a:pt x="9" y="1397"/>
                  </a:lnTo>
                  <a:lnTo>
                    <a:pt x="4" y="1392"/>
                  </a:lnTo>
                  <a:lnTo>
                    <a:pt x="1" y="1388"/>
                  </a:lnTo>
                  <a:lnTo>
                    <a:pt x="0" y="1387"/>
                  </a:lnTo>
                  <a:lnTo>
                    <a:pt x="1" y="1387"/>
                  </a:lnTo>
                  <a:lnTo>
                    <a:pt x="4" y="1386"/>
                  </a:lnTo>
                  <a:lnTo>
                    <a:pt x="9" y="1385"/>
                  </a:lnTo>
                  <a:lnTo>
                    <a:pt x="16" y="1384"/>
                  </a:lnTo>
                  <a:lnTo>
                    <a:pt x="24" y="1382"/>
                  </a:lnTo>
                  <a:lnTo>
                    <a:pt x="33" y="1377"/>
                  </a:lnTo>
                  <a:lnTo>
                    <a:pt x="44" y="1372"/>
                  </a:lnTo>
                  <a:lnTo>
                    <a:pt x="55" y="1366"/>
                  </a:lnTo>
                  <a:lnTo>
                    <a:pt x="67" y="1357"/>
                  </a:lnTo>
                  <a:lnTo>
                    <a:pt x="80" y="1347"/>
                  </a:lnTo>
                  <a:lnTo>
                    <a:pt x="93" y="1334"/>
                  </a:lnTo>
                  <a:lnTo>
                    <a:pt x="106" y="1318"/>
                  </a:lnTo>
                  <a:lnTo>
                    <a:pt x="119" y="1299"/>
                  </a:lnTo>
                  <a:lnTo>
                    <a:pt x="133" y="1278"/>
                  </a:lnTo>
                  <a:lnTo>
                    <a:pt x="145" y="1254"/>
                  </a:lnTo>
                  <a:lnTo>
                    <a:pt x="158" y="1225"/>
                  </a:lnTo>
                  <a:lnTo>
                    <a:pt x="170" y="1194"/>
                  </a:lnTo>
                  <a:lnTo>
                    <a:pt x="180" y="1159"/>
                  </a:lnTo>
                  <a:lnTo>
                    <a:pt x="190" y="1119"/>
                  </a:lnTo>
                  <a:lnTo>
                    <a:pt x="198" y="1074"/>
                  </a:lnTo>
                  <a:lnTo>
                    <a:pt x="204" y="1026"/>
                  </a:lnTo>
                  <a:lnTo>
                    <a:pt x="210" y="972"/>
                  </a:lnTo>
                  <a:lnTo>
                    <a:pt x="214" y="914"/>
                  </a:lnTo>
                  <a:lnTo>
                    <a:pt x="215" y="849"/>
                  </a:lnTo>
                  <a:lnTo>
                    <a:pt x="215" y="780"/>
                  </a:lnTo>
                  <a:lnTo>
                    <a:pt x="215" y="707"/>
                  </a:lnTo>
                  <a:lnTo>
                    <a:pt x="217" y="639"/>
                  </a:lnTo>
                  <a:lnTo>
                    <a:pt x="222" y="576"/>
                  </a:lnTo>
                  <a:lnTo>
                    <a:pt x="230" y="518"/>
                  </a:lnTo>
                  <a:lnTo>
                    <a:pt x="239" y="464"/>
                  </a:lnTo>
                  <a:lnTo>
                    <a:pt x="252" y="416"/>
                  </a:lnTo>
                  <a:lnTo>
                    <a:pt x="266" y="370"/>
                  </a:lnTo>
                  <a:lnTo>
                    <a:pt x="280" y="328"/>
                  </a:lnTo>
                  <a:lnTo>
                    <a:pt x="297" y="290"/>
                  </a:lnTo>
                  <a:lnTo>
                    <a:pt x="315" y="256"/>
                  </a:lnTo>
                  <a:lnTo>
                    <a:pt x="334" y="226"/>
                  </a:lnTo>
                  <a:lnTo>
                    <a:pt x="354" y="197"/>
                  </a:lnTo>
                  <a:lnTo>
                    <a:pt x="374" y="173"/>
                  </a:lnTo>
                  <a:lnTo>
                    <a:pt x="396" y="151"/>
                  </a:lnTo>
                  <a:lnTo>
                    <a:pt x="417" y="131"/>
                  </a:lnTo>
                  <a:lnTo>
                    <a:pt x="438" y="114"/>
                  </a:lnTo>
                  <a:lnTo>
                    <a:pt x="459" y="99"/>
                  </a:lnTo>
                  <a:lnTo>
                    <a:pt x="479" y="85"/>
                  </a:lnTo>
                  <a:lnTo>
                    <a:pt x="499" y="74"/>
                  </a:lnTo>
                  <a:lnTo>
                    <a:pt x="518" y="64"/>
                  </a:lnTo>
                  <a:lnTo>
                    <a:pt x="536" y="56"/>
                  </a:lnTo>
                  <a:lnTo>
                    <a:pt x="553" y="49"/>
                  </a:lnTo>
                  <a:lnTo>
                    <a:pt x="569" y="43"/>
                  </a:lnTo>
                  <a:lnTo>
                    <a:pt x="582" y="38"/>
                  </a:lnTo>
                  <a:lnTo>
                    <a:pt x="631" y="21"/>
                  </a:lnTo>
                  <a:lnTo>
                    <a:pt x="677" y="9"/>
                  </a:lnTo>
                  <a:lnTo>
                    <a:pt x="721" y="3"/>
                  </a:lnTo>
                  <a:lnTo>
                    <a:pt x="76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8" name="Freeform 22">
              <a:extLst>
                <a:ext uri="{FF2B5EF4-FFF2-40B4-BE49-F238E27FC236}">
                  <a16:creationId xmlns:a16="http://schemas.microsoft.com/office/drawing/2014/main" id="{0A8FAD34-5260-4319-A380-60BA34D81AC2}"/>
                </a:ext>
              </a:extLst>
            </p:cNvPr>
            <p:cNvSpPr>
              <a:spLocks/>
            </p:cNvSpPr>
            <p:nvPr/>
          </p:nvSpPr>
          <p:spPr bwMode="auto">
            <a:xfrm>
              <a:off x="2284" y="405"/>
              <a:ext cx="172" cy="66"/>
            </a:xfrm>
            <a:custGeom>
              <a:avLst/>
              <a:gdLst>
                <a:gd name="T0" fmla="*/ 701 w 2238"/>
                <a:gd name="T1" fmla="*/ 0 h 862"/>
                <a:gd name="T2" fmla="*/ 579 w 2238"/>
                <a:gd name="T3" fmla="*/ 356 h 862"/>
                <a:gd name="T4" fmla="*/ 746 w 2238"/>
                <a:gd name="T5" fmla="*/ 343 h 862"/>
                <a:gd name="T6" fmla="*/ 1119 w 2238"/>
                <a:gd name="T7" fmla="*/ 801 h 862"/>
                <a:gd name="T8" fmla="*/ 1491 w 2238"/>
                <a:gd name="T9" fmla="*/ 343 h 862"/>
                <a:gd name="T10" fmla="*/ 1660 w 2238"/>
                <a:gd name="T11" fmla="*/ 356 h 862"/>
                <a:gd name="T12" fmla="*/ 1539 w 2238"/>
                <a:gd name="T13" fmla="*/ 0 h 862"/>
                <a:gd name="T14" fmla="*/ 1571 w 2238"/>
                <a:gd name="T15" fmla="*/ 18 h 862"/>
                <a:gd name="T16" fmla="*/ 1604 w 2238"/>
                <a:gd name="T17" fmla="*/ 35 h 862"/>
                <a:gd name="T18" fmla="*/ 1986 w 2238"/>
                <a:gd name="T19" fmla="*/ 224 h 862"/>
                <a:gd name="T20" fmla="*/ 2022 w 2238"/>
                <a:gd name="T21" fmla="*/ 245 h 862"/>
                <a:gd name="T22" fmla="*/ 2056 w 2238"/>
                <a:gd name="T23" fmla="*/ 269 h 862"/>
                <a:gd name="T24" fmla="*/ 2085 w 2238"/>
                <a:gd name="T25" fmla="*/ 297 h 862"/>
                <a:gd name="T26" fmla="*/ 2112 w 2238"/>
                <a:gd name="T27" fmla="*/ 327 h 862"/>
                <a:gd name="T28" fmla="*/ 2134 w 2238"/>
                <a:gd name="T29" fmla="*/ 361 h 862"/>
                <a:gd name="T30" fmla="*/ 2153 w 2238"/>
                <a:gd name="T31" fmla="*/ 398 h 862"/>
                <a:gd name="T32" fmla="*/ 2166 w 2238"/>
                <a:gd name="T33" fmla="*/ 436 h 862"/>
                <a:gd name="T34" fmla="*/ 2177 w 2238"/>
                <a:gd name="T35" fmla="*/ 476 h 862"/>
                <a:gd name="T36" fmla="*/ 2238 w 2238"/>
                <a:gd name="T37" fmla="*/ 814 h 862"/>
                <a:gd name="T38" fmla="*/ 2238 w 2238"/>
                <a:gd name="T39" fmla="*/ 828 h 862"/>
                <a:gd name="T40" fmla="*/ 2233 w 2238"/>
                <a:gd name="T41" fmla="*/ 841 h 862"/>
                <a:gd name="T42" fmla="*/ 2225 w 2238"/>
                <a:gd name="T43" fmla="*/ 852 h 862"/>
                <a:gd name="T44" fmla="*/ 2213 w 2238"/>
                <a:gd name="T45" fmla="*/ 858 h 862"/>
                <a:gd name="T46" fmla="*/ 2198 w 2238"/>
                <a:gd name="T47" fmla="*/ 862 h 862"/>
                <a:gd name="T48" fmla="*/ 39 w 2238"/>
                <a:gd name="T49" fmla="*/ 862 h 862"/>
                <a:gd name="T50" fmla="*/ 25 w 2238"/>
                <a:gd name="T51" fmla="*/ 858 h 862"/>
                <a:gd name="T52" fmla="*/ 14 w 2238"/>
                <a:gd name="T53" fmla="*/ 852 h 862"/>
                <a:gd name="T54" fmla="*/ 4 w 2238"/>
                <a:gd name="T55" fmla="*/ 841 h 862"/>
                <a:gd name="T56" fmla="*/ 0 w 2238"/>
                <a:gd name="T57" fmla="*/ 828 h 862"/>
                <a:gd name="T58" fmla="*/ 0 w 2238"/>
                <a:gd name="T59" fmla="*/ 814 h 862"/>
                <a:gd name="T60" fmla="*/ 60 w 2238"/>
                <a:gd name="T61" fmla="*/ 476 h 862"/>
                <a:gd name="T62" fmla="*/ 71 w 2238"/>
                <a:gd name="T63" fmla="*/ 435 h 862"/>
                <a:gd name="T64" fmla="*/ 85 w 2238"/>
                <a:gd name="T65" fmla="*/ 397 h 862"/>
                <a:gd name="T66" fmla="*/ 104 w 2238"/>
                <a:gd name="T67" fmla="*/ 361 h 862"/>
                <a:gd name="T68" fmla="*/ 126 w 2238"/>
                <a:gd name="T69" fmla="*/ 327 h 862"/>
                <a:gd name="T70" fmla="*/ 152 w 2238"/>
                <a:gd name="T71" fmla="*/ 296 h 862"/>
                <a:gd name="T72" fmla="*/ 183 w 2238"/>
                <a:gd name="T73" fmla="*/ 268 h 862"/>
                <a:gd name="T74" fmla="*/ 215 w 2238"/>
                <a:gd name="T75" fmla="*/ 244 h 862"/>
                <a:gd name="T76" fmla="*/ 251 w 2238"/>
                <a:gd name="T77" fmla="*/ 224 h 862"/>
                <a:gd name="T78" fmla="*/ 625 w 2238"/>
                <a:gd name="T79" fmla="*/ 39 h 862"/>
                <a:gd name="T80" fmla="*/ 701 w 2238"/>
                <a:gd name="T81" fmla="*/ 0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38" h="862">
                  <a:moveTo>
                    <a:pt x="701" y="0"/>
                  </a:moveTo>
                  <a:lnTo>
                    <a:pt x="579" y="356"/>
                  </a:lnTo>
                  <a:lnTo>
                    <a:pt x="746" y="343"/>
                  </a:lnTo>
                  <a:lnTo>
                    <a:pt x="1119" y="801"/>
                  </a:lnTo>
                  <a:lnTo>
                    <a:pt x="1491" y="343"/>
                  </a:lnTo>
                  <a:lnTo>
                    <a:pt x="1660" y="356"/>
                  </a:lnTo>
                  <a:lnTo>
                    <a:pt x="1539" y="0"/>
                  </a:lnTo>
                  <a:lnTo>
                    <a:pt x="1571" y="18"/>
                  </a:lnTo>
                  <a:lnTo>
                    <a:pt x="1604" y="35"/>
                  </a:lnTo>
                  <a:lnTo>
                    <a:pt x="1986" y="224"/>
                  </a:lnTo>
                  <a:lnTo>
                    <a:pt x="2022" y="245"/>
                  </a:lnTo>
                  <a:lnTo>
                    <a:pt x="2056" y="269"/>
                  </a:lnTo>
                  <a:lnTo>
                    <a:pt x="2085" y="297"/>
                  </a:lnTo>
                  <a:lnTo>
                    <a:pt x="2112" y="327"/>
                  </a:lnTo>
                  <a:lnTo>
                    <a:pt x="2134" y="361"/>
                  </a:lnTo>
                  <a:lnTo>
                    <a:pt x="2153" y="398"/>
                  </a:lnTo>
                  <a:lnTo>
                    <a:pt x="2166" y="436"/>
                  </a:lnTo>
                  <a:lnTo>
                    <a:pt x="2177" y="476"/>
                  </a:lnTo>
                  <a:lnTo>
                    <a:pt x="2238" y="814"/>
                  </a:lnTo>
                  <a:lnTo>
                    <a:pt x="2238" y="828"/>
                  </a:lnTo>
                  <a:lnTo>
                    <a:pt x="2233" y="841"/>
                  </a:lnTo>
                  <a:lnTo>
                    <a:pt x="2225" y="852"/>
                  </a:lnTo>
                  <a:lnTo>
                    <a:pt x="2213" y="858"/>
                  </a:lnTo>
                  <a:lnTo>
                    <a:pt x="2198" y="862"/>
                  </a:lnTo>
                  <a:lnTo>
                    <a:pt x="39" y="862"/>
                  </a:lnTo>
                  <a:lnTo>
                    <a:pt x="25" y="858"/>
                  </a:lnTo>
                  <a:lnTo>
                    <a:pt x="14" y="852"/>
                  </a:lnTo>
                  <a:lnTo>
                    <a:pt x="4" y="841"/>
                  </a:lnTo>
                  <a:lnTo>
                    <a:pt x="0" y="828"/>
                  </a:lnTo>
                  <a:lnTo>
                    <a:pt x="0" y="814"/>
                  </a:lnTo>
                  <a:lnTo>
                    <a:pt x="60" y="476"/>
                  </a:lnTo>
                  <a:lnTo>
                    <a:pt x="71" y="435"/>
                  </a:lnTo>
                  <a:lnTo>
                    <a:pt x="85" y="397"/>
                  </a:lnTo>
                  <a:lnTo>
                    <a:pt x="104" y="361"/>
                  </a:lnTo>
                  <a:lnTo>
                    <a:pt x="126" y="327"/>
                  </a:lnTo>
                  <a:lnTo>
                    <a:pt x="152" y="296"/>
                  </a:lnTo>
                  <a:lnTo>
                    <a:pt x="183" y="268"/>
                  </a:lnTo>
                  <a:lnTo>
                    <a:pt x="215" y="244"/>
                  </a:lnTo>
                  <a:lnTo>
                    <a:pt x="251" y="224"/>
                  </a:lnTo>
                  <a:lnTo>
                    <a:pt x="625" y="39"/>
                  </a:lnTo>
                  <a:lnTo>
                    <a:pt x="701"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9" name="Freeform 23">
              <a:extLst>
                <a:ext uri="{FF2B5EF4-FFF2-40B4-BE49-F238E27FC236}">
                  <a16:creationId xmlns:a16="http://schemas.microsoft.com/office/drawing/2014/main" id="{31EB2923-F782-4111-B5BB-0E7C86A61CE9}"/>
                </a:ext>
              </a:extLst>
            </p:cNvPr>
            <p:cNvSpPr>
              <a:spLocks noEditPoints="1"/>
            </p:cNvSpPr>
            <p:nvPr/>
          </p:nvSpPr>
          <p:spPr bwMode="auto">
            <a:xfrm>
              <a:off x="2436" y="243"/>
              <a:ext cx="116" cy="116"/>
            </a:xfrm>
            <a:custGeom>
              <a:avLst/>
              <a:gdLst>
                <a:gd name="T0" fmla="*/ 564 w 1509"/>
                <a:gd name="T1" fmla="*/ 597 h 1510"/>
                <a:gd name="T2" fmla="*/ 548 w 1509"/>
                <a:gd name="T3" fmla="*/ 628 h 1510"/>
                <a:gd name="T4" fmla="*/ 582 w 1509"/>
                <a:gd name="T5" fmla="*/ 653 h 1510"/>
                <a:gd name="T6" fmla="*/ 638 w 1509"/>
                <a:gd name="T7" fmla="*/ 666 h 1510"/>
                <a:gd name="T8" fmla="*/ 651 w 1509"/>
                <a:gd name="T9" fmla="*/ 712 h 1510"/>
                <a:gd name="T10" fmla="*/ 589 w 1509"/>
                <a:gd name="T11" fmla="*/ 1083 h 1510"/>
                <a:gd name="T12" fmla="*/ 619 w 1509"/>
                <a:gd name="T13" fmla="*/ 1172 h 1510"/>
                <a:gd name="T14" fmla="*/ 692 w 1509"/>
                <a:gd name="T15" fmla="*/ 1216 h 1510"/>
                <a:gd name="T16" fmla="*/ 843 w 1509"/>
                <a:gd name="T17" fmla="*/ 1212 h 1510"/>
                <a:gd name="T18" fmla="*/ 944 w 1509"/>
                <a:gd name="T19" fmla="*/ 1149 h 1510"/>
                <a:gd name="T20" fmla="*/ 959 w 1509"/>
                <a:gd name="T21" fmla="*/ 1100 h 1510"/>
                <a:gd name="T22" fmla="*/ 922 w 1509"/>
                <a:gd name="T23" fmla="*/ 1101 h 1510"/>
                <a:gd name="T24" fmla="*/ 853 w 1509"/>
                <a:gd name="T25" fmla="*/ 1126 h 1510"/>
                <a:gd name="T26" fmla="*/ 816 w 1509"/>
                <a:gd name="T27" fmla="*/ 1099 h 1510"/>
                <a:gd name="T28" fmla="*/ 827 w 1509"/>
                <a:gd name="T29" fmla="*/ 969 h 1510"/>
                <a:gd name="T30" fmla="*/ 884 w 1509"/>
                <a:gd name="T31" fmla="*/ 634 h 1510"/>
                <a:gd name="T32" fmla="*/ 852 w 1509"/>
                <a:gd name="T33" fmla="*/ 592 h 1510"/>
                <a:gd name="T34" fmla="*/ 758 w 1509"/>
                <a:gd name="T35" fmla="*/ 292 h 1510"/>
                <a:gd name="T36" fmla="*/ 675 w 1509"/>
                <a:gd name="T37" fmla="*/ 357 h 1510"/>
                <a:gd name="T38" fmla="*/ 672 w 1509"/>
                <a:gd name="T39" fmla="*/ 459 h 1510"/>
                <a:gd name="T40" fmla="*/ 737 w 1509"/>
                <a:gd name="T41" fmla="*/ 526 h 1510"/>
                <a:gd name="T42" fmla="*/ 839 w 1509"/>
                <a:gd name="T43" fmla="*/ 524 h 1510"/>
                <a:gd name="T44" fmla="*/ 905 w 1509"/>
                <a:gd name="T45" fmla="*/ 441 h 1510"/>
                <a:gd name="T46" fmla="*/ 882 w 1509"/>
                <a:gd name="T47" fmla="*/ 336 h 1510"/>
                <a:gd name="T48" fmla="*/ 787 w 1509"/>
                <a:gd name="T49" fmla="*/ 288 h 1510"/>
                <a:gd name="T50" fmla="*/ 966 w 1509"/>
                <a:gd name="T51" fmla="*/ 30 h 1510"/>
                <a:gd name="T52" fmla="*/ 1190 w 1509"/>
                <a:gd name="T53" fmla="*/ 137 h 1510"/>
                <a:gd name="T54" fmla="*/ 1371 w 1509"/>
                <a:gd name="T55" fmla="*/ 320 h 1510"/>
                <a:gd name="T56" fmla="*/ 1480 w 1509"/>
                <a:gd name="T57" fmla="*/ 544 h 1510"/>
                <a:gd name="T58" fmla="*/ 1509 w 1509"/>
                <a:gd name="T59" fmla="*/ 786 h 1510"/>
                <a:gd name="T60" fmla="*/ 1460 w 1509"/>
                <a:gd name="T61" fmla="*/ 1025 h 1510"/>
                <a:gd name="T62" fmla="*/ 1332 w 1509"/>
                <a:gd name="T63" fmla="*/ 1242 h 1510"/>
                <a:gd name="T64" fmla="*/ 1137 w 1509"/>
                <a:gd name="T65" fmla="*/ 1407 h 1510"/>
                <a:gd name="T66" fmla="*/ 906 w 1509"/>
                <a:gd name="T67" fmla="*/ 1495 h 1510"/>
                <a:gd name="T68" fmla="*/ 663 w 1509"/>
                <a:gd name="T69" fmla="*/ 1506 h 1510"/>
                <a:gd name="T70" fmla="*/ 428 w 1509"/>
                <a:gd name="T71" fmla="*/ 1437 h 1510"/>
                <a:gd name="T72" fmla="*/ 284 w 1509"/>
                <a:gd name="T73" fmla="*/ 1458 h 1510"/>
                <a:gd name="T74" fmla="*/ 119 w 1509"/>
                <a:gd name="T75" fmla="*/ 1497 h 1510"/>
                <a:gd name="T76" fmla="*/ 31 w 1509"/>
                <a:gd name="T77" fmla="*/ 1482 h 1510"/>
                <a:gd name="T78" fmla="*/ 32 w 1509"/>
                <a:gd name="T79" fmla="*/ 1444 h 1510"/>
                <a:gd name="T80" fmla="*/ 126 w 1509"/>
                <a:gd name="T81" fmla="*/ 1373 h 1510"/>
                <a:gd name="T82" fmla="*/ 196 w 1509"/>
                <a:gd name="T83" fmla="*/ 1262 h 1510"/>
                <a:gd name="T84" fmla="*/ 80 w 1509"/>
                <a:gd name="T85" fmla="*/ 1096 h 1510"/>
                <a:gd name="T86" fmla="*/ 6 w 1509"/>
                <a:gd name="T87" fmla="*/ 857 h 1510"/>
                <a:gd name="T88" fmla="*/ 14 w 1509"/>
                <a:gd name="T89" fmla="*/ 610 h 1510"/>
                <a:gd name="T90" fmla="*/ 101 w 1509"/>
                <a:gd name="T91" fmla="*/ 376 h 1510"/>
                <a:gd name="T92" fmla="*/ 268 w 1509"/>
                <a:gd name="T93" fmla="*/ 178 h 1510"/>
                <a:gd name="T94" fmla="*/ 485 w 1509"/>
                <a:gd name="T95" fmla="*/ 50 h 1510"/>
                <a:gd name="T96" fmla="*/ 724 w 1509"/>
                <a:gd name="T97" fmla="*/ 0 h 1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09" h="1510">
                  <a:moveTo>
                    <a:pt x="603" y="591"/>
                  </a:moveTo>
                  <a:lnTo>
                    <a:pt x="589" y="591"/>
                  </a:lnTo>
                  <a:lnTo>
                    <a:pt x="575" y="594"/>
                  </a:lnTo>
                  <a:lnTo>
                    <a:pt x="564" y="597"/>
                  </a:lnTo>
                  <a:lnTo>
                    <a:pt x="555" y="602"/>
                  </a:lnTo>
                  <a:lnTo>
                    <a:pt x="550" y="609"/>
                  </a:lnTo>
                  <a:lnTo>
                    <a:pt x="548" y="619"/>
                  </a:lnTo>
                  <a:lnTo>
                    <a:pt x="548" y="628"/>
                  </a:lnTo>
                  <a:lnTo>
                    <a:pt x="552" y="637"/>
                  </a:lnTo>
                  <a:lnTo>
                    <a:pt x="559" y="644"/>
                  </a:lnTo>
                  <a:lnTo>
                    <a:pt x="569" y="649"/>
                  </a:lnTo>
                  <a:lnTo>
                    <a:pt x="582" y="653"/>
                  </a:lnTo>
                  <a:lnTo>
                    <a:pt x="595" y="655"/>
                  </a:lnTo>
                  <a:lnTo>
                    <a:pt x="609" y="657"/>
                  </a:lnTo>
                  <a:lnTo>
                    <a:pt x="626" y="661"/>
                  </a:lnTo>
                  <a:lnTo>
                    <a:pt x="638" y="666"/>
                  </a:lnTo>
                  <a:lnTo>
                    <a:pt x="646" y="676"/>
                  </a:lnTo>
                  <a:lnTo>
                    <a:pt x="650" y="687"/>
                  </a:lnTo>
                  <a:lnTo>
                    <a:pt x="651" y="704"/>
                  </a:lnTo>
                  <a:lnTo>
                    <a:pt x="651" y="712"/>
                  </a:lnTo>
                  <a:lnTo>
                    <a:pt x="650" y="720"/>
                  </a:lnTo>
                  <a:lnTo>
                    <a:pt x="609" y="950"/>
                  </a:lnTo>
                  <a:lnTo>
                    <a:pt x="599" y="1017"/>
                  </a:lnTo>
                  <a:lnTo>
                    <a:pt x="589" y="1083"/>
                  </a:lnTo>
                  <a:lnTo>
                    <a:pt x="589" y="1108"/>
                  </a:lnTo>
                  <a:lnTo>
                    <a:pt x="594" y="1131"/>
                  </a:lnTo>
                  <a:lnTo>
                    <a:pt x="605" y="1152"/>
                  </a:lnTo>
                  <a:lnTo>
                    <a:pt x="619" y="1172"/>
                  </a:lnTo>
                  <a:lnTo>
                    <a:pt x="636" y="1189"/>
                  </a:lnTo>
                  <a:lnTo>
                    <a:pt x="654" y="1202"/>
                  </a:lnTo>
                  <a:lnTo>
                    <a:pt x="673" y="1211"/>
                  </a:lnTo>
                  <a:lnTo>
                    <a:pt x="692" y="1216"/>
                  </a:lnTo>
                  <a:lnTo>
                    <a:pt x="737" y="1221"/>
                  </a:lnTo>
                  <a:lnTo>
                    <a:pt x="781" y="1222"/>
                  </a:lnTo>
                  <a:lnTo>
                    <a:pt x="813" y="1220"/>
                  </a:lnTo>
                  <a:lnTo>
                    <a:pt x="843" y="1212"/>
                  </a:lnTo>
                  <a:lnTo>
                    <a:pt x="870" y="1202"/>
                  </a:lnTo>
                  <a:lnTo>
                    <a:pt x="896" y="1188"/>
                  </a:lnTo>
                  <a:lnTo>
                    <a:pt x="922" y="1170"/>
                  </a:lnTo>
                  <a:lnTo>
                    <a:pt x="944" y="1149"/>
                  </a:lnTo>
                  <a:lnTo>
                    <a:pt x="954" y="1135"/>
                  </a:lnTo>
                  <a:lnTo>
                    <a:pt x="962" y="1119"/>
                  </a:lnTo>
                  <a:lnTo>
                    <a:pt x="962" y="1109"/>
                  </a:lnTo>
                  <a:lnTo>
                    <a:pt x="959" y="1100"/>
                  </a:lnTo>
                  <a:lnTo>
                    <a:pt x="952" y="1095"/>
                  </a:lnTo>
                  <a:lnTo>
                    <a:pt x="944" y="1093"/>
                  </a:lnTo>
                  <a:lnTo>
                    <a:pt x="933" y="1095"/>
                  </a:lnTo>
                  <a:lnTo>
                    <a:pt x="922" y="1101"/>
                  </a:lnTo>
                  <a:lnTo>
                    <a:pt x="910" y="1108"/>
                  </a:lnTo>
                  <a:lnTo>
                    <a:pt x="898" y="1113"/>
                  </a:lnTo>
                  <a:lnTo>
                    <a:pt x="876" y="1121"/>
                  </a:lnTo>
                  <a:lnTo>
                    <a:pt x="853" y="1126"/>
                  </a:lnTo>
                  <a:lnTo>
                    <a:pt x="839" y="1125"/>
                  </a:lnTo>
                  <a:lnTo>
                    <a:pt x="829" y="1120"/>
                  </a:lnTo>
                  <a:lnTo>
                    <a:pt x="821" y="1112"/>
                  </a:lnTo>
                  <a:lnTo>
                    <a:pt x="816" y="1099"/>
                  </a:lnTo>
                  <a:lnTo>
                    <a:pt x="812" y="1078"/>
                  </a:lnTo>
                  <a:lnTo>
                    <a:pt x="812" y="1057"/>
                  </a:lnTo>
                  <a:lnTo>
                    <a:pt x="819" y="1013"/>
                  </a:lnTo>
                  <a:lnTo>
                    <a:pt x="827" y="969"/>
                  </a:lnTo>
                  <a:lnTo>
                    <a:pt x="851" y="837"/>
                  </a:lnTo>
                  <a:lnTo>
                    <a:pt x="875" y="705"/>
                  </a:lnTo>
                  <a:lnTo>
                    <a:pt x="882" y="670"/>
                  </a:lnTo>
                  <a:lnTo>
                    <a:pt x="884" y="634"/>
                  </a:lnTo>
                  <a:lnTo>
                    <a:pt x="881" y="618"/>
                  </a:lnTo>
                  <a:lnTo>
                    <a:pt x="874" y="606"/>
                  </a:lnTo>
                  <a:lnTo>
                    <a:pt x="865" y="598"/>
                  </a:lnTo>
                  <a:lnTo>
                    <a:pt x="852" y="592"/>
                  </a:lnTo>
                  <a:lnTo>
                    <a:pt x="836" y="591"/>
                  </a:lnTo>
                  <a:lnTo>
                    <a:pt x="603" y="591"/>
                  </a:lnTo>
                  <a:close/>
                  <a:moveTo>
                    <a:pt x="787" y="288"/>
                  </a:moveTo>
                  <a:lnTo>
                    <a:pt x="758" y="292"/>
                  </a:lnTo>
                  <a:lnTo>
                    <a:pt x="732" y="301"/>
                  </a:lnTo>
                  <a:lnTo>
                    <a:pt x="710" y="316"/>
                  </a:lnTo>
                  <a:lnTo>
                    <a:pt x="689" y="335"/>
                  </a:lnTo>
                  <a:lnTo>
                    <a:pt x="675" y="357"/>
                  </a:lnTo>
                  <a:lnTo>
                    <a:pt x="665" y="383"/>
                  </a:lnTo>
                  <a:lnTo>
                    <a:pt x="662" y="411"/>
                  </a:lnTo>
                  <a:lnTo>
                    <a:pt x="664" y="436"/>
                  </a:lnTo>
                  <a:lnTo>
                    <a:pt x="672" y="459"/>
                  </a:lnTo>
                  <a:lnTo>
                    <a:pt x="683" y="481"/>
                  </a:lnTo>
                  <a:lnTo>
                    <a:pt x="698" y="499"/>
                  </a:lnTo>
                  <a:lnTo>
                    <a:pt x="716" y="514"/>
                  </a:lnTo>
                  <a:lnTo>
                    <a:pt x="737" y="526"/>
                  </a:lnTo>
                  <a:lnTo>
                    <a:pt x="760" y="533"/>
                  </a:lnTo>
                  <a:lnTo>
                    <a:pt x="786" y="537"/>
                  </a:lnTo>
                  <a:lnTo>
                    <a:pt x="814" y="533"/>
                  </a:lnTo>
                  <a:lnTo>
                    <a:pt x="839" y="524"/>
                  </a:lnTo>
                  <a:lnTo>
                    <a:pt x="862" y="510"/>
                  </a:lnTo>
                  <a:lnTo>
                    <a:pt x="881" y="490"/>
                  </a:lnTo>
                  <a:lnTo>
                    <a:pt x="895" y="468"/>
                  </a:lnTo>
                  <a:lnTo>
                    <a:pt x="905" y="441"/>
                  </a:lnTo>
                  <a:lnTo>
                    <a:pt x="908" y="413"/>
                  </a:lnTo>
                  <a:lnTo>
                    <a:pt x="905" y="384"/>
                  </a:lnTo>
                  <a:lnTo>
                    <a:pt x="896" y="359"/>
                  </a:lnTo>
                  <a:lnTo>
                    <a:pt x="882" y="336"/>
                  </a:lnTo>
                  <a:lnTo>
                    <a:pt x="863" y="316"/>
                  </a:lnTo>
                  <a:lnTo>
                    <a:pt x="840" y="301"/>
                  </a:lnTo>
                  <a:lnTo>
                    <a:pt x="814" y="293"/>
                  </a:lnTo>
                  <a:lnTo>
                    <a:pt x="787" y="288"/>
                  </a:lnTo>
                  <a:close/>
                  <a:moveTo>
                    <a:pt x="786" y="0"/>
                  </a:moveTo>
                  <a:lnTo>
                    <a:pt x="846" y="6"/>
                  </a:lnTo>
                  <a:lnTo>
                    <a:pt x="906" y="15"/>
                  </a:lnTo>
                  <a:lnTo>
                    <a:pt x="966" y="30"/>
                  </a:lnTo>
                  <a:lnTo>
                    <a:pt x="1024" y="50"/>
                  </a:lnTo>
                  <a:lnTo>
                    <a:pt x="1081" y="74"/>
                  </a:lnTo>
                  <a:lnTo>
                    <a:pt x="1136" y="104"/>
                  </a:lnTo>
                  <a:lnTo>
                    <a:pt x="1190" y="137"/>
                  </a:lnTo>
                  <a:lnTo>
                    <a:pt x="1241" y="178"/>
                  </a:lnTo>
                  <a:lnTo>
                    <a:pt x="1288" y="221"/>
                  </a:lnTo>
                  <a:lnTo>
                    <a:pt x="1332" y="269"/>
                  </a:lnTo>
                  <a:lnTo>
                    <a:pt x="1371" y="320"/>
                  </a:lnTo>
                  <a:lnTo>
                    <a:pt x="1406" y="373"/>
                  </a:lnTo>
                  <a:lnTo>
                    <a:pt x="1436" y="429"/>
                  </a:lnTo>
                  <a:lnTo>
                    <a:pt x="1460" y="486"/>
                  </a:lnTo>
                  <a:lnTo>
                    <a:pt x="1480" y="544"/>
                  </a:lnTo>
                  <a:lnTo>
                    <a:pt x="1495" y="604"/>
                  </a:lnTo>
                  <a:lnTo>
                    <a:pt x="1504" y="664"/>
                  </a:lnTo>
                  <a:lnTo>
                    <a:pt x="1509" y="725"/>
                  </a:lnTo>
                  <a:lnTo>
                    <a:pt x="1509" y="786"/>
                  </a:lnTo>
                  <a:lnTo>
                    <a:pt x="1504" y="847"/>
                  </a:lnTo>
                  <a:lnTo>
                    <a:pt x="1495" y="907"/>
                  </a:lnTo>
                  <a:lnTo>
                    <a:pt x="1480" y="967"/>
                  </a:lnTo>
                  <a:lnTo>
                    <a:pt x="1460" y="1025"/>
                  </a:lnTo>
                  <a:lnTo>
                    <a:pt x="1436" y="1082"/>
                  </a:lnTo>
                  <a:lnTo>
                    <a:pt x="1406" y="1138"/>
                  </a:lnTo>
                  <a:lnTo>
                    <a:pt x="1371" y="1191"/>
                  </a:lnTo>
                  <a:lnTo>
                    <a:pt x="1332" y="1242"/>
                  </a:lnTo>
                  <a:lnTo>
                    <a:pt x="1288" y="1290"/>
                  </a:lnTo>
                  <a:lnTo>
                    <a:pt x="1241" y="1334"/>
                  </a:lnTo>
                  <a:lnTo>
                    <a:pt x="1190" y="1374"/>
                  </a:lnTo>
                  <a:lnTo>
                    <a:pt x="1137" y="1407"/>
                  </a:lnTo>
                  <a:lnTo>
                    <a:pt x="1081" y="1437"/>
                  </a:lnTo>
                  <a:lnTo>
                    <a:pt x="1024" y="1461"/>
                  </a:lnTo>
                  <a:lnTo>
                    <a:pt x="966" y="1481"/>
                  </a:lnTo>
                  <a:lnTo>
                    <a:pt x="906" y="1495"/>
                  </a:lnTo>
                  <a:lnTo>
                    <a:pt x="846" y="1506"/>
                  </a:lnTo>
                  <a:lnTo>
                    <a:pt x="784" y="1510"/>
                  </a:lnTo>
                  <a:lnTo>
                    <a:pt x="723" y="1510"/>
                  </a:lnTo>
                  <a:lnTo>
                    <a:pt x="663" y="1506"/>
                  </a:lnTo>
                  <a:lnTo>
                    <a:pt x="603" y="1495"/>
                  </a:lnTo>
                  <a:lnTo>
                    <a:pt x="543" y="1480"/>
                  </a:lnTo>
                  <a:lnTo>
                    <a:pt x="485" y="1461"/>
                  </a:lnTo>
                  <a:lnTo>
                    <a:pt x="428" y="1437"/>
                  </a:lnTo>
                  <a:lnTo>
                    <a:pt x="372" y="1407"/>
                  </a:lnTo>
                  <a:lnTo>
                    <a:pt x="371" y="1405"/>
                  </a:lnTo>
                  <a:lnTo>
                    <a:pt x="327" y="1435"/>
                  </a:lnTo>
                  <a:lnTo>
                    <a:pt x="284" y="1458"/>
                  </a:lnTo>
                  <a:lnTo>
                    <a:pt x="242" y="1475"/>
                  </a:lnTo>
                  <a:lnTo>
                    <a:pt x="200" y="1487"/>
                  </a:lnTo>
                  <a:lnTo>
                    <a:pt x="158" y="1494"/>
                  </a:lnTo>
                  <a:lnTo>
                    <a:pt x="119" y="1497"/>
                  </a:lnTo>
                  <a:lnTo>
                    <a:pt x="82" y="1497"/>
                  </a:lnTo>
                  <a:lnTo>
                    <a:pt x="50" y="1493"/>
                  </a:lnTo>
                  <a:lnTo>
                    <a:pt x="38" y="1490"/>
                  </a:lnTo>
                  <a:lnTo>
                    <a:pt x="31" y="1482"/>
                  </a:lnTo>
                  <a:lnTo>
                    <a:pt x="25" y="1474"/>
                  </a:lnTo>
                  <a:lnTo>
                    <a:pt x="24" y="1463"/>
                  </a:lnTo>
                  <a:lnTo>
                    <a:pt x="26" y="1454"/>
                  </a:lnTo>
                  <a:lnTo>
                    <a:pt x="32" y="1444"/>
                  </a:lnTo>
                  <a:lnTo>
                    <a:pt x="40" y="1438"/>
                  </a:lnTo>
                  <a:lnTo>
                    <a:pt x="73" y="1419"/>
                  </a:lnTo>
                  <a:lnTo>
                    <a:pt x="100" y="1397"/>
                  </a:lnTo>
                  <a:lnTo>
                    <a:pt x="126" y="1373"/>
                  </a:lnTo>
                  <a:lnTo>
                    <a:pt x="148" y="1345"/>
                  </a:lnTo>
                  <a:lnTo>
                    <a:pt x="167" y="1318"/>
                  </a:lnTo>
                  <a:lnTo>
                    <a:pt x="183" y="1289"/>
                  </a:lnTo>
                  <a:lnTo>
                    <a:pt x="196" y="1262"/>
                  </a:lnTo>
                  <a:lnTo>
                    <a:pt x="189" y="1255"/>
                  </a:lnTo>
                  <a:lnTo>
                    <a:pt x="148" y="1205"/>
                  </a:lnTo>
                  <a:lnTo>
                    <a:pt x="111" y="1152"/>
                  </a:lnTo>
                  <a:lnTo>
                    <a:pt x="80" y="1096"/>
                  </a:lnTo>
                  <a:lnTo>
                    <a:pt x="54" y="1038"/>
                  </a:lnTo>
                  <a:lnTo>
                    <a:pt x="33" y="979"/>
                  </a:lnTo>
                  <a:lnTo>
                    <a:pt x="17" y="919"/>
                  </a:lnTo>
                  <a:lnTo>
                    <a:pt x="6" y="857"/>
                  </a:lnTo>
                  <a:lnTo>
                    <a:pt x="0" y="796"/>
                  </a:lnTo>
                  <a:lnTo>
                    <a:pt x="0" y="734"/>
                  </a:lnTo>
                  <a:lnTo>
                    <a:pt x="4" y="672"/>
                  </a:lnTo>
                  <a:lnTo>
                    <a:pt x="14" y="610"/>
                  </a:lnTo>
                  <a:lnTo>
                    <a:pt x="27" y="549"/>
                  </a:lnTo>
                  <a:lnTo>
                    <a:pt x="48" y="490"/>
                  </a:lnTo>
                  <a:lnTo>
                    <a:pt x="72" y="432"/>
                  </a:lnTo>
                  <a:lnTo>
                    <a:pt x="101" y="376"/>
                  </a:lnTo>
                  <a:lnTo>
                    <a:pt x="136" y="322"/>
                  </a:lnTo>
                  <a:lnTo>
                    <a:pt x="175" y="270"/>
                  </a:lnTo>
                  <a:lnTo>
                    <a:pt x="221" y="221"/>
                  </a:lnTo>
                  <a:lnTo>
                    <a:pt x="268" y="178"/>
                  </a:lnTo>
                  <a:lnTo>
                    <a:pt x="319" y="137"/>
                  </a:lnTo>
                  <a:lnTo>
                    <a:pt x="373" y="104"/>
                  </a:lnTo>
                  <a:lnTo>
                    <a:pt x="428" y="74"/>
                  </a:lnTo>
                  <a:lnTo>
                    <a:pt x="485" y="50"/>
                  </a:lnTo>
                  <a:lnTo>
                    <a:pt x="544" y="30"/>
                  </a:lnTo>
                  <a:lnTo>
                    <a:pt x="603" y="15"/>
                  </a:lnTo>
                  <a:lnTo>
                    <a:pt x="663" y="6"/>
                  </a:lnTo>
                  <a:lnTo>
                    <a:pt x="724" y="0"/>
                  </a:lnTo>
                  <a:lnTo>
                    <a:pt x="7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pic>
        <p:nvPicPr>
          <p:cNvPr id="8" name="Picture Placeholder 7">
            <a:extLst>
              <a:ext uri="{FF2B5EF4-FFF2-40B4-BE49-F238E27FC236}">
                <a16:creationId xmlns:a16="http://schemas.microsoft.com/office/drawing/2014/main" id="{52D012D5-6AC0-41A2-BAB2-4B1FD2710852}"/>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2294" r="32294"/>
          <a:stretch>
            <a:fillRect/>
          </a:stretch>
        </p:blipFill>
        <p:spPr/>
      </p:pic>
    </p:spTree>
    <p:extLst>
      <p:ext uri="{BB962C8B-B14F-4D97-AF65-F5344CB8AC3E}">
        <p14:creationId xmlns:p14="http://schemas.microsoft.com/office/powerpoint/2010/main" val="1808988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up)">
                                      <p:cBhvr>
                                        <p:cTn id="7" dur="500"/>
                                        <p:tgtEl>
                                          <p:spTgt spid="10">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wipe(up)">
                                      <p:cBhvr>
                                        <p:cTn id="15" dur="500"/>
                                        <p:tgtEl>
                                          <p:spTgt spid="12">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5">
                                            <p:txEl>
                                              <p:pRg st="0" end="0"/>
                                            </p:txEl>
                                          </p:spTgt>
                                        </p:tgtEl>
                                        <p:attrNameLst>
                                          <p:attrName>style.visibility</p:attrName>
                                        </p:attrNameLst>
                                      </p:cBhvr>
                                      <p:to>
                                        <p:strVal val="visible"/>
                                      </p:to>
                                    </p:set>
                                    <p:animEffect transition="in" filter="wipe(up)">
                                      <p:cBhvr>
                                        <p:cTn id="27" dur="500"/>
                                        <p:tgtEl>
                                          <p:spTgt spid="15">
                                            <p:txEl>
                                              <p:pRg st="0" end="0"/>
                                            </p:tx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25">
                                            <p:txEl>
                                              <p:pRg st="0" end="0"/>
                                            </p:txEl>
                                          </p:spTgt>
                                        </p:tgtEl>
                                        <p:attrNameLst>
                                          <p:attrName>style.visibility</p:attrName>
                                        </p:attrNameLst>
                                      </p:cBhvr>
                                      <p:to>
                                        <p:strVal val="visible"/>
                                      </p:to>
                                    </p:set>
                                    <p:animEffect transition="in" filter="wipe(up)">
                                      <p:cBhvr>
                                        <p:cTn id="35"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5A80CBF4-D8A4-494E-A1A2-39FB6AC1500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6020" r="36020"/>
          <a:stretch>
            <a:fillRect/>
          </a:stretch>
        </p:blipFill>
        <p:spPr/>
      </p:pic>
      <p:pic>
        <p:nvPicPr>
          <p:cNvPr id="16" name="Picture Placeholder 15">
            <a:extLst>
              <a:ext uri="{FF2B5EF4-FFF2-40B4-BE49-F238E27FC236}">
                <a16:creationId xmlns:a16="http://schemas.microsoft.com/office/drawing/2014/main" id="{EBCF6EA0-E061-4EA7-9021-63C9C998656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36008" r="36008"/>
          <a:stretch>
            <a:fillRect/>
          </a:stretch>
        </p:blipFill>
        <p:spPr/>
      </p:pic>
      <p:pic>
        <p:nvPicPr>
          <p:cNvPr id="19" name="Picture Placeholder 18">
            <a:extLst>
              <a:ext uri="{FF2B5EF4-FFF2-40B4-BE49-F238E27FC236}">
                <a16:creationId xmlns:a16="http://schemas.microsoft.com/office/drawing/2014/main" id="{127890D9-D402-4B65-AE1E-1F12F232A4FA}"/>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36020" r="36020"/>
          <a:stretch>
            <a:fillRect/>
          </a:stretch>
        </p:blipFill>
        <p:spPr/>
      </p:pic>
      <p:sp>
        <p:nvSpPr>
          <p:cNvPr id="53" name="Rectangle 52">
            <a:extLst>
              <a:ext uri="{FF2B5EF4-FFF2-40B4-BE49-F238E27FC236}">
                <a16:creationId xmlns:a16="http://schemas.microsoft.com/office/drawing/2014/main" id="{67253651-EE12-474C-9DAA-D53C20F522F5}"/>
              </a:ext>
            </a:extLst>
          </p:cNvPr>
          <p:cNvSpPr/>
          <p:nvPr/>
        </p:nvSpPr>
        <p:spPr>
          <a:xfrm>
            <a:off x="7246441" y="909430"/>
            <a:ext cx="1891145" cy="3803567"/>
          </a:xfrm>
          <a:prstGeom prst="rect">
            <a:avLst/>
          </a:prstGeom>
          <a:gradFill flip="none" rotWithShape="1">
            <a:gsLst>
              <a:gs pos="0">
                <a:schemeClr val="bg1">
                  <a:lumMod val="95000"/>
                </a:schemeClr>
              </a:gs>
              <a:gs pos="48000">
                <a:schemeClr val="bg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1" name="Rectangle 50">
            <a:extLst>
              <a:ext uri="{FF2B5EF4-FFF2-40B4-BE49-F238E27FC236}">
                <a16:creationId xmlns:a16="http://schemas.microsoft.com/office/drawing/2014/main" id="{A2CF6AB4-1577-48B3-88EC-B8F2088F62D3}"/>
              </a:ext>
            </a:extLst>
          </p:cNvPr>
          <p:cNvSpPr/>
          <p:nvPr/>
        </p:nvSpPr>
        <p:spPr>
          <a:xfrm>
            <a:off x="5300871" y="922801"/>
            <a:ext cx="1891145" cy="3803567"/>
          </a:xfrm>
          <a:prstGeom prst="rect">
            <a:avLst/>
          </a:prstGeom>
          <a:gradFill flip="none" rotWithShape="1">
            <a:gsLst>
              <a:gs pos="0">
                <a:schemeClr val="bg1">
                  <a:lumMod val="95000"/>
                </a:schemeClr>
              </a:gs>
              <a:gs pos="48000">
                <a:schemeClr val="bg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9" name="Rectangle 48">
            <a:extLst>
              <a:ext uri="{FF2B5EF4-FFF2-40B4-BE49-F238E27FC236}">
                <a16:creationId xmlns:a16="http://schemas.microsoft.com/office/drawing/2014/main" id="{5BE7E858-C044-4702-B3A8-ECD69E712BCD}"/>
              </a:ext>
            </a:extLst>
          </p:cNvPr>
          <p:cNvSpPr/>
          <p:nvPr/>
        </p:nvSpPr>
        <p:spPr>
          <a:xfrm>
            <a:off x="3344415" y="903515"/>
            <a:ext cx="1891145" cy="3803567"/>
          </a:xfrm>
          <a:prstGeom prst="rect">
            <a:avLst/>
          </a:prstGeom>
          <a:gradFill flip="none" rotWithShape="1">
            <a:gsLst>
              <a:gs pos="0">
                <a:schemeClr val="bg1">
                  <a:lumMod val="95000"/>
                </a:schemeClr>
              </a:gs>
              <a:gs pos="48000">
                <a:schemeClr val="bg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4" name="Group 3">
            <a:extLst>
              <a:ext uri="{FF2B5EF4-FFF2-40B4-BE49-F238E27FC236}">
                <a16:creationId xmlns:a16="http://schemas.microsoft.com/office/drawing/2014/main" id="{4A7C8C40-0A87-4C6D-92B2-4780A27B0C93}"/>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864F8E32-8EAC-42BB-90CF-4B4841FDCF74}"/>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CA694455-8460-458F-BB25-376BF155AC0C}"/>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B4C91024-8363-459D-BFC6-A2ED118AE7DF}"/>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2" name="Rectangle: Rounded Corners 11">
            <a:extLst>
              <a:ext uri="{FF2B5EF4-FFF2-40B4-BE49-F238E27FC236}">
                <a16:creationId xmlns:a16="http://schemas.microsoft.com/office/drawing/2014/main" id="{846EBE7B-C22C-44E8-99BF-6FC1F52020AB}"/>
              </a:ext>
            </a:extLst>
          </p:cNvPr>
          <p:cNvSpPr/>
          <p:nvPr/>
        </p:nvSpPr>
        <p:spPr>
          <a:xfrm>
            <a:off x="714314" y="3076495"/>
            <a:ext cx="2167218" cy="947139"/>
          </a:xfrm>
          <a:prstGeom prst="roundRect">
            <a:avLst>
              <a:gd name="adj" fmla="val 0"/>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3" name="Rectangle 12">
            <a:extLst>
              <a:ext uri="{FF2B5EF4-FFF2-40B4-BE49-F238E27FC236}">
                <a16:creationId xmlns:a16="http://schemas.microsoft.com/office/drawing/2014/main" id="{7757CF67-1572-4BE3-B92E-A8E949751D4C}"/>
              </a:ext>
            </a:extLst>
          </p:cNvPr>
          <p:cNvSpPr/>
          <p:nvPr/>
        </p:nvSpPr>
        <p:spPr>
          <a:xfrm>
            <a:off x="905977" y="3435641"/>
            <a:ext cx="1783893" cy="453457"/>
          </a:xfrm>
          <a:prstGeom prst="rect">
            <a:avLst/>
          </a:prstGeom>
        </p:spPr>
        <p:txBody>
          <a:bodyPr wrap="square">
            <a:spAutoFit/>
          </a:bodyPr>
          <a:lstStyle/>
          <a:p>
            <a:pPr algn="ctr">
              <a:lnSpc>
                <a:spcPct val="150000"/>
              </a:lnSpc>
            </a:pPr>
            <a:r>
              <a:rPr lang="en-US" sz="825" dirty="0">
                <a:solidFill>
                  <a:schemeClr val="bg1"/>
                </a:solidFill>
                <a:latin typeface="Open Sans" panose="020B0606030504020204" pitchFamily="34" charset="0"/>
              </a:rPr>
              <a:t>Lorem Ipsum is simply dummy text of the printing and</a:t>
            </a:r>
            <a:endParaRPr lang="en-US" sz="825" dirty="0">
              <a:solidFill>
                <a:schemeClr val="bg1"/>
              </a:solidFill>
              <a:latin typeface="DauphinPlain"/>
            </a:endParaRPr>
          </a:p>
        </p:txBody>
      </p:sp>
      <p:sp>
        <p:nvSpPr>
          <p:cNvPr id="14" name="Rectangle 13">
            <a:extLst>
              <a:ext uri="{FF2B5EF4-FFF2-40B4-BE49-F238E27FC236}">
                <a16:creationId xmlns:a16="http://schemas.microsoft.com/office/drawing/2014/main" id="{F3FE753A-0177-4E2F-8D65-5308D1486254}"/>
              </a:ext>
            </a:extLst>
          </p:cNvPr>
          <p:cNvSpPr/>
          <p:nvPr/>
        </p:nvSpPr>
        <p:spPr>
          <a:xfrm>
            <a:off x="1090650" y="3209671"/>
            <a:ext cx="1368728" cy="253916"/>
          </a:xfrm>
          <a:prstGeom prst="rect">
            <a:avLst/>
          </a:prstGeom>
        </p:spPr>
        <p:txBody>
          <a:bodyPr wrap="square">
            <a:spAutoFit/>
          </a:bodyPr>
          <a:lstStyle/>
          <a:p>
            <a:pPr algn="ctr"/>
            <a:r>
              <a:rPr lang="en-GB" sz="1050" b="1" dirty="0">
                <a:solidFill>
                  <a:schemeClr val="bg1"/>
                </a:solidFill>
                <a:latin typeface="Newsreader" panose="02000000000000000000" pitchFamily="2" charset="0"/>
                <a:ea typeface="Noto Serif" panose="02020600060500020200" pitchFamily="18" charset="0"/>
                <a:cs typeface="Noto Serif" panose="02020600060500020200" pitchFamily="18" charset="0"/>
              </a:rPr>
              <a:t>Industry</a:t>
            </a:r>
            <a:endParaRPr lang="en-US" sz="1050" b="1" dirty="0">
              <a:solidFill>
                <a:schemeClr val="bg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5" name="TextBox 14">
            <a:extLst>
              <a:ext uri="{FF2B5EF4-FFF2-40B4-BE49-F238E27FC236}">
                <a16:creationId xmlns:a16="http://schemas.microsoft.com/office/drawing/2014/main" id="{D7BEBAC8-A2D0-4B08-A3AC-B64DB5F49858}"/>
              </a:ext>
            </a:extLst>
          </p:cNvPr>
          <p:cNvSpPr txBox="1"/>
          <p:nvPr/>
        </p:nvSpPr>
        <p:spPr>
          <a:xfrm>
            <a:off x="659473" y="884229"/>
            <a:ext cx="2977355" cy="830997"/>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Meet Our</a:t>
            </a:r>
          </a:p>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Team.</a:t>
            </a:r>
          </a:p>
        </p:txBody>
      </p:sp>
      <p:sp>
        <p:nvSpPr>
          <p:cNvPr id="17" name="Rectangle 16">
            <a:extLst>
              <a:ext uri="{FF2B5EF4-FFF2-40B4-BE49-F238E27FC236}">
                <a16:creationId xmlns:a16="http://schemas.microsoft.com/office/drawing/2014/main" id="{07E95093-A6DE-4CB1-8765-497EEC576D23}"/>
              </a:ext>
            </a:extLst>
          </p:cNvPr>
          <p:cNvSpPr/>
          <p:nvPr/>
        </p:nvSpPr>
        <p:spPr>
          <a:xfrm>
            <a:off x="714315" y="1931184"/>
            <a:ext cx="1891145"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is simply</a:t>
            </a:r>
            <a:endParaRPr lang="en-US" sz="825" dirty="0">
              <a:solidFill>
                <a:schemeClr val="bg1">
                  <a:lumMod val="50000"/>
                </a:schemeClr>
              </a:solidFill>
              <a:latin typeface="DauphinPlain"/>
            </a:endParaRPr>
          </a:p>
        </p:txBody>
      </p:sp>
      <p:sp>
        <p:nvSpPr>
          <p:cNvPr id="50" name="Rectangle 49">
            <a:extLst>
              <a:ext uri="{FF2B5EF4-FFF2-40B4-BE49-F238E27FC236}">
                <a16:creationId xmlns:a16="http://schemas.microsoft.com/office/drawing/2014/main" id="{1DE0BCCB-4B1B-4E14-A7F8-53CF3BDBBBC7}"/>
              </a:ext>
            </a:extLst>
          </p:cNvPr>
          <p:cNvSpPr/>
          <p:nvPr/>
        </p:nvSpPr>
        <p:spPr>
          <a:xfrm>
            <a:off x="3605623" y="4143855"/>
            <a:ext cx="1368728" cy="323165"/>
          </a:xfrm>
          <a:prstGeom prst="rect">
            <a:avLst/>
          </a:prstGeom>
        </p:spPr>
        <p:txBody>
          <a:bodyPr wrap="square">
            <a:spAutoFit/>
          </a:bodyPr>
          <a:lstStyle/>
          <a:p>
            <a:pPr algn="ctr"/>
            <a:r>
              <a:rPr lang="en-GB" sz="15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Thomas F.</a:t>
            </a:r>
            <a:endParaRPr lang="en-US" sz="15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52" name="Rectangle 51">
            <a:extLst>
              <a:ext uri="{FF2B5EF4-FFF2-40B4-BE49-F238E27FC236}">
                <a16:creationId xmlns:a16="http://schemas.microsoft.com/office/drawing/2014/main" id="{A8727296-0FB6-4D53-B1AF-4A18E255114A}"/>
              </a:ext>
            </a:extLst>
          </p:cNvPr>
          <p:cNvSpPr/>
          <p:nvPr/>
        </p:nvSpPr>
        <p:spPr>
          <a:xfrm>
            <a:off x="5562079" y="4163140"/>
            <a:ext cx="1368728" cy="323165"/>
          </a:xfrm>
          <a:prstGeom prst="rect">
            <a:avLst/>
          </a:prstGeom>
        </p:spPr>
        <p:txBody>
          <a:bodyPr wrap="square">
            <a:spAutoFit/>
          </a:bodyPr>
          <a:lstStyle/>
          <a:p>
            <a:pPr algn="ctr"/>
            <a:r>
              <a:rPr lang="en-GB" sz="1500" b="1" dirty="0" err="1">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Raka</a:t>
            </a:r>
            <a:r>
              <a:rPr lang="en-GB" sz="15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 G.</a:t>
            </a:r>
            <a:endParaRPr lang="en-US" sz="15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54" name="Rectangle 53">
            <a:extLst>
              <a:ext uri="{FF2B5EF4-FFF2-40B4-BE49-F238E27FC236}">
                <a16:creationId xmlns:a16="http://schemas.microsoft.com/office/drawing/2014/main" id="{120F0583-4A98-4457-B0FF-2BDB56299D89}"/>
              </a:ext>
            </a:extLst>
          </p:cNvPr>
          <p:cNvSpPr/>
          <p:nvPr/>
        </p:nvSpPr>
        <p:spPr>
          <a:xfrm>
            <a:off x="7507649" y="4149769"/>
            <a:ext cx="1368728" cy="323165"/>
          </a:xfrm>
          <a:prstGeom prst="rect">
            <a:avLst/>
          </a:prstGeom>
        </p:spPr>
        <p:txBody>
          <a:bodyPr wrap="square">
            <a:spAutoFit/>
          </a:bodyPr>
          <a:lstStyle/>
          <a:p>
            <a:pPr algn="ctr"/>
            <a:r>
              <a:rPr lang="en-GB" sz="15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Jonathan D.</a:t>
            </a:r>
            <a:endParaRPr lang="en-US" sz="15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Tree>
    <p:extLst>
      <p:ext uri="{BB962C8B-B14F-4D97-AF65-F5344CB8AC3E}">
        <p14:creationId xmlns:p14="http://schemas.microsoft.com/office/powerpoint/2010/main" val="1143539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wipe(up)">
                                      <p:cBhvr>
                                        <p:cTn id="7" dur="500"/>
                                        <p:tgtEl>
                                          <p:spTgt spid="1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animEffect transition="in" filter="wipe(up)">
                                      <p:cBhvr>
                                        <p:cTn id="15"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ADEBBB58-2A02-4610-BA38-40B262880FA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0109" r="30109"/>
          <a:stretch>
            <a:fillRect/>
          </a:stretch>
        </p:blipFill>
        <p:spPr/>
      </p:pic>
      <p:grpSp>
        <p:nvGrpSpPr>
          <p:cNvPr id="4" name="Group 3">
            <a:extLst>
              <a:ext uri="{FF2B5EF4-FFF2-40B4-BE49-F238E27FC236}">
                <a16:creationId xmlns:a16="http://schemas.microsoft.com/office/drawing/2014/main" id="{4A7C8C40-0A87-4C6D-92B2-4780A27B0C93}"/>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864F8E32-8EAC-42BB-90CF-4B4841FDCF74}"/>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CA694455-8460-458F-BB25-376BF155AC0C}"/>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B4C91024-8363-459D-BFC6-A2ED118AE7DF}"/>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Rectangle: Rounded Corners 8">
            <a:extLst>
              <a:ext uri="{FF2B5EF4-FFF2-40B4-BE49-F238E27FC236}">
                <a16:creationId xmlns:a16="http://schemas.microsoft.com/office/drawing/2014/main" id="{2AC9E596-06D1-46C4-AEDA-CFAFCD10D593}"/>
              </a:ext>
            </a:extLst>
          </p:cNvPr>
          <p:cNvSpPr/>
          <p:nvPr/>
        </p:nvSpPr>
        <p:spPr>
          <a:xfrm>
            <a:off x="4572000" y="1304320"/>
            <a:ext cx="2167218" cy="947139"/>
          </a:xfrm>
          <a:prstGeom prst="roundRect">
            <a:avLst>
              <a:gd name="adj" fmla="val 0"/>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0" name="Rectangle 9">
            <a:extLst>
              <a:ext uri="{FF2B5EF4-FFF2-40B4-BE49-F238E27FC236}">
                <a16:creationId xmlns:a16="http://schemas.microsoft.com/office/drawing/2014/main" id="{E12AFF27-E494-42AF-9DDC-BD5BBC291A37}"/>
              </a:ext>
            </a:extLst>
          </p:cNvPr>
          <p:cNvSpPr/>
          <p:nvPr/>
        </p:nvSpPr>
        <p:spPr>
          <a:xfrm>
            <a:off x="4763663" y="1663466"/>
            <a:ext cx="1783893" cy="453457"/>
          </a:xfrm>
          <a:prstGeom prst="rect">
            <a:avLst/>
          </a:prstGeom>
        </p:spPr>
        <p:txBody>
          <a:bodyPr wrap="square">
            <a:spAutoFit/>
          </a:bodyPr>
          <a:lstStyle/>
          <a:p>
            <a:pPr algn="ctr">
              <a:lnSpc>
                <a:spcPct val="150000"/>
              </a:lnSpc>
            </a:pPr>
            <a:r>
              <a:rPr lang="en-US" sz="825" dirty="0">
                <a:solidFill>
                  <a:schemeClr val="bg1"/>
                </a:solidFill>
                <a:latin typeface="Open Sans" panose="020B0606030504020204" pitchFamily="34" charset="0"/>
              </a:rPr>
              <a:t>Lorem Ipsum is simply dummy text of the printing and</a:t>
            </a:r>
            <a:endParaRPr lang="en-US" sz="825" dirty="0">
              <a:solidFill>
                <a:schemeClr val="bg1"/>
              </a:solidFill>
              <a:latin typeface="DauphinPlain"/>
            </a:endParaRPr>
          </a:p>
        </p:txBody>
      </p:sp>
      <p:sp>
        <p:nvSpPr>
          <p:cNvPr id="11" name="Rectangle 10">
            <a:extLst>
              <a:ext uri="{FF2B5EF4-FFF2-40B4-BE49-F238E27FC236}">
                <a16:creationId xmlns:a16="http://schemas.microsoft.com/office/drawing/2014/main" id="{790B647B-F406-40F7-A460-DB0C9972A618}"/>
              </a:ext>
            </a:extLst>
          </p:cNvPr>
          <p:cNvSpPr/>
          <p:nvPr/>
        </p:nvSpPr>
        <p:spPr>
          <a:xfrm>
            <a:off x="4948336" y="1437496"/>
            <a:ext cx="1368728" cy="253916"/>
          </a:xfrm>
          <a:prstGeom prst="rect">
            <a:avLst/>
          </a:prstGeom>
        </p:spPr>
        <p:txBody>
          <a:bodyPr wrap="square">
            <a:spAutoFit/>
          </a:bodyPr>
          <a:lstStyle/>
          <a:p>
            <a:pPr algn="ctr"/>
            <a:r>
              <a:rPr lang="en-GB" sz="1050" b="1" dirty="0">
                <a:solidFill>
                  <a:schemeClr val="bg1"/>
                </a:solidFill>
                <a:latin typeface="Newsreader" panose="02000000000000000000" pitchFamily="2" charset="0"/>
                <a:ea typeface="Noto Serif" panose="02020600060500020200" pitchFamily="18" charset="0"/>
                <a:cs typeface="Noto Serif" panose="02020600060500020200" pitchFamily="18" charset="0"/>
              </a:rPr>
              <a:t>Industry</a:t>
            </a:r>
            <a:endParaRPr lang="en-US" sz="1050" b="1" dirty="0">
              <a:solidFill>
                <a:schemeClr val="bg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2" name="TextBox 11">
            <a:extLst>
              <a:ext uri="{FF2B5EF4-FFF2-40B4-BE49-F238E27FC236}">
                <a16:creationId xmlns:a16="http://schemas.microsoft.com/office/drawing/2014/main" id="{938391AC-ACF4-4704-BE16-1A2EACADF460}"/>
              </a:ext>
            </a:extLst>
          </p:cNvPr>
          <p:cNvSpPr txBox="1"/>
          <p:nvPr/>
        </p:nvSpPr>
        <p:spPr>
          <a:xfrm>
            <a:off x="2302786" y="2571750"/>
            <a:ext cx="2977355" cy="2389116"/>
          </a:xfrm>
          <a:prstGeom prst="rect">
            <a:avLst/>
          </a:prstGeom>
          <a:noFill/>
        </p:spPr>
        <p:txBody>
          <a:bodyPr wrap="square" rtlCol="0">
            <a:spAutoFit/>
          </a:bodyPr>
          <a:lstStyle/>
          <a:p>
            <a:pPr algn="r"/>
            <a:r>
              <a:rPr lang="en-US" sz="14925" b="1" dirty="0">
                <a:solidFill>
                  <a:schemeClr val="bg1"/>
                </a:solidFill>
                <a:latin typeface="Newsreader" panose="02000000000000000000" pitchFamily="2" charset="0"/>
                <a:ea typeface="Open Sans ExtraBold" panose="020B0906030804020204" pitchFamily="34" charset="0"/>
                <a:cs typeface="Rubik Black" pitchFamily="2" charset="-79"/>
              </a:rPr>
              <a:t>S</a:t>
            </a:r>
          </a:p>
        </p:txBody>
      </p:sp>
      <p:sp>
        <p:nvSpPr>
          <p:cNvPr id="13" name="TextBox 12">
            <a:extLst>
              <a:ext uri="{FF2B5EF4-FFF2-40B4-BE49-F238E27FC236}">
                <a16:creationId xmlns:a16="http://schemas.microsoft.com/office/drawing/2014/main" id="{54957646-0AA3-45EA-A18E-A43851D57D6E}"/>
              </a:ext>
            </a:extLst>
          </p:cNvPr>
          <p:cNvSpPr txBox="1"/>
          <p:nvPr/>
        </p:nvSpPr>
        <p:spPr>
          <a:xfrm>
            <a:off x="5632699" y="2687040"/>
            <a:ext cx="2977355" cy="830997"/>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Strength Business Analysis.</a:t>
            </a:r>
          </a:p>
        </p:txBody>
      </p:sp>
      <p:sp>
        <p:nvSpPr>
          <p:cNvPr id="14" name="Rectangle 13">
            <a:extLst>
              <a:ext uri="{FF2B5EF4-FFF2-40B4-BE49-F238E27FC236}">
                <a16:creationId xmlns:a16="http://schemas.microsoft.com/office/drawing/2014/main" id="{E6AC2174-003A-477D-887B-918C0CC962AB}"/>
              </a:ext>
            </a:extLst>
          </p:cNvPr>
          <p:cNvSpPr/>
          <p:nvPr/>
        </p:nvSpPr>
        <p:spPr>
          <a:xfrm>
            <a:off x="5632699" y="3900786"/>
            <a:ext cx="2977355"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printing and typesetting industry. Lorem Ipsum has been</a:t>
            </a:r>
            <a:endParaRPr lang="en-US" sz="825" dirty="0">
              <a:solidFill>
                <a:schemeClr val="bg1">
                  <a:lumMod val="50000"/>
                </a:schemeClr>
              </a:solidFill>
              <a:latin typeface="DauphinPlain"/>
            </a:endParaRPr>
          </a:p>
        </p:txBody>
      </p:sp>
      <p:sp>
        <p:nvSpPr>
          <p:cNvPr id="16" name="Rectangle 15">
            <a:extLst>
              <a:ext uri="{FF2B5EF4-FFF2-40B4-BE49-F238E27FC236}">
                <a16:creationId xmlns:a16="http://schemas.microsoft.com/office/drawing/2014/main" id="{FA1041CC-4860-4737-A574-541C6C3B3514}"/>
              </a:ext>
            </a:extLst>
          </p:cNvPr>
          <p:cNvSpPr/>
          <p:nvPr/>
        </p:nvSpPr>
        <p:spPr>
          <a:xfrm>
            <a:off x="519442" y="2066293"/>
            <a:ext cx="1623486" cy="1024768"/>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is text of the printing and typesetting</a:t>
            </a:r>
            <a:endParaRPr lang="en-US" sz="825" dirty="0">
              <a:solidFill>
                <a:schemeClr val="bg1"/>
              </a:solidFill>
              <a:latin typeface="DauphinPlain"/>
            </a:endParaRPr>
          </a:p>
        </p:txBody>
      </p:sp>
      <p:sp>
        <p:nvSpPr>
          <p:cNvPr id="17" name="TextBox 16">
            <a:extLst>
              <a:ext uri="{FF2B5EF4-FFF2-40B4-BE49-F238E27FC236}">
                <a16:creationId xmlns:a16="http://schemas.microsoft.com/office/drawing/2014/main" id="{889F475A-121C-4A2B-AD28-68D26B79D1CF}"/>
              </a:ext>
            </a:extLst>
          </p:cNvPr>
          <p:cNvSpPr txBox="1"/>
          <p:nvPr/>
        </p:nvSpPr>
        <p:spPr>
          <a:xfrm>
            <a:off x="519442" y="1674015"/>
            <a:ext cx="2221765" cy="230832"/>
          </a:xfrm>
          <a:prstGeom prst="rect">
            <a:avLst/>
          </a:prstGeom>
          <a:noFill/>
        </p:spPr>
        <p:txBody>
          <a:bodyPr wrap="square" rtlCol="0">
            <a:spAutoFit/>
          </a:bodyPr>
          <a:lstStyle/>
          <a:p>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08438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up)">
                                      <p:cBhvr>
                                        <p:cTn id="7" dur="500"/>
                                        <p:tgtEl>
                                          <p:spTgt spid="10">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4">
                                            <p:txEl>
                                              <p:pRg st="0" end="0"/>
                                            </p:txEl>
                                          </p:spTgt>
                                        </p:tgtEl>
                                        <p:attrNameLst>
                                          <p:attrName>style.visibility</p:attrName>
                                        </p:attrNameLst>
                                      </p:cBhvr>
                                      <p:to>
                                        <p:strVal val="visible"/>
                                      </p:to>
                                    </p:set>
                                    <p:animEffect transition="in" filter="wipe(up)">
                                      <p:cBhvr>
                                        <p:cTn id="19" dur="500"/>
                                        <p:tgtEl>
                                          <p:spTgt spid="14">
                                            <p:txEl>
                                              <p:pRg st="0" end="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6">
                                            <p:txEl>
                                              <p:pRg st="0" end="0"/>
                                            </p:txEl>
                                          </p:spTgt>
                                        </p:tgtEl>
                                        <p:attrNameLst>
                                          <p:attrName>style.visibility</p:attrName>
                                        </p:attrNameLst>
                                      </p:cBhvr>
                                      <p:to>
                                        <p:strVal val="visible"/>
                                      </p:to>
                                    </p:set>
                                    <p:animEffect transition="in" filter="wipe(up)">
                                      <p:cBhvr>
                                        <p:cTn id="23" dur="500"/>
                                        <p:tgtEl>
                                          <p:spTgt spid="16">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21E0A8DD-71DE-4C4C-9A15-D881B084D6D7}"/>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6199" b="6199"/>
          <a:stretch>
            <a:fillRect/>
          </a:stretch>
        </p:blipFill>
        <p:spPr/>
      </p:pic>
      <p:grpSp>
        <p:nvGrpSpPr>
          <p:cNvPr id="4" name="Group 3">
            <a:extLst>
              <a:ext uri="{FF2B5EF4-FFF2-40B4-BE49-F238E27FC236}">
                <a16:creationId xmlns:a16="http://schemas.microsoft.com/office/drawing/2014/main" id="{4A7C8C40-0A87-4C6D-92B2-4780A27B0C93}"/>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864F8E32-8EAC-42BB-90CF-4B4841FDCF74}"/>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CA694455-8460-458F-BB25-376BF155AC0C}"/>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B4C91024-8363-459D-BFC6-A2ED118AE7DF}"/>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0" name="TextBox 9">
            <a:extLst>
              <a:ext uri="{FF2B5EF4-FFF2-40B4-BE49-F238E27FC236}">
                <a16:creationId xmlns:a16="http://schemas.microsoft.com/office/drawing/2014/main" id="{B987DF4F-1B1D-448A-9192-24E1B3874236}"/>
              </a:ext>
            </a:extLst>
          </p:cNvPr>
          <p:cNvSpPr txBox="1"/>
          <p:nvPr/>
        </p:nvSpPr>
        <p:spPr>
          <a:xfrm>
            <a:off x="3362659" y="2291208"/>
            <a:ext cx="2977355" cy="2389116"/>
          </a:xfrm>
          <a:prstGeom prst="rect">
            <a:avLst/>
          </a:prstGeom>
          <a:noFill/>
        </p:spPr>
        <p:txBody>
          <a:bodyPr wrap="square" rtlCol="0">
            <a:spAutoFit/>
          </a:bodyPr>
          <a:lstStyle/>
          <a:p>
            <a:pPr algn="r"/>
            <a:r>
              <a:rPr lang="en-US" sz="14925" b="1" dirty="0">
                <a:solidFill>
                  <a:schemeClr val="bg1"/>
                </a:solidFill>
                <a:latin typeface="Newsreader" panose="02000000000000000000" pitchFamily="2" charset="0"/>
                <a:ea typeface="Open Sans ExtraBold" panose="020B0906030804020204" pitchFamily="34" charset="0"/>
                <a:cs typeface="Rubik Black" pitchFamily="2" charset="-79"/>
              </a:rPr>
              <a:t>W</a:t>
            </a:r>
          </a:p>
        </p:txBody>
      </p:sp>
      <p:sp>
        <p:nvSpPr>
          <p:cNvPr id="11" name="TextBox 10">
            <a:extLst>
              <a:ext uri="{FF2B5EF4-FFF2-40B4-BE49-F238E27FC236}">
                <a16:creationId xmlns:a16="http://schemas.microsoft.com/office/drawing/2014/main" id="{15EFDF72-4F54-4503-9B14-D22999A9CC16}"/>
              </a:ext>
            </a:extLst>
          </p:cNvPr>
          <p:cNvSpPr txBox="1"/>
          <p:nvPr/>
        </p:nvSpPr>
        <p:spPr>
          <a:xfrm>
            <a:off x="751115" y="897949"/>
            <a:ext cx="2977355" cy="830997"/>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Weakness Business Analysis.</a:t>
            </a:r>
          </a:p>
        </p:txBody>
      </p:sp>
      <p:sp>
        <p:nvSpPr>
          <p:cNvPr id="12" name="Rectangle 11">
            <a:extLst>
              <a:ext uri="{FF2B5EF4-FFF2-40B4-BE49-F238E27FC236}">
                <a16:creationId xmlns:a16="http://schemas.microsoft.com/office/drawing/2014/main" id="{04DDE682-A4B7-4169-B182-10A1D9F3FFEC}"/>
              </a:ext>
            </a:extLst>
          </p:cNvPr>
          <p:cNvSpPr/>
          <p:nvPr/>
        </p:nvSpPr>
        <p:spPr>
          <a:xfrm>
            <a:off x="6650143" y="3296950"/>
            <a:ext cx="2015009" cy="1024768"/>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printing and typesetting industry. </a:t>
            </a:r>
            <a:endParaRPr lang="en-US" sz="825" dirty="0">
              <a:solidFill>
                <a:schemeClr val="bg1">
                  <a:lumMod val="50000"/>
                </a:schemeClr>
              </a:solidFill>
              <a:latin typeface="DauphinPlain"/>
            </a:endParaRPr>
          </a:p>
        </p:txBody>
      </p:sp>
      <p:sp>
        <p:nvSpPr>
          <p:cNvPr id="13" name="TextBox 12">
            <a:extLst>
              <a:ext uri="{FF2B5EF4-FFF2-40B4-BE49-F238E27FC236}">
                <a16:creationId xmlns:a16="http://schemas.microsoft.com/office/drawing/2014/main" id="{BF75F0DF-4556-45DA-853F-F300C4FB7FDA}"/>
              </a:ext>
            </a:extLst>
          </p:cNvPr>
          <p:cNvSpPr txBox="1"/>
          <p:nvPr/>
        </p:nvSpPr>
        <p:spPr>
          <a:xfrm>
            <a:off x="6687664" y="2398625"/>
            <a:ext cx="1230406" cy="369332"/>
          </a:xfrm>
          <a:prstGeom prst="rect">
            <a:avLst/>
          </a:prstGeom>
          <a:noFill/>
        </p:spPr>
        <p:txBody>
          <a:bodyPr wrap="square" rtlCol="0">
            <a:spAutoFit/>
          </a:bodyPr>
          <a:lstStyle/>
          <a:p>
            <a:r>
              <a:rPr lang="en-GB" sz="18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6000+</a:t>
            </a:r>
            <a:endParaRPr lang="id-ID" sz="9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spTree>
    <p:extLst>
      <p:ext uri="{BB962C8B-B14F-4D97-AF65-F5344CB8AC3E}">
        <p14:creationId xmlns:p14="http://schemas.microsoft.com/office/powerpoint/2010/main" val="3992127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wipe(up)">
                                      <p:cBhvr>
                                        <p:cTn id="15" dur="500"/>
                                        <p:tgtEl>
                                          <p:spTgt spid="12">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FD028191-8C2C-4965-B120-6A1279FACF4A}"/>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5549" r="25549"/>
          <a:stretch>
            <a:fillRect/>
          </a:stretch>
        </p:blipFill>
        <p:spPr/>
      </p:pic>
      <p:grpSp>
        <p:nvGrpSpPr>
          <p:cNvPr id="4" name="Group 3">
            <a:extLst>
              <a:ext uri="{FF2B5EF4-FFF2-40B4-BE49-F238E27FC236}">
                <a16:creationId xmlns:a16="http://schemas.microsoft.com/office/drawing/2014/main" id="{76A51483-8E7C-4B38-9A9B-811A1F18D21F}"/>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7B873B3F-9833-4E64-8C96-A303D2256BD6}"/>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D857D7F1-D968-4FF8-A641-875046441369}"/>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E7B98888-0135-4A65-826C-76308A324ACE}"/>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TextBox 8">
            <a:extLst>
              <a:ext uri="{FF2B5EF4-FFF2-40B4-BE49-F238E27FC236}">
                <a16:creationId xmlns:a16="http://schemas.microsoft.com/office/drawing/2014/main" id="{AE4B35F9-D4DD-44DE-A450-A25D15D8738E}"/>
              </a:ext>
            </a:extLst>
          </p:cNvPr>
          <p:cNvSpPr txBox="1"/>
          <p:nvPr/>
        </p:nvSpPr>
        <p:spPr>
          <a:xfrm>
            <a:off x="4776641" y="2139908"/>
            <a:ext cx="2977355" cy="2389116"/>
          </a:xfrm>
          <a:prstGeom prst="rect">
            <a:avLst/>
          </a:prstGeom>
          <a:noFill/>
        </p:spPr>
        <p:txBody>
          <a:bodyPr wrap="square" rtlCol="0">
            <a:spAutoFit/>
          </a:bodyPr>
          <a:lstStyle/>
          <a:p>
            <a:r>
              <a:rPr lang="en-US" sz="14925" b="1" dirty="0">
                <a:solidFill>
                  <a:schemeClr val="bg1"/>
                </a:solidFill>
                <a:latin typeface="Newsreader" panose="02000000000000000000" pitchFamily="2" charset="0"/>
                <a:ea typeface="Open Sans ExtraBold" panose="020B0906030804020204" pitchFamily="34" charset="0"/>
                <a:cs typeface="Rubik Black" pitchFamily="2" charset="-79"/>
              </a:rPr>
              <a:t>O</a:t>
            </a:r>
          </a:p>
        </p:txBody>
      </p:sp>
      <p:sp>
        <p:nvSpPr>
          <p:cNvPr id="11" name="TextBox 10">
            <a:extLst>
              <a:ext uri="{FF2B5EF4-FFF2-40B4-BE49-F238E27FC236}">
                <a16:creationId xmlns:a16="http://schemas.microsoft.com/office/drawing/2014/main" id="{825F1BD9-F5A2-4E91-92D2-649F9F5DAA95}"/>
              </a:ext>
            </a:extLst>
          </p:cNvPr>
          <p:cNvSpPr txBox="1"/>
          <p:nvPr/>
        </p:nvSpPr>
        <p:spPr>
          <a:xfrm>
            <a:off x="697018" y="788286"/>
            <a:ext cx="2977355" cy="830997"/>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Opportunities Business Analysis.</a:t>
            </a:r>
          </a:p>
        </p:txBody>
      </p:sp>
      <p:sp>
        <p:nvSpPr>
          <p:cNvPr id="12" name="Rectangle 11">
            <a:extLst>
              <a:ext uri="{FF2B5EF4-FFF2-40B4-BE49-F238E27FC236}">
                <a16:creationId xmlns:a16="http://schemas.microsoft.com/office/drawing/2014/main" id="{67C6F302-78FE-4BF2-BF48-A353E8E9BDA9}"/>
              </a:ext>
            </a:extLst>
          </p:cNvPr>
          <p:cNvSpPr/>
          <p:nvPr/>
        </p:nvSpPr>
        <p:spPr>
          <a:xfrm>
            <a:off x="697018" y="1931176"/>
            <a:ext cx="3386609" cy="1024768"/>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printing and typesetting industry. Lorem Ipsum has been dummy text of the printing and typesetting industry. Lorem Ipsum has been Ipsum is simply dummy text</a:t>
            </a:r>
            <a:endParaRPr lang="en-US" sz="825" dirty="0">
              <a:solidFill>
                <a:schemeClr val="bg1">
                  <a:lumMod val="50000"/>
                </a:schemeClr>
              </a:solidFill>
              <a:latin typeface="DauphinPlain"/>
            </a:endParaRPr>
          </a:p>
        </p:txBody>
      </p:sp>
      <p:grpSp>
        <p:nvGrpSpPr>
          <p:cNvPr id="13" name="Group 12">
            <a:extLst>
              <a:ext uri="{FF2B5EF4-FFF2-40B4-BE49-F238E27FC236}">
                <a16:creationId xmlns:a16="http://schemas.microsoft.com/office/drawing/2014/main" id="{21A48FC4-31B6-40A6-B4A0-3D06FBBDFF95}"/>
              </a:ext>
            </a:extLst>
          </p:cNvPr>
          <p:cNvGrpSpPr/>
          <p:nvPr/>
        </p:nvGrpSpPr>
        <p:grpSpPr>
          <a:xfrm>
            <a:off x="803515" y="3344876"/>
            <a:ext cx="431606" cy="431606"/>
            <a:chOff x="2204946" y="4383203"/>
            <a:chExt cx="575475" cy="575475"/>
          </a:xfrm>
        </p:grpSpPr>
        <p:sp>
          <p:nvSpPr>
            <p:cNvPr id="14" name="Oval 13">
              <a:extLst>
                <a:ext uri="{FF2B5EF4-FFF2-40B4-BE49-F238E27FC236}">
                  <a16:creationId xmlns:a16="http://schemas.microsoft.com/office/drawing/2014/main" id="{D4F73703-E8F2-4928-8DD6-4078E5FCE158}"/>
                </a:ext>
              </a:extLst>
            </p:cNvPr>
            <p:cNvSpPr/>
            <p:nvPr/>
          </p:nvSpPr>
          <p:spPr>
            <a:xfrm>
              <a:off x="2204946" y="4383203"/>
              <a:ext cx="575475" cy="5754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Freeform 38">
              <a:extLst>
                <a:ext uri="{FF2B5EF4-FFF2-40B4-BE49-F238E27FC236}">
                  <a16:creationId xmlns:a16="http://schemas.microsoft.com/office/drawing/2014/main" id="{C1195717-1D14-4D7C-BE84-835066A46420}"/>
                </a:ext>
              </a:extLst>
            </p:cNvPr>
            <p:cNvSpPr>
              <a:spLocks noEditPoints="1"/>
            </p:cNvSpPr>
            <p:nvPr/>
          </p:nvSpPr>
          <p:spPr bwMode="auto">
            <a:xfrm>
              <a:off x="2353186" y="4559862"/>
              <a:ext cx="276402" cy="249050"/>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16" name="Rectangle 15">
            <a:extLst>
              <a:ext uri="{FF2B5EF4-FFF2-40B4-BE49-F238E27FC236}">
                <a16:creationId xmlns:a16="http://schemas.microsoft.com/office/drawing/2014/main" id="{32CCF27F-9104-4374-A16C-059FBC3FA9F5}"/>
              </a:ext>
            </a:extLst>
          </p:cNvPr>
          <p:cNvSpPr/>
          <p:nvPr/>
        </p:nvSpPr>
        <p:spPr>
          <a:xfrm>
            <a:off x="1603362" y="3477370"/>
            <a:ext cx="2650874"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is simply dummy text of dummy text of the printing </a:t>
            </a:r>
            <a:endParaRPr lang="en-US" sz="825" dirty="0">
              <a:solidFill>
                <a:schemeClr val="bg1">
                  <a:lumMod val="50000"/>
                </a:schemeClr>
              </a:solidFill>
              <a:latin typeface="DauphinPlain"/>
            </a:endParaRPr>
          </a:p>
        </p:txBody>
      </p:sp>
      <p:sp>
        <p:nvSpPr>
          <p:cNvPr id="17" name="TextBox 16">
            <a:extLst>
              <a:ext uri="{FF2B5EF4-FFF2-40B4-BE49-F238E27FC236}">
                <a16:creationId xmlns:a16="http://schemas.microsoft.com/office/drawing/2014/main" id="{853F28E0-BE8F-4BE3-839D-07299C97557A}"/>
              </a:ext>
            </a:extLst>
          </p:cNvPr>
          <p:cNvSpPr txBox="1"/>
          <p:nvPr/>
        </p:nvSpPr>
        <p:spPr>
          <a:xfrm>
            <a:off x="1603362" y="3219050"/>
            <a:ext cx="2221765" cy="230832"/>
          </a:xfrm>
          <a:prstGeom prst="rect">
            <a:avLst/>
          </a:prstGeom>
          <a:noFill/>
        </p:spPr>
        <p:txBody>
          <a:bodyPr wrap="square" rtlCol="0">
            <a:spAutoFit/>
          </a:bodyPr>
          <a:lstStyle/>
          <a:p>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819926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wipe(up)">
                                      <p:cBhvr>
                                        <p:cTn id="15" dur="500"/>
                                        <p:tgtEl>
                                          <p:spTgt spid="12">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6">
                                            <p:txEl>
                                              <p:pRg st="0" end="0"/>
                                            </p:txEl>
                                          </p:spTgt>
                                        </p:tgtEl>
                                        <p:attrNameLst>
                                          <p:attrName>style.visibility</p:attrName>
                                        </p:attrNameLst>
                                      </p:cBhvr>
                                      <p:to>
                                        <p:strVal val="visible"/>
                                      </p:to>
                                    </p:set>
                                    <p:animEffect transition="in" filter="wipe(up)">
                                      <p:cBhvr>
                                        <p:cTn id="19" dur="500"/>
                                        <p:tgtEl>
                                          <p:spTgt spid="16">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10B2BE71-2E18-4778-9062-094F2169FE4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5194" r="25194"/>
          <a:stretch>
            <a:fillRect/>
          </a:stretch>
        </p:blipFill>
        <p:spPr/>
      </p:pic>
      <p:grpSp>
        <p:nvGrpSpPr>
          <p:cNvPr id="4" name="Group 3">
            <a:extLst>
              <a:ext uri="{FF2B5EF4-FFF2-40B4-BE49-F238E27FC236}">
                <a16:creationId xmlns:a16="http://schemas.microsoft.com/office/drawing/2014/main" id="{76A51483-8E7C-4B38-9A9B-811A1F18D21F}"/>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7B873B3F-9833-4E64-8C96-A303D2256BD6}"/>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D857D7F1-D968-4FF8-A641-875046441369}"/>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E7B98888-0135-4A65-826C-76308A324ACE}"/>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Rectangle 8">
            <a:extLst>
              <a:ext uri="{FF2B5EF4-FFF2-40B4-BE49-F238E27FC236}">
                <a16:creationId xmlns:a16="http://schemas.microsoft.com/office/drawing/2014/main" id="{225F2A38-2B6D-4D88-B091-B1E7EDC90071}"/>
              </a:ext>
            </a:extLst>
          </p:cNvPr>
          <p:cNvSpPr/>
          <p:nvPr/>
        </p:nvSpPr>
        <p:spPr>
          <a:xfrm>
            <a:off x="2462643" y="0"/>
            <a:ext cx="2657638" cy="2057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0" name="TextBox 9">
            <a:extLst>
              <a:ext uri="{FF2B5EF4-FFF2-40B4-BE49-F238E27FC236}">
                <a16:creationId xmlns:a16="http://schemas.microsoft.com/office/drawing/2014/main" id="{40E284D0-C183-4653-9F75-63B969AB15AA}"/>
              </a:ext>
            </a:extLst>
          </p:cNvPr>
          <p:cNvSpPr txBox="1"/>
          <p:nvPr/>
        </p:nvSpPr>
        <p:spPr>
          <a:xfrm>
            <a:off x="2302783" y="2571750"/>
            <a:ext cx="2977355" cy="2389116"/>
          </a:xfrm>
          <a:prstGeom prst="rect">
            <a:avLst/>
          </a:prstGeom>
          <a:noFill/>
        </p:spPr>
        <p:txBody>
          <a:bodyPr wrap="square" rtlCol="0">
            <a:spAutoFit/>
          </a:bodyPr>
          <a:lstStyle/>
          <a:p>
            <a:pPr algn="ctr"/>
            <a:r>
              <a:rPr lang="en-US" sz="14925" b="1" dirty="0">
                <a:solidFill>
                  <a:schemeClr val="bg1"/>
                </a:solidFill>
                <a:latin typeface="Newsreader" panose="02000000000000000000" pitchFamily="2" charset="0"/>
                <a:ea typeface="Open Sans ExtraBold" panose="020B0906030804020204" pitchFamily="34" charset="0"/>
                <a:cs typeface="Rubik Black" pitchFamily="2" charset="-79"/>
              </a:rPr>
              <a:t>T</a:t>
            </a:r>
          </a:p>
        </p:txBody>
      </p:sp>
      <p:sp>
        <p:nvSpPr>
          <p:cNvPr id="11" name="Rectangle 10">
            <a:extLst>
              <a:ext uri="{FF2B5EF4-FFF2-40B4-BE49-F238E27FC236}">
                <a16:creationId xmlns:a16="http://schemas.microsoft.com/office/drawing/2014/main" id="{4E9989CF-97B8-459C-A85A-2833B63FFC7E}"/>
              </a:ext>
            </a:extLst>
          </p:cNvPr>
          <p:cNvSpPr/>
          <p:nvPr/>
        </p:nvSpPr>
        <p:spPr>
          <a:xfrm>
            <a:off x="2740166" y="929894"/>
            <a:ext cx="2102591" cy="643894"/>
          </a:xfrm>
          <a:prstGeom prst="rect">
            <a:avLst/>
          </a:prstGeom>
        </p:spPr>
        <p:txBody>
          <a:bodyPr wrap="square">
            <a:spAutoFit/>
          </a:bodyPr>
          <a:lstStyle/>
          <a:p>
            <a:pPr algn="ctr">
              <a:lnSpc>
                <a:spcPct val="150000"/>
              </a:lnSpc>
            </a:pPr>
            <a:r>
              <a:rPr lang="en-US" sz="825" dirty="0">
                <a:solidFill>
                  <a:schemeClr val="bg1"/>
                </a:solidFill>
                <a:latin typeface="Open Sans" panose="020B0606030504020204" pitchFamily="34" charset="0"/>
              </a:rPr>
              <a:t>Lorem Ipsum is simply dummy text of the printing and typesetting industry  is simply dummy text of</a:t>
            </a:r>
            <a:endParaRPr lang="en-US" sz="825" dirty="0">
              <a:solidFill>
                <a:schemeClr val="bg1"/>
              </a:solidFill>
              <a:latin typeface="DauphinPlain"/>
            </a:endParaRPr>
          </a:p>
        </p:txBody>
      </p:sp>
      <p:sp>
        <p:nvSpPr>
          <p:cNvPr id="12" name="TextBox 11">
            <a:extLst>
              <a:ext uri="{FF2B5EF4-FFF2-40B4-BE49-F238E27FC236}">
                <a16:creationId xmlns:a16="http://schemas.microsoft.com/office/drawing/2014/main" id="{77FD4707-090B-4F98-910F-7E856968FEFE}"/>
              </a:ext>
            </a:extLst>
          </p:cNvPr>
          <p:cNvSpPr txBox="1"/>
          <p:nvPr/>
        </p:nvSpPr>
        <p:spPr>
          <a:xfrm>
            <a:off x="2680578" y="589376"/>
            <a:ext cx="2221765" cy="230832"/>
          </a:xfrm>
          <a:prstGeom prst="rect">
            <a:avLst/>
          </a:prstGeom>
          <a:noFill/>
        </p:spPr>
        <p:txBody>
          <a:bodyPr wrap="square" rtlCol="0">
            <a:spAutoFit/>
          </a:bodyPr>
          <a:lstStyle/>
          <a:p>
            <a:pPr algn="ctr"/>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a:extLst>
              <a:ext uri="{FF2B5EF4-FFF2-40B4-BE49-F238E27FC236}">
                <a16:creationId xmlns:a16="http://schemas.microsoft.com/office/drawing/2014/main" id="{13138A3D-5DE5-4E57-87FA-AEF51CBEDA03}"/>
              </a:ext>
            </a:extLst>
          </p:cNvPr>
          <p:cNvSpPr txBox="1"/>
          <p:nvPr/>
        </p:nvSpPr>
        <p:spPr>
          <a:xfrm>
            <a:off x="5635429" y="1028700"/>
            <a:ext cx="2977355" cy="830997"/>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Treats Business Analysis.</a:t>
            </a:r>
          </a:p>
        </p:txBody>
      </p:sp>
      <p:sp>
        <p:nvSpPr>
          <p:cNvPr id="14" name="Rectangle 13">
            <a:extLst>
              <a:ext uri="{FF2B5EF4-FFF2-40B4-BE49-F238E27FC236}">
                <a16:creationId xmlns:a16="http://schemas.microsoft.com/office/drawing/2014/main" id="{12E0B56A-0151-4DAF-8E7F-504E569558C9}"/>
              </a:ext>
            </a:extLst>
          </p:cNvPr>
          <p:cNvSpPr/>
          <p:nvPr/>
        </p:nvSpPr>
        <p:spPr>
          <a:xfrm>
            <a:off x="5635429" y="2242447"/>
            <a:ext cx="2977355"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printing and typesetting industry. Lorem Ipsum has been</a:t>
            </a:r>
            <a:endParaRPr lang="en-US" sz="825" dirty="0">
              <a:solidFill>
                <a:schemeClr val="bg1">
                  <a:lumMod val="50000"/>
                </a:schemeClr>
              </a:solidFill>
              <a:latin typeface="DauphinPlain"/>
            </a:endParaRPr>
          </a:p>
        </p:txBody>
      </p:sp>
      <p:sp>
        <p:nvSpPr>
          <p:cNvPr id="15" name="Rectangle 14">
            <a:extLst>
              <a:ext uri="{FF2B5EF4-FFF2-40B4-BE49-F238E27FC236}">
                <a16:creationId xmlns:a16="http://schemas.microsoft.com/office/drawing/2014/main" id="{924B151B-8FF2-4E4A-B95E-882929699185}"/>
              </a:ext>
            </a:extLst>
          </p:cNvPr>
          <p:cNvSpPr/>
          <p:nvPr/>
        </p:nvSpPr>
        <p:spPr>
          <a:xfrm>
            <a:off x="5635428" y="3343295"/>
            <a:ext cx="2977355"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printing and typesetting industry. Lorem Ipsum has been</a:t>
            </a:r>
            <a:endParaRPr lang="en-US" sz="825" dirty="0">
              <a:solidFill>
                <a:schemeClr val="bg1">
                  <a:lumMod val="50000"/>
                </a:schemeClr>
              </a:solidFill>
              <a:latin typeface="DauphinPlain"/>
            </a:endParaRPr>
          </a:p>
        </p:txBody>
      </p:sp>
      <p:sp>
        <p:nvSpPr>
          <p:cNvPr id="16" name="Rectangle 15">
            <a:extLst>
              <a:ext uri="{FF2B5EF4-FFF2-40B4-BE49-F238E27FC236}">
                <a16:creationId xmlns:a16="http://schemas.microsoft.com/office/drawing/2014/main" id="{C25DA383-D00D-417E-A21A-3BB44205CFE9}"/>
              </a:ext>
            </a:extLst>
          </p:cNvPr>
          <p:cNvSpPr/>
          <p:nvPr/>
        </p:nvSpPr>
        <p:spPr>
          <a:xfrm>
            <a:off x="388501" y="3533843"/>
            <a:ext cx="1527568"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is</a:t>
            </a:r>
            <a:endParaRPr lang="en-US" sz="825" dirty="0">
              <a:solidFill>
                <a:schemeClr val="bg1">
                  <a:lumMod val="50000"/>
                </a:schemeClr>
              </a:solidFill>
              <a:latin typeface="DauphinPlain"/>
            </a:endParaRPr>
          </a:p>
        </p:txBody>
      </p:sp>
      <p:sp>
        <p:nvSpPr>
          <p:cNvPr id="17" name="TextBox 16">
            <a:extLst>
              <a:ext uri="{FF2B5EF4-FFF2-40B4-BE49-F238E27FC236}">
                <a16:creationId xmlns:a16="http://schemas.microsoft.com/office/drawing/2014/main" id="{CAAA9A83-E29B-4923-830A-D4061DE313B6}"/>
              </a:ext>
            </a:extLst>
          </p:cNvPr>
          <p:cNvSpPr txBox="1"/>
          <p:nvPr/>
        </p:nvSpPr>
        <p:spPr>
          <a:xfrm>
            <a:off x="458814" y="2542901"/>
            <a:ext cx="2221765" cy="230832"/>
          </a:xfrm>
          <a:prstGeom prst="rect">
            <a:avLst/>
          </a:prstGeom>
          <a:noFill/>
        </p:spPr>
        <p:txBody>
          <a:bodyPr wrap="square" rtlCol="0">
            <a:spAutoFit/>
          </a:bodyPr>
          <a:lstStyle/>
          <a:p>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CC7E2D7C-3773-4D04-9A8B-9A3E0E8D5EC8}"/>
              </a:ext>
            </a:extLst>
          </p:cNvPr>
          <p:cNvSpPr txBox="1"/>
          <p:nvPr/>
        </p:nvSpPr>
        <p:spPr>
          <a:xfrm>
            <a:off x="458814" y="2057400"/>
            <a:ext cx="1230406" cy="369332"/>
          </a:xfrm>
          <a:prstGeom prst="rect">
            <a:avLst/>
          </a:prstGeom>
          <a:noFill/>
        </p:spPr>
        <p:txBody>
          <a:bodyPr wrap="square" rtlCol="0">
            <a:spAutoFit/>
          </a:bodyPr>
          <a:lstStyle/>
          <a:p>
            <a:r>
              <a:rPr lang="en-GB" sz="18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8000+</a:t>
            </a:r>
            <a:endParaRPr lang="id-ID" sz="9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spTree>
    <p:extLst>
      <p:ext uri="{BB962C8B-B14F-4D97-AF65-F5344CB8AC3E}">
        <p14:creationId xmlns:p14="http://schemas.microsoft.com/office/powerpoint/2010/main" val="2660789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wipe(up)">
                                      <p:cBhvr>
                                        <p:cTn id="11" dur="500"/>
                                        <p:tgtEl>
                                          <p:spTgt spid="11">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animEffect transition="in" filter="wipe(up)">
                                      <p:cBhvr>
                                        <p:cTn id="23" dur="500"/>
                                        <p:tgtEl>
                                          <p:spTgt spid="14">
                                            <p:txEl>
                                              <p:pRg st="0" end="0"/>
                                            </p:txEl>
                                          </p:spTgt>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5">
                                            <p:txEl>
                                              <p:pRg st="0" end="0"/>
                                            </p:txEl>
                                          </p:spTgt>
                                        </p:tgtEl>
                                        <p:attrNameLst>
                                          <p:attrName>style.visibility</p:attrName>
                                        </p:attrNameLst>
                                      </p:cBhvr>
                                      <p:to>
                                        <p:strVal val="visible"/>
                                      </p:to>
                                    </p:set>
                                    <p:animEffect transition="in" filter="wipe(up)">
                                      <p:cBhvr>
                                        <p:cTn id="27" dur="500"/>
                                        <p:tgtEl>
                                          <p:spTgt spid="15">
                                            <p:txEl>
                                              <p:pRg st="0" end="0"/>
                                            </p:txEl>
                                          </p:spTgt>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6">
                                            <p:txEl>
                                              <p:pRg st="0" end="0"/>
                                            </p:txEl>
                                          </p:spTgt>
                                        </p:tgtEl>
                                        <p:attrNameLst>
                                          <p:attrName>style.visibility</p:attrName>
                                        </p:attrNameLst>
                                      </p:cBhvr>
                                      <p:to>
                                        <p:strVal val="visible"/>
                                      </p:to>
                                    </p:set>
                                    <p:animEffect transition="in" filter="wipe(up)">
                                      <p:cBhvr>
                                        <p:cTn id="31" dur="500"/>
                                        <p:tgtEl>
                                          <p:spTgt spid="16">
                                            <p:txEl>
                                              <p:pRg st="0" end="0"/>
                                            </p:tx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7"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6A659D41-357F-4CEA-A901-4E53D00B0D8A}"/>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2119" r="32119"/>
          <a:stretch>
            <a:fillRect/>
          </a:stretch>
        </p:blipFill>
        <p:spPr/>
      </p:pic>
      <p:grpSp>
        <p:nvGrpSpPr>
          <p:cNvPr id="4" name="Group 3">
            <a:extLst>
              <a:ext uri="{FF2B5EF4-FFF2-40B4-BE49-F238E27FC236}">
                <a16:creationId xmlns:a16="http://schemas.microsoft.com/office/drawing/2014/main" id="{D9AC1300-63F6-4B41-87E8-749831087C65}"/>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0225A77E-17BD-441C-85F8-88A00DC4257B}"/>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9E1C992A-5E97-4BED-8506-8FBF39E3F945}"/>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F8EB009C-158B-485E-9DDF-5B57A698E61A}"/>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8" name="TextBox 7">
            <a:extLst>
              <a:ext uri="{FF2B5EF4-FFF2-40B4-BE49-F238E27FC236}">
                <a16:creationId xmlns:a16="http://schemas.microsoft.com/office/drawing/2014/main" id="{E45303FD-298E-4461-AE25-A4D54C414A14}"/>
              </a:ext>
            </a:extLst>
          </p:cNvPr>
          <p:cNvSpPr txBox="1"/>
          <p:nvPr/>
        </p:nvSpPr>
        <p:spPr>
          <a:xfrm>
            <a:off x="786318" y="911803"/>
            <a:ext cx="3469997" cy="830997"/>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High Technology Factories.</a:t>
            </a:r>
          </a:p>
        </p:txBody>
      </p:sp>
      <p:sp>
        <p:nvSpPr>
          <p:cNvPr id="11" name="Rectangle: Rounded Corners 10">
            <a:extLst>
              <a:ext uri="{FF2B5EF4-FFF2-40B4-BE49-F238E27FC236}">
                <a16:creationId xmlns:a16="http://schemas.microsoft.com/office/drawing/2014/main" id="{9A232782-5B11-43BE-929F-D56945087634}"/>
              </a:ext>
            </a:extLst>
          </p:cNvPr>
          <p:cNvSpPr/>
          <p:nvPr/>
        </p:nvSpPr>
        <p:spPr>
          <a:xfrm>
            <a:off x="6069061" y="2662448"/>
            <a:ext cx="2262508" cy="1469969"/>
          </a:xfrm>
          <a:prstGeom prst="roundRect">
            <a:avLst>
              <a:gd name="adj" fmla="val 0"/>
            </a:avLst>
          </a:prstGeom>
          <a:solidFill>
            <a:schemeClr val="bg1"/>
          </a:solidFill>
          <a:ln>
            <a:noFill/>
          </a:ln>
          <a:effectLst>
            <a:outerShdw blurRad="4699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3" name="Oval 12">
            <a:extLst>
              <a:ext uri="{FF2B5EF4-FFF2-40B4-BE49-F238E27FC236}">
                <a16:creationId xmlns:a16="http://schemas.microsoft.com/office/drawing/2014/main" id="{A3708E89-2015-4EBC-84D9-FF231FDA6399}"/>
              </a:ext>
            </a:extLst>
          </p:cNvPr>
          <p:cNvSpPr/>
          <p:nvPr/>
        </p:nvSpPr>
        <p:spPr>
          <a:xfrm>
            <a:off x="6581009" y="2837672"/>
            <a:ext cx="431606" cy="43160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Rectangle 14">
            <a:extLst>
              <a:ext uri="{FF2B5EF4-FFF2-40B4-BE49-F238E27FC236}">
                <a16:creationId xmlns:a16="http://schemas.microsoft.com/office/drawing/2014/main" id="{B633AA30-3C82-4368-9E37-5BB1CD29E478}"/>
              </a:ext>
            </a:extLst>
          </p:cNvPr>
          <p:cNvSpPr/>
          <p:nvPr/>
        </p:nvSpPr>
        <p:spPr>
          <a:xfrm>
            <a:off x="6251458" y="3352122"/>
            <a:ext cx="1922291" cy="643894"/>
          </a:xfrm>
          <a:prstGeom prst="rect">
            <a:avLst/>
          </a:prstGeom>
        </p:spPr>
        <p:txBody>
          <a:bodyPr wrap="square">
            <a:spAutoFit/>
          </a:bodyPr>
          <a:lstStyle/>
          <a:p>
            <a:pPr algn="ctr">
              <a:lnSpc>
                <a:spcPct val="150000"/>
              </a:lnSpc>
            </a:pPr>
            <a:r>
              <a:rPr lang="en-US" sz="825" dirty="0">
                <a:solidFill>
                  <a:schemeClr val="bg1">
                    <a:lumMod val="50000"/>
                  </a:schemeClr>
                </a:solidFill>
                <a:latin typeface="Open Sans" panose="020B0606030504020204" pitchFamily="34" charset="0"/>
              </a:rPr>
              <a:t>Lorem Ipsum is simply dummy text of the printing and simply </a:t>
            </a:r>
            <a:r>
              <a:rPr lang="en-US" sz="825" dirty="0" err="1">
                <a:solidFill>
                  <a:schemeClr val="bg1">
                    <a:lumMod val="50000"/>
                  </a:schemeClr>
                </a:solidFill>
                <a:latin typeface="Open Sans" panose="020B0606030504020204" pitchFamily="34" charset="0"/>
              </a:rPr>
              <a:t>simply</a:t>
            </a:r>
            <a:r>
              <a:rPr lang="en-US" sz="825" dirty="0">
                <a:solidFill>
                  <a:schemeClr val="bg1">
                    <a:lumMod val="50000"/>
                  </a:schemeClr>
                </a:solidFill>
                <a:latin typeface="Open Sans" panose="020B0606030504020204" pitchFamily="34" charset="0"/>
              </a:rPr>
              <a:t> dummy text of the</a:t>
            </a:r>
            <a:endParaRPr lang="en-US" sz="825" dirty="0">
              <a:solidFill>
                <a:schemeClr val="bg1">
                  <a:lumMod val="50000"/>
                </a:schemeClr>
              </a:solidFill>
              <a:latin typeface="DauphinPlain"/>
            </a:endParaRPr>
          </a:p>
        </p:txBody>
      </p:sp>
      <p:sp>
        <p:nvSpPr>
          <p:cNvPr id="16" name="TextBox 15">
            <a:extLst>
              <a:ext uri="{FF2B5EF4-FFF2-40B4-BE49-F238E27FC236}">
                <a16:creationId xmlns:a16="http://schemas.microsoft.com/office/drawing/2014/main" id="{909A40E8-3284-4257-BAA8-BC035B181168}"/>
              </a:ext>
            </a:extLst>
          </p:cNvPr>
          <p:cNvSpPr txBox="1"/>
          <p:nvPr/>
        </p:nvSpPr>
        <p:spPr>
          <a:xfrm>
            <a:off x="7090626" y="2922492"/>
            <a:ext cx="1230406" cy="369332"/>
          </a:xfrm>
          <a:prstGeom prst="rect">
            <a:avLst/>
          </a:prstGeom>
          <a:noFill/>
        </p:spPr>
        <p:txBody>
          <a:bodyPr wrap="square" rtlCol="0">
            <a:spAutoFit/>
          </a:bodyPr>
          <a:lstStyle/>
          <a:p>
            <a:r>
              <a:rPr lang="en-GB" sz="18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6000+</a:t>
            </a:r>
            <a:endParaRPr lang="id-ID" sz="9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7" name="TextBox 16">
            <a:extLst>
              <a:ext uri="{FF2B5EF4-FFF2-40B4-BE49-F238E27FC236}">
                <a16:creationId xmlns:a16="http://schemas.microsoft.com/office/drawing/2014/main" id="{3A3E6B68-2ADB-434A-AAC3-9099C521F314}"/>
              </a:ext>
            </a:extLst>
          </p:cNvPr>
          <p:cNvSpPr txBox="1"/>
          <p:nvPr/>
        </p:nvSpPr>
        <p:spPr>
          <a:xfrm>
            <a:off x="786317" y="2459826"/>
            <a:ext cx="702180" cy="248209"/>
          </a:xfrm>
          <a:prstGeom prst="rect">
            <a:avLst/>
          </a:prstGeom>
          <a:noFill/>
        </p:spPr>
        <p:txBody>
          <a:bodyPr wrap="square" rtlCol="0">
            <a:spAutoFit/>
          </a:bodyPr>
          <a:lstStyle/>
          <a:p>
            <a:pPr algn="ctr"/>
            <a:r>
              <a:rPr lang="en-US" sz="1013" b="1" dirty="0">
                <a:latin typeface="Newsreader" panose="02000000000000000000" pitchFamily="2" charset="0"/>
                <a:ea typeface="Noto Serif" panose="02020600060500020200" pitchFamily="18" charset="0"/>
                <a:cs typeface="Noto Serif" panose="02020600060500020200" pitchFamily="18" charset="0"/>
              </a:rPr>
              <a:t>60%</a:t>
            </a:r>
            <a:endParaRPr lang="id-ID" sz="1013" b="1" dirty="0">
              <a:latin typeface="Newsreader" panose="02000000000000000000" pitchFamily="2" charset="0"/>
              <a:ea typeface="Noto Serif" panose="02020600060500020200" pitchFamily="18" charset="0"/>
              <a:cs typeface="Noto Serif" panose="02020600060500020200" pitchFamily="18" charset="0"/>
            </a:endParaRPr>
          </a:p>
        </p:txBody>
      </p:sp>
      <p:grpSp>
        <p:nvGrpSpPr>
          <p:cNvPr id="18" name="Group 17">
            <a:extLst>
              <a:ext uri="{FF2B5EF4-FFF2-40B4-BE49-F238E27FC236}">
                <a16:creationId xmlns:a16="http://schemas.microsoft.com/office/drawing/2014/main" id="{9B07BEAB-5214-40C1-9583-46EB5DF76C79}"/>
              </a:ext>
            </a:extLst>
          </p:cNvPr>
          <p:cNvGrpSpPr/>
          <p:nvPr/>
        </p:nvGrpSpPr>
        <p:grpSpPr>
          <a:xfrm>
            <a:off x="786317" y="2232472"/>
            <a:ext cx="702180" cy="701713"/>
            <a:chOff x="7392042" y="4622499"/>
            <a:chExt cx="936240" cy="935617"/>
          </a:xfrm>
        </p:grpSpPr>
        <p:grpSp>
          <p:nvGrpSpPr>
            <p:cNvPr id="19" name="Group 18">
              <a:extLst>
                <a:ext uri="{FF2B5EF4-FFF2-40B4-BE49-F238E27FC236}">
                  <a16:creationId xmlns:a16="http://schemas.microsoft.com/office/drawing/2014/main" id="{1A719885-FABC-400E-987B-44726A785F88}"/>
                </a:ext>
              </a:extLst>
            </p:cNvPr>
            <p:cNvGrpSpPr/>
            <p:nvPr/>
          </p:nvGrpSpPr>
          <p:grpSpPr>
            <a:xfrm>
              <a:off x="7392042" y="4622499"/>
              <a:ext cx="936240" cy="935617"/>
              <a:chOff x="4934857" y="3015135"/>
              <a:chExt cx="1732188" cy="1731036"/>
            </a:xfrm>
          </p:grpSpPr>
          <p:sp>
            <p:nvSpPr>
              <p:cNvPr id="21" name="Circle: Hollow 14">
                <a:extLst>
                  <a:ext uri="{FF2B5EF4-FFF2-40B4-BE49-F238E27FC236}">
                    <a16:creationId xmlns:a16="http://schemas.microsoft.com/office/drawing/2014/main" id="{B03DAEC2-85AB-4A46-985F-BF00DAE6E378}"/>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22" name="Block Arc 21">
                <a:extLst>
                  <a:ext uri="{FF2B5EF4-FFF2-40B4-BE49-F238E27FC236}">
                    <a16:creationId xmlns:a16="http://schemas.microsoft.com/office/drawing/2014/main" id="{91FAFBB7-3552-4DA5-B009-D83339A16252}"/>
                  </a:ext>
                </a:extLst>
              </p:cNvPr>
              <p:cNvSpPr/>
              <p:nvPr/>
            </p:nvSpPr>
            <p:spPr>
              <a:xfrm>
                <a:off x="4939845" y="3015135"/>
                <a:ext cx="1727200" cy="1727201"/>
              </a:xfrm>
              <a:prstGeom prst="blockArc">
                <a:avLst>
                  <a:gd name="adj1" fmla="val 5609763"/>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grpSp>
        <p:sp>
          <p:nvSpPr>
            <p:cNvPr id="20" name="Oval 19">
              <a:extLst>
                <a:ext uri="{FF2B5EF4-FFF2-40B4-BE49-F238E27FC236}">
                  <a16:creationId xmlns:a16="http://schemas.microsoft.com/office/drawing/2014/main" id="{5F1A6321-8CF9-41C0-8C3D-637F6586B7E1}"/>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23" name="TextBox 22">
            <a:extLst>
              <a:ext uri="{FF2B5EF4-FFF2-40B4-BE49-F238E27FC236}">
                <a16:creationId xmlns:a16="http://schemas.microsoft.com/office/drawing/2014/main" id="{1456C08F-8147-421C-8536-6DE8AEF94E14}"/>
              </a:ext>
            </a:extLst>
          </p:cNvPr>
          <p:cNvSpPr txBox="1"/>
          <p:nvPr/>
        </p:nvSpPr>
        <p:spPr>
          <a:xfrm>
            <a:off x="821015" y="3816777"/>
            <a:ext cx="702180" cy="248209"/>
          </a:xfrm>
          <a:prstGeom prst="rect">
            <a:avLst/>
          </a:prstGeom>
          <a:noFill/>
        </p:spPr>
        <p:txBody>
          <a:bodyPr wrap="square" rtlCol="0">
            <a:spAutoFit/>
          </a:bodyPr>
          <a:lstStyle/>
          <a:p>
            <a:pPr algn="ctr"/>
            <a:r>
              <a:rPr lang="en-US" sz="1013" b="1" dirty="0">
                <a:latin typeface="Newsreader" panose="02000000000000000000" pitchFamily="2" charset="0"/>
                <a:ea typeface="Noto Serif" panose="02020600060500020200" pitchFamily="18" charset="0"/>
                <a:cs typeface="Noto Serif" panose="02020600060500020200" pitchFamily="18" charset="0"/>
              </a:rPr>
              <a:t>80%</a:t>
            </a:r>
            <a:endParaRPr lang="id-ID" sz="1013" b="1" dirty="0">
              <a:latin typeface="Newsreader" panose="02000000000000000000" pitchFamily="2" charset="0"/>
              <a:ea typeface="Noto Serif" panose="02020600060500020200" pitchFamily="18" charset="0"/>
              <a:cs typeface="Noto Serif" panose="02020600060500020200" pitchFamily="18" charset="0"/>
            </a:endParaRPr>
          </a:p>
        </p:txBody>
      </p:sp>
      <p:grpSp>
        <p:nvGrpSpPr>
          <p:cNvPr id="24" name="Group 23">
            <a:extLst>
              <a:ext uri="{FF2B5EF4-FFF2-40B4-BE49-F238E27FC236}">
                <a16:creationId xmlns:a16="http://schemas.microsoft.com/office/drawing/2014/main" id="{C531DE92-3580-4674-8287-1C86EA73D3A4}"/>
              </a:ext>
            </a:extLst>
          </p:cNvPr>
          <p:cNvGrpSpPr/>
          <p:nvPr/>
        </p:nvGrpSpPr>
        <p:grpSpPr>
          <a:xfrm>
            <a:off x="821015" y="3589423"/>
            <a:ext cx="702180" cy="701713"/>
            <a:chOff x="7392042" y="4622499"/>
            <a:chExt cx="936240" cy="935617"/>
          </a:xfrm>
        </p:grpSpPr>
        <p:grpSp>
          <p:nvGrpSpPr>
            <p:cNvPr id="25" name="Group 24">
              <a:extLst>
                <a:ext uri="{FF2B5EF4-FFF2-40B4-BE49-F238E27FC236}">
                  <a16:creationId xmlns:a16="http://schemas.microsoft.com/office/drawing/2014/main" id="{D95077DA-DDA5-44D3-89B9-D579E22984BE}"/>
                </a:ext>
              </a:extLst>
            </p:cNvPr>
            <p:cNvGrpSpPr/>
            <p:nvPr/>
          </p:nvGrpSpPr>
          <p:grpSpPr>
            <a:xfrm>
              <a:off x="7392042" y="4622499"/>
              <a:ext cx="936240" cy="935617"/>
              <a:chOff x="4934857" y="3015135"/>
              <a:chExt cx="1732188" cy="1731036"/>
            </a:xfrm>
          </p:grpSpPr>
          <p:sp>
            <p:nvSpPr>
              <p:cNvPr id="27" name="Circle: Hollow 14">
                <a:extLst>
                  <a:ext uri="{FF2B5EF4-FFF2-40B4-BE49-F238E27FC236}">
                    <a16:creationId xmlns:a16="http://schemas.microsoft.com/office/drawing/2014/main" id="{D929570D-EC11-4827-A5D7-68174471E05B}"/>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28" name="Block Arc 27">
                <a:extLst>
                  <a:ext uri="{FF2B5EF4-FFF2-40B4-BE49-F238E27FC236}">
                    <a16:creationId xmlns:a16="http://schemas.microsoft.com/office/drawing/2014/main" id="{DC705493-FBD9-46E2-AAD8-5080AB6934F4}"/>
                  </a:ext>
                </a:extLst>
              </p:cNvPr>
              <p:cNvSpPr/>
              <p:nvPr/>
            </p:nvSpPr>
            <p:spPr>
              <a:xfrm>
                <a:off x="4939845" y="3015135"/>
                <a:ext cx="1727200" cy="1727201"/>
              </a:xfrm>
              <a:prstGeom prst="blockArc">
                <a:avLst>
                  <a:gd name="adj1" fmla="val 2193633"/>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grpSp>
        <p:sp>
          <p:nvSpPr>
            <p:cNvPr id="26" name="Oval 25">
              <a:extLst>
                <a:ext uri="{FF2B5EF4-FFF2-40B4-BE49-F238E27FC236}">
                  <a16:creationId xmlns:a16="http://schemas.microsoft.com/office/drawing/2014/main" id="{358F4D9D-10FE-4900-9522-3C19147923D3}"/>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29" name="Rectangle 28">
            <a:extLst>
              <a:ext uri="{FF2B5EF4-FFF2-40B4-BE49-F238E27FC236}">
                <a16:creationId xmlns:a16="http://schemas.microsoft.com/office/drawing/2014/main" id="{0D94FAC4-A048-4127-87E1-3B7EA07693F2}"/>
              </a:ext>
            </a:extLst>
          </p:cNvPr>
          <p:cNvSpPr/>
          <p:nvPr/>
        </p:nvSpPr>
        <p:spPr>
          <a:xfrm>
            <a:off x="1669433" y="2216925"/>
            <a:ext cx="1779409"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a:t>
            </a:r>
            <a:endParaRPr lang="en-US" sz="825" dirty="0">
              <a:solidFill>
                <a:schemeClr val="bg1">
                  <a:lumMod val="50000"/>
                </a:schemeClr>
              </a:solidFill>
              <a:latin typeface="DauphinPlain"/>
            </a:endParaRPr>
          </a:p>
        </p:txBody>
      </p:sp>
      <p:sp>
        <p:nvSpPr>
          <p:cNvPr id="30" name="Rectangle 29">
            <a:extLst>
              <a:ext uri="{FF2B5EF4-FFF2-40B4-BE49-F238E27FC236}">
                <a16:creationId xmlns:a16="http://schemas.microsoft.com/office/drawing/2014/main" id="{99B52E5D-A1A9-4474-B916-3C928B1364A4}"/>
              </a:ext>
            </a:extLst>
          </p:cNvPr>
          <p:cNvSpPr/>
          <p:nvPr/>
        </p:nvSpPr>
        <p:spPr>
          <a:xfrm>
            <a:off x="1776119" y="3564579"/>
            <a:ext cx="1779409"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a:t>
            </a:r>
            <a:endParaRPr lang="en-US" sz="825" dirty="0">
              <a:solidFill>
                <a:schemeClr val="bg1">
                  <a:lumMod val="50000"/>
                </a:schemeClr>
              </a:solidFill>
              <a:latin typeface="DauphinPlain"/>
            </a:endParaRPr>
          </a:p>
        </p:txBody>
      </p:sp>
      <p:grpSp>
        <p:nvGrpSpPr>
          <p:cNvPr id="33" name="Group 32">
            <a:extLst>
              <a:ext uri="{FF2B5EF4-FFF2-40B4-BE49-F238E27FC236}">
                <a16:creationId xmlns:a16="http://schemas.microsoft.com/office/drawing/2014/main" id="{89914E7E-DD5B-45EF-A141-97E3677A5CCA}"/>
              </a:ext>
            </a:extLst>
          </p:cNvPr>
          <p:cNvGrpSpPr/>
          <p:nvPr/>
        </p:nvGrpSpPr>
        <p:grpSpPr>
          <a:xfrm>
            <a:off x="6671835" y="2922492"/>
            <a:ext cx="257236" cy="257380"/>
            <a:chOff x="552450" y="496887"/>
            <a:chExt cx="1012258" cy="1012825"/>
          </a:xfrm>
          <a:solidFill>
            <a:schemeClr val="bg1"/>
          </a:solidFill>
        </p:grpSpPr>
        <p:sp>
          <p:nvSpPr>
            <p:cNvPr id="34" name="Freeform 1396">
              <a:extLst>
                <a:ext uri="{FF2B5EF4-FFF2-40B4-BE49-F238E27FC236}">
                  <a16:creationId xmlns:a16="http://schemas.microsoft.com/office/drawing/2014/main" id="{A546DE30-4D59-4CD1-926F-A35A37D9A416}"/>
                </a:ext>
              </a:extLst>
            </p:cNvPr>
            <p:cNvSpPr>
              <a:spLocks noEditPoints="1"/>
            </p:cNvSpPr>
            <p:nvPr/>
          </p:nvSpPr>
          <p:spPr bwMode="auto">
            <a:xfrm>
              <a:off x="552450" y="496887"/>
              <a:ext cx="1012258" cy="1012825"/>
            </a:xfrm>
            <a:custGeom>
              <a:avLst/>
              <a:gdLst>
                <a:gd name="T0" fmla="*/ 1468 w 3573"/>
                <a:gd name="T1" fmla="*/ 833 h 3576"/>
                <a:gd name="T2" fmla="*/ 1133 w 3573"/>
                <a:gd name="T3" fmla="*/ 1024 h 3576"/>
                <a:gd name="T4" fmla="*/ 893 w 3573"/>
                <a:gd name="T5" fmla="*/ 1326 h 3576"/>
                <a:gd name="T6" fmla="*/ 784 w 3573"/>
                <a:gd name="T7" fmla="*/ 1705 h 3576"/>
                <a:gd name="T8" fmla="*/ 832 w 3573"/>
                <a:gd name="T9" fmla="*/ 2105 h 3576"/>
                <a:gd name="T10" fmla="*/ 1023 w 3573"/>
                <a:gd name="T11" fmla="*/ 2442 h 3576"/>
                <a:gd name="T12" fmla="*/ 1325 w 3573"/>
                <a:gd name="T13" fmla="*/ 2681 h 3576"/>
                <a:gd name="T14" fmla="*/ 1704 w 3573"/>
                <a:gd name="T15" fmla="*/ 2791 h 3576"/>
                <a:gd name="T16" fmla="*/ 2103 w 3573"/>
                <a:gd name="T17" fmla="*/ 2743 h 3576"/>
                <a:gd name="T18" fmla="*/ 2440 w 3573"/>
                <a:gd name="T19" fmla="*/ 2552 h 3576"/>
                <a:gd name="T20" fmla="*/ 2679 w 3573"/>
                <a:gd name="T21" fmla="*/ 2250 h 3576"/>
                <a:gd name="T22" fmla="*/ 2788 w 3573"/>
                <a:gd name="T23" fmla="*/ 1870 h 3576"/>
                <a:gd name="T24" fmla="*/ 2740 w 3573"/>
                <a:gd name="T25" fmla="*/ 1470 h 3576"/>
                <a:gd name="T26" fmla="*/ 2549 w 3573"/>
                <a:gd name="T27" fmla="*/ 1133 h 3576"/>
                <a:gd name="T28" fmla="*/ 2248 w 3573"/>
                <a:gd name="T29" fmla="*/ 894 h 3576"/>
                <a:gd name="T30" fmla="*/ 1868 w 3573"/>
                <a:gd name="T31" fmla="*/ 784 h 3576"/>
                <a:gd name="T32" fmla="*/ 1998 w 3573"/>
                <a:gd name="T33" fmla="*/ 12 h 3576"/>
                <a:gd name="T34" fmla="*/ 2063 w 3573"/>
                <a:gd name="T35" fmla="*/ 118 h 3576"/>
                <a:gd name="T36" fmla="*/ 2420 w 3573"/>
                <a:gd name="T37" fmla="*/ 506 h 3576"/>
                <a:gd name="T38" fmla="*/ 2807 w 3573"/>
                <a:gd name="T39" fmla="*/ 384 h 3576"/>
                <a:gd name="T40" fmla="*/ 2917 w 3573"/>
                <a:gd name="T41" fmla="*/ 395 h 3576"/>
                <a:gd name="T42" fmla="*/ 3194 w 3573"/>
                <a:gd name="T43" fmla="*/ 697 h 3576"/>
                <a:gd name="T44" fmla="*/ 3162 w 3573"/>
                <a:gd name="T45" fmla="*/ 804 h 3576"/>
                <a:gd name="T46" fmla="*/ 3138 w 3573"/>
                <a:gd name="T47" fmla="*/ 1326 h 3576"/>
                <a:gd name="T48" fmla="*/ 3505 w 3573"/>
                <a:gd name="T49" fmla="*/ 1521 h 3576"/>
                <a:gd name="T50" fmla="*/ 3573 w 3573"/>
                <a:gd name="T51" fmla="*/ 1627 h 3576"/>
                <a:gd name="T52" fmla="*/ 3528 w 3573"/>
                <a:gd name="T53" fmla="*/ 2040 h 3576"/>
                <a:gd name="T54" fmla="*/ 3167 w 3573"/>
                <a:gd name="T55" fmla="*/ 2158 h 3576"/>
                <a:gd name="T56" fmla="*/ 2974 w 3573"/>
                <a:gd name="T57" fmla="*/ 2583 h 3576"/>
                <a:gd name="T58" fmla="*/ 3197 w 3573"/>
                <a:gd name="T59" fmla="*/ 2854 h 3576"/>
                <a:gd name="T60" fmla="*/ 2935 w 3573"/>
                <a:gd name="T61" fmla="*/ 3165 h 3576"/>
                <a:gd name="T62" fmla="*/ 2830 w 3573"/>
                <a:gd name="T63" fmla="*/ 3198 h 3576"/>
                <a:gd name="T64" fmla="*/ 2502 w 3573"/>
                <a:gd name="T65" fmla="*/ 3026 h 3576"/>
                <a:gd name="T66" fmla="*/ 2064 w 3573"/>
                <a:gd name="T67" fmla="*/ 3190 h 3576"/>
                <a:gd name="T68" fmla="*/ 2020 w 3573"/>
                <a:gd name="T69" fmla="*/ 3550 h 3576"/>
                <a:gd name="T70" fmla="*/ 1600 w 3573"/>
                <a:gd name="T71" fmla="*/ 3573 h 3576"/>
                <a:gd name="T72" fmla="*/ 1512 w 3573"/>
                <a:gd name="T73" fmla="*/ 3485 h 3576"/>
                <a:gd name="T74" fmla="*/ 1237 w 3573"/>
                <a:gd name="T75" fmla="*/ 3109 h 3576"/>
                <a:gd name="T76" fmla="*/ 785 w 3573"/>
                <a:gd name="T77" fmla="*/ 3181 h 3576"/>
                <a:gd name="T78" fmla="*/ 675 w 3573"/>
                <a:gd name="T79" fmla="*/ 3191 h 3576"/>
                <a:gd name="T80" fmla="*/ 384 w 3573"/>
                <a:gd name="T81" fmla="*/ 2899 h 3576"/>
                <a:gd name="T82" fmla="*/ 395 w 3573"/>
                <a:gd name="T83" fmla="*/ 2790 h 3576"/>
                <a:gd name="T84" fmla="*/ 467 w 3573"/>
                <a:gd name="T85" fmla="*/ 2337 h 3576"/>
                <a:gd name="T86" fmla="*/ 91 w 3573"/>
                <a:gd name="T87" fmla="*/ 2063 h 3576"/>
                <a:gd name="T88" fmla="*/ 3 w 3573"/>
                <a:gd name="T89" fmla="*/ 1975 h 3576"/>
                <a:gd name="T90" fmla="*/ 26 w 3573"/>
                <a:gd name="T91" fmla="*/ 1553 h 3576"/>
                <a:gd name="T92" fmla="*/ 385 w 3573"/>
                <a:gd name="T93" fmla="*/ 1509 h 3576"/>
                <a:gd name="T94" fmla="*/ 549 w 3573"/>
                <a:gd name="T95" fmla="*/ 1071 h 3576"/>
                <a:gd name="T96" fmla="*/ 378 w 3573"/>
                <a:gd name="T97" fmla="*/ 743 h 3576"/>
                <a:gd name="T98" fmla="*/ 410 w 3573"/>
                <a:gd name="T99" fmla="*/ 636 h 3576"/>
                <a:gd name="T100" fmla="*/ 720 w 3573"/>
                <a:gd name="T101" fmla="*/ 375 h 3576"/>
                <a:gd name="T102" fmla="*/ 991 w 3573"/>
                <a:gd name="T103" fmla="*/ 599 h 3576"/>
                <a:gd name="T104" fmla="*/ 1415 w 3573"/>
                <a:gd name="T105" fmla="*/ 407 h 3576"/>
                <a:gd name="T106" fmla="*/ 1533 w 3573"/>
                <a:gd name="T107" fmla="*/ 44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3576">
                  <a:moveTo>
                    <a:pt x="1786" y="781"/>
                  </a:moveTo>
                  <a:lnTo>
                    <a:pt x="1704" y="784"/>
                  </a:lnTo>
                  <a:lnTo>
                    <a:pt x="1623" y="795"/>
                  </a:lnTo>
                  <a:lnTo>
                    <a:pt x="1544" y="810"/>
                  </a:lnTo>
                  <a:lnTo>
                    <a:pt x="1468" y="833"/>
                  </a:lnTo>
                  <a:lnTo>
                    <a:pt x="1395" y="860"/>
                  </a:lnTo>
                  <a:lnTo>
                    <a:pt x="1325" y="894"/>
                  </a:lnTo>
                  <a:lnTo>
                    <a:pt x="1256" y="932"/>
                  </a:lnTo>
                  <a:lnTo>
                    <a:pt x="1192" y="976"/>
                  </a:lnTo>
                  <a:lnTo>
                    <a:pt x="1133" y="1024"/>
                  </a:lnTo>
                  <a:lnTo>
                    <a:pt x="1075" y="1077"/>
                  </a:lnTo>
                  <a:lnTo>
                    <a:pt x="1023" y="1133"/>
                  </a:lnTo>
                  <a:lnTo>
                    <a:pt x="975" y="1194"/>
                  </a:lnTo>
                  <a:lnTo>
                    <a:pt x="932" y="1258"/>
                  </a:lnTo>
                  <a:lnTo>
                    <a:pt x="893" y="1326"/>
                  </a:lnTo>
                  <a:lnTo>
                    <a:pt x="860" y="1396"/>
                  </a:lnTo>
                  <a:lnTo>
                    <a:pt x="832" y="1470"/>
                  </a:lnTo>
                  <a:lnTo>
                    <a:pt x="810" y="1546"/>
                  </a:lnTo>
                  <a:lnTo>
                    <a:pt x="794" y="1625"/>
                  </a:lnTo>
                  <a:lnTo>
                    <a:pt x="784" y="1705"/>
                  </a:lnTo>
                  <a:lnTo>
                    <a:pt x="781" y="1788"/>
                  </a:lnTo>
                  <a:lnTo>
                    <a:pt x="784" y="1870"/>
                  </a:lnTo>
                  <a:lnTo>
                    <a:pt x="794" y="1951"/>
                  </a:lnTo>
                  <a:lnTo>
                    <a:pt x="810" y="2029"/>
                  </a:lnTo>
                  <a:lnTo>
                    <a:pt x="832" y="2105"/>
                  </a:lnTo>
                  <a:lnTo>
                    <a:pt x="860" y="2179"/>
                  </a:lnTo>
                  <a:lnTo>
                    <a:pt x="893" y="2250"/>
                  </a:lnTo>
                  <a:lnTo>
                    <a:pt x="932" y="2317"/>
                  </a:lnTo>
                  <a:lnTo>
                    <a:pt x="975" y="2381"/>
                  </a:lnTo>
                  <a:lnTo>
                    <a:pt x="1023" y="2442"/>
                  </a:lnTo>
                  <a:lnTo>
                    <a:pt x="1075" y="2499"/>
                  </a:lnTo>
                  <a:lnTo>
                    <a:pt x="1133" y="2552"/>
                  </a:lnTo>
                  <a:lnTo>
                    <a:pt x="1192" y="2600"/>
                  </a:lnTo>
                  <a:lnTo>
                    <a:pt x="1256" y="2643"/>
                  </a:lnTo>
                  <a:lnTo>
                    <a:pt x="1325" y="2681"/>
                  </a:lnTo>
                  <a:lnTo>
                    <a:pt x="1395" y="2715"/>
                  </a:lnTo>
                  <a:lnTo>
                    <a:pt x="1468" y="2743"/>
                  </a:lnTo>
                  <a:lnTo>
                    <a:pt x="1544" y="2765"/>
                  </a:lnTo>
                  <a:lnTo>
                    <a:pt x="1623" y="2782"/>
                  </a:lnTo>
                  <a:lnTo>
                    <a:pt x="1704" y="2791"/>
                  </a:lnTo>
                  <a:lnTo>
                    <a:pt x="1786" y="2795"/>
                  </a:lnTo>
                  <a:lnTo>
                    <a:pt x="1868" y="2791"/>
                  </a:lnTo>
                  <a:lnTo>
                    <a:pt x="1949" y="2782"/>
                  </a:lnTo>
                  <a:lnTo>
                    <a:pt x="2027" y="2765"/>
                  </a:lnTo>
                  <a:lnTo>
                    <a:pt x="2103" y="2743"/>
                  </a:lnTo>
                  <a:lnTo>
                    <a:pt x="2177" y="2715"/>
                  </a:lnTo>
                  <a:lnTo>
                    <a:pt x="2248" y="2681"/>
                  </a:lnTo>
                  <a:lnTo>
                    <a:pt x="2315" y="2643"/>
                  </a:lnTo>
                  <a:lnTo>
                    <a:pt x="2379" y="2600"/>
                  </a:lnTo>
                  <a:lnTo>
                    <a:pt x="2440" y="2552"/>
                  </a:lnTo>
                  <a:lnTo>
                    <a:pt x="2497" y="2499"/>
                  </a:lnTo>
                  <a:lnTo>
                    <a:pt x="2549" y="2442"/>
                  </a:lnTo>
                  <a:lnTo>
                    <a:pt x="2597" y="2381"/>
                  </a:lnTo>
                  <a:lnTo>
                    <a:pt x="2640" y="2317"/>
                  </a:lnTo>
                  <a:lnTo>
                    <a:pt x="2679" y="2250"/>
                  </a:lnTo>
                  <a:lnTo>
                    <a:pt x="2712" y="2179"/>
                  </a:lnTo>
                  <a:lnTo>
                    <a:pt x="2740" y="2105"/>
                  </a:lnTo>
                  <a:lnTo>
                    <a:pt x="2762" y="2029"/>
                  </a:lnTo>
                  <a:lnTo>
                    <a:pt x="2778" y="1951"/>
                  </a:lnTo>
                  <a:lnTo>
                    <a:pt x="2788" y="1870"/>
                  </a:lnTo>
                  <a:lnTo>
                    <a:pt x="2791" y="1788"/>
                  </a:lnTo>
                  <a:lnTo>
                    <a:pt x="2788" y="1705"/>
                  </a:lnTo>
                  <a:lnTo>
                    <a:pt x="2778" y="1625"/>
                  </a:lnTo>
                  <a:lnTo>
                    <a:pt x="2762" y="1546"/>
                  </a:lnTo>
                  <a:lnTo>
                    <a:pt x="2740" y="1470"/>
                  </a:lnTo>
                  <a:lnTo>
                    <a:pt x="2712" y="1396"/>
                  </a:lnTo>
                  <a:lnTo>
                    <a:pt x="2679" y="1326"/>
                  </a:lnTo>
                  <a:lnTo>
                    <a:pt x="2640" y="1258"/>
                  </a:lnTo>
                  <a:lnTo>
                    <a:pt x="2597" y="1194"/>
                  </a:lnTo>
                  <a:lnTo>
                    <a:pt x="2549" y="1133"/>
                  </a:lnTo>
                  <a:lnTo>
                    <a:pt x="2497" y="1077"/>
                  </a:lnTo>
                  <a:lnTo>
                    <a:pt x="2440" y="1024"/>
                  </a:lnTo>
                  <a:lnTo>
                    <a:pt x="2379" y="976"/>
                  </a:lnTo>
                  <a:lnTo>
                    <a:pt x="2315" y="932"/>
                  </a:lnTo>
                  <a:lnTo>
                    <a:pt x="2248" y="894"/>
                  </a:lnTo>
                  <a:lnTo>
                    <a:pt x="2177" y="860"/>
                  </a:lnTo>
                  <a:lnTo>
                    <a:pt x="2103" y="833"/>
                  </a:lnTo>
                  <a:lnTo>
                    <a:pt x="2027" y="810"/>
                  </a:lnTo>
                  <a:lnTo>
                    <a:pt x="1949" y="795"/>
                  </a:lnTo>
                  <a:lnTo>
                    <a:pt x="1868" y="784"/>
                  </a:lnTo>
                  <a:lnTo>
                    <a:pt x="1786" y="781"/>
                  </a:lnTo>
                  <a:close/>
                  <a:moveTo>
                    <a:pt x="1626" y="0"/>
                  </a:moveTo>
                  <a:lnTo>
                    <a:pt x="1946" y="0"/>
                  </a:lnTo>
                  <a:lnTo>
                    <a:pt x="1973" y="4"/>
                  </a:lnTo>
                  <a:lnTo>
                    <a:pt x="1998" y="12"/>
                  </a:lnTo>
                  <a:lnTo>
                    <a:pt x="2020" y="26"/>
                  </a:lnTo>
                  <a:lnTo>
                    <a:pt x="2038" y="44"/>
                  </a:lnTo>
                  <a:lnTo>
                    <a:pt x="2051" y="67"/>
                  </a:lnTo>
                  <a:lnTo>
                    <a:pt x="2061" y="91"/>
                  </a:lnTo>
                  <a:lnTo>
                    <a:pt x="2063" y="118"/>
                  </a:lnTo>
                  <a:lnTo>
                    <a:pt x="2063" y="384"/>
                  </a:lnTo>
                  <a:lnTo>
                    <a:pt x="2157" y="406"/>
                  </a:lnTo>
                  <a:lnTo>
                    <a:pt x="2247" y="433"/>
                  </a:lnTo>
                  <a:lnTo>
                    <a:pt x="2335" y="467"/>
                  </a:lnTo>
                  <a:lnTo>
                    <a:pt x="2420" y="506"/>
                  </a:lnTo>
                  <a:lnTo>
                    <a:pt x="2501" y="549"/>
                  </a:lnTo>
                  <a:lnTo>
                    <a:pt x="2580" y="598"/>
                  </a:lnTo>
                  <a:lnTo>
                    <a:pt x="2768" y="409"/>
                  </a:lnTo>
                  <a:lnTo>
                    <a:pt x="2787" y="395"/>
                  </a:lnTo>
                  <a:lnTo>
                    <a:pt x="2807" y="384"/>
                  </a:lnTo>
                  <a:lnTo>
                    <a:pt x="2829" y="378"/>
                  </a:lnTo>
                  <a:lnTo>
                    <a:pt x="2852" y="375"/>
                  </a:lnTo>
                  <a:lnTo>
                    <a:pt x="2875" y="378"/>
                  </a:lnTo>
                  <a:lnTo>
                    <a:pt x="2896" y="384"/>
                  </a:lnTo>
                  <a:lnTo>
                    <a:pt x="2917" y="395"/>
                  </a:lnTo>
                  <a:lnTo>
                    <a:pt x="2935" y="409"/>
                  </a:lnTo>
                  <a:lnTo>
                    <a:pt x="3162" y="636"/>
                  </a:lnTo>
                  <a:lnTo>
                    <a:pt x="3178" y="655"/>
                  </a:lnTo>
                  <a:lnTo>
                    <a:pt x="3187" y="675"/>
                  </a:lnTo>
                  <a:lnTo>
                    <a:pt x="3194" y="697"/>
                  </a:lnTo>
                  <a:lnTo>
                    <a:pt x="3196" y="720"/>
                  </a:lnTo>
                  <a:lnTo>
                    <a:pt x="3194" y="743"/>
                  </a:lnTo>
                  <a:lnTo>
                    <a:pt x="3187" y="765"/>
                  </a:lnTo>
                  <a:lnTo>
                    <a:pt x="3178" y="785"/>
                  </a:lnTo>
                  <a:lnTo>
                    <a:pt x="3162" y="804"/>
                  </a:lnTo>
                  <a:lnTo>
                    <a:pt x="2973" y="993"/>
                  </a:lnTo>
                  <a:lnTo>
                    <a:pt x="3022" y="1071"/>
                  </a:lnTo>
                  <a:lnTo>
                    <a:pt x="3067" y="1153"/>
                  </a:lnTo>
                  <a:lnTo>
                    <a:pt x="3105" y="1238"/>
                  </a:lnTo>
                  <a:lnTo>
                    <a:pt x="3138" y="1326"/>
                  </a:lnTo>
                  <a:lnTo>
                    <a:pt x="3166" y="1416"/>
                  </a:lnTo>
                  <a:lnTo>
                    <a:pt x="3187" y="1509"/>
                  </a:lnTo>
                  <a:lnTo>
                    <a:pt x="3453" y="1509"/>
                  </a:lnTo>
                  <a:lnTo>
                    <a:pt x="3481" y="1512"/>
                  </a:lnTo>
                  <a:lnTo>
                    <a:pt x="3505" y="1521"/>
                  </a:lnTo>
                  <a:lnTo>
                    <a:pt x="3528" y="1535"/>
                  </a:lnTo>
                  <a:lnTo>
                    <a:pt x="3546" y="1553"/>
                  </a:lnTo>
                  <a:lnTo>
                    <a:pt x="3560" y="1576"/>
                  </a:lnTo>
                  <a:lnTo>
                    <a:pt x="3570" y="1600"/>
                  </a:lnTo>
                  <a:lnTo>
                    <a:pt x="3573" y="1627"/>
                  </a:lnTo>
                  <a:lnTo>
                    <a:pt x="3573" y="1948"/>
                  </a:lnTo>
                  <a:lnTo>
                    <a:pt x="3570" y="1975"/>
                  </a:lnTo>
                  <a:lnTo>
                    <a:pt x="3561" y="2000"/>
                  </a:lnTo>
                  <a:lnTo>
                    <a:pt x="3547" y="2022"/>
                  </a:lnTo>
                  <a:lnTo>
                    <a:pt x="3528" y="2040"/>
                  </a:lnTo>
                  <a:lnTo>
                    <a:pt x="3507" y="2054"/>
                  </a:lnTo>
                  <a:lnTo>
                    <a:pt x="3482" y="2063"/>
                  </a:lnTo>
                  <a:lnTo>
                    <a:pt x="3454" y="2066"/>
                  </a:lnTo>
                  <a:lnTo>
                    <a:pt x="3187" y="2066"/>
                  </a:lnTo>
                  <a:lnTo>
                    <a:pt x="3167" y="2158"/>
                  </a:lnTo>
                  <a:lnTo>
                    <a:pt x="3138" y="2250"/>
                  </a:lnTo>
                  <a:lnTo>
                    <a:pt x="3106" y="2337"/>
                  </a:lnTo>
                  <a:lnTo>
                    <a:pt x="3067" y="2423"/>
                  </a:lnTo>
                  <a:lnTo>
                    <a:pt x="3023" y="2504"/>
                  </a:lnTo>
                  <a:lnTo>
                    <a:pt x="2974" y="2583"/>
                  </a:lnTo>
                  <a:lnTo>
                    <a:pt x="3162" y="2772"/>
                  </a:lnTo>
                  <a:lnTo>
                    <a:pt x="3178" y="2790"/>
                  </a:lnTo>
                  <a:lnTo>
                    <a:pt x="3188" y="2811"/>
                  </a:lnTo>
                  <a:lnTo>
                    <a:pt x="3195" y="2833"/>
                  </a:lnTo>
                  <a:lnTo>
                    <a:pt x="3197" y="2854"/>
                  </a:lnTo>
                  <a:lnTo>
                    <a:pt x="3195" y="2877"/>
                  </a:lnTo>
                  <a:lnTo>
                    <a:pt x="3188" y="2899"/>
                  </a:lnTo>
                  <a:lnTo>
                    <a:pt x="3178" y="2920"/>
                  </a:lnTo>
                  <a:lnTo>
                    <a:pt x="3162" y="2938"/>
                  </a:lnTo>
                  <a:lnTo>
                    <a:pt x="2935" y="3165"/>
                  </a:lnTo>
                  <a:lnTo>
                    <a:pt x="2917" y="3181"/>
                  </a:lnTo>
                  <a:lnTo>
                    <a:pt x="2897" y="3191"/>
                  </a:lnTo>
                  <a:lnTo>
                    <a:pt x="2875" y="3198"/>
                  </a:lnTo>
                  <a:lnTo>
                    <a:pt x="2853" y="3200"/>
                  </a:lnTo>
                  <a:lnTo>
                    <a:pt x="2830" y="3198"/>
                  </a:lnTo>
                  <a:lnTo>
                    <a:pt x="2808" y="3191"/>
                  </a:lnTo>
                  <a:lnTo>
                    <a:pt x="2788" y="3181"/>
                  </a:lnTo>
                  <a:lnTo>
                    <a:pt x="2769" y="3165"/>
                  </a:lnTo>
                  <a:lnTo>
                    <a:pt x="2580" y="2976"/>
                  </a:lnTo>
                  <a:lnTo>
                    <a:pt x="2502" y="3026"/>
                  </a:lnTo>
                  <a:lnTo>
                    <a:pt x="2420" y="3070"/>
                  </a:lnTo>
                  <a:lnTo>
                    <a:pt x="2335" y="3109"/>
                  </a:lnTo>
                  <a:lnTo>
                    <a:pt x="2248" y="3141"/>
                  </a:lnTo>
                  <a:lnTo>
                    <a:pt x="2158" y="3170"/>
                  </a:lnTo>
                  <a:lnTo>
                    <a:pt x="2064" y="3190"/>
                  </a:lnTo>
                  <a:lnTo>
                    <a:pt x="2064" y="3458"/>
                  </a:lnTo>
                  <a:lnTo>
                    <a:pt x="2061" y="3485"/>
                  </a:lnTo>
                  <a:lnTo>
                    <a:pt x="2052" y="3510"/>
                  </a:lnTo>
                  <a:lnTo>
                    <a:pt x="2038" y="3532"/>
                  </a:lnTo>
                  <a:lnTo>
                    <a:pt x="2020" y="3550"/>
                  </a:lnTo>
                  <a:lnTo>
                    <a:pt x="1998" y="3563"/>
                  </a:lnTo>
                  <a:lnTo>
                    <a:pt x="1973" y="3573"/>
                  </a:lnTo>
                  <a:lnTo>
                    <a:pt x="1947" y="3576"/>
                  </a:lnTo>
                  <a:lnTo>
                    <a:pt x="1626" y="3576"/>
                  </a:lnTo>
                  <a:lnTo>
                    <a:pt x="1600" y="3573"/>
                  </a:lnTo>
                  <a:lnTo>
                    <a:pt x="1575" y="3563"/>
                  </a:lnTo>
                  <a:lnTo>
                    <a:pt x="1553" y="3550"/>
                  </a:lnTo>
                  <a:lnTo>
                    <a:pt x="1534" y="3532"/>
                  </a:lnTo>
                  <a:lnTo>
                    <a:pt x="1520" y="3510"/>
                  </a:lnTo>
                  <a:lnTo>
                    <a:pt x="1512" y="3485"/>
                  </a:lnTo>
                  <a:lnTo>
                    <a:pt x="1508" y="3458"/>
                  </a:lnTo>
                  <a:lnTo>
                    <a:pt x="1508" y="3190"/>
                  </a:lnTo>
                  <a:lnTo>
                    <a:pt x="1415" y="3170"/>
                  </a:lnTo>
                  <a:lnTo>
                    <a:pt x="1325" y="3141"/>
                  </a:lnTo>
                  <a:lnTo>
                    <a:pt x="1237" y="3109"/>
                  </a:lnTo>
                  <a:lnTo>
                    <a:pt x="1152" y="3070"/>
                  </a:lnTo>
                  <a:lnTo>
                    <a:pt x="1071" y="3026"/>
                  </a:lnTo>
                  <a:lnTo>
                    <a:pt x="993" y="2976"/>
                  </a:lnTo>
                  <a:lnTo>
                    <a:pt x="804" y="3165"/>
                  </a:lnTo>
                  <a:lnTo>
                    <a:pt x="785" y="3181"/>
                  </a:lnTo>
                  <a:lnTo>
                    <a:pt x="764" y="3191"/>
                  </a:lnTo>
                  <a:lnTo>
                    <a:pt x="743" y="3198"/>
                  </a:lnTo>
                  <a:lnTo>
                    <a:pt x="720" y="3200"/>
                  </a:lnTo>
                  <a:lnTo>
                    <a:pt x="698" y="3198"/>
                  </a:lnTo>
                  <a:lnTo>
                    <a:pt x="675" y="3191"/>
                  </a:lnTo>
                  <a:lnTo>
                    <a:pt x="656" y="3181"/>
                  </a:lnTo>
                  <a:lnTo>
                    <a:pt x="637" y="3165"/>
                  </a:lnTo>
                  <a:lnTo>
                    <a:pt x="410" y="2938"/>
                  </a:lnTo>
                  <a:lnTo>
                    <a:pt x="395" y="2920"/>
                  </a:lnTo>
                  <a:lnTo>
                    <a:pt x="384" y="2899"/>
                  </a:lnTo>
                  <a:lnTo>
                    <a:pt x="378" y="2877"/>
                  </a:lnTo>
                  <a:lnTo>
                    <a:pt x="376" y="2854"/>
                  </a:lnTo>
                  <a:lnTo>
                    <a:pt x="378" y="2833"/>
                  </a:lnTo>
                  <a:lnTo>
                    <a:pt x="384" y="2811"/>
                  </a:lnTo>
                  <a:lnTo>
                    <a:pt x="395" y="2790"/>
                  </a:lnTo>
                  <a:lnTo>
                    <a:pt x="410" y="2772"/>
                  </a:lnTo>
                  <a:lnTo>
                    <a:pt x="598" y="2583"/>
                  </a:lnTo>
                  <a:lnTo>
                    <a:pt x="549" y="2504"/>
                  </a:lnTo>
                  <a:lnTo>
                    <a:pt x="506" y="2422"/>
                  </a:lnTo>
                  <a:lnTo>
                    <a:pt x="467" y="2337"/>
                  </a:lnTo>
                  <a:lnTo>
                    <a:pt x="434" y="2250"/>
                  </a:lnTo>
                  <a:lnTo>
                    <a:pt x="406" y="2158"/>
                  </a:lnTo>
                  <a:lnTo>
                    <a:pt x="385" y="2066"/>
                  </a:lnTo>
                  <a:lnTo>
                    <a:pt x="118" y="2066"/>
                  </a:lnTo>
                  <a:lnTo>
                    <a:pt x="91" y="2063"/>
                  </a:lnTo>
                  <a:lnTo>
                    <a:pt x="66" y="2054"/>
                  </a:lnTo>
                  <a:lnTo>
                    <a:pt x="44" y="2040"/>
                  </a:lnTo>
                  <a:lnTo>
                    <a:pt x="26" y="2022"/>
                  </a:lnTo>
                  <a:lnTo>
                    <a:pt x="12" y="2000"/>
                  </a:lnTo>
                  <a:lnTo>
                    <a:pt x="3" y="1975"/>
                  </a:lnTo>
                  <a:lnTo>
                    <a:pt x="0" y="1948"/>
                  </a:lnTo>
                  <a:lnTo>
                    <a:pt x="0" y="1627"/>
                  </a:lnTo>
                  <a:lnTo>
                    <a:pt x="3" y="1600"/>
                  </a:lnTo>
                  <a:lnTo>
                    <a:pt x="12" y="1576"/>
                  </a:lnTo>
                  <a:lnTo>
                    <a:pt x="26" y="1553"/>
                  </a:lnTo>
                  <a:lnTo>
                    <a:pt x="44" y="1535"/>
                  </a:lnTo>
                  <a:lnTo>
                    <a:pt x="66" y="1521"/>
                  </a:lnTo>
                  <a:lnTo>
                    <a:pt x="91" y="1512"/>
                  </a:lnTo>
                  <a:lnTo>
                    <a:pt x="118" y="1509"/>
                  </a:lnTo>
                  <a:lnTo>
                    <a:pt x="385" y="1509"/>
                  </a:lnTo>
                  <a:lnTo>
                    <a:pt x="406" y="1416"/>
                  </a:lnTo>
                  <a:lnTo>
                    <a:pt x="434" y="1326"/>
                  </a:lnTo>
                  <a:lnTo>
                    <a:pt x="467" y="1238"/>
                  </a:lnTo>
                  <a:lnTo>
                    <a:pt x="506" y="1153"/>
                  </a:lnTo>
                  <a:lnTo>
                    <a:pt x="549" y="1071"/>
                  </a:lnTo>
                  <a:lnTo>
                    <a:pt x="598" y="993"/>
                  </a:lnTo>
                  <a:lnTo>
                    <a:pt x="410" y="804"/>
                  </a:lnTo>
                  <a:lnTo>
                    <a:pt x="395" y="785"/>
                  </a:lnTo>
                  <a:lnTo>
                    <a:pt x="384" y="765"/>
                  </a:lnTo>
                  <a:lnTo>
                    <a:pt x="378" y="743"/>
                  </a:lnTo>
                  <a:lnTo>
                    <a:pt x="376" y="720"/>
                  </a:lnTo>
                  <a:lnTo>
                    <a:pt x="378" y="697"/>
                  </a:lnTo>
                  <a:lnTo>
                    <a:pt x="384" y="675"/>
                  </a:lnTo>
                  <a:lnTo>
                    <a:pt x="395" y="655"/>
                  </a:lnTo>
                  <a:lnTo>
                    <a:pt x="410" y="636"/>
                  </a:lnTo>
                  <a:lnTo>
                    <a:pt x="636" y="410"/>
                  </a:lnTo>
                  <a:lnTo>
                    <a:pt x="655" y="395"/>
                  </a:lnTo>
                  <a:lnTo>
                    <a:pt x="675" y="384"/>
                  </a:lnTo>
                  <a:lnTo>
                    <a:pt x="697" y="378"/>
                  </a:lnTo>
                  <a:lnTo>
                    <a:pt x="720" y="375"/>
                  </a:lnTo>
                  <a:lnTo>
                    <a:pt x="742" y="378"/>
                  </a:lnTo>
                  <a:lnTo>
                    <a:pt x="764" y="384"/>
                  </a:lnTo>
                  <a:lnTo>
                    <a:pt x="784" y="395"/>
                  </a:lnTo>
                  <a:lnTo>
                    <a:pt x="802" y="410"/>
                  </a:lnTo>
                  <a:lnTo>
                    <a:pt x="991" y="599"/>
                  </a:lnTo>
                  <a:lnTo>
                    <a:pt x="1070" y="550"/>
                  </a:lnTo>
                  <a:lnTo>
                    <a:pt x="1152" y="506"/>
                  </a:lnTo>
                  <a:lnTo>
                    <a:pt x="1237" y="467"/>
                  </a:lnTo>
                  <a:lnTo>
                    <a:pt x="1325" y="434"/>
                  </a:lnTo>
                  <a:lnTo>
                    <a:pt x="1415" y="407"/>
                  </a:lnTo>
                  <a:lnTo>
                    <a:pt x="1507" y="385"/>
                  </a:lnTo>
                  <a:lnTo>
                    <a:pt x="1507" y="118"/>
                  </a:lnTo>
                  <a:lnTo>
                    <a:pt x="1511" y="91"/>
                  </a:lnTo>
                  <a:lnTo>
                    <a:pt x="1519" y="67"/>
                  </a:lnTo>
                  <a:lnTo>
                    <a:pt x="1533" y="44"/>
                  </a:lnTo>
                  <a:lnTo>
                    <a:pt x="1552" y="26"/>
                  </a:lnTo>
                  <a:lnTo>
                    <a:pt x="1574" y="12"/>
                  </a:lnTo>
                  <a:lnTo>
                    <a:pt x="1598" y="4"/>
                  </a:lnTo>
                  <a:lnTo>
                    <a:pt x="162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5" name="Freeform 1397">
              <a:extLst>
                <a:ext uri="{FF2B5EF4-FFF2-40B4-BE49-F238E27FC236}">
                  <a16:creationId xmlns:a16="http://schemas.microsoft.com/office/drawing/2014/main" id="{81B723AA-FD36-41BE-8D97-34DBF731E299}"/>
                </a:ext>
              </a:extLst>
            </p:cNvPr>
            <p:cNvSpPr>
              <a:spLocks noEditPoints="1"/>
            </p:cNvSpPr>
            <p:nvPr/>
          </p:nvSpPr>
          <p:spPr bwMode="auto">
            <a:xfrm>
              <a:off x="836245" y="780115"/>
              <a:ext cx="444668" cy="445235"/>
            </a:xfrm>
            <a:custGeom>
              <a:avLst/>
              <a:gdLst>
                <a:gd name="T0" fmla="*/ 724 w 1572"/>
                <a:gd name="T1" fmla="*/ 257 h 1572"/>
                <a:gd name="T2" fmla="*/ 719 w 1572"/>
                <a:gd name="T3" fmla="*/ 343 h 1572"/>
                <a:gd name="T4" fmla="*/ 705 w 1572"/>
                <a:gd name="T5" fmla="*/ 374 h 1572"/>
                <a:gd name="T6" fmla="*/ 619 w 1572"/>
                <a:gd name="T7" fmla="*/ 413 h 1572"/>
                <a:gd name="T8" fmla="*/ 538 w 1572"/>
                <a:gd name="T9" fmla="*/ 500 h 1572"/>
                <a:gd name="T10" fmla="*/ 515 w 1572"/>
                <a:gd name="T11" fmla="*/ 627 h 1572"/>
                <a:gd name="T12" fmla="*/ 562 w 1572"/>
                <a:gd name="T13" fmla="*/ 738 h 1572"/>
                <a:gd name="T14" fmla="*/ 671 w 1572"/>
                <a:gd name="T15" fmla="*/ 818 h 1572"/>
                <a:gd name="T16" fmla="*/ 806 w 1572"/>
                <a:gd name="T17" fmla="*/ 876 h 1572"/>
                <a:gd name="T18" fmla="*/ 868 w 1572"/>
                <a:gd name="T19" fmla="*/ 934 h 1572"/>
                <a:gd name="T20" fmla="*/ 858 w 1572"/>
                <a:gd name="T21" fmla="*/ 1006 h 1572"/>
                <a:gd name="T22" fmla="*/ 759 w 1572"/>
                <a:gd name="T23" fmla="*/ 1046 h 1572"/>
                <a:gd name="T24" fmla="*/ 614 w 1572"/>
                <a:gd name="T25" fmla="*/ 1016 h 1572"/>
                <a:gd name="T26" fmla="*/ 549 w 1572"/>
                <a:gd name="T27" fmla="*/ 993 h 1572"/>
                <a:gd name="T28" fmla="*/ 521 w 1572"/>
                <a:gd name="T29" fmla="*/ 1058 h 1572"/>
                <a:gd name="T30" fmla="*/ 508 w 1572"/>
                <a:gd name="T31" fmla="*/ 1133 h 1572"/>
                <a:gd name="T32" fmla="*/ 570 w 1572"/>
                <a:gd name="T33" fmla="*/ 1170 h 1572"/>
                <a:gd name="T34" fmla="*/ 688 w 1572"/>
                <a:gd name="T35" fmla="*/ 1197 h 1572"/>
                <a:gd name="T36" fmla="*/ 709 w 1572"/>
                <a:gd name="T37" fmla="*/ 1223 h 1572"/>
                <a:gd name="T38" fmla="*/ 718 w 1572"/>
                <a:gd name="T39" fmla="*/ 1314 h 1572"/>
                <a:gd name="T40" fmla="*/ 831 w 1572"/>
                <a:gd name="T41" fmla="*/ 1322 h 1572"/>
                <a:gd name="T42" fmla="*/ 849 w 1572"/>
                <a:gd name="T43" fmla="*/ 1257 h 1572"/>
                <a:gd name="T44" fmla="*/ 866 w 1572"/>
                <a:gd name="T45" fmla="*/ 1186 h 1572"/>
                <a:gd name="T46" fmla="*/ 966 w 1572"/>
                <a:gd name="T47" fmla="*/ 1139 h 1572"/>
                <a:gd name="T48" fmla="*/ 1048 w 1572"/>
                <a:gd name="T49" fmla="*/ 1035 h 1572"/>
                <a:gd name="T50" fmla="*/ 1060 w 1572"/>
                <a:gd name="T51" fmla="*/ 901 h 1572"/>
                <a:gd name="T52" fmla="*/ 995 w 1572"/>
                <a:gd name="T53" fmla="*/ 780 h 1572"/>
                <a:gd name="T54" fmla="*/ 848 w 1572"/>
                <a:gd name="T55" fmla="*/ 693 h 1572"/>
                <a:gd name="T56" fmla="*/ 731 w 1572"/>
                <a:gd name="T57" fmla="*/ 635 h 1572"/>
                <a:gd name="T58" fmla="*/ 704 w 1572"/>
                <a:gd name="T59" fmla="*/ 574 h 1572"/>
                <a:gd name="T60" fmla="*/ 747 w 1572"/>
                <a:gd name="T61" fmla="*/ 523 h 1572"/>
                <a:gd name="T62" fmla="*/ 877 w 1572"/>
                <a:gd name="T63" fmla="*/ 519 h 1572"/>
                <a:gd name="T64" fmla="*/ 982 w 1572"/>
                <a:gd name="T65" fmla="*/ 553 h 1572"/>
                <a:gd name="T66" fmla="*/ 1014 w 1572"/>
                <a:gd name="T67" fmla="*/ 485 h 1572"/>
                <a:gd name="T68" fmla="*/ 1019 w 1572"/>
                <a:gd name="T69" fmla="*/ 407 h 1572"/>
                <a:gd name="T70" fmla="*/ 903 w 1572"/>
                <a:gd name="T71" fmla="*/ 369 h 1572"/>
                <a:gd name="T72" fmla="*/ 858 w 1572"/>
                <a:gd name="T73" fmla="*/ 354 h 1572"/>
                <a:gd name="T74" fmla="*/ 855 w 1572"/>
                <a:gd name="T75" fmla="*/ 289 h 1572"/>
                <a:gd name="T76" fmla="*/ 830 w 1572"/>
                <a:gd name="T77" fmla="*/ 248 h 1572"/>
                <a:gd name="T78" fmla="*/ 786 w 1572"/>
                <a:gd name="T79" fmla="*/ 0 h 1572"/>
                <a:gd name="T80" fmla="*/ 1060 w 1572"/>
                <a:gd name="T81" fmla="*/ 49 h 1572"/>
                <a:gd name="T82" fmla="*/ 1292 w 1572"/>
                <a:gd name="T83" fmla="*/ 184 h 1572"/>
                <a:gd name="T84" fmla="*/ 1464 w 1572"/>
                <a:gd name="T85" fmla="*/ 389 h 1572"/>
                <a:gd name="T86" fmla="*/ 1559 w 1572"/>
                <a:gd name="T87" fmla="*/ 644 h 1572"/>
                <a:gd name="T88" fmla="*/ 1559 w 1572"/>
                <a:gd name="T89" fmla="*/ 927 h 1572"/>
                <a:gd name="T90" fmla="*/ 1464 w 1572"/>
                <a:gd name="T91" fmla="*/ 1183 h 1572"/>
                <a:gd name="T92" fmla="*/ 1292 w 1572"/>
                <a:gd name="T93" fmla="*/ 1387 h 1572"/>
                <a:gd name="T94" fmla="*/ 1060 w 1572"/>
                <a:gd name="T95" fmla="*/ 1523 h 1572"/>
                <a:gd name="T96" fmla="*/ 786 w 1572"/>
                <a:gd name="T97" fmla="*/ 1572 h 1572"/>
                <a:gd name="T98" fmla="*/ 512 w 1572"/>
                <a:gd name="T99" fmla="*/ 1523 h 1572"/>
                <a:gd name="T100" fmla="*/ 279 w 1572"/>
                <a:gd name="T101" fmla="*/ 1387 h 1572"/>
                <a:gd name="T102" fmla="*/ 108 w 1572"/>
                <a:gd name="T103" fmla="*/ 1183 h 1572"/>
                <a:gd name="T104" fmla="*/ 13 w 1572"/>
                <a:gd name="T105" fmla="*/ 927 h 1572"/>
                <a:gd name="T106" fmla="*/ 12 w 1572"/>
                <a:gd name="T107" fmla="*/ 650 h 1572"/>
                <a:gd name="T108" fmla="*/ 99 w 1572"/>
                <a:gd name="T109" fmla="*/ 404 h 1572"/>
                <a:gd name="T110" fmla="*/ 257 w 1572"/>
                <a:gd name="T111" fmla="*/ 204 h 1572"/>
                <a:gd name="T112" fmla="*/ 468 w 1572"/>
                <a:gd name="T113" fmla="*/ 66 h 1572"/>
                <a:gd name="T114" fmla="*/ 719 w 1572"/>
                <a:gd name="T115" fmla="*/ 2 h 1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72" h="1572">
                  <a:moveTo>
                    <a:pt x="757" y="246"/>
                  </a:moveTo>
                  <a:lnTo>
                    <a:pt x="741" y="248"/>
                  </a:lnTo>
                  <a:lnTo>
                    <a:pt x="731" y="251"/>
                  </a:lnTo>
                  <a:lnTo>
                    <a:pt x="724" y="257"/>
                  </a:lnTo>
                  <a:lnTo>
                    <a:pt x="721" y="268"/>
                  </a:lnTo>
                  <a:lnTo>
                    <a:pt x="720" y="285"/>
                  </a:lnTo>
                  <a:lnTo>
                    <a:pt x="720" y="328"/>
                  </a:lnTo>
                  <a:lnTo>
                    <a:pt x="719" y="343"/>
                  </a:lnTo>
                  <a:lnTo>
                    <a:pt x="719" y="354"/>
                  </a:lnTo>
                  <a:lnTo>
                    <a:pt x="717" y="363"/>
                  </a:lnTo>
                  <a:lnTo>
                    <a:pt x="713" y="368"/>
                  </a:lnTo>
                  <a:lnTo>
                    <a:pt x="705" y="374"/>
                  </a:lnTo>
                  <a:lnTo>
                    <a:pt x="694" y="378"/>
                  </a:lnTo>
                  <a:lnTo>
                    <a:pt x="679" y="383"/>
                  </a:lnTo>
                  <a:lnTo>
                    <a:pt x="647" y="396"/>
                  </a:lnTo>
                  <a:lnTo>
                    <a:pt x="619" y="413"/>
                  </a:lnTo>
                  <a:lnTo>
                    <a:pt x="594" y="430"/>
                  </a:lnTo>
                  <a:lnTo>
                    <a:pt x="572" y="451"/>
                  </a:lnTo>
                  <a:lnTo>
                    <a:pt x="553" y="474"/>
                  </a:lnTo>
                  <a:lnTo>
                    <a:pt x="538" y="500"/>
                  </a:lnTo>
                  <a:lnTo>
                    <a:pt x="526" y="528"/>
                  </a:lnTo>
                  <a:lnTo>
                    <a:pt x="518" y="560"/>
                  </a:lnTo>
                  <a:lnTo>
                    <a:pt x="514" y="593"/>
                  </a:lnTo>
                  <a:lnTo>
                    <a:pt x="515" y="627"/>
                  </a:lnTo>
                  <a:lnTo>
                    <a:pt x="519" y="659"/>
                  </a:lnTo>
                  <a:lnTo>
                    <a:pt x="529" y="688"/>
                  </a:lnTo>
                  <a:lnTo>
                    <a:pt x="543" y="714"/>
                  </a:lnTo>
                  <a:lnTo>
                    <a:pt x="562" y="738"/>
                  </a:lnTo>
                  <a:lnTo>
                    <a:pt x="582" y="760"/>
                  </a:lnTo>
                  <a:lnTo>
                    <a:pt x="607" y="780"/>
                  </a:lnTo>
                  <a:lnTo>
                    <a:pt x="635" y="799"/>
                  </a:lnTo>
                  <a:lnTo>
                    <a:pt x="671" y="818"/>
                  </a:lnTo>
                  <a:lnTo>
                    <a:pt x="709" y="835"/>
                  </a:lnTo>
                  <a:lnTo>
                    <a:pt x="747" y="850"/>
                  </a:lnTo>
                  <a:lnTo>
                    <a:pt x="786" y="866"/>
                  </a:lnTo>
                  <a:lnTo>
                    <a:pt x="806" y="876"/>
                  </a:lnTo>
                  <a:lnTo>
                    <a:pt x="823" y="886"/>
                  </a:lnTo>
                  <a:lnTo>
                    <a:pt x="842" y="899"/>
                  </a:lnTo>
                  <a:lnTo>
                    <a:pt x="857" y="915"/>
                  </a:lnTo>
                  <a:lnTo>
                    <a:pt x="868" y="934"/>
                  </a:lnTo>
                  <a:lnTo>
                    <a:pt x="872" y="952"/>
                  </a:lnTo>
                  <a:lnTo>
                    <a:pt x="872" y="971"/>
                  </a:lnTo>
                  <a:lnTo>
                    <a:pt x="868" y="989"/>
                  </a:lnTo>
                  <a:lnTo>
                    <a:pt x="858" y="1006"/>
                  </a:lnTo>
                  <a:lnTo>
                    <a:pt x="843" y="1021"/>
                  </a:lnTo>
                  <a:lnTo>
                    <a:pt x="823" y="1031"/>
                  </a:lnTo>
                  <a:lnTo>
                    <a:pt x="792" y="1041"/>
                  </a:lnTo>
                  <a:lnTo>
                    <a:pt x="759" y="1046"/>
                  </a:lnTo>
                  <a:lnTo>
                    <a:pt x="727" y="1045"/>
                  </a:lnTo>
                  <a:lnTo>
                    <a:pt x="688" y="1038"/>
                  </a:lnTo>
                  <a:lnTo>
                    <a:pt x="650" y="1028"/>
                  </a:lnTo>
                  <a:lnTo>
                    <a:pt x="614" y="1016"/>
                  </a:lnTo>
                  <a:lnTo>
                    <a:pt x="578" y="1000"/>
                  </a:lnTo>
                  <a:lnTo>
                    <a:pt x="566" y="994"/>
                  </a:lnTo>
                  <a:lnTo>
                    <a:pt x="556" y="992"/>
                  </a:lnTo>
                  <a:lnTo>
                    <a:pt x="549" y="993"/>
                  </a:lnTo>
                  <a:lnTo>
                    <a:pt x="543" y="998"/>
                  </a:lnTo>
                  <a:lnTo>
                    <a:pt x="538" y="1006"/>
                  </a:lnTo>
                  <a:lnTo>
                    <a:pt x="533" y="1020"/>
                  </a:lnTo>
                  <a:lnTo>
                    <a:pt x="521" y="1058"/>
                  </a:lnTo>
                  <a:lnTo>
                    <a:pt x="512" y="1097"/>
                  </a:lnTo>
                  <a:lnTo>
                    <a:pt x="507" y="1112"/>
                  </a:lnTo>
                  <a:lnTo>
                    <a:pt x="506" y="1124"/>
                  </a:lnTo>
                  <a:lnTo>
                    <a:pt x="508" y="1133"/>
                  </a:lnTo>
                  <a:lnTo>
                    <a:pt x="515" y="1141"/>
                  </a:lnTo>
                  <a:lnTo>
                    <a:pt x="525" y="1148"/>
                  </a:lnTo>
                  <a:lnTo>
                    <a:pt x="539" y="1155"/>
                  </a:lnTo>
                  <a:lnTo>
                    <a:pt x="570" y="1170"/>
                  </a:lnTo>
                  <a:lnTo>
                    <a:pt x="604" y="1179"/>
                  </a:lnTo>
                  <a:lnTo>
                    <a:pt x="638" y="1188"/>
                  </a:lnTo>
                  <a:lnTo>
                    <a:pt x="671" y="1193"/>
                  </a:lnTo>
                  <a:lnTo>
                    <a:pt x="688" y="1197"/>
                  </a:lnTo>
                  <a:lnTo>
                    <a:pt x="697" y="1200"/>
                  </a:lnTo>
                  <a:lnTo>
                    <a:pt x="704" y="1204"/>
                  </a:lnTo>
                  <a:lnTo>
                    <a:pt x="707" y="1212"/>
                  </a:lnTo>
                  <a:lnTo>
                    <a:pt x="709" y="1223"/>
                  </a:lnTo>
                  <a:lnTo>
                    <a:pt x="709" y="1239"/>
                  </a:lnTo>
                  <a:lnTo>
                    <a:pt x="710" y="1290"/>
                  </a:lnTo>
                  <a:lnTo>
                    <a:pt x="713" y="1304"/>
                  </a:lnTo>
                  <a:lnTo>
                    <a:pt x="718" y="1314"/>
                  </a:lnTo>
                  <a:lnTo>
                    <a:pt x="728" y="1321"/>
                  </a:lnTo>
                  <a:lnTo>
                    <a:pt x="743" y="1324"/>
                  </a:lnTo>
                  <a:lnTo>
                    <a:pt x="818" y="1324"/>
                  </a:lnTo>
                  <a:lnTo>
                    <a:pt x="831" y="1322"/>
                  </a:lnTo>
                  <a:lnTo>
                    <a:pt x="841" y="1315"/>
                  </a:lnTo>
                  <a:lnTo>
                    <a:pt x="847" y="1305"/>
                  </a:lnTo>
                  <a:lnTo>
                    <a:pt x="848" y="1291"/>
                  </a:lnTo>
                  <a:lnTo>
                    <a:pt x="849" y="1257"/>
                  </a:lnTo>
                  <a:lnTo>
                    <a:pt x="848" y="1222"/>
                  </a:lnTo>
                  <a:lnTo>
                    <a:pt x="849" y="1207"/>
                  </a:lnTo>
                  <a:lnTo>
                    <a:pt x="856" y="1195"/>
                  </a:lnTo>
                  <a:lnTo>
                    <a:pt x="866" y="1186"/>
                  </a:lnTo>
                  <a:lnTo>
                    <a:pt x="880" y="1180"/>
                  </a:lnTo>
                  <a:lnTo>
                    <a:pt x="911" y="1170"/>
                  </a:lnTo>
                  <a:lnTo>
                    <a:pt x="939" y="1156"/>
                  </a:lnTo>
                  <a:lnTo>
                    <a:pt x="966" y="1139"/>
                  </a:lnTo>
                  <a:lnTo>
                    <a:pt x="989" y="1120"/>
                  </a:lnTo>
                  <a:lnTo>
                    <a:pt x="1011" y="1096"/>
                  </a:lnTo>
                  <a:lnTo>
                    <a:pt x="1033" y="1066"/>
                  </a:lnTo>
                  <a:lnTo>
                    <a:pt x="1048" y="1035"/>
                  </a:lnTo>
                  <a:lnTo>
                    <a:pt x="1059" y="1001"/>
                  </a:lnTo>
                  <a:lnTo>
                    <a:pt x="1064" y="968"/>
                  </a:lnTo>
                  <a:lnTo>
                    <a:pt x="1064" y="935"/>
                  </a:lnTo>
                  <a:lnTo>
                    <a:pt x="1060" y="901"/>
                  </a:lnTo>
                  <a:lnTo>
                    <a:pt x="1050" y="868"/>
                  </a:lnTo>
                  <a:lnTo>
                    <a:pt x="1036" y="837"/>
                  </a:lnTo>
                  <a:lnTo>
                    <a:pt x="1018" y="807"/>
                  </a:lnTo>
                  <a:lnTo>
                    <a:pt x="995" y="780"/>
                  </a:lnTo>
                  <a:lnTo>
                    <a:pt x="968" y="755"/>
                  </a:lnTo>
                  <a:lnTo>
                    <a:pt x="935" y="735"/>
                  </a:lnTo>
                  <a:lnTo>
                    <a:pt x="892" y="713"/>
                  </a:lnTo>
                  <a:lnTo>
                    <a:pt x="848" y="693"/>
                  </a:lnTo>
                  <a:lnTo>
                    <a:pt x="804" y="675"/>
                  </a:lnTo>
                  <a:lnTo>
                    <a:pt x="779" y="664"/>
                  </a:lnTo>
                  <a:lnTo>
                    <a:pt x="754" y="651"/>
                  </a:lnTo>
                  <a:lnTo>
                    <a:pt x="731" y="635"/>
                  </a:lnTo>
                  <a:lnTo>
                    <a:pt x="718" y="620"/>
                  </a:lnTo>
                  <a:lnTo>
                    <a:pt x="709" y="605"/>
                  </a:lnTo>
                  <a:lnTo>
                    <a:pt x="704" y="590"/>
                  </a:lnTo>
                  <a:lnTo>
                    <a:pt x="704" y="574"/>
                  </a:lnTo>
                  <a:lnTo>
                    <a:pt x="709" y="558"/>
                  </a:lnTo>
                  <a:lnTo>
                    <a:pt x="717" y="544"/>
                  </a:lnTo>
                  <a:lnTo>
                    <a:pt x="730" y="532"/>
                  </a:lnTo>
                  <a:lnTo>
                    <a:pt x="747" y="523"/>
                  </a:lnTo>
                  <a:lnTo>
                    <a:pt x="769" y="516"/>
                  </a:lnTo>
                  <a:lnTo>
                    <a:pt x="791" y="514"/>
                  </a:lnTo>
                  <a:lnTo>
                    <a:pt x="834" y="514"/>
                  </a:lnTo>
                  <a:lnTo>
                    <a:pt x="877" y="519"/>
                  </a:lnTo>
                  <a:lnTo>
                    <a:pt x="918" y="530"/>
                  </a:lnTo>
                  <a:lnTo>
                    <a:pt x="958" y="547"/>
                  </a:lnTo>
                  <a:lnTo>
                    <a:pt x="971" y="552"/>
                  </a:lnTo>
                  <a:lnTo>
                    <a:pt x="982" y="553"/>
                  </a:lnTo>
                  <a:lnTo>
                    <a:pt x="989" y="550"/>
                  </a:lnTo>
                  <a:lnTo>
                    <a:pt x="996" y="542"/>
                  </a:lnTo>
                  <a:lnTo>
                    <a:pt x="1001" y="528"/>
                  </a:lnTo>
                  <a:lnTo>
                    <a:pt x="1014" y="485"/>
                  </a:lnTo>
                  <a:lnTo>
                    <a:pt x="1027" y="441"/>
                  </a:lnTo>
                  <a:lnTo>
                    <a:pt x="1029" y="428"/>
                  </a:lnTo>
                  <a:lnTo>
                    <a:pt x="1026" y="417"/>
                  </a:lnTo>
                  <a:lnTo>
                    <a:pt x="1019" y="407"/>
                  </a:lnTo>
                  <a:lnTo>
                    <a:pt x="1007" y="401"/>
                  </a:lnTo>
                  <a:lnTo>
                    <a:pt x="973" y="388"/>
                  </a:lnTo>
                  <a:lnTo>
                    <a:pt x="938" y="377"/>
                  </a:lnTo>
                  <a:lnTo>
                    <a:pt x="903" y="369"/>
                  </a:lnTo>
                  <a:lnTo>
                    <a:pt x="885" y="367"/>
                  </a:lnTo>
                  <a:lnTo>
                    <a:pt x="872" y="364"/>
                  </a:lnTo>
                  <a:lnTo>
                    <a:pt x="863" y="360"/>
                  </a:lnTo>
                  <a:lnTo>
                    <a:pt x="858" y="354"/>
                  </a:lnTo>
                  <a:lnTo>
                    <a:pt x="856" y="345"/>
                  </a:lnTo>
                  <a:lnTo>
                    <a:pt x="855" y="332"/>
                  </a:lnTo>
                  <a:lnTo>
                    <a:pt x="855" y="314"/>
                  </a:lnTo>
                  <a:lnTo>
                    <a:pt x="855" y="289"/>
                  </a:lnTo>
                  <a:lnTo>
                    <a:pt x="853" y="271"/>
                  </a:lnTo>
                  <a:lnTo>
                    <a:pt x="849" y="259"/>
                  </a:lnTo>
                  <a:lnTo>
                    <a:pt x="842" y="252"/>
                  </a:lnTo>
                  <a:lnTo>
                    <a:pt x="830" y="248"/>
                  </a:lnTo>
                  <a:lnTo>
                    <a:pt x="811" y="246"/>
                  </a:lnTo>
                  <a:lnTo>
                    <a:pt x="786" y="246"/>
                  </a:lnTo>
                  <a:lnTo>
                    <a:pt x="757" y="246"/>
                  </a:lnTo>
                  <a:close/>
                  <a:moveTo>
                    <a:pt x="786" y="0"/>
                  </a:moveTo>
                  <a:lnTo>
                    <a:pt x="858" y="3"/>
                  </a:lnTo>
                  <a:lnTo>
                    <a:pt x="928" y="12"/>
                  </a:lnTo>
                  <a:lnTo>
                    <a:pt x="995" y="27"/>
                  </a:lnTo>
                  <a:lnTo>
                    <a:pt x="1060" y="49"/>
                  </a:lnTo>
                  <a:lnTo>
                    <a:pt x="1123" y="75"/>
                  </a:lnTo>
                  <a:lnTo>
                    <a:pt x="1183" y="106"/>
                  </a:lnTo>
                  <a:lnTo>
                    <a:pt x="1239" y="143"/>
                  </a:lnTo>
                  <a:lnTo>
                    <a:pt x="1292" y="184"/>
                  </a:lnTo>
                  <a:lnTo>
                    <a:pt x="1341" y="229"/>
                  </a:lnTo>
                  <a:lnTo>
                    <a:pt x="1387" y="279"/>
                  </a:lnTo>
                  <a:lnTo>
                    <a:pt x="1428" y="332"/>
                  </a:lnTo>
                  <a:lnTo>
                    <a:pt x="1464" y="389"/>
                  </a:lnTo>
                  <a:lnTo>
                    <a:pt x="1496" y="449"/>
                  </a:lnTo>
                  <a:lnTo>
                    <a:pt x="1523" y="511"/>
                  </a:lnTo>
                  <a:lnTo>
                    <a:pt x="1543" y="576"/>
                  </a:lnTo>
                  <a:lnTo>
                    <a:pt x="1559" y="644"/>
                  </a:lnTo>
                  <a:lnTo>
                    <a:pt x="1568" y="714"/>
                  </a:lnTo>
                  <a:lnTo>
                    <a:pt x="1572" y="785"/>
                  </a:lnTo>
                  <a:lnTo>
                    <a:pt x="1568" y="856"/>
                  </a:lnTo>
                  <a:lnTo>
                    <a:pt x="1559" y="927"/>
                  </a:lnTo>
                  <a:lnTo>
                    <a:pt x="1543" y="994"/>
                  </a:lnTo>
                  <a:lnTo>
                    <a:pt x="1523" y="1060"/>
                  </a:lnTo>
                  <a:lnTo>
                    <a:pt x="1496" y="1123"/>
                  </a:lnTo>
                  <a:lnTo>
                    <a:pt x="1464" y="1183"/>
                  </a:lnTo>
                  <a:lnTo>
                    <a:pt x="1428" y="1239"/>
                  </a:lnTo>
                  <a:lnTo>
                    <a:pt x="1387" y="1292"/>
                  </a:lnTo>
                  <a:lnTo>
                    <a:pt x="1341" y="1341"/>
                  </a:lnTo>
                  <a:lnTo>
                    <a:pt x="1292" y="1387"/>
                  </a:lnTo>
                  <a:lnTo>
                    <a:pt x="1239" y="1428"/>
                  </a:lnTo>
                  <a:lnTo>
                    <a:pt x="1183" y="1464"/>
                  </a:lnTo>
                  <a:lnTo>
                    <a:pt x="1123" y="1496"/>
                  </a:lnTo>
                  <a:lnTo>
                    <a:pt x="1060" y="1523"/>
                  </a:lnTo>
                  <a:lnTo>
                    <a:pt x="995" y="1544"/>
                  </a:lnTo>
                  <a:lnTo>
                    <a:pt x="928" y="1559"/>
                  </a:lnTo>
                  <a:lnTo>
                    <a:pt x="858" y="1569"/>
                  </a:lnTo>
                  <a:lnTo>
                    <a:pt x="786" y="1572"/>
                  </a:lnTo>
                  <a:lnTo>
                    <a:pt x="715" y="1569"/>
                  </a:lnTo>
                  <a:lnTo>
                    <a:pt x="645" y="1559"/>
                  </a:lnTo>
                  <a:lnTo>
                    <a:pt x="577" y="1544"/>
                  </a:lnTo>
                  <a:lnTo>
                    <a:pt x="512" y="1523"/>
                  </a:lnTo>
                  <a:lnTo>
                    <a:pt x="449" y="1496"/>
                  </a:lnTo>
                  <a:lnTo>
                    <a:pt x="389" y="1464"/>
                  </a:lnTo>
                  <a:lnTo>
                    <a:pt x="332" y="1428"/>
                  </a:lnTo>
                  <a:lnTo>
                    <a:pt x="279" y="1387"/>
                  </a:lnTo>
                  <a:lnTo>
                    <a:pt x="230" y="1341"/>
                  </a:lnTo>
                  <a:lnTo>
                    <a:pt x="185" y="1292"/>
                  </a:lnTo>
                  <a:lnTo>
                    <a:pt x="143" y="1239"/>
                  </a:lnTo>
                  <a:lnTo>
                    <a:pt x="108" y="1183"/>
                  </a:lnTo>
                  <a:lnTo>
                    <a:pt x="76" y="1123"/>
                  </a:lnTo>
                  <a:lnTo>
                    <a:pt x="49" y="1060"/>
                  </a:lnTo>
                  <a:lnTo>
                    <a:pt x="28" y="994"/>
                  </a:lnTo>
                  <a:lnTo>
                    <a:pt x="13" y="927"/>
                  </a:lnTo>
                  <a:lnTo>
                    <a:pt x="3" y="856"/>
                  </a:lnTo>
                  <a:lnTo>
                    <a:pt x="0" y="785"/>
                  </a:lnTo>
                  <a:lnTo>
                    <a:pt x="3" y="717"/>
                  </a:lnTo>
                  <a:lnTo>
                    <a:pt x="12" y="650"/>
                  </a:lnTo>
                  <a:lnTo>
                    <a:pt x="26" y="585"/>
                  </a:lnTo>
                  <a:lnTo>
                    <a:pt x="46" y="523"/>
                  </a:lnTo>
                  <a:lnTo>
                    <a:pt x="70" y="462"/>
                  </a:lnTo>
                  <a:lnTo>
                    <a:pt x="99" y="404"/>
                  </a:lnTo>
                  <a:lnTo>
                    <a:pt x="133" y="349"/>
                  </a:lnTo>
                  <a:lnTo>
                    <a:pt x="171" y="296"/>
                  </a:lnTo>
                  <a:lnTo>
                    <a:pt x="213" y="248"/>
                  </a:lnTo>
                  <a:lnTo>
                    <a:pt x="257" y="204"/>
                  </a:lnTo>
                  <a:lnTo>
                    <a:pt x="305" y="164"/>
                  </a:lnTo>
                  <a:lnTo>
                    <a:pt x="356" y="127"/>
                  </a:lnTo>
                  <a:lnTo>
                    <a:pt x="411" y="94"/>
                  </a:lnTo>
                  <a:lnTo>
                    <a:pt x="468" y="66"/>
                  </a:lnTo>
                  <a:lnTo>
                    <a:pt x="528" y="43"/>
                  </a:lnTo>
                  <a:lnTo>
                    <a:pt x="590" y="25"/>
                  </a:lnTo>
                  <a:lnTo>
                    <a:pt x="653" y="11"/>
                  </a:lnTo>
                  <a:lnTo>
                    <a:pt x="719" y="2"/>
                  </a:lnTo>
                  <a:lnTo>
                    <a:pt x="7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Tree>
    <p:extLst>
      <p:ext uri="{BB962C8B-B14F-4D97-AF65-F5344CB8AC3E}">
        <p14:creationId xmlns:p14="http://schemas.microsoft.com/office/powerpoint/2010/main" val="879827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wipe(up)">
                                      <p:cBhvr>
                                        <p:cTn id="11" dur="500"/>
                                        <p:tgtEl>
                                          <p:spTgt spid="15">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9">
                                            <p:txEl>
                                              <p:pRg st="0" end="0"/>
                                            </p:txEl>
                                          </p:spTgt>
                                        </p:tgtEl>
                                        <p:attrNameLst>
                                          <p:attrName>style.visibility</p:attrName>
                                        </p:attrNameLst>
                                      </p:cBhvr>
                                      <p:to>
                                        <p:strVal val="visible"/>
                                      </p:to>
                                    </p:set>
                                    <p:animEffect transition="in" filter="wipe(up)">
                                      <p:cBhvr>
                                        <p:cTn id="19" dur="500"/>
                                        <p:tgtEl>
                                          <p:spTgt spid="29">
                                            <p:txEl>
                                              <p:pRg st="0" end="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30">
                                            <p:txEl>
                                              <p:pRg st="0" end="0"/>
                                            </p:txEl>
                                          </p:spTgt>
                                        </p:tgtEl>
                                        <p:attrNameLst>
                                          <p:attrName>style.visibility</p:attrName>
                                        </p:attrNameLst>
                                      </p:cBhvr>
                                      <p:to>
                                        <p:strVal val="visible"/>
                                      </p:to>
                                    </p:set>
                                    <p:animEffect transition="in" filter="wipe(up)">
                                      <p:cBhvr>
                                        <p:cTn id="23"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6A51483-8E7C-4B38-9A9B-811A1F18D21F}"/>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7B873B3F-9833-4E64-8C96-A303D2256BD6}"/>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D857D7F1-D968-4FF8-A641-875046441369}"/>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E7B98888-0135-4A65-826C-76308A324ACE}"/>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0" name="TextBox 9">
            <a:extLst>
              <a:ext uri="{FF2B5EF4-FFF2-40B4-BE49-F238E27FC236}">
                <a16:creationId xmlns:a16="http://schemas.microsoft.com/office/drawing/2014/main" id="{1DBBEF70-38AC-4A7E-8515-2E0F60152BC9}"/>
              </a:ext>
            </a:extLst>
          </p:cNvPr>
          <p:cNvSpPr txBox="1"/>
          <p:nvPr/>
        </p:nvSpPr>
        <p:spPr>
          <a:xfrm>
            <a:off x="661382" y="930873"/>
            <a:ext cx="2476674" cy="1615827"/>
          </a:xfrm>
          <a:prstGeom prst="rect">
            <a:avLst/>
          </a:prstGeom>
          <a:noFill/>
        </p:spPr>
        <p:txBody>
          <a:bodyPr wrap="square" rtlCol="0">
            <a:spAutoFit/>
          </a:bodyPr>
          <a:lstStyle/>
          <a:p>
            <a:r>
              <a:rPr lang="en-US" sz="3300" b="1" dirty="0">
                <a:solidFill>
                  <a:schemeClr val="bg1"/>
                </a:solidFill>
                <a:latin typeface="Newsreader" panose="02000000000000000000" pitchFamily="2" charset="0"/>
                <a:ea typeface="Open Sans ExtraBold" panose="020B0906030804020204" pitchFamily="34" charset="0"/>
                <a:cs typeface="Rubik Black" pitchFamily="2" charset="-79"/>
              </a:rPr>
              <a:t>Thank You</a:t>
            </a:r>
          </a:p>
          <a:p>
            <a:r>
              <a:rPr lang="en-US" sz="3300" b="1" dirty="0">
                <a:solidFill>
                  <a:schemeClr val="bg1"/>
                </a:solidFill>
                <a:latin typeface="Newsreader" panose="02000000000000000000" pitchFamily="2" charset="0"/>
                <a:ea typeface="Open Sans ExtraBold" panose="020B0906030804020204" pitchFamily="34" charset="0"/>
                <a:cs typeface="Rubik Black" pitchFamily="2" charset="-79"/>
              </a:rPr>
              <a:t>For Your Time.</a:t>
            </a:r>
          </a:p>
        </p:txBody>
      </p:sp>
      <p:sp>
        <p:nvSpPr>
          <p:cNvPr id="11" name="Rectangle 10">
            <a:extLst>
              <a:ext uri="{FF2B5EF4-FFF2-40B4-BE49-F238E27FC236}">
                <a16:creationId xmlns:a16="http://schemas.microsoft.com/office/drawing/2014/main" id="{E5AA1F68-B8F6-4BD3-844D-453192BB693F}"/>
              </a:ext>
            </a:extLst>
          </p:cNvPr>
          <p:cNvSpPr/>
          <p:nvPr/>
        </p:nvSpPr>
        <p:spPr>
          <a:xfrm>
            <a:off x="743758" y="2740071"/>
            <a:ext cx="2015009" cy="643894"/>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Lorem Ipsum has</a:t>
            </a:r>
            <a:endParaRPr lang="en-US" sz="825" dirty="0">
              <a:solidFill>
                <a:schemeClr val="bg1"/>
              </a:solidFill>
              <a:latin typeface="DauphinPlain"/>
            </a:endParaRPr>
          </a:p>
        </p:txBody>
      </p:sp>
      <p:sp>
        <p:nvSpPr>
          <p:cNvPr id="16" name="Rectangle 15">
            <a:extLst>
              <a:ext uri="{FF2B5EF4-FFF2-40B4-BE49-F238E27FC236}">
                <a16:creationId xmlns:a16="http://schemas.microsoft.com/office/drawing/2014/main" id="{A554CFAD-587C-44DF-8ECF-BC62B596DFC6}"/>
              </a:ext>
            </a:extLst>
          </p:cNvPr>
          <p:cNvSpPr/>
          <p:nvPr/>
        </p:nvSpPr>
        <p:spPr>
          <a:xfrm>
            <a:off x="259083" y="4499263"/>
            <a:ext cx="1413854" cy="346249"/>
          </a:xfrm>
          <a:prstGeom prst="rect">
            <a:avLst/>
          </a:prstGeom>
        </p:spPr>
        <p:txBody>
          <a:bodyPr wrap="square">
            <a:spAutoFit/>
          </a:bodyPr>
          <a:lstStyle/>
          <a:p>
            <a:r>
              <a:rPr lang="en-US" sz="825" dirty="0">
                <a:solidFill>
                  <a:schemeClr val="tx1">
                    <a:lumMod val="95000"/>
                    <a:lumOff val="5000"/>
                  </a:schemeClr>
                </a:solidFill>
                <a:latin typeface="Open Sans" panose="020B0606030504020204" pitchFamily="34" charset="0"/>
              </a:rPr>
              <a:t>Heavy Industry Presentation Template</a:t>
            </a:r>
            <a:endParaRPr lang="en-US" sz="825" dirty="0">
              <a:solidFill>
                <a:schemeClr val="tx1">
                  <a:lumMod val="95000"/>
                  <a:lumOff val="5000"/>
                </a:schemeClr>
              </a:solidFill>
              <a:latin typeface="DauphinPlain"/>
            </a:endParaRPr>
          </a:p>
        </p:txBody>
      </p:sp>
      <p:pic>
        <p:nvPicPr>
          <p:cNvPr id="8" name="Picture Placeholder 7">
            <a:extLst>
              <a:ext uri="{FF2B5EF4-FFF2-40B4-BE49-F238E27FC236}">
                <a16:creationId xmlns:a16="http://schemas.microsoft.com/office/drawing/2014/main" id="{BDDDDA5A-EE2A-4AFE-924F-460CAADC5CCD}"/>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5732" r="15732"/>
          <a:stretch>
            <a:fillRect/>
          </a:stretch>
        </p:blipFill>
        <p:spPr/>
      </p:pic>
    </p:spTree>
    <p:extLst>
      <p:ext uri="{BB962C8B-B14F-4D97-AF65-F5344CB8AC3E}">
        <p14:creationId xmlns:p14="http://schemas.microsoft.com/office/powerpoint/2010/main" val="2154773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wipe(up)">
                                      <p:cBhvr>
                                        <p:cTn id="11" dur="500"/>
                                        <p:tgtEl>
                                          <p:spTgt spid="11">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wipe(up)">
                                      <p:cBhvr>
                                        <p:cTn id="15"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F42783-3304-4A00-BE29-869DA6D98E55}"/>
              </a:ext>
            </a:extLst>
          </p:cNvPr>
          <p:cNvSpPr/>
          <p:nvPr/>
        </p:nvSpPr>
        <p:spPr>
          <a:xfrm>
            <a:off x="5585369" y="3481498"/>
            <a:ext cx="2748141"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 text</a:t>
            </a:r>
            <a:endParaRPr lang="en-US" sz="825" dirty="0">
              <a:solidFill>
                <a:schemeClr val="bg1">
                  <a:lumMod val="50000"/>
                </a:schemeClr>
              </a:solidFill>
              <a:latin typeface="DauphinPlain"/>
            </a:endParaRPr>
          </a:p>
        </p:txBody>
      </p:sp>
      <p:sp>
        <p:nvSpPr>
          <p:cNvPr id="8" name="Rectangle 7">
            <a:extLst>
              <a:ext uri="{FF2B5EF4-FFF2-40B4-BE49-F238E27FC236}">
                <a16:creationId xmlns:a16="http://schemas.microsoft.com/office/drawing/2014/main" id="{EAA089BA-0ECC-4A51-ADEC-F4CDDE5E6D5E}"/>
              </a:ext>
            </a:extLst>
          </p:cNvPr>
          <p:cNvSpPr/>
          <p:nvPr/>
        </p:nvSpPr>
        <p:spPr>
          <a:xfrm>
            <a:off x="5640160" y="3042918"/>
            <a:ext cx="1120822" cy="26302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a:t>
            </a:r>
            <a:endParaRPr lang="en-US" sz="825" dirty="0">
              <a:solidFill>
                <a:schemeClr val="bg1">
                  <a:lumMod val="50000"/>
                </a:schemeClr>
              </a:solidFill>
              <a:latin typeface="DauphinPlain"/>
            </a:endParaRPr>
          </a:p>
        </p:txBody>
      </p:sp>
      <p:sp>
        <p:nvSpPr>
          <p:cNvPr id="9" name="TextBox 8">
            <a:extLst>
              <a:ext uri="{FF2B5EF4-FFF2-40B4-BE49-F238E27FC236}">
                <a16:creationId xmlns:a16="http://schemas.microsoft.com/office/drawing/2014/main" id="{A641A3F5-8194-4C87-8185-0D0182692FB9}"/>
              </a:ext>
            </a:extLst>
          </p:cNvPr>
          <p:cNvSpPr txBox="1"/>
          <p:nvPr/>
        </p:nvSpPr>
        <p:spPr>
          <a:xfrm>
            <a:off x="5585369" y="2702502"/>
            <a:ext cx="1230406" cy="461665"/>
          </a:xfrm>
          <a:prstGeom prst="rect">
            <a:avLst/>
          </a:prstGeom>
          <a:noFill/>
        </p:spPr>
        <p:txBody>
          <a:bodyPr wrap="square" rtlCol="0">
            <a:spAutoFit/>
          </a:bodyPr>
          <a:lstStyle/>
          <a:p>
            <a:r>
              <a:rPr lang="en-GB" sz="24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700+</a:t>
            </a:r>
            <a:endParaRPr lang="id-ID" sz="1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grpSp>
        <p:nvGrpSpPr>
          <p:cNvPr id="10" name="Group 9">
            <a:extLst>
              <a:ext uri="{FF2B5EF4-FFF2-40B4-BE49-F238E27FC236}">
                <a16:creationId xmlns:a16="http://schemas.microsoft.com/office/drawing/2014/main" id="{B743A44A-D2F6-46E9-8956-F752B40D4CB2}"/>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11" name="Freeform: Shape 10">
              <a:extLst>
                <a:ext uri="{FF2B5EF4-FFF2-40B4-BE49-F238E27FC236}">
                  <a16:creationId xmlns:a16="http://schemas.microsoft.com/office/drawing/2014/main" id="{61CA23ED-2978-421D-9683-F0B61AA635EF}"/>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12" name="Parallelogram 11">
              <a:extLst>
                <a:ext uri="{FF2B5EF4-FFF2-40B4-BE49-F238E27FC236}">
                  <a16:creationId xmlns:a16="http://schemas.microsoft.com/office/drawing/2014/main" id="{7EB4FCAF-71D9-4860-869E-7A6B423B1154}"/>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3" name="TextBox 12">
              <a:extLst>
                <a:ext uri="{FF2B5EF4-FFF2-40B4-BE49-F238E27FC236}">
                  <a16:creationId xmlns:a16="http://schemas.microsoft.com/office/drawing/2014/main" id="{EEB7AE4C-3F85-4DF0-92B9-3377F1A9D262}"/>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4" name="TextBox 13">
            <a:extLst>
              <a:ext uri="{FF2B5EF4-FFF2-40B4-BE49-F238E27FC236}">
                <a16:creationId xmlns:a16="http://schemas.microsoft.com/office/drawing/2014/main" id="{FEB7B5B8-4334-4F17-9144-587B3C430455}"/>
              </a:ext>
            </a:extLst>
          </p:cNvPr>
          <p:cNvSpPr txBox="1"/>
          <p:nvPr/>
        </p:nvSpPr>
        <p:spPr>
          <a:xfrm>
            <a:off x="5555745" y="1441740"/>
            <a:ext cx="3566011" cy="830997"/>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Specific Purpose </a:t>
            </a:r>
          </a:p>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Of One Production.</a:t>
            </a:r>
          </a:p>
        </p:txBody>
      </p:sp>
      <p:pic>
        <p:nvPicPr>
          <p:cNvPr id="4" name="Picture Placeholder 3">
            <a:extLst>
              <a:ext uri="{FF2B5EF4-FFF2-40B4-BE49-F238E27FC236}">
                <a16:creationId xmlns:a16="http://schemas.microsoft.com/office/drawing/2014/main" id="{B5DD4C94-9551-4FEE-87CC-B43D6707D06A}"/>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5360" r="5360"/>
          <a:stretch>
            <a:fillRect/>
          </a:stretch>
        </p:blipFill>
        <p:spPr/>
      </p:pic>
    </p:spTree>
    <p:extLst>
      <p:ext uri="{BB962C8B-B14F-4D97-AF65-F5344CB8AC3E}">
        <p14:creationId xmlns:p14="http://schemas.microsoft.com/office/powerpoint/2010/main" val="1338167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up)">
                                      <p:cBhvr>
                                        <p:cTn id="7" dur="500"/>
                                        <p:tgtEl>
                                          <p:spTgt spid="7">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wipe(up)">
                                      <p:cBhvr>
                                        <p:cTn id="11" dur="500"/>
                                        <p:tgtEl>
                                          <p:spTgt spid="8">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29F68A29-9D5C-4FFE-AFF8-C96B5F8A1010}"/>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1415" b="11415"/>
          <a:stretch>
            <a:fillRect/>
          </a:stretch>
        </p:blipFill>
        <p:spPr/>
      </p:pic>
      <p:grpSp>
        <p:nvGrpSpPr>
          <p:cNvPr id="4" name="Group 3">
            <a:extLst>
              <a:ext uri="{FF2B5EF4-FFF2-40B4-BE49-F238E27FC236}">
                <a16:creationId xmlns:a16="http://schemas.microsoft.com/office/drawing/2014/main" id="{3AEAAB1F-7EA5-4B9D-ABC8-8DC6786FB59E}"/>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335D4BE2-DCC9-413E-B64B-BC94BF6EA554}"/>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0C57260F-9BE2-4117-86A5-AA938CCAFE40}"/>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599D5620-DAD8-46DB-9BC1-43A6554DBDF0}"/>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3" name="Rectangle: Rounded Corners 12">
            <a:extLst>
              <a:ext uri="{FF2B5EF4-FFF2-40B4-BE49-F238E27FC236}">
                <a16:creationId xmlns:a16="http://schemas.microsoft.com/office/drawing/2014/main" id="{4F02D15E-99DD-4C84-AEFA-B86D9D75B1F7}"/>
              </a:ext>
            </a:extLst>
          </p:cNvPr>
          <p:cNvSpPr/>
          <p:nvPr/>
        </p:nvSpPr>
        <p:spPr>
          <a:xfrm>
            <a:off x="6058176" y="1654556"/>
            <a:ext cx="2262508" cy="1469969"/>
          </a:xfrm>
          <a:prstGeom prst="roundRect">
            <a:avLst>
              <a:gd name="adj" fmla="val 0"/>
            </a:avLst>
          </a:prstGeom>
          <a:solidFill>
            <a:schemeClr val="bg1"/>
          </a:solidFill>
          <a:ln>
            <a:noFill/>
          </a:ln>
          <a:effectLst>
            <a:outerShdw blurRad="4699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grpSp>
        <p:nvGrpSpPr>
          <p:cNvPr id="14" name="Group 13">
            <a:extLst>
              <a:ext uri="{FF2B5EF4-FFF2-40B4-BE49-F238E27FC236}">
                <a16:creationId xmlns:a16="http://schemas.microsoft.com/office/drawing/2014/main" id="{A1963545-D9BA-440A-A6CC-43B6002F5CBD}"/>
              </a:ext>
            </a:extLst>
          </p:cNvPr>
          <p:cNvGrpSpPr/>
          <p:nvPr/>
        </p:nvGrpSpPr>
        <p:grpSpPr>
          <a:xfrm>
            <a:off x="6570124" y="1829780"/>
            <a:ext cx="431606" cy="431606"/>
            <a:chOff x="2204946" y="4383203"/>
            <a:chExt cx="575475" cy="575475"/>
          </a:xfrm>
        </p:grpSpPr>
        <p:sp>
          <p:nvSpPr>
            <p:cNvPr id="15" name="Oval 14">
              <a:extLst>
                <a:ext uri="{FF2B5EF4-FFF2-40B4-BE49-F238E27FC236}">
                  <a16:creationId xmlns:a16="http://schemas.microsoft.com/office/drawing/2014/main" id="{0B1B54C0-D0C1-4A60-B05F-DF0591F565C8}"/>
                </a:ext>
              </a:extLst>
            </p:cNvPr>
            <p:cNvSpPr/>
            <p:nvPr/>
          </p:nvSpPr>
          <p:spPr>
            <a:xfrm>
              <a:off x="2204946" y="4383203"/>
              <a:ext cx="575475" cy="5754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 name="Freeform 38">
              <a:extLst>
                <a:ext uri="{FF2B5EF4-FFF2-40B4-BE49-F238E27FC236}">
                  <a16:creationId xmlns:a16="http://schemas.microsoft.com/office/drawing/2014/main" id="{234334BD-3D67-4A19-BDA9-EE1AA301DDCD}"/>
                </a:ext>
              </a:extLst>
            </p:cNvPr>
            <p:cNvSpPr>
              <a:spLocks noEditPoints="1"/>
            </p:cNvSpPr>
            <p:nvPr/>
          </p:nvSpPr>
          <p:spPr bwMode="auto">
            <a:xfrm>
              <a:off x="2353186" y="4559862"/>
              <a:ext cx="276402" cy="249050"/>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17" name="Rectangle 16">
            <a:extLst>
              <a:ext uri="{FF2B5EF4-FFF2-40B4-BE49-F238E27FC236}">
                <a16:creationId xmlns:a16="http://schemas.microsoft.com/office/drawing/2014/main" id="{43D05792-3C03-4C94-A5A7-411EB0D3C118}"/>
              </a:ext>
            </a:extLst>
          </p:cNvPr>
          <p:cNvSpPr/>
          <p:nvPr/>
        </p:nvSpPr>
        <p:spPr>
          <a:xfrm>
            <a:off x="6240572" y="2344230"/>
            <a:ext cx="1922291" cy="643894"/>
          </a:xfrm>
          <a:prstGeom prst="rect">
            <a:avLst/>
          </a:prstGeom>
        </p:spPr>
        <p:txBody>
          <a:bodyPr wrap="square">
            <a:spAutoFit/>
          </a:bodyPr>
          <a:lstStyle/>
          <a:p>
            <a:pPr algn="ctr">
              <a:lnSpc>
                <a:spcPct val="150000"/>
              </a:lnSpc>
            </a:pPr>
            <a:r>
              <a:rPr lang="en-US" sz="825" dirty="0">
                <a:solidFill>
                  <a:schemeClr val="bg1">
                    <a:lumMod val="50000"/>
                  </a:schemeClr>
                </a:solidFill>
                <a:latin typeface="Open Sans" panose="020B0606030504020204" pitchFamily="34" charset="0"/>
              </a:rPr>
              <a:t>Lorem Ipsum is simply dummy text of the printing and simply </a:t>
            </a:r>
            <a:r>
              <a:rPr lang="en-US" sz="825" dirty="0" err="1">
                <a:solidFill>
                  <a:schemeClr val="bg1">
                    <a:lumMod val="50000"/>
                  </a:schemeClr>
                </a:solidFill>
                <a:latin typeface="Open Sans" panose="020B0606030504020204" pitchFamily="34" charset="0"/>
              </a:rPr>
              <a:t>simply</a:t>
            </a:r>
            <a:r>
              <a:rPr lang="en-US" sz="825" dirty="0">
                <a:solidFill>
                  <a:schemeClr val="bg1">
                    <a:lumMod val="50000"/>
                  </a:schemeClr>
                </a:solidFill>
                <a:latin typeface="Open Sans" panose="020B0606030504020204" pitchFamily="34" charset="0"/>
              </a:rPr>
              <a:t> dummy text of the</a:t>
            </a:r>
            <a:endParaRPr lang="en-US" sz="825" dirty="0">
              <a:solidFill>
                <a:schemeClr val="bg1">
                  <a:lumMod val="50000"/>
                </a:schemeClr>
              </a:solidFill>
              <a:latin typeface="DauphinPlain"/>
            </a:endParaRPr>
          </a:p>
        </p:txBody>
      </p:sp>
      <p:sp>
        <p:nvSpPr>
          <p:cNvPr id="18" name="TextBox 17">
            <a:extLst>
              <a:ext uri="{FF2B5EF4-FFF2-40B4-BE49-F238E27FC236}">
                <a16:creationId xmlns:a16="http://schemas.microsoft.com/office/drawing/2014/main" id="{BDA7DB38-D9E1-45D3-8666-07B830CFBEB0}"/>
              </a:ext>
            </a:extLst>
          </p:cNvPr>
          <p:cNvSpPr txBox="1"/>
          <p:nvPr/>
        </p:nvSpPr>
        <p:spPr>
          <a:xfrm>
            <a:off x="7079740" y="1914600"/>
            <a:ext cx="1230406" cy="369332"/>
          </a:xfrm>
          <a:prstGeom prst="rect">
            <a:avLst/>
          </a:prstGeom>
          <a:noFill/>
        </p:spPr>
        <p:txBody>
          <a:bodyPr wrap="square" rtlCol="0">
            <a:spAutoFit/>
          </a:bodyPr>
          <a:lstStyle/>
          <a:p>
            <a:r>
              <a:rPr lang="en-GB" sz="18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6000+</a:t>
            </a:r>
            <a:endParaRPr lang="id-ID" sz="90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9" name="Rectangle: Rounded Corners 18">
            <a:extLst>
              <a:ext uri="{FF2B5EF4-FFF2-40B4-BE49-F238E27FC236}">
                <a16:creationId xmlns:a16="http://schemas.microsoft.com/office/drawing/2014/main" id="{1DE4D7DF-2CD6-4DE2-B374-C065363EB8E9}"/>
              </a:ext>
            </a:extLst>
          </p:cNvPr>
          <p:cNvSpPr/>
          <p:nvPr/>
        </p:nvSpPr>
        <p:spPr>
          <a:xfrm>
            <a:off x="6058176" y="3242001"/>
            <a:ext cx="2262508" cy="1469969"/>
          </a:xfrm>
          <a:prstGeom prst="roundRect">
            <a:avLst>
              <a:gd name="adj" fmla="val 0"/>
            </a:avLst>
          </a:prstGeom>
          <a:solidFill>
            <a:schemeClr val="accent4"/>
          </a:solidFill>
          <a:ln>
            <a:noFill/>
          </a:ln>
          <a:effectLst>
            <a:outerShdw blurRad="4699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1" name="Oval 20">
            <a:extLst>
              <a:ext uri="{FF2B5EF4-FFF2-40B4-BE49-F238E27FC236}">
                <a16:creationId xmlns:a16="http://schemas.microsoft.com/office/drawing/2014/main" id="{50462148-F460-42FC-8425-14838C466443}"/>
              </a:ext>
            </a:extLst>
          </p:cNvPr>
          <p:cNvSpPr/>
          <p:nvPr/>
        </p:nvSpPr>
        <p:spPr>
          <a:xfrm>
            <a:off x="6570124" y="3417225"/>
            <a:ext cx="431606" cy="43160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Freeform 38">
            <a:extLst>
              <a:ext uri="{FF2B5EF4-FFF2-40B4-BE49-F238E27FC236}">
                <a16:creationId xmlns:a16="http://schemas.microsoft.com/office/drawing/2014/main" id="{831F7E87-12C1-4BCD-B75D-F412103F2F5D}"/>
              </a:ext>
            </a:extLst>
          </p:cNvPr>
          <p:cNvSpPr>
            <a:spLocks noEditPoints="1"/>
          </p:cNvSpPr>
          <p:nvPr/>
        </p:nvSpPr>
        <p:spPr bwMode="auto">
          <a:xfrm>
            <a:off x="6681303" y="3549718"/>
            <a:ext cx="207302" cy="186788"/>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3" name="Rectangle 22">
            <a:extLst>
              <a:ext uri="{FF2B5EF4-FFF2-40B4-BE49-F238E27FC236}">
                <a16:creationId xmlns:a16="http://schemas.microsoft.com/office/drawing/2014/main" id="{8F63D8DD-5CDC-487F-882E-7F7206310A0D}"/>
              </a:ext>
            </a:extLst>
          </p:cNvPr>
          <p:cNvSpPr/>
          <p:nvPr/>
        </p:nvSpPr>
        <p:spPr>
          <a:xfrm>
            <a:off x="6240572" y="3931674"/>
            <a:ext cx="1922291" cy="643894"/>
          </a:xfrm>
          <a:prstGeom prst="rect">
            <a:avLst/>
          </a:prstGeom>
        </p:spPr>
        <p:txBody>
          <a:bodyPr wrap="square">
            <a:spAutoFit/>
          </a:bodyPr>
          <a:lstStyle/>
          <a:p>
            <a:pPr algn="ctr">
              <a:lnSpc>
                <a:spcPct val="150000"/>
              </a:lnSpc>
            </a:pPr>
            <a:r>
              <a:rPr lang="en-US" sz="825" dirty="0">
                <a:solidFill>
                  <a:schemeClr val="bg1"/>
                </a:solidFill>
                <a:latin typeface="Open Sans" panose="020B0606030504020204" pitchFamily="34" charset="0"/>
              </a:rPr>
              <a:t>Lorem Ipsum is simply dummy text of the printing and simply </a:t>
            </a:r>
            <a:r>
              <a:rPr lang="en-US" sz="825" dirty="0" err="1">
                <a:solidFill>
                  <a:schemeClr val="bg1"/>
                </a:solidFill>
                <a:latin typeface="Open Sans" panose="020B0606030504020204" pitchFamily="34" charset="0"/>
              </a:rPr>
              <a:t>simply</a:t>
            </a:r>
            <a:r>
              <a:rPr lang="en-US" sz="825" dirty="0">
                <a:solidFill>
                  <a:schemeClr val="bg1"/>
                </a:solidFill>
                <a:latin typeface="Open Sans" panose="020B0606030504020204" pitchFamily="34" charset="0"/>
              </a:rPr>
              <a:t> dummy text of the</a:t>
            </a:r>
            <a:endParaRPr lang="en-US" sz="825" dirty="0">
              <a:solidFill>
                <a:schemeClr val="bg1"/>
              </a:solidFill>
              <a:latin typeface="DauphinPlain"/>
            </a:endParaRPr>
          </a:p>
        </p:txBody>
      </p:sp>
      <p:sp>
        <p:nvSpPr>
          <p:cNvPr id="24" name="TextBox 23">
            <a:extLst>
              <a:ext uri="{FF2B5EF4-FFF2-40B4-BE49-F238E27FC236}">
                <a16:creationId xmlns:a16="http://schemas.microsoft.com/office/drawing/2014/main" id="{287137E4-3481-45E4-AF3C-B7FB57D92112}"/>
              </a:ext>
            </a:extLst>
          </p:cNvPr>
          <p:cNvSpPr txBox="1"/>
          <p:nvPr/>
        </p:nvSpPr>
        <p:spPr>
          <a:xfrm>
            <a:off x="7079740" y="3502045"/>
            <a:ext cx="1230406" cy="369332"/>
          </a:xfrm>
          <a:prstGeom prst="rect">
            <a:avLst/>
          </a:prstGeom>
          <a:noFill/>
        </p:spPr>
        <p:txBody>
          <a:bodyPr wrap="square" rtlCol="0">
            <a:spAutoFit/>
          </a:bodyPr>
          <a:lstStyle/>
          <a:p>
            <a:r>
              <a:rPr lang="en-GB" sz="1800" b="1" dirty="0">
                <a:solidFill>
                  <a:schemeClr val="bg1"/>
                </a:solidFill>
                <a:latin typeface="Newsreader" panose="02000000000000000000" pitchFamily="2" charset="0"/>
                <a:ea typeface="Noto Serif" panose="02020600060500020200" pitchFamily="18" charset="0"/>
                <a:cs typeface="Noto Serif" panose="02020600060500020200" pitchFamily="18" charset="0"/>
              </a:rPr>
              <a:t>6000+</a:t>
            </a:r>
            <a:endParaRPr lang="id-ID" sz="900" b="1" dirty="0">
              <a:solidFill>
                <a:schemeClr val="bg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25" name="TextBox 24">
            <a:extLst>
              <a:ext uri="{FF2B5EF4-FFF2-40B4-BE49-F238E27FC236}">
                <a16:creationId xmlns:a16="http://schemas.microsoft.com/office/drawing/2014/main" id="{9EEB04C4-E667-497D-8488-4D0C37CC3E81}"/>
              </a:ext>
            </a:extLst>
          </p:cNvPr>
          <p:cNvSpPr txBox="1"/>
          <p:nvPr/>
        </p:nvSpPr>
        <p:spPr>
          <a:xfrm>
            <a:off x="792597" y="2928593"/>
            <a:ext cx="4205431" cy="830997"/>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Classification Of Many Industrial Sector.</a:t>
            </a:r>
          </a:p>
        </p:txBody>
      </p:sp>
      <p:sp>
        <p:nvSpPr>
          <p:cNvPr id="26" name="Rectangle 25">
            <a:extLst>
              <a:ext uri="{FF2B5EF4-FFF2-40B4-BE49-F238E27FC236}">
                <a16:creationId xmlns:a16="http://schemas.microsoft.com/office/drawing/2014/main" id="{126D5ABA-E672-4C8C-AE70-D690B575D63F}"/>
              </a:ext>
            </a:extLst>
          </p:cNvPr>
          <p:cNvSpPr/>
          <p:nvPr/>
        </p:nvSpPr>
        <p:spPr>
          <a:xfrm>
            <a:off x="797590" y="3914392"/>
            <a:ext cx="4547296"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the industry’s industry. Lorem Ipsum has been the industry's standard typesetting industry. Lorem </a:t>
            </a:r>
            <a:endParaRPr lang="en-US" sz="825" dirty="0">
              <a:solidFill>
                <a:schemeClr val="bg1">
                  <a:lumMod val="50000"/>
                </a:schemeClr>
              </a:solidFill>
              <a:latin typeface="DauphinPlain"/>
            </a:endParaRPr>
          </a:p>
        </p:txBody>
      </p:sp>
    </p:spTree>
    <p:extLst>
      <p:ext uri="{BB962C8B-B14F-4D97-AF65-F5344CB8AC3E}">
        <p14:creationId xmlns:p14="http://schemas.microsoft.com/office/powerpoint/2010/main" val="1619923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up)">
                                      <p:cBhvr>
                                        <p:cTn id="7" dur="500"/>
                                        <p:tgtEl>
                                          <p:spTgt spid="17">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animEffect transition="in" filter="wipe(up)">
                                      <p:cBhvr>
                                        <p:cTn id="15" dur="500"/>
                                        <p:tgtEl>
                                          <p:spTgt spid="23">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26">
                                            <p:txEl>
                                              <p:pRg st="0" end="0"/>
                                            </p:txEl>
                                          </p:spTgt>
                                        </p:tgtEl>
                                        <p:attrNameLst>
                                          <p:attrName>style.visibility</p:attrName>
                                        </p:attrNameLst>
                                      </p:cBhvr>
                                      <p:to>
                                        <p:strVal val="visible"/>
                                      </p:to>
                                    </p:set>
                                    <p:animEffect transition="in" filter="wipe(up)">
                                      <p:cBhvr>
                                        <p:cTn id="27"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4"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DB4984EA-B576-4E25-B305-06E9A32CF99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4288" r="14288"/>
          <a:stretch>
            <a:fillRect/>
          </a:stretch>
        </p:blipFill>
        <p:spPr/>
      </p:pic>
      <p:grpSp>
        <p:nvGrpSpPr>
          <p:cNvPr id="4" name="Group 3">
            <a:extLst>
              <a:ext uri="{FF2B5EF4-FFF2-40B4-BE49-F238E27FC236}">
                <a16:creationId xmlns:a16="http://schemas.microsoft.com/office/drawing/2014/main" id="{3AEAAB1F-7EA5-4B9D-ABC8-8DC6786FB59E}"/>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335D4BE2-DCC9-413E-B64B-BC94BF6EA554}"/>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0C57260F-9BE2-4117-86A5-AA938CCAFE40}"/>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599D5620-DAD8-46DB-9BC1-43A6554DBDF0}"/>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TextBox 8">
            <a:extLst>
              <a:ext uri="{FF2B5EF4-FFF2-40B4-BE49-F238E27FC236}">
                <a16:creationId xmlns:a16="http://schemas.microsoft.com/office/drawing/2014/main" id="{066D83B6-0A73-4981-A8EE-32033F7701D3}"/>
              </a:ext>
            </a:extLst>
          </p:cNvPr>
          <p:cNvSpPr txBox="1"/>
          <p:nvPr/>
        </p:nvSpPr>
        <p:spPr>
          <a:xfrm>
            <a:off x="5555745" y="1441740"/>
            <a:ext cx="3265715" cy="830997"/>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Improving Every Manufacturing.</a:t>
            </a:r>
          </a:p>
        </p:txBody>
      </p:sp>
      <p:sp>
        <p:nvSpPr>
          <p:cNvPr id="11" name="Rounded Rectangle 10">
            <a:extLst>
              <a:ext uri="{FF2B5EF4-FFF2-40B4-BE49-F238E27FC236}">
                <a16:creationId xmlns:a16="http://schemas.microsoft.com/office/drawing/2014/main" id="{E3A569B3-3456-4DC9-B6D6-AA7D3AEE119A}"/>
              </a:ext>
            </a:extLst>
          </p:cNvPr>
          <p:cNvSpPr/>
          <p:nvPr/>
        </p:nvSpPr>
        <p:spPr>
          <a:xfrm>
            <a:off x="610900" y="619125"/>
            <a:ext cx="1760582" cy="1691184"/>
          </a:xfrm>
          <a:prstGeom prst="roundRect">
            <a:avLst>
              <a:gd name="adj" fmla="val 0"/>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c</a:t>
            </a:r>
          </a:p>
        </p:txBody>
      </p:sp>
      <p:sp>
        <p:nvSpPr>
          <p:cNvPr id="12" name="Rectangle 11">
            <a:extLst>
              <a:ext uri="{FF2B5EF4-FFF2-40B4-BE49-F238E27FC236}">
                <a16:creationId xmlns:a16="http://schemas.microsoft.com/office/drawing/2014/main" id="{1A8807E2-EA29-4F96-B35A-F09AEDD73498}"/>
              </a:ext>
            </a:extLst>
          </p:cNvPr>
          <p:cNvSpPr/>
          <p:nvPr/>
        </p:nvSpPr>
        <p:spPr>
          <a:xfrm>
            <a:off x="610901" y="1804109"/>
            <a:ext cx="1782708" cy="314510"/>
          </a:xfrm>
          <a:prstGeom prst="rect">
            <a:avLst/>
          </a:prstGeom>
        </p:spPr>
        <p:txBody>
          <a:bodyPr wrap="square">
            <a:spAutoFit/>
          </a:bodyPr>
          <a:lstStyle/>
          <a:p>
            <a:pPr algn="ctr">
              <a:lnSpc>
                <a:spcPct val="150000"/>
              </a:lnSpc>
            </a:pPr>
            <a:r>
              <a:rPr lang="en-US" sz="105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rPr>
              <a:t>On Strategy</a:t>
            </a:r>
            <a:endParaRPr lang="en-US" sz="750" b="1" dirty="0">
              <a:solidFill>
                <a:schemeClr val="tx1">
                  <a:lumMod val="95000"/>
                  <a:lumOff val="5000"/>
                </a:schemeClr>
              </a:solidFill>
              <a:latin typeface="Newsreader" panose="02000000000000000000" pitchFamily="2" charset="0"/>
              <a:ea typeface="Noto Serif" panose="02020600060500020200" pitchFamily="18" charset="0"/>
              <a:cs typeface="Noto Serif" panose="02020600060500020200" pitchFamily="18" charset="0"/>
            </a:endParaRPr>
          </a:p>
        </p:txBody>
      </p:sp>
      <p:grpSp>
        <p:nvGrpSpPr>
          <p:cNvPr id="14" name="Group 13">
            <a:extLst>
              <a:ext uri="{FF2B5EF4-FFF2-40B4-BE49-F238E27FC236}">
                <a16:creationId xmlns:a16="http://schemas.microsoft.com/office/drawing/2014/main" id="{096DBD8D-A4AE-4723-8BF3-69FDB495DDC7}"/>
              </a:ext>
            </a:extLst>
          </p:cNvPr>
          <p:cNvGrpSpPr/>
          <p:nvPr/>
        </p:nvGrpSpPr>
        <p:grpSpPr>
          <a:xfrm>
            <a:off x="1029163" y="844017"/>
            <a:ext cx="848139" cy="847575"/>
            <a:chOff x="7392042" y="4622499"/>
            <a:chExt cx="936240" cy="935617"/>
          </a:xfrm>
        </p:grpSpPr>
        <p:grpSp>
          <p:nvGrpSpPr>
            <p:cNvPr id="15" name="Group 14">
              <a:extLst>
                <a:ext uri="{FF2B5EF4-FFF2-40B4-BE49-F238E27FC236}">
                  <a16:creationId xmlns:a16="http://schemas.microsoft.com/office/drawing/2014/main" id="{899FF428-BAE2-439B-A618-E20919B09321}"/>
                </a:ext>
              </a:extLst>
            </p:cNvPr>
            <p:cNvGrpSpPr/>
            <p:nvPr/>
          </p:nvGrpSpPr>
          <p:grpSpPr>
            <a:xfrm>
              <a:off x="7392042" y="4622499"/>
              <a:ext cx="936240" cy="935617"/>
              <a:chOff x="4934857" y="3015135"/>
              <a:chExt cx="1732188" cy="1731036"/>
            </a:xfrm>
          </p:grpSpPr>
          <p:sp>
            <p:nvSpPr>
              <p:cNvPr id="17" name="Circle: Hollow 14">
                <a:extLst>
                  <a:ext uri="{FF2B5EF4-FFF2-40B4-BE49-F238E27FC236}">
                    <a16:creationId xmlns:a16="http://schemas.microsoft.com/office/drawing/2014/main" id="{C985BF4A-0BCF-4531-847B-4486BA3F25FB}"/>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8" name="Block Arc 17">
                <a:extLst>
                  <a:ext uri="{FF2B5EF4-FFF2-40B4-BE49-F238E27FC236}">
                    <a16:creationId xmlns:a16="http://schemas.microsoft.com/office/drawing/2014/main" id="{7777A848-4326-4C2B-9A7A-A85ED55545A0}"/>
                  </a:ext>
                </a:extLst>
              </p:cNvPr>
              <p:cNvSpPr/>
              <p:nvPr/>
            </p:nvSpPr>
            <p:spPr>
              <a:xfrm>
                <a:off x="4939844" y="3015135"/>
                <a:ext cx="1727201" cy="1727200"/>
              </a:xfrm>
              <a:prstGeom prst="blockArc">
                <a:avLst>
                  <a:gd name="adj1" fmla="val 6452741"/>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latin typeface="Newsreader" panose="02000000000000000000" pitchFamily="2" charset="0"/>
                  <a:ea typeface="Noto Serif" panose="02020600060500020200" pitchFamily="18" charset="0"/>
                  <a:cs typeface="Noto Serif" panose="02020600060500020200" pitchFamily="18" charset="0"/>
                </a:endParaRPr>
              </a:p>
            </p:txBody>
          </p:sp>
        </p:grpSp>
        <p:sp>
          <p:nvSpPr>
            <p:cNvPr id="16" name="Oval 15">
              <a:extLst>
                <a:ext uri="{FF2B5EF4-FFF2-40B4-BE49-F238E27FC236}">
                  <a16:creationId xmlns:a16="http://schemas.microsoft.com/office/drawing/2014/main" id="{CFDBD669-8FD4-4C12-9409-3A7C7986E679}"/>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sp>
        <p:nvSpPr>
          <p:cNvPr id="19" name="TextBox 18">
            <a:extLst>
              <a:ext uri="{FF2B5EF4-FFF2-40B4-BE49-F238E27FC236}">
                <a16:creationId xmlns:a16="http://schemas.microsoft.com/office/drawing/2014/main" id="{16DA1246-A3AC-4E38-9118-458DD0D979A0}"/>
              </a:ext>
            </a:extLst>
          </p:cNvPr>
          <p:cNvSpPr txBox="1"/>
          <p:nvPr/>
        </p:nvSpPr>
        <p:spPr>
          <a:xfrm>
            <a:off x="1119930" y="1123047"/>
            <a:ext cx="702180" cy="323165"/>
          </a:xfrm>
          <a:prstGeom prst="rect">
            <a:avLst/>
          </a:prstGeom>
          <a:noFill/>
        </p:spPr>
        <p:txBody>
          <a:bodyPr wrap="square" rtlCol="0">
            <a:spAutoFit/>
          </a:bodyPr>
          <a:lstStyle/>
          <a:p>
            <a:pPr algn="ctr"/>
            <a:r>
              <a:rPr lang="en-US" sz="1500" b="1" dirty="0">
                <a:latin typeface="Newsreader" panose="02000000000000000000" pitchFamily="2" charset="0"/>
                <a:ea typeface="Noto Serif" panose="02020600060500020200" pitchFamily="18" charset="0"/>
                <a:cs typeface="Noto Serif" panose="02020600060500020200" pitchFamily="18" charset="0"/>
              </a:rPr>
              <a:t>60%</a:t>
            </a:r>
            <a:endParaRPr lang="id-ID" sz="1500" b="1" dirty="0">
              <a:latin typeface="Newsreader" panose="02000000000000000000" pitchFamily="2" charset="0"/>
              <a:ea typeface="Noto Serif" panose="02020600060500020200" pitchFamily="18" charset="0"/>
              <a:cs typeface="Noto Serif" panose="02020600060500020200" pitchFamily="18" charset="0"/>
            </a:endParaRPr>
          </a:p>
        </p:txBody>
      </p:sp>
      <p:sp>
        <p:nvSpPr>
          <p:cNvPr id="20" name="Rectangle 19">
            <a:extLst>
              <a:ext uri="{FF2B5EF4-FFF2-40B4-BE49-F238E27FC236}">
                <a16:creationId xmlns:a16="http://schemas.microsoft.com/office/drawing/2014/main" id="{486B9413-3CC2-4C65-8B9E-D667B6177373}"/>
              </a:ext>
            </a:extLst>
          </p:cNvPr>
          <p:cNvSpPr/>
          <p:nvPr/>
        </p:nvSpPr>
        <p:spPr>
          <a:xfrm>
            <a:off x="2501863" y="3680674"/>
            <a:ext cx="2420471" cy="665630"/>
          </a:xfrm>
          <a:prstGeom prst="rect">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Rectangle 20">
            <a:extLst>
              <a:ext uri="{FF2B5EF4-FFF2-40B4-BE49-F238E27FC236}">
                <a16:creationId xmlns:a16="http://schemas.microsoft.com/office/drawing/2014/main" id="{65B416D1-2D4E-4357-B383-C45EA607C071}"/>
              </a:ext>
            </a:extLst>
          </p:cNvPr>
          <p:cNvSpPr/>
          <p:nvPr/>
        </p:nvSpPr>
        <p:spPr>
          <a:xfrm>
            <a:off x="4562624" y="3428967"/>
            <a:ext cx="531159" cy="503413"/>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2" name="Freeform 16">
            <a:extLst>
              <a:ext uri="{FF2B5EF4-FFF2-40B4-BE49-F238E27FC236}">
                <a16:creationId xmlns:a16="http://schemas.microsoft.com/office/drawing/2014/main" id="{94DC0252-E811-4C68-915D-2E9E8F632F7F}"/>
              </a:ext>
            </a:extLst>
          </p:cNvPr>
          <p:cNvSpPr>
            <a:spLocks noChangeArrowheads="1"/>
          </p:cNvSpPr>
          <p:nvPr/>
        </p:nvSpPr>
        <p:spPr bwMode="auto">
          <a:xfrm>
            <a:off x="4712546" y="3576799"/>
            <a:ext cx="231315" cy="206707"/>
          </a:xfrm>
          <a:custGeom>
            <a:avLst/>
            <a:gdLst>
              <a:gd name="T0" fmla="*/ 139617 w 497"/>
              <a:gd name="T1" fmla="*/ 151370 h 444"/>
              <a:gd name="T2" fmla="*/ 139617 w 497"/>
              <a:gd name="T3" fmla="*/ 151370 h 444"/>
              <a:gd name="T4" fmla="*/ 99534 w 497"/>
              <a:gd name="T5" fmla="*/ 115780 h 444"/>
              <a:gd name="T6" fmla="*/ 111694 w 497"/>
              <a:gd name="T7" fmla="*/ 87849 h 444"/>
              <a:gd name="T8" fmla="*/ 123404 w 497"/>
              <a:gd name="T9" fmla="*/ 68027 h 444"/>
              <a:gd name="T10" fmla="*/ 119801 w 497"/>
              <a:gd name="T11" fmla="*/ 59917 h 444"/>
              <a:gd name="T12" fmla="*/ 123404 w 497"/>
              <a:gd name="T13" fmla="*/ 40095 h 444"/>
              <a:gd name="T14" fmla="*/ 79717 w 497"/>
              <a:gd name="T15" fmla="*/ 0 h 444"/>
              <a:gd name="T16" fmla="*/ 31526 w 497"/>
              <a:gd name="T17" fmla="*/ 40095 h 444"/>
              <a:gd name="T18" fmla="*/ 35580 w 497"/>
              <a:gd name="T19" fmla="*/ 59917 h 444"/>
              <a:gd name="T20" fmla="*/ 31526 w 497"/>
              <a:gd name="T21" fmla="*/ 68027 h 444"/>
              <a:gd name="T22" fmla="*/ 43687 w 497"/>
              <a:gd name="T23" fmla="*/ 87849 h 444"/>
              <a:gd name="T24" fmla="*/ 55397 w 497"/>
              <a:gd name="T25" fmla="*/ 115780 h 444"/>
              <a:gd name="T26" fmla="*/ 15763 w 497"/>
              <a:gd name="T27" fmla="*/ 151370 h 444"/>
              <a:gd name="T28" fmla="*/ 0 w 497"/>
              <a:gd name="T29" fmla="*/ 155425 h 444"/>
              <a:gd name="T30" fmla="*/ 0 w 497"/>
              <a:gd name="T31" fmla="*/ 199574 h 444"/>
              <a:gd name="T32" fmla="*/ 179251 w 497"/>
              <a:gd name="T33" fmla="*/ 199574 h 444"/>
              <a:gd name="T34" fmla="*/ 179251 w 497"/>
              <a:gd name="T35" fmla="*/ 179752 h 444"/>
              <a:gd name="T36" fmla="*/ 139617 w 497"/>
              <a:gd name="T37" fmla="*/ 151370 h 444"/>
              <a:gd name="T38" fmla="*/ 191411 w 497"/>
              <a:gd name="T39" fmla="*/ 87849 h 444"/>
              <a:gd name="T40" fmla="*/ 191411 w 497"/>
              <a:gd name="T41" fmla="*/ 87849 h 444"/>
              <a:gd name="T42" fmla="*/ 191411 w 497"/>
              <a:gd name="T43" fmla="*/ 55863 h 444"/>
              <a:gd name="T44" fmla="*/ 167541 w 497"/>
              <a:gd name="T45" fmla="*/ 55863 h 444"/>
              <a:gd name="T46" fmla="*/ 167541 w 497"/>
              <a:gd name="T47" fmla="*/ 87849 h 444"/>
              <a:gd name="T48" fmla="*/ 135564 w 497"/>
              <a:gd name="T49" fmla="*/ 87849 h 444"/>
              <a:gd name="T50" fmla="*/ 135564 w 497"/>
              <a:gd name="T51" fmla="*/ 111726 h 444"/>
              <a:gd name="T52" fmla="*/ 167541 w 497"/>
              <a:gd name="T53" fmla="*/ 111726 h 444"/>
              <a:gd name="T54" fmla="*/ 167541 w 497"/>
              <a:gd name="T55" fmla="*/ 143712 h 444"/>
              <a:gd name="T56" fmla="*/ 191411 w 497"/>
              <a:gd name="T57" fmla="*/ 143712 h 444"/>
              <a:gd name="T58" fmla="*/ 191411 w 497"/>
              <a:gd name="T59" fmla="*/ 111726 h 444"/>
              <a:gd name="T60" fmla="*/ 223388 w 497"/>
              <a:gd name="T61" fmla="*/ 111726 h 444"/>
              <a:gd name="T62" fmla="*/ 223388 w 497"/>
              <a:gd name="T63" fmla="*/ 87849 h 444"/>
              <a:gd name="T64" fmla="*/ 191411 w 497"/>
              <a:gd name="T65" fmla="*/ 87849 h 4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solidFill>
            <a:schemeClr val="tx1">
              <a:lumMod val="65000"/>
              <a:lumOff val="3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25718" tIns="12859" rIns="25718" bIns="12859" anchor="ctr"/>
          <a:lstStyle/>
          <a:p>
            <a:endParaRPr lang="en-US" sz="1013" dirty="0"/>
          </a:p>
        </p:txBody>
      </p:sp>
      <p:sp>
        <p:nvSpPr>
          <p:cNvPr id="23" name="TextBox 22">
            <a:extLst>
              <a:ext uri="{FF2B5EF4-FFF2-40B4-BE49-F238E27FC236}">
                <a16:creationId xmlns:a16="http://schemas.microsoft.com/office/drawing/2014/main" id="{79E07346-926B-40C0-9210-3973C5594DC2}"/>
              </a:ext>
            </a:extLst>
          </p:cNvPr>
          <p:cNvSpPr txBox="1"/>
          <p:nvPr/>
        </p:nvSpPr>
        <p:spPr>
          <a:xfrm>
            <a:off x="2689662" y="3868317"/>
            <a:ext cx="2712944"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 Management</a:t>
            </a:r>
            <a:endParaRPr lang="id-ID" sz="12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ectangle 25">
            <a:extLst>
              <a:ext uri="{FF2B5EF4-FFF2-40B4-BE49-F238E27FC236}">
                <a16:creationId xmlns:a16="http://schemas.microsoft.com/office/drawing/2014/main" id="{9C4BC663-E6B9-448D-8B95-3822DF9B8900}"/>
              </a:ext>
            </a:extLst>
          </p:cNvPr>
          <p:cNvSpPr/>
          <p:nvPr/>
        </p:nvSpPr>
        <p:spPr>
          <a:xfrm>
            <a:off x="5534060" y="2457186"/>
            <a:ext cx="2794895"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a:t>
            </a:r>
            <a:r>
              <a:rPr lang="en-US" sz="825" dirty="0" err="1">
                <a:solidFill>
                  <a:schemeClr val="bg1">
                    <a:lumMod val="50000"/>
                  </a:schemeClr>
                </a:solidFill>
                <a:latin typeface="Open Sans" panose="020B0606030504020204" pitchFamily="34" charset="0"/>
              </a:rPr>
              <a:t>Ipsum</a:t>
            </a:r>
            <a:r>
              <a:rPr lang="en-US" sz="825" dirty="0">
                <a:solidFill>
                  <a:schemeClr val="bg1">
                    <a:lumMod val="50000"/>
                  </a:schemeClr>
                </a:solidFill>
                <a:latin typeface="Open Sans" panose="020B0606030504020204" pitchFamily="34" charset="0"/>
              </a:rPr>
              <a:t> is simply dummy </a:t>
            </a:r>
            <a:r>
              <a:rPr lang="en-US" sz="825" dirty="0" err="1">
                <a:solidFill>
                  <a:schemeClr val="bg1">
                    <a:lumMod val="50000"/>
                  </a:schemeClr>
                </a:solidFill>
                <a:latin typeface="Open Sans" panose="020B0606030504020204" pitchFamily="34" charset="0"/>
              </a:rPr>
              <a:t>Ipsum</a:t>
            </a:r>
            <a:r>
              <a:rPr lang="en-US" sz="825" dirty="0">
                <a:solidFill>
                  <a:schemeClr val="bg1">
                    <a:lumMod val="50000"/>
                  </a:schemeClr>
                </a:solidFill>
                <a:latin typeface="Open Sans" panose="020B0606030504020204" pitchFamily="34" charset="0"/>
              </a:rPr>
              <a:t> is simply</a:t>
            </a:r>
            <a:endParaRPr lang="en-US" sz="825" dirty="0">
              <a:solidFill>
                <a:schemeClr val="bg1">
                  <a:lumMod val="50000"/>
                </a:schemeClr>
              </a:solidFill>
              <a:latin typeface="DauphinPlain"/>
            </a:endParaRPr>
          </a:p>
        </p:txBody>
      </p:sp>
      <p:sp>
        <p:nvSpPr>
          <p:cNvPr id="27" name="Rectangle 26">
            <a:extLst>
              <a:ext uri="{FF2B5EF4-FFF2-40B4-BE49-F238E27FC236}">
                <a16:creationId xmlns:a16="http://schemas.microsoft.com/office/drawing/2014/main" id="{C9051519-CD84-4951-A254-0E44D2BCEE5D}"/>
              </a:ext>
            </a:extLst>
          </p:cNvPr>
          <p:cNvSpPr/>
          <p:nvPr/>
        </p:nvSpPr>
        <p:spPr>
          <a:xfrm>
            <a:off x="5534060" y="3291819"/>
            <a:ext cx="2794895"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a:t>
            </a:r>
            <a:r>
              <a:rPr lang="en-US" sz="825" dirty="0" err="1">
                <a:solidFill>
                  <a:schemeClr val="bg1">
                    <a:lumMod val="50000"/>
                  </a:schemeClr>
                </a:solidFill>
                <a:latin typeface="Open Sans" panose="020B0606030504020204" pitchFamily="34" charset="0"/>
              </a:rPr>
              <a:t>Ipsum</a:t>
            </a:r>
            <a:r>
              <a:rPr lang="en-US" sz="825" dirty="0">
                <a:solidFill>
                  <a:schemeClr val="bg1">
                    <a:lumMod val="50000"/>
                  </a:schemeClr>
                </a:solidFill>
                <a:latin typeface="Open Sans" panose="020B0606030504020204" pitchFamily="34" charset="0"/>
              </a:rPr>
              <a:t> is simply dummy </a:t>
            </a:r>
            <a:r>
              <a:rPr lang="en-US" sz="825" dirty="0" err="1">
                <a:solidFill>
                  <a:schemeClr val="bg1">
                    <a:lumMod val="50000"/>
                  </a:schemeClr>
                </a:solidFill>
                <a:latin typeface="Open Sans" panose="020B0606030504020204" pitchFamily="34" charset="0"/>
              </a:rPr>
              <a:t>Ipsum</a:t>
            </a:r>
            <a:r>
              <a:rPr lang="en-US" sz="825" dirty="0">
                <a:solidFill>
                  <a:schemeClr val="bg1">
                    <a:lumMod val="50000"/>
                  </a:schemeClr>
                </a:solidFill>
                <a:latin typeface="Open Sans" panose="020B0606030504020204" pitchFamily="34" charset="0"/>
              </a:rPr>
              <a:t> is simply</a:t>
            </a:r>
            <a:endParaRPr lang="en-US" sz="825" dirty="0">
              <a:solidFill>
                <a:schemeClr val="bg1">
                  <a:lumMod val="50000"/>
                </a:schemeClr>
              </a:solidFill>
              <a:latin typeface="DauphinPlain"/>
            </a:endParaRPr>
          </a:p>
        </p:txBody>
      </p:sp>
    </p:spTree>
    <p:extLst>
      <p:ext uri="{BB962C8B-B14F-4D97-AF65-F5344CB8AC3E}">
        <p14:creationId xmlns:p14="http://schemas.microsoft.com/office/powerpoint/2010/main" val="781874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6">
                                            <p:txEl>
                                              <p:pRg st="0" end="0"/>
                                            </p:txEl>
                                          </p:spTgt>
                                        </p:tgtEl>
                                        <p:attrNameLst>
                                          <p:attrName>style.visibility</p:attrName>
                                        </p:attrNameLst>
                                      </p:cBhvr>
                                      <p:to>
                                        <p:strVal val="visible"/>
                                      </p:to>
                                    </p:set>
                                    <p:animEffect transition="in" filter="wipe(up)">
                                      <p:cBhvr>
                                        <p:cTn id="15" dur="500"/>
                                        <p:tgtEl>
                                          <p:spTgt spid="26">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7">
                                            <p:txEl>
                                              <p:pRg st="0" end="0"/>
                                            </p:txEl>
                                          </p:spTgt>
                                        </p:tgtEl>
                                        <p:attrNameLst>
                                          <p:attrName>style.visibility</p:attrName>
                                        </p:attrNameLst>
                                      </p:cBhvr>
                                      <p:to>
                                        <p:strVal val="visible"/>
                                      </p:to>
                                    </p:set>
                                    <p:animEffect transition="in" filter="wipe(up)">
                                      <p:cBhvr>
                                        <p:cTn id="19" dur="50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628E5655-EBF3-4BBE-880F-73F2A4784D60}"/>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0833" r="20833"/>
          <a:stretch>
            <a:fillRect/>
          </a:stretch>
        </p:blipFill>
        <p:spPr/>
      </p:pic>
      <p:pic>
        <p:nvPicPr>
          <p:cNvPr id="19" name="Picture Placeholder 18">
            <a:extLst>
              <a:ext uri="{FF2B5EF4-FFF2-40B4-BE49-F238E27FC236}">
                <a16:creationId xmlns:a16="http://schemas.microsoft.com/office/drawing/2014/main" id="{AF7F48F3-27D9-4E53-9474-B646C9DCF30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34240" r="34240"/>
          <a:stretch>
            <a:fillRect/>
          </a:stretch>
        </p:blipFill>
        <p:spPr/>
      </p:pic>
      <p:grpSp>
        <p:nvGrpSpPr>
          <p:cNvPr id="4" name="Group 3">
            <a:extLst>
              <a:ext uri="{FF2B5EF4-FFF2-40B4-BE49-F238E27FC236}">
                <a16:creationId xmlns:a16="http://schemas.microsoft.com/office/drawing/2014/main" id="{2EFE2CA7-9B11-4F07-8FCE-6BF382A37322}"/>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8B2ADD8B-85EC-4CAA-AB80-042075A028C9}"/>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902A3DFD-8EC9-4027-879C-2AE141BA3A12}"/>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4CBF438B-E3C9-41DF-AD74-F69C59C1D3B3}"/>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Rectangle: Rounded Corners 10">
            <a:extLst>
              <a:ext uri="{FF2B5EF4-FFF2-40B4-BE49-F238E27FC236}">
                <a16:creationId xmlns:a16="http://schemas.microsoft.com/office/drawing/2014/main" id="{3C9DA97A-31B9-4197-93C1-DBB87E0F3D7C}"/>
              </a:ext>
            </a:extLst>
          </p:cNvPr>
          <p:cNvSpPr/>
          <p:nvPr/>
        </p:nvSpPr>
        <p:spPr>
          <a:xfrm>
            <a:off x="4055730" y="1234166"/>
            <a:ext cx="3771900" cy="958103"/>
          </a:xfrm>
          <a:prstGeom prst="roundRect">
            <a:avLst>
              <a:gd name="adj" fmla="val 0"/>
            </a:avLst>
          </a:prstGeom>
          <a:solidFill>
            <a:schemeClr val="bg1"/>
          </a:solidFill>
          <a:ln>
            <a:noFill/>
          </a:ln>
          <a:effectLst>
            <a:outerShdw blurRad="3556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0" name="Rectangle 9">
            <a:extLst>
              <a:ext uri="{FF2B5EF4-FFF2-40B4-BE49-F238E27FC236}">
                <a16:creationId xmlns:a16="http://schemas.microsoft.com/office/drawing/2014/main" id="{14C58617-4FD6-4191-AA58-8E6AF751FCA4}"/>
              </a:ext>
            </a:extLst>
          </p:cNvPr>
          <p:cNvSpPr/>
          <p:nvPr/>
        </p:nvSpPr>
        <p:spPr>
          <a:xfrm>
            <a:off x="4110522" y="1796387"/>
            <a:ext cx="1120822" cy="263021"/>
          </a:xfrm>
          <a:prstGeom prst="rect">
            <a:avLst/>
          </a:prstGeom>
        </p:spPr>
        <p:txBody>
          <a:bodyPr wrap="square">
            <a:spAutoFit/>
          </a:bodyPr>
          <a:lstStyle/>
          <a:p>
            <a:pPr algn="ctr">
              <a:lnSpc>
                <a:spcPct val="150000"/>
              </a:lnSpc>
            </a:pPr>
            <a:r>
              <a:rPr lang="en-US" sz="825" dirty="0">
                <a:solidFill>
                  <a:schemeClr val="bg1">
                    <a:lumMod val="50000"/>
                  </a:schemeClr>
                </a:solidFill>
                <a:latin typeface="Open Sans" panose="020B0606030504020204" pitchFamily="34" charset="0"/>
              </a:rPr>
              <a:t>Lorem Ipsum </a:t>
            </a:r>
            <a:endParaRPr lang="en-US" sz="825" dirty="0">
              <a:solidFill>
                <a:schemeClr val="bg1">
                  <a:lumMod val="50000"/>
                </a:schemeClr>
              </a:solidFill>
              <a:latin typeface="DauphinPlain"/>
            </a:endParaRPr>
          </a:p>
        </p:txBody>
      </p:sp>
      <p:sp>
        <p:nvSpPr>
          <p:cNvPr id="11" name="TextBox 10">
            <a:extLst>
              <a:ext uri="{FF2B5EF4-FFF2-40B4-BE49-F238E27FC236}">
                <a16:creationId xmlns:a16="http://schemas.microsoft.com/office/drawing/2014/main" id="{9F26A314-F228-4605-92CF-9182675DC3FC}"/>
              </a:ext>
            </a:extLst>
          </p:cNvPr>
          <p:cNvSpPr txBox="1"/>
          <p:nvPr/>
        </p:nvSpPr>
        <p:spPr>
          <a:xfrm>
            <a:off x="4055730" y="1455971"/>
            <a:ext cx="1230406" cy="461665"/>
          </a:xfrm>
          <a:prstGeom prst="rect">
            <a:avLst/>
          </a:prstGeom>
          <a:noFill/>
        </p:spPr>
        <p:txBody>
          <a:bodyPr wrap="square" rtlCol="0">
            <a:spAutoFit/>
          </a:bodyPr>
          <a:lstStyle/>
          <a:p>
            <a:pPr algn="ctr"/>
            <a:r>
              <a:rPr lang="en-GB" sz="24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10%</a:t>
            </a:r>
            <a:endParaRPr lang="id-ID" sz="1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2" name="Rectangle 11">
            <a:extLst>
              <a:ext uri="{FF2B5EF4-FFF2-40B4-BE49-F238E27FC236}">
                <a16:creationId xmlns:a16="http://schemas.microsoft.com/office/drawing/2014/main" id="{5A7F9B4A-8E68-40DD-8543-491658D92663}"/>
              </a:ext>
            </a:extLst>
          </p:cNvPr>
          <p:cNvSpPr/>
          <p:nvPr/>
        </p:nvSpPr>
        <p:spPr>
          <a:xfrm>
            <a:off x="5208449" y="1394545"/>
            <a:ext cx="2467901"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a:t>
            </a:r>
            <a:r>
              <a:rPr lang="en-US" sz="825" dirty="0" err="1">
                <a:solidFill>
                  <a:schemeClr val="bg1">
                    <a:lumMod val="50000"/>
                  </a:schemeClr>
                </a:solidFill>
                <a:latin typeface="Open Sans" panose="020B0606030504020204" pitchFamily="34" charset="0"/>
              </a:rPr>
              <a:t>Lorem</a:t>
            </a:r>
            <a:r>
              <a:rPr lang="en-US" sz="825" dirty="0">
                <a:solidFill>
                  <a:schemeClr val="bg1">
                    <a:lumMod val="50000"/>
                  </a:schemeClr>
                </a:solidFill>
                <a:latin typeface="Open Sans" panose="020B0606030504020204" pitchFamily="34" charset="0"/>
              </a:rPr>
              <a:t> </a:t>
            </a:r>
            <a:r>
              <a:rPr lang="en-US" sz="825" dirty="0" err="1">
                <a:solidFill>
                  <a:schemeClr val="bg1">
                    <a:lumMod val="50000"/>
                  </a:schemeClr>
                </a:solidFill>
                <a:latin typeface="Open Sans" panose="020B0606030504020204" pitchFamily="34" charset="0"/>
              </a:rPr>
              <a:t>Ipsum</a:t>
            </a:r>
            <a:r>
              <a:rPr lang="en-US" sz="825" dirty="0">
                <a:solidFill>
                  <a:schemeClr val="bg1">
                    <a:lumMod val="50000"/>
                  </a:schemeClr>
                </a:solidFill>
                <a:latin typeface="Open Sans" panose="020B0606030504020204" pitchFamily="34" charset="0"/>
              </a:rPr>
              <a:t> has been the industry's standard</a:t>
            </a:r>
            <a:endParaRPr lang="en-US" sz="825" dirty="0">
              <a:solidFill>
                <a:schemeClr val="bg1">
                  <a:lumMod val="50000"/>
                </a:schemeClr>
              </a:solidFill>
              <a:latin typeface="DauphinPlain"/>
            </a:endParaRPr>
          </a:p>
        </p:txBody>
      </p:sp>
      <p:sp>
        <p:nvSpPr>
          <p:cNvPr id="14" name="Rectangle 13">
            <a:extLst>
              <a:ext uri="{FF2B5EF4-FFF2-40B4-BE49-F238E27FC236}">
                <a16:creationId xmlns:a16="http://schemas.microsoft.com/office/drawing/2014/main" id="{9B81E0E8-FF24-41D0-8D14-B2AA4158A86B}"/>
              </a:ext>
            </a:extLst>
          </p:cNvPr>
          <p:cNvSpPr/>
          <p:nvPr/>
        </p:nvSpPr>
        <p:spPr>
          <a:xfrm>
            <a:off x="695839" y="3126397"/>
            <a:ext cx="2748141"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simply dummy text dummy text of the printing and typesetting industry. Lorem simply dummy text</a:t>
            </a:r>
            <a:endParaRPr lang="en-US" sz="825" dirty="0">
              <a:solidFill>
                <a:schemeClr val="bg1">
                  <a:lumMod val="50000"/>
                </a:schemeClr>
              </a:solidFill>
              <a:latin typeface="DauphinPlain"/>
            </a:endParaRPr>
          </a:p>
        </p:txBody>
      </p:sp>
      <p:sp>
        <p:nvSpPr>
          <p:cNvPr id="15" name="Rectangle 14">
            <a:extLst>
              <a:ext uri="{FF2B5EF4-FFF2-40B4-BE49-F238E27FC236}">
                <a16:creationId xmlns:a16="http://schemas.microsoft.com/office/drawing/2014/main" id="{BF272FB2-D899-4F01-A47C-D787E6321F9C}"/>
              </a:ext>
            </a:extLst>
          </p:cNvPr>
          <p:cNvSpPr/>
          <p:nvPr/>
        </p:nvSpPr>
        <p:spPr>
          <a:xfrm>
            <a:off x="750630" y="2687817"/>
            <a:ext cx="1120822" cy="26302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a:t>
            </a:r>
            <a:endParaRPr lang="en-US" sz="825" dirty="0">
              <a:solidFill>
                <a:schemeClr val="bg1">
                  <a:lumMod val="50000"/>
                </a:schemeClr>
              </a:solidFill>
              <a:latin typeface="DauphinPlain"/>
            </a:endParaRPr>
          </a:p>
        </p:txBody>
      </p:sp>
      <p:sp>
        <p:nvSpPr>
          <p:cNvPr id="16" name="TextBox 15">
            <a:extLst>
              <a:ext uri="{FF2B5EF4-FFF2-40B4-BE49-F238E27FC236}">
                <a16:creationId xmlns:a16="http://schemas.microsoft.com/office/drawing/2014/main" id="{A72CF88E-24D6-4766-B5F5-0FEC5E7ADD79}"/>
              </a:ext>
            </a:extLst>
          </p:cNvPr>
          <p:cNvSpPr txBox="1"/>
          <p:nvPr/>
        </p:nvSpPr>
        <p:spPr>
          <a:xfrm>
            <a:off x="695839" y="2347401"/>
            <a:ext cx="1230406" cy="461665"/>
          </a:xfrm>
          <a:prstGeom prst="rect">
            <a:avLst/>
          </a:prstGeom>
          <a:noFill/>
        </p:spPr>
        <p:txBody>
          <a:bodyPr wrap="square" rtlCol="0">
            <a:spAutoFit/>
          </a:bodyPr>
          <a:lstStyle/>
          <a:p>
            <a:r>
              <a:rPr lang="en-GB" sz="2400" b="1" dirty="0">
                <a:solidFill>
                  <a:schemeClr val="accent4"/>
                </a:solidFill>
                <a:latin typeface="Newsreader" panose="02000000000000000000" pitchFamily="2" charset="0"/>
                <a:ea typeface="Noto Serif" panose="02020600060500020200" pitchFamily="18" charset="0"/>
                <a:cs typeface="Noto Serif" panose="02020600060500020200" pitchFamily="18" charset="0"/>
              </a:rPr>
              <a:t>56+</a:t>
            </a:r>
            <a:endParaRPr lang="id-ID" sz="1200" b="1" dirty="0">
              <a:solidFill>
                <a:schemeClr val="accent4"/>
              </a:solidFill>
              <a:latin typeface="Newsreader" panose="02000000000000000000" pitchFamily="2" charset="0"/>
              <a:ea typeface="Noto Serif" panose="02020600060500020200" pitchFamily="18" charset="0"/>
              <a:cs typeface="Noto Serif" panose="02020600060500020200" pitchFamily="18" charset="0"/>
            </a:endParaRPr>
          </a:p>
        </p:txBody>
      </p:sp>
      <p:sp>
        <p:nvSpPr>
          <p:cNvPr id="17" name="TextBox 16">
            <a:extLst>
              <a:ext uri="{FF2B5EF4-FFF2-40B4-BE49-F238E27FC236}">
                <a16:creationId xmlns:a16="http://schemas.microsoft.com/office/drawing/2014/main" id="{8F3D8F26-8680-48D4-9B46-C2D5BC23D915}"/>
              </a:ext>
            </a:extLst>
          </p:cNvPr>
          <p:cNvSpPr txBox="1"/>
          <p:nvPr/>
        </p:nvSpPr>
        <p:spPr>
          <a:xfrm>
            <a:off x="666216" y="1086639"/>
            <a:ext cx="2977355" cy="830997"/>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Company Vision Statement.</a:t>
            </a:r>
          </a:p>
        </p:txBody>
      </p:sp>
    </p:spTree>
    <p:extLst>
      <p:ext uri="{BB962C8B-B14F-4D97-AF65-F5344CB8AC3E}">
        <p14:creationId xmlns:p14="http://schemas.microsoft.com/office/powerpoint/2010/main" val="3722748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up)">
                                      <p:cBhvr>
                                        <p:cTn id="7" dur="500"/>
                                        <p:tgtEl>
                                          <p:spTgt spid="10">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wipe(up)">
                                      <p:cBhvr>
                                        <p:cTn id="15" dur="500"/>
                                        <p:tgtEl>
                                          <p:spTgt spid="12">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4">
                                            <p:txEl>
                                              <p:pRg st="0" end="0"/>
                                            </p:txEl>
                                          </p:spTgt>
                                        </p:tgtEl>
                                        <p:attrNameLst>
                                          <p:attrName>style.visibility</p:attrName>
                                        </p:attrNameLst>
                                      </p:cBhvr>
                                      <p:to>
                                        <p:strVal val="visible"/>
                                      </p:to>
                                    </p:set>
                                    <p:animEffect transition="in" filter="wipe(up)">
                                      <p:cBhvr>
                                        <p:cTn id="19" dur="500"/>
                                        <p:tgtEl>
                                          <p:spTgt spid="14">
                                            <p:txEl>
                                              <p:pRg st="0" end="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animEffect transition="in" filter="wipe(up)">
                                      <p:cBhvr>
                                        <p:cTn id="23" dur="500"/>
                                        <p:tgtEl>
                                          <p:spTgt spid="15">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90B914E2-9289-44D5-8B9D-88EE9A4D87D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8576" r="28576"/>
          <a:stretch>
            <a:fillRect/>
          </a:stretch>
        </p:blipFill>
        <p:spPr/>
      </p:pic>
      <p:grpSp>
        <p:nvGrpSpPr>
          <p:cNvPr id="4" name="Group 3">
            <a:extLst>
              <a:ext uri="{FF2B5EF4-FFF2-40B4-BE49-F238E27FC236}">
                <a16:creationId xmlns:a16="http://schemas.microsoft.com/office/drawing/2014/main" id="{64EC1018-7765-44D0-9D56-31C571F8A2A2}"/>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B613A2EF-9B42-4B66-8A16-231602228A2C}"/>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5A1E02AD-19E3-487E-BAD0-94302A54CB00}"/>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407909FF-DCC6-4E15-BBD5-4B279CF205EC}"/>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Rectangle 8">
            <a:extLst>
              <a:ext uri="{FF2B5EF4-FFF2-40B4-BE49-F238E27FC236}">
                <a16:creationId xmlns:a16="http://schemas.microsoft.com/office/drawing/2014/main" id="{9373EF1F-D78E-4C20-911C-69F84CC8863F}"/>
              </a:ext>
            </a:extLst>
          </p:cNvPr>
          <p:cNvSpPr/>
          <p:nvPr/>
        </p:nvSpPr>
        <p:spPr>
          <a:xfrm>
            <a:off x="1975935" y="3525370"/>
            <a:ext cx="2420471" cy="665630"/>
          </a:xfrm>
          <a:prstGeom prst="rect">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Rectangle 9">
            <a:extLst>
              <a:ext uri="{FF2B5EF4-FFF2-40B4-BE49-F238E27FC236}">
                <a16:creationId xmlns:a16="http://schemas.microsoft.com/office/drawing/2014/main" id="{EC87D570-159A-48DF-A087-B80D01929953}"/>
              </a:ext>
            </a:extLst>
          </p:cNvPr>
          <p:cNvSpPr/>
          <p:nvPr/>
        </p:nvSpPr>
        <p:spPr>
          <a:xfrm>
            <a:off x="4036695" y="3273663"/>
            <a:ext cx="531159" cy="503413"/>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1" name="Freeform 16">
            <a:extLst>
              <a:ext uri="{FF2B5EF4-FFF2-40B4-BE49-F238E27FC236}">
                <a16:creationId xmlns:a16="http://schemas.microsoft.com/office/drawing/2014/main" id="{E9F92B8A-5881-44D8-9542-674DEE3F6C74}"/>
              </a:ext>
            </a:extLst>
          </p:cNvPr>
          <p:cNvSpPr>
            <a:spLocks noChangeArrowheads="1"/>
          </p:cNvSpPr>
          <p:nvPr/>
        </p:nvSpPr>
        <p:spPr bwMode="auto">
          <a:xfrm>
            <a:off x="4186617" y="3421495"/>
            <a:ext cx="231315" cy="206707"/>
          </a:xfrm>
          <a:custGeom>
            <a:avLst/>
            <a:gdLst>
              <a:gd name="T0" fmla="*/ 139617 w 497"/>
              <a:gd name="T1" fmla="*/ 151370 h 444"/>
              <a:gd name="T2" fmla="*/ 139617 w 497"/>
              <a:gd name="T3" fmla="*/ 151370 h 444"/>
              <a:gd name="T4" fmla="*/ 99534 w 497"/>
              <a:gd name="T5" fmla="*/ 115780 h 444"/>
              <a:gd name="T6" fmla="*/ 111694 w 497"/>
              <a:gd name="T7" fmla="*/ 87849 h 444"/>
              <a:gd name="T8" fmla="*/ 123404 w 497"/>
              <a:gd name="T9" fmla="*/ 68027 h 444"/>
              <a:gd name="T10" fmla="*/ 119801 w 497"/>
              <a:gd name="T11" fmla="*/ 59917 h 444"/>
              <a:gd name="T12" fmla="*/ 123404 w 497"/>
              <a:gd name="T13" fmla="*/ 40095 h 444"/>
              <a:gd name="T14" fmla="*/ 79717 w 497"/>
              <a:gd name="T15" fmla="*/ 0 h 444"/>
              <a:gd name="T16" fmla="*/ 31526 w 497"/>
              <a:gd name="T17" fmla="*/ 40095 h 444"/>
              <a:gd name="T18" fmla="*/ 35580 w 497"/>
              <a:gd name="T19" fmla="*/ 59917 h 444"/>
              <a:gd name="T20" fmla="*/ 31526 w 497"/>
              <a:gd name="T21" fmla="*/ 68027 h 444"/>
              <a:gd name="T22" fmla="*/ 43687 w 497"/>
              <a:gd name="T23" fmla="*/ 87849 h 444"/>
              <a:gd name="T24" fmla="*/ 55397 w 497"/>
              <a:gd name="T25" fmla="*/ 115780 h 444"/>
              <a:gd name="T26" fmla="*/ 15763 w 497"/>
              <a:gd name="T27" fmla="*/ 151370 h 444"/>
              <a:gd name="T28" fmla="*/ 0 w 497"/>
              <a:gd name="T29" fmla="*/ 155425 h 444"/>
              <a:gd name="T30" fmla="*/ 0 w 497"/>
              <a:gd name="T31" fmla="*/ 199574 h 444"/>
              <a:gd name="T32" fmla="*/ 179251 w 497"/>
              <a:gd name="T33" fmla="*/ 199574 h 444"/>
              <a:gd name="T34" fmla="*/ 179251 w 497"/>
              <a:gd name="T35" fmla="*/ 179752 h 444"/>
              <a:gd name="T36" fmla="*/ 139617 w 497"/>
              <a:gd name="T37" fmla="*/ 151370 h 444"/>
              <a:gd name="T38" fmla="*/ 191411 w 497"/>
              <a:gd name="T39" fmla="*/ 87849 h 444"/>
              <a:gd name="T40" fmla="*/ 191411 w 497"/>
              <a:gd name="T41" fmla="*/ 87849 h 444"/>
              <a:gd name="T42" fmla="*/ 191411 w 497"/>
              <a:gd name="T43" fmla="*/ 55863 h 444"/>
              <a:gd name="T44" fmla="*/ 167541 w 497"/>
              <a:gd name="T45" fmla="*/ 55863 h 444"/>
              <a:gd name="T46" fmla="*/ 167541 w 497"/>
              <a:gd name="T47" fmla="*/ 87849 h 444"/>
              <a:gd name="T48" fmla="*/ 135564 w 497"/>
              <a:gd name="T49" fmla="*/ 87849 h 444"/>
              <a:gd name="T50" fmla="*/ 135564 w 497"/>
              <a:gd name="T51" fmla="*/ 111726 h 444"/>
              <a:gd name="T52" fmla="*/ 167541 w 497"/>
              <a:gd name="T53" fmla="*/ 111726 h 444"/>
              <a:gd name="T54" fmla="*/ 167541 w 497"/>
              <a:gd name="T55" fmla="*/ 143712 h 444"/>
              <a:gd name="T56" fmla="*/ 191411 w 497"/>
              <a:gd name="T57" fmla="*/ 143712 h 444"/>
              <a:gd name="T58" fmla="*/ 191411 w 497"/>
              <a:gd name="T59" fmla="*/ 111726 h 444"/>
              <a:gd name="T60" fmla="*/ 223388 w 497"/>
              <a:gd name="T61" fmla="*/ 111726 h 444"/>
              <a:gd name="T62" fmla="*/ 223388 w 497"/>
              <a:gd name="T63" fmla="*/ 87849 h 444"/>
              <a:gd name="T64" fmla="*/ 191411 w 497"/>
              <a:gd name="T65" fmla="*/ 87849 h 4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solidFill>
            <a:schemeClr val="tx1">
              <a:lumMod val="65000"/>
              <a:lumOff val="3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25718" tIns="12859" rIns="25718" bIns="12859" anchor="ctr"/>
          <a:lstStyle/>
          <a:p>
            <a:endParaRPr lang="en-US" sz="1013" dirty="0"/>
          </a:p>
        </p:txBody>
      </p:sp>
      <p:sp>
        <p:nvSpPr>
          <p:cNvPr id="12" name="TextBox 11">
            <a:extLst>
              <a:ext uri="{FF2B5EF4-FFF2-40B4-BE49-F238E27FC236}">
                <a16:creationId xmlns:a16="http://schemas.microsoft.com/office/drawing/2014/main" id="{9F1C660A-400F-4D66-9B40-AED72622101D}"/>
              </a:ext>
            </a:extLst>
          </p:cNvPr>
          <p:cNvSpPr txBox="1"/>
          <p:nvPr/>
        </p:nvSpPr>
        <p:spPr>
          <a:xfrm>
            <a:off x="2256621" y="3724539"/>
            <a:ext cx="2712944" cy="248209"/>
          </a:xfrm>
          <a:prstGeom prst="rect">
            <a:avLst/>
          </a:prstGeom>
          <a:noFill/>
        </p:spPr>
        <p:txBody>
          <a:bodyPr wrap="square" rtlCol="0">
            <a:spAutoFit/>
          </a:bodyPr>
          <a:lstStyle/>
          <a:p>
            <a:r>
              <a:rPr lang="en-US" sz="1013" b="1" dirty="0">
                <a:solidFill>
                  <a:schemeClr val="bg1"/>
                </a:solidFill>
                <a:latin typeface="Open Sans" panose="020B0606030504020204" pitchFamily="34" charset="0"/>
                <a:ea typeface="Open Sans" panose="020B0606030504020204" pitchFamily="34" charset="0"/>
                <a:cs typeface="Open Sans" panose="020B0606030504020204" pitchFamily="34" charset="0"/>
              </a:rPr>
              <a:t>Project Industries</a:t>
            </a:r>
            <a:endParaRPr lang="id-ID" sz="1013"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a:extLst>
              <a:ext uri="{FF2B5EF4-FFF2-40B4-BE49-F238E27FC236}">
                <a16:creationId xmlns:a16="http://schemas.microsoft.com/office/drawing/2014/main" id="{39A78FA9-FFCF-464E-979F-2729641745AF}"/>
              </a:ext>
            </a:extLst>
          </p:cNvPr>
          <p:cNvGrpSpPr/>
          <p:nvPr/>
        </p:nvGrpSpPr>
        <p:grpSpPr>
          <a:xfrm>
            <a:off x="5228770" y="2265494"/>
            <a:ext cx="431606" cy="431606"/>
            <a:chOff x="2204946" y="4383203"/>
            <a:chExt cx="575475" cy="575475"/>
          </a:xfrm>
        </p:grpSpPr>
        <p:sp>
          <p:nvSpPr>
            <p:cNvPr id="14" name="Oval 13">
              <a:extLst>
                <a:ext uri="{FF2B5EF4-FFF2-40B4-BE49-F238E27FC236}">
                  <a16:creationId xmlns:a16="http://schemas.microsoft.com/office/drawing/2014/main" id="{D287C7D6-5C7B-4B39-B391-E1CE5D267790}"/>
                </a:ext>
              </a:extLst>
            </p:cNvPr>
            <p:cNvSpPr/>
            <p:nvPr/>
          </p:nvSpPr>
          <p:spPr>
            <a:xfrm>
              <a:off x="2204946" y="4383203"/>
              <a:ext cx="575475" cy="5754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 name="Freeform 38">
              <a:extLst>
                <a:ext uri="{FF2B5EF4-FFF2-40B4-BE49-F238E27FC236}">
                  <a16:creationId xmlns:a16="http://schemas.microsoft.com/office/drawing/2014/main" id="{533DDC2D-E25D-4829-A8B2-D142B48E5AE2}"/>
                </a:ext>
              </a:extLst>
            </p:cNvPr>
            <p:cNvSpPr>
              <a:spLocks noEditPoints="1"/>
            </p:cNvSpPr>
            <p:nvPr/>
          </p:nvSpPr>
          <p:spPr bwMode="auto">
            <a:xfrm>
              <a:off x="2353186" y="4559862"/>
              <a:ext cx="276402" cy="249050"/>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bg1"/>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16" name="Rectangle 15">
            <a:extLst>
              <a:ext uri="{FF2B5EF4-FFF2-40B4-BE49-F238E27FC236}">
                <a16:creationId xmlns:a16="http://schemas.microsoft.com/office/drawing/2014/main" id="{035D5B9F-E832-4586-AA88-C2D9C9CC817D}"/>
              </a:ext>
            </a:extLst>
          </p:cNvPr>
          <p:cNvSpPr/>
          <p:nvPr/>
        </p:nvSpPr>
        <p:spPr>
          <a:xfrm>
            <a:off x="6028617" y="2397988"/>
            <a:ext cx="2335802"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is simply dummy text of </a:t>
            </a:r>
            <a:endParaRPr lang="en-US" sz="825" dirty="0">
              <a:solidFill>
                <a:schemeClr val="bg1">
                  <a:lumMod val="50000"/>
                </a:schemeClr>
              </a:solidFill>
              <a:latin typeface="DauphinPlain"/>
            </a:endParaRPr>
          </a:p>
        </p:txBody>
      </p:sp>
      <p:sp>
        <p:nvSpPr>
          <p:cNvPr id="17" name="TextBox 16">
            <a:extLst>
              <a:ext uri="{FF2B5EF4-FFF2-40B4-BE49-F238E27FC236}">
                <a16:creationId xmlns:a16="http://schemas.microsoft.com/office/drawing/2014/main" id="{CE9DBF10-55D5-4566-8E47-091D15C658F3}"/>
              </a:ext>
            </a:extLst>
          </p:cNvPr>
          <p:cNvSpPr txBox="1"/>
          <p:nvPr/>
        </p:nvSpPr>
        <p:spPr>
          <a:xfrm>
            <a:off x="6028617" y="2139668"/>
            <a:ext cx="2221765" cy="230832"/>
          </a:xfrm>
          <a:prstGeom prst="rect">
            <a:avLst/>
          </a:prstGeom>
          <a:noFill/>
        </p:spPr>
        <p:txBody>
          <a:bodyPr wrap="square" rtlCol="0">
            <a:spAutoFit/>
          </a:bodyPr>
          <a:lstStyle/>
          <a:p>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Oval 18">
            <a:extLst>
              <a:ext uri="{FF2B5EF4-FFF2-40B4-BE49-F238E27FC236}">
                <a16:creationId xmlns:a16="http://schemas.microsoft.com/office/drawing/2014/main" id="{1D5F7271-6D39-479C-B33A-030449EFB088}"/>
              </a:ext>
            </a:extLst>
          </p:cNvPr>
          <p:cNvSpPr/>
          <p:nvPr/>
        </p:nvSpPr>
        <p:spPr>
          <a:xfrm>
            <a:off x="5228770" y="3437760"/>
            <a:ext cx="431606" cy="43160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Rectangle 20">
            <a:extLst>
              <a:ext uri="{FF2B5EF4-FFF2-40B4-BE49-F238E27FC236}">
                <a16:creationId xmlns:a16="http://schemas.microsoft.com/office/drawing/2014/main" id="{D10A8932-6512-430C-9F7E-2983CA130AE5}"/>
              </a:ext>
            </a:extLst>
          </p:cNvPr>
          <p:cNvSpPr/>
          <p:nvPr/>
        </p:nvSpPr>
        <p:spPr>
          <a:xfrm>
            <a:off x="6028617" y="3570254"/>
            <a:ext cx="2335802"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is simply dummy text of </a:t>
            </a:r>
            <a:endParaRPr lang="en-US" sz="825" dirty="0">
              <a:solidFill>
                <a:schemeClr val="bg1">
                  <a:lumMod val="50000"/>
                </a:schemeClr>
              </a:solidFill>
              <a:latin typeface="DauphinPlain"/>
            </a:endParaRPr>
          </a:p>
        </p:txBody>
      </p:sp>
      <p:sp>
        <p:nvSpPr>
          <p:cNvPr id="22" name="TextBox 21">
            <a:extLst>
              <a:ext uri="{FF2B5EF4-FFF2-40B4-BE49-F238E27FC236}">
                <a16:creationId xmlns:a16="http://schemas.microsoft.com/office/drawing/2014/main" id="{1312A18A-16AB-4393-BA25-E18356A18FC3}"/>
              </a:ext>
            </a:extLst>
          </p:cNvPr>
          <p:cNvSpPr txBox="1"/>
          <p:nvPr/>
        </p:nvSpPr>
        <p:spPr>
          <a:xfrm>
            <a:off x="6028617" y="3311933"/>
            <a:ext cx="2221765" cy="230832"/>
          </a:xfrm>
          <a:prstGeom prst="rect">
            <a:avLst/>
          </a:prstGeom>
          <a:noFill/>
        </p:spPr>
        <p:txBody>
          <a:bodyPr wrap="square" rtlCol="0">
            <a:spAutoFit/>
          </a:bodyPr>
          <a:lstStyle/>
          <a:p>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9B0B0990-6D45-4ED6-A187-D45D301F92BA}"/>
              </a:ext>
            </a:extLst>
          </p:cNvPr>
          <p:cNvSpPr txBox="1"/>
          <p:nvPr/>
        </p:nvSpPr>
        <p:spPr>
          <a:xfrm>
            <a:off x="5105403" y="1005251"/>
            <a:ext cx="2977355" cy="830997"/>
          </a:xfrm>
          <a:prstGeom prst="rect">
            <a:avLst/>
          </a:prstGeom>
          <a:noFill/>
        </p:spPr>
        <p:txBody>
          <a:bodyPr wrap="square" rtlCol="0">
            <a:spAutoFit/>
          </a:bodyPr>
          <a:lstStyle/>
          <a:p>
            <a:r>
              <a:rPr lang="en-US" sz="2400" b="1" dirty="0">
                <a:solidFill>
                  <a:schemeClr val="tx1">
                    <a:lumMod val="95000"/>
                    <a:lumOff val="5000"/>
                  </a:schemeClr>
                </a:solidFill>
                <a:latin typeface="Newsreader" panose="02000000000000000000" pitchFamily="2" charset="0"/>
                <a:ea typeface="Open Sans ExtraBold" panose="020B0906030804020204" pitchFamily="34" charset="0"/>
                <a:cs typeface="Rubik Black" pitchFamily="2" charset="-79"/>
              </a:rPr>
              <a:t>About Mission Statement.</a:t>
            </a:r>
          </a:p>
        </p:txBody>
      </p:sp>
      <p:grpSp>
        <p:nvGrpSpPr>
          <p:cNvPr id="24" name="Group 23">
            <a:extLst>
              <a:ext uri="{FF2B5EF4-FFF2-40B4-BE49-F238E27FC236}">
                <a16:creationId xmlns:a16="http://schemas.microsoft.com/office/drawing/2014/main" id="{91FFA3BE-712F-442C-8B05-F4E02637ED0A}"/>
              </a:ext>
            </a:extLst>
          </p:cNvPr>
          <p:cNvGrpSpPr/>
          <p:nvPr/>
        </p:nvGrpSpPr>
        <p:grpSpPr>
          <a:xfrm>
            <a:off x="5314983" y="3546012"/>
            <a:ext cx="257236" cy="257380"/>
            <a:chOff x="552450" y="496887"/>
            <a:chExt cx="1012258" cy="1012825"/>
          </a:xfrm>
          <a:solidFill>
            <a:schemeClr val="bg1"/>
          </a:solidFill>
        </p:grpSpPr>
        <p:sp>
          <p:nvSpPr>
            <p:cNvPr id="25" name="Freeform 1396">
              <a:extLst>
                <a:ext uri="{FF2B5EF4-FFF2-40B4-BE49-F238E27FC236}">
                  <a16:creationId xmlns:a16="http://schemas.microsoft.com/office/drawing/2014/main" id="{6BF31C67-A2CF-4052-98E2-92AF5240EF45}"/>
                </a:ext>
              </a:extLst>
            </p:cNvPr>
            <p:cNvSpPr>
              <a:spLocks noEditPoints="1"/>
            </p:cNvSpPr>
            <p:nvPr/>
          </p:nvSpPr>
          <p:spPr bwMode="auto">
            <a:xfrm>
              <a:off x="552450" y="496887"/>
              <a:ext cx="1012258" cy="1012825"/>
            </a:xfrm>
            <a:custGeom>
              <a:avLst/>
              <a:gdLst>
                <a:gd name="T0" fmla="*/ 1468 w 3573"/>
                <a:gd name="T1" fmla="*/ 833 h 3576"/>
                <a:gd name="T2" fmla="*/ 1133 w 3573"/>
                <a:gd name="T3" fmla="*/ 1024 h 3576"/>
                <a:gd name="T4" fmla="*/ 893 w 3573"/>
                <a:gd name="T5" fmla="*/ 1326 h 3576"/>
                <a:gd name="T6" fmla="*/ 784 w 3573"/>
                <a:gd name="T7" fmla="*/ 1705 h 3576"/>
                <a:gd name="T8" fmla="*/ 832 w 3573"/>
                <a:gd name="T9" fmla="*/ 2105 h 3576"/>
                <a:gd name="T10" fmla="*/ 1023 w 3573"/>
                <a:gd name="T11" fmla="*/ 2442 h 3576"/>
                <a:gd name="T12" fmla="*/ 1325 w 3573"/>
                <a:gd name="T13" fmla="*/ 2681 h 3576"/>
                <a:gd name="T14" fmla="*/ 1704 w 3573"/>
                <a:gd name="T15" fmla="*/ 2791 h 3576"/>
                <a:gd name="T16" fmla="*/ 2103 w 3573"/>
                <a:gd name="T17" fmla="*/ 2743 h 3576"/>
                <a:gd name="T18" fmla="*/ 2440 w 3573"/>
                <a:gd name="T19" fmla="*/ 2552 h 3576"/>
                <a:gd name="T20" fmla="*/ 2679 w 3573"/>
                <a:gd name="T21" fmla="*/ 2250 h 3576"/>
                <a:gd name="T22" fmla="*/ 2788 w 3573"/>
                <a:gd name="T23" fmla="*/ 1870 h 3576"/>
                <a:gd name="T24" fmla="*/ 2740 w 3573"/>
                <a:gd name="T25" fmla="*/ 1470 h 3576"/>
                <a:gd name="T26" fmla="*/ 2549 w 3573"/>
                <a:gd name="T27" fmla="*/ 1133 h 3576"/>
                <a:gd name="T28" fmla="*/ 2248 w 3573"/>
                <a:gd name="T29" fmla="*/ 894 h 3576"/>
                <a:gd name="T30" fmla="*/ 1868 w 3573"/>
                <a:gd name="T31" fmla="*/ 784 h 3576"/>
                <a:gd name="T32" fmla="*/ 1998 w 3573"/>
                <a:gd name="T33" fmla="*/ 12 h 3576"/>
                <a:gd name="T34" fmla="*/ 2063 w 3573"/>
                <a:gd name="T35" fmla="*/ 118 h 3576"/>
                <a:gd name="T36" fmla="*/ 2420 w 3573"/>
                <a:gd name="T37" fmla="*/ 506 h 3576"/>
                <a:gd name="T38" fmla="*/ 2807 w 3573"/>
                <a:gd name="T39" fmla="*/ 384 h 3576"/>
                <a:gd name="T40" fmla="*/ 2917 w 3573"/>
                <a:gd name="T41" fmla="*/ 395 h 3576"/>
                <a:gd name="T42" fmla="*/ 3194 w 3573"/>
                <a:gd name="T43" fmla="*/ 697 h 3576"/>
                <a:gd name="T44" fmla="*/ 3162 w 3573"/>
                <a:gd name="T45" fmla="*/ 804 h 3576"/>
                <a:gd name="T46" fmla="*/ 3138 w 3573"/>
                <a:gd name="T47" fmla="*/ 1326 h 3576"/>
                <a:gd name="T48" fmla="*/ 3505 w 3573"/>
                <a:gd name="T49" fmla="*/ 1521 h 3576"/>
                <a:gd name="T50" fmla="*/ 3573 w 3573"/>
                <a:gd name="T51" fmla="*/ 1627 h 3576"/>
                <a:gd name="T52" fmla="*/ 3528 w 3573"/>
                <a:gd name="T53" fmla="*/ 2040 h 3576"/>
                <a:gd name="T54" fmla="*/ 3167 w 3573"/>
                <a:gd name="T55" fmla="*/ 2158 h 3576"/>
                <a:gd name="T56" fmla="*/ 2974 w 3573"/>
                <a:gd name="T57" fmla="*/ 2583 h 3576"/>
                <a:gd name="T58" fmla="*/ 3197 w 3573"/>
                <a:gd name="T59" fmla="*/ 2854 h 3576"/>
                <a:gd name="T60" fmla="*/ 2935 w 3573"/>
                <a:gd name="T61" fmla="*/ 3165 h 3576"/>
                <a:gd name="T62" fmla="*/ 2830 w 3573"/>
                <a:gd name="T63" fmla="*/ 3198 h 3576"/>
                <a:gd name="T64" fmla="*/ 2502 w 3573"/>
                <a:gd name="T65" fmla="*/ 3026 h 3576"/>
                <a:gd name="T66" fmla="*/ 2064 w 3573"/>
                <a:gd name="T67" fmla="*/ 3190 h 3576"/>
                <a:gd name="T68" fmla="*/ 2020 w 3573"/>
                <a:gd name="T69" fmla="*/ 3550 h 3576"/>
                <a:gd name="T70" fmla="*/ 1600 w 3573"/>
                <a:gd name="T71" fmla="*/ 3573 h 3576"/>
                <a:gd name="T72" fmla="*/ 1512 w 3573"/>
                <a:gd name="T73" fmla="*/ 3485 h 3576"/>
                <a:gd name="T74" fmla="*/ 1237 w 3573"/>
                <a:gd name="T75" fmla="*/ 3109 h 3576"/>
                <a:gd name="T76" fmla="*/ 785 w 3573"/>
                <a:gd name="T77" fmla="*/ 3181 h 3576"/>
                <a:gd name="T78" fmla="*/ 675 w 3573"/>
                <a:gd name="T79" fmla="*/ 3191 h 3576"/>
                <a:gd name="T80" fmla="*/ 384 w 3573"/>
                <a:gd name="T81" fmla="*/ 2899 h 3576"/>
                <a:gd name="T82" fmla="*/ 395 w 3573"/>
                <a:gd name="T83" fmla="*/ 2790 h 3576"/>
                <a:gd name="T84" fmla="*/ 467 w 3573"/>
                <a:gd name="T85" fmla="*/ 2337 h 3576"/>
                <a:gd name="T86" fmla="*/ 91 w 3573"/>
                <a:gd name="T87" fmla="*/ 2063 h 3576"/>
                <a:gd name="T88" fmla="*/ 3 w 3573"/>
                <a:gd name="T89" fmla="*/ 1975 h 3576"/>
                <a:gd name="T90" fmla="*/ 26 w 3573"/>
                <a:gd name="T91" fmla="*/ 1553 h 3576"/>
                <a:gd name="T92" fmla="*/ 385 w 3573"/>
                <a:gd name="T93" fmla="*/ 1509 h 3576"/>
                <a:gd name="T94" fmla="*/ 549 w 3573"/>
                <a:gd name="T95" fmla="*/ 1071 h 3576"/>
                <a:gd name="T96" fmla="*/ 378 w 3573"/>
                <a:gd name="T97" fmla="*/ 743 h 3576"/>
                <a:gd name="T98" fmla="*/ 410 w 3573"/>
                <a:gd name="T99" fmla="*/ 636 h 3576"/>
                <a:gd name="T100" fmla="*/ 720 w 3573"/>
                <a:gd name="T101" fmla="*/ 375 h 3576"/>
                <a:gd name="T102" fmla="*/ 991 w 3573"/>
                <a:gd name="T103" fmla="*/ 599 h 3576"/>
                <a:gd name="T104" fmla="*/ 1415 w 3573"/>
                <a:gd name="T105" fmla="*/ 407 h 3576"/>
                <a:gd name="T106" fmla="*/ 1533 w 3573"/>
                <a:gd name="T107" fmla="*/ 44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3576">
                  <a:moveTo>
                    <a:pt x="1786" y="781"/>
                  </a:moveTo>
                  <a:lnTo>
                    <a:pt x="1704" y="784"/>
                  </a:lnTo>
                  <a:lnTo>
                    <a:pt x="1623" y="795"/>
                  </a:lnTo>
                  <a:lnTo>
                    <a:pt x="1544" y="810"/>
                  </a:lnTo>
                  <a:lnTo>
                    <a:pt x="1468" y="833"/>
                  </a:lnTo>
                  <a:lnTo>
                    <a:pt x="1395" y="860"/>
                  </a:lnTo>
                  <a:lnTo>
                    <a:pt x="1325" y="894"/>
                  </a:lnTo>
                  <a:lnTo>
                    <a:pt x="1256" y="932"/>
                  </a:lnTo>
                  <a:lnTo>
                    <a:pt x="1192" y="976"/>
                  </a:lnTo>
                  <a:lnTo>
                    <a:pt x="1133" y="1024"/>
                  </a:lnTo>
                  <a:lnTo>
                    <a:pt x="1075" y="1077"/>
                  </a:lnTo>
                  <a:lnTo>
                    <a:pt x="1023" y="1133"/>
                  </a:lnTo>
                  <a:lnTo>
                    <a:pt x="975" y="1194"/>
                  </a:lnTo>
                  <a:lnTo>
                    <a:pt x="932" y="1258"/>
                  </a:lnTo>
                  <a:lnTo>
                    <a:pt x="893" y="1326"/>
                  </a:lnTo>
                  <a:lnTo>
                    <a:pt x="860" y="1396"/>
                  </a:lnTo>
                  <a:lnTo>
                    <a:pt x="832" y="1470"/>
                  </a:lnTo>
                  <a:lnTo>
                    <a:pt x="810" y="1546"/>
                  </a:lnTo>
                  <a:lnTo>
                    <a:pt x="794" y="1625"/>
                  </a:lnTo>
                  <a:lnTo>
                    <a:pt x="784" y="1705"/>
                  </a:lnTo>
                  <a:lnTo>
                    <a:pt x="781" y="1788"/>
                  </a:lnTo>
                  <a:lnTo>
                    <a:pt x="784" y="1870"/>
                  </a:lnTo>
                  <a:lnTo>
                    <a:pt x="794" y="1951"/>
                  </a:lnTo>
                  <a:lnTo>
                    <a:pt x="810" y="2029"/>
                  </a:lnTo>
                  <a:lnTo>
                    <a:pt x="832" y="2105"/>
                  </a:lnTo>
                  <a:lnTo>
                    <a:pt x="860" y="2179"/>
                  </a:lnTo>
                  <a:lnTo>
                    <a:pt x="893" y="2250"/>
                  </a:lnTo>
                  <a:lnTo>
                    <a:pt x="932" y="2317"/>
                  </a:lnTo>
                  <a:lnTo>
                    <a:pt x="975" y="2381"/>
                  </a:lnTo>
                  <a:lnTo>
                    <a:pt x="1023" y="2442"/>
                  </a:lnTo>
                  <a:lnTo>
                    <a:pt x="1075" y="2499"/>
                  </a:lnTo>
                  <a:lnTo>
                    <a:pt x="1133" y="2552"/>
                  </a:lnTo>
                  <a:lnTo>
                    <a:pt x="1192" y="2600"/>
                  </a:lnTo>
                  <a:lnTo>
                    <a:pt x="1256" y="2643"/>
                  </a:lnTo>
                  <a:lnTo>
                    <a:pt x="1325" y="2681"/>
                  </a:lnTo>
                  <a:lnTo>
                    <a:pt x="1395" y="2715"/>
                  </a:lnTo>
                  <a:lnTo>
                    <a:pt x="1468" y="2743"/>
                  </a:lnTo>
                  <a:lnTo>
                    <a:pt x="1544" y="2765"/>
                  </a:lnTo>
                  <a:lnTo>
                    <a:pt x="1623" y="2782"/>
                  </a:lnTo>
                  <a:lnTo>
                    <a:pt x="1704" y="2791"/>
                  </a:lnTo>
                  <a:lnTo>
                    <a:pt x="1786" y="2795"/>
                  </a:lnTo>
                  <a:lnTo>
                    <a:pt x="1868" y="2791"/>
                  </a:lnTo>
                  <a:lnTo>
                    <a:pt x="1949" y="2782"/>
                  </a:lnTo>
                  <a:lnTo>
                    <a:pt x="2027" y="2765"/>
                  </a:lnTo>
                  <a:lnTo>
                    <a:pt x="2103" y="2743"/>
                  </a:lnTo>
                  <a:lnTo>
                    <a:pt x="2177" y="2715"/>
                  </a:lnTo>
                  <a:lnTo>
                    <a:pt x="2248" y="2681"/>
                  </a:lnTo>
                  <a:lnTo>
                    <a:pt x="2315" y="2643"/>
                  </a:lnTo>
                  <a:lnTo>
                    <a:pt x="2379" y="2600"/>
                  </a:lnTo>
                  <a:lnTo>
                    <a:pt x="2440" y="2552"/>
                  </a:lnTo>
                  <a:lnTo>
                    <a:pt x="2497" y="2499"/>
                  </a:lnTo>
                  <a:lnTo>
                    <a:pt x="2549" y="2442"/>
                  </a:lnTo>
                  <a:lnTo>
                    <a:pt x="2597" y="2381"/>
                  </a:lnTo>
                  <a:lnTo>
                    <a:pt x="2640" y="2317"/>
                  </a:lnTo>
                  <a:lnTo>
                    <a:pt x="2679" y="2250"/>
                  </a:lnTo>
                  <a:lnTo>
                    <a:pt x="2712" y="2179"/>
                  </a:lnTo>
                  <a:lnTo>
                    <a:pt x="2740" y="2105"/>
                  </a:lnTo>
                  <a:lnTo>
                    <a:pt x="2762" y="2029"/>
                  </a:lnTo>
                  <a:lnTo>
                    <a:pt x="2778" y="1951"/>
                  </a:lnTo>
                  <a:lnTo>
                    <a:pt x="2788" y="1870"/>
                  </a:lnTo>
                  <a:lnTo>
                    <a:pt x="2791" y="1788"/>
                  </a:lnTo>
                  <a:lnTo>
                    <a:pt x="2788" y="1705"/>
                  </a:lnTo>
                  <a:lnTo>
                    <a:pt x="2778" y="1625"/>
                  </a:lnTo>
                  <a:lnTo>
                    <a:pt x="2762" y="1546"/>
                  </a:lnTo>
                  <a:lnTo>
                    <a:pt x="2740" y="1470"/>
                  </a:lnTo>
                  <a:lnTo>
                    <a:pt x="2712" y="1396"/>
                  </a:lnTo>
                  <a:lnTo>
                    <a:pt x="2679" y="1326"/>
                  </a:lnTo>
                  <a:lnTo>
                    <a:pt x="2640" y="1258"/>
                  </a:lnTo>
                  <a:lnTo>
                    <a:pt x="2597" y="1194"/>
                  </a:lnTo>
                  <a:lnTo>
                    <a:pt x="2549" y="1133"/>
                  </a:lnTo>
                  <a:lnTo>
                    <a:pt x="2497" y="1077"/>
                  </a:lnTo>
                  <a:lnTo>
                    <a:pt x="2440" y="1024"/>
                  </a:lnTo>
                  <a:lnTo>
                    <a:pt x="2379" y="976"/>
                  </a:lnTo>
                  <a:lnTo>
                    <a:pt x="2315" y="932"/>
                  </a:lnTo>
                  <a:lnTo>
                    <a:pt x="2248" y="894"/>
                  </a:lnTo>
                  <a:lnTo>
                    <a:pt x="2177" y="860"/>
                  </a:lnTo>
                  <a:lnTo>
                    <a:pt x="2103" y="833"/>
                  </a:lnTo>
                  <a:lnTo>
                    <a:pt x="2027" y="810"/>
                  </a:lnTo>
                  <a:lnTo>
                    <a:pt x="1949" y="795"/>
                  </a:lnTo>
                  <a:lnTo>
                    <a:pt x="1868" y="784"/>
                  </a:lnTo>
                  <a:lnTo>
                    <a:pt x="1786" y="781"/>
                  </a:lnTo>
                  <a:close/>
                  <a:moveTo>
                    <a:pt x="1626" y="0"/>
                  </a:moveTo>
                  <a:lnTo>
                    <a:pt x="1946" y="0"/>
                  </a:lnTo>
                  <a:lnTo>
                    <a:pt x="1973" y="4"/>
                  </a:lnTo>
                  <a:lnTo>
                    <a:pt x="1998" y="12"/>
                  </a:lnTo>
                  <a:lnTo>
                    <a:pt x="2020" y="26"/>
                  </a:lnTo>
                  <a:lnTo>
                    <a:pt x="2038" y="44"/>
                  </a:lnTo>
                  <a:lnTo>
                    <a:pt x="2051" y="67"/>
                  </a:lnTo>
                  <a:lnTo>
                    <a:pt x="2061" y="91"/>
                  </a:lnTo>
                  <a:lnTo>
                    <a:pt x="2063" y="118"/>
                  </a:lnTo>
                  <a:lnTo>
                    <a:pt x="2063" y="384"/>
                  </a:lnTo>
                  <a:lnTo>
                    <a:pt x="2157" y="406"/>
                  </a:lnTo>
                  <a:lnTo>
                    <a:pt x="2247" y="433"/>
                  </a:lnTo>
                  <a:lnTo>
                    <a:pt x="2335" y="467"/>
                  </a:lnTo>
                  <a:lnTo>
                    <a:pt x="2420" y="506"/>
                  </a:lnTo>
                  <a:lnTo>
                    <a:pt x="2501" y="549"/>
                  </a:lnTo>
                  <a:lnTo>
                    <a:pt x="2580" y="598"/>
                  </a:lnTo>
                  <a:lnTo>
                    <a:pt x="2768" y="409"/>
                  </a:lnTo>
                  <a:lnTo>
                    <a:pt x="2787" y="395"/>
                  </a:lnTo>
                  <a:lnTo>
                    <a:pt x="2807" y="384"/>
                  </a:lnTo>
                  <a:lnTo>
                    <a:pt x="2829" y="378"/>
                  </a:lnTo>
                  <a:lnTo>
                    <a:pt x="2852" y="375"/>
                  </a:lnTo>
                  <a:lnTo>
                    <a:pt x="2875" y="378"/>
                  </a:lnTo>
                  <a:lnTo>
                    <a:pt x="2896" y="384"/>
                  </a:lnTo>
                  <a:lnTo>
                    <a:pt x="2917" y="395"/>
                  </a:lnTo>
                  <a:lnTo>
                    <a:pt x="2935" y="409"/>
                  </a:lnTo>
                  <a:lnTo>
                    <a:pt x="3162" y="636"/>
                  </a:lnTo>
                  <a:lnTo>
                    <a:pt x="3178" y="655"/>
                  </a:lnTo>
                  <a:lnTo>
                    <a:pt x="3187" y="675"/>
                  </a:lnTo>
                  <a:lnTo>
                    <a:pt x="3194" y="697"/>
                  </a:lnTo>
                  <a:lnTo>
                    <a:pt x="3196" y="720"/>
                  </a:lnTo>
                  <a:lnTo>
                    <a:pt x="3194" y="743"/>
                  </a:lnTo>
                  <a:lnTo>
                    <a:pt x="3187" y="765"/>
                  </a:lnTo>
                  <a:lnTo>
                    <a:pt x="3178" y="785"/>
                  </a:lnTo>
                  <a:lnTo>
                    <a:pt x="3162" y="804"/>
                  </a:lnTo>
                  <a:lnTo>
                    <a:pt x="2973" y="993"/>
                  </a:lnTo>
                  <a:lnTo>
                    <a:pt x="3022" y="1071"/>
                  </a:lnTo>
                  <a:lnTo>
                    <a:pt x="3067" y="1153"/>
                  </a:lnTo>
                  <a:lnTo>
                    <a:pt x="3105" y="1238"/>
                  </a:lnTo>
                  <a:lnTo>
                    <a:pt x="3138" y="1326"/>
                  </a:lnTo>
                  <a:lnTo>
                    <a:pt x="3166" y="1416"/>
                  </a:lnTo>
                  <a:lnTo>
                    <a:pt x="3187" y="1509"/>
                  </a:lnTo>
                  <a:lnTo>
                    <a:pt x="3453" y="1509"/>
                  </a:lnTo>
                  <a:lnTo>
                    <a:pt x="3481" y="1512"/>
                  </a:lnTo>
                  <a:lnTo>
                    <a:pt x="3505" y="1521"/>
                  </a:lnTo>
                  <a:lnTo>
                    <a:pt x="3528" y="1535"/>
                  </a:lnTo>
                  <a:lnTo>
                    <a:pt x="3546" y="1553"/>
                  </a:lnTo>
                  <a:lnTo>
                    <a:pt x="3560" y="1576"/>
                  </a:lnTo>
                  <a:lnTo>
                    <a:pt x="3570" y="1600"/>
                  </a:lnTo>
                  <a:lnTo>
                    <a:pt x="3573" y="1627"/>
                  </a:lnTo>
                  <a:lnTo>
                    <a:pt x="3573" y="1948"/>
                  </a:lnTo>
                  <a:lnTo>
                    <a:pt x="3570" y="1975"/>
                  </a:lnTo>
                  <a:lnTo>
                    <a:pt x="3561" y="2000"/>
                  </a:lnTo>
                  <a:lnTo>
                    <a:pt x="3547" y="2022"/>
                  </a:lnTo>
                  <a:lnTo>
                    <a:pt x="3528" y="2040"/>
                  </a:lnTo>
                  <a:lnTo>
                    <a:pt x="3507" y="2054"/>
                  </a:lnTo>
                  <a:lnTo>
                    <a:pt x="3482" y="2063"/>
                  </a:lnTo>
                  <a:lnTo>
                    <a:pt x="3454" y="2066"/>
                  </a:lnTo>
                  <a:lnTo>
                    <a:pt x="3187" y="2066"/>
                  </a:lnTo>
                  <a:lnTo>
                    <a:pt x="3167" y="2158"/>
                  </a:lnTo>
                  <a:lnTo>
                    <a:pt x="3138" y="2250"/>
                  </a:lnTo>
                  <a:lnTo>
                    <a:pt x="3106" y="2337"/>
                  </a:lnTo>
                  <a:lnTo>
                    <a:pt x="3067" y="2423"/>
                  </a:lnTo>
                  <a:lnTo>
                    <a:pt x="3023" y="2504"/>
                  </a:lnTo>
                  <a:lnTo>
                    <a:pt x="2974" y="2583"/>
                  </a:lnTo>
                  <a:lnTo>
                    <a:pt x="3162" y="2772"/>
                  </a:lnTo>
                  <a:lnTo>
                    <a:pt x="3178" y="2790"/>
                  </a:lnTo>
                  <a:lnTo>
                    <a:pt x="3188" y="2811"/>
                  </a:lnTo>
                  <a:lnTo>
                    <a:pt x="3195" y="2833"/>
                  </a:lnTo>
                  <a:lnTo>
                    <a:pt x="3197" y="2854"/>
                  </a:lnTo>
                  <a:lnTo>
                    <a:pt x="3195" y="2877"/>
                  </a:lnTo>
                  <a:lnTo>
                    <a:pt x="3188" y="2899"/>
                  </a:lnTo>
                  <a:lnTo>
                    <a:pt x="3178" y="2920"/>
                  </a:lnTo>
                  <a:lnTo>
                    <a:pt x="3162" y="2938"/>
                  </a:lnTo>
                  <a:lnTo>
                    <a:pt x="2935" y="3165"/>
                  </a:lnTo>
                  <a:lnTo>
                    <a:pt x="2917" y="3181"/>
                  </a:lnTo>
                  <a:lnTo>
                    <a:pt x="2897" y="3191"/>
                  </a:lnTo>
                  <a:lnTo>
                    <a:pt x="2875" y="3198"/>
                  </a:lnTo>
                  <a:lnTo>
                    <a:pt x="2853" y="3200"/>
                  </a:lnTo>
                  <a:lnTo>
                    <a:pt x="2830" y="3198"/>
                  </a:lnTo>
                  <a:lnTo>
                    <a:pt x="2808" y="3191"/>
                  </a:lnTo>
                  <a:lnTo>
                    <a:pt x="2788" y="3181"/>
                  </a:lnTo>
                  <a:lnTo>
                    <a:pt x="2769" y="3165"/>
                  </a:lnTo>
                  <a:lnTo>
                    <a:pt x="2580" y="2976"/>
                  </a:lnTo>
                  <a:lnTo>
                    <a:pt x="2502" y="3026"/>
                  </a:lnTo>
                  <a:lnTo>
                    <a:pt x="2420" y="3070"/>
                  </a:lnTo>
                  <a:lnTo>
                    <a:pt x="2335" y="3109"/>
                  </a:lnTo>
                  <a:lnTo>
                    <a:pt x="2248" y="3141"/>
                  </a:lnTo>
                  <a:lnTo>
                    <a:pt x="2158" y="3170"/>
                  </a:lnTo>
                  <a:lnTo>
                    <a:pt x="2064" y="3190"/>
                  </a:lnTo>
                  <a:lnTo>
                    <a:pt x="2064" y="3458"/>
                  </a:lnTo>
                  <a:lnTo>
                    <a:pt x="2061" y="3485"/>
                  </a:lnTo>
                  <a:lnTo>
                    <a:pt x="2052" y="3510"/>
                  </a:lnTo>
                  <a:lnTo>
                    <a:pt x="2038" y="3532"/>
                  </a:lnTo>
                  <a:lnTo>
                    <a:pt x="2020" y="3550"/>
                  </a:lnTo>
                  <a:lnTo>
                    <a:pt x="1998" y="3563"/>
                  </a:lnTo>
                  <a:lnTo>
                    <a:pt x="1973" y="3573"/>
                  </a:lnTo>
                  <a:lnTo>
                    <a:pt x="1947" y="3576"/>
                  </a:lnTo>
                  <a:lnTo>
                    <a:pt x="1626" y="3576"/>
                  </a:lnTo>
                  <a:lnTo>
                    <a:pt x="1600" y="3573"/>
                  </a:lnTo>
                  <a:lnTo>
                    <a:pt x="1575" y="3563"/>
                  </a:lnTo>
                  <a:lnTo>
                    <a:pt x="1553" y="3550"/>
                  </a:lnTo>
                  <a:lnTo>
                    <a:pt x="1534" y="3532"/>
                  </a:lnTo>
                  <a:lnTo>
                    <a:pt x="1520" y="3510"/>
                  </a:lnTo>
                  <a:lnTo>
                    <a:pt x="1512" y="3485"/>
                  </a:lnTo>
                  <a:lnTo>
                    <a:pt x="1508" y="3458"/>
                  </a:lnTo>
                  <a:lnTo>
                    <a:pt x="1508" y="3190"/>
                  </a:lnTo>
                  <a:lnTo>
                    <a:pt x="1415" y="3170"/>
                  </a:lnTo>
                  <a:lnTo>
                    <a:pt x="1325" y="3141"/>
                  </a:lnTo>
                  <a:lnTo>
                    <a:pt x="1237" y="3109"/>
                  </a:lnTo>
                  <a:lnTo>
                    <a:pt x="1152" y="3070"/>
                  </a:lnTo>
                  <a:lnTo>
                    <a:pt x="1071" y="3026"/>
                  </a:lnTo>
                  <a:lnTo>
                    <a:pt x="993" y="2976"/>
                  </a:lnTo>
                  <a:lnTo>
                    <a:pt x="804" y="3165"/>
                  </a:lnTo>
                  <a:lnTo>
                    <a:pt x="785" y="3181"/>
                  </a:lnTo>
                  <a:lnTo>
                    <a:pt x="764" y="3191"/>
                  </a:lnTo>
                  <a:lnTo>
                    <a:pt x="743" y="3198"/>
                  </a:lnTo>
                  <a:lnTo>
                    <a:pt x="720" y="3200"/>
                  </a:lnTo>
                  <a:lnTo>
                    <a:pt x="698" y="3198"/>
                  </a:lnTo>
                  <a:lnTo>
                    <a:pt x="675" y="3191"/>
                  </a:lnTo>
                  <a:lnTo>
                    <a:pt x="656" y="3181"/>
                  </a:lnTo>
                  <a:lnTo>
                    <a:pt x="637" y="3165"/>
                  </a:lnTo>
                  <a:lnTo>
                    <a:pt x="410" y="2938"/>
                  </a:lnTo>
                  <a:lnTo>
                    <a:pt x="395" y="2920"/>
                  </a:lnTo>
                  <a:lnTo>
                    <a:pt x="384" y="2899"/>
                  </a:lnTo>
                  <a:lnTo>
                    <a:pt x="378" y="2877"/>
                  </a:lnTo>
                  <a:lnTo>
                    <a:pt x="376" y="2854"/>
                  </a:lnTo>
                  <a:lnTo>
                    <a:pt x="378" y="2833"/>
                  </a:lnTo>
                  <a:lnTo>
                    <a:pt x="384" y="2811"/>
                  </a:lnTo>
                  <a:lnTo>
                    <a:pt x="395" y="2790"/>
                  </a:lnTo>
                  <a:lnTo>
                    <a:pt x="410" y="2772"/>
                  </a:lnTo>
                  <a:lnTo>
                    <a:pt x="598" y="2583"/>
                  </a:lnTo>
                  <a:lnTo>
                    <a:pt x="549" y="2504"/>
                  </a:lnTo>
                  <a:lnTo>
                    <a:pt x="506" y="2422"/>
                  </a:lnTo>
                  <a:lnTo>
                    <a:pt x="467" y="2337"/>
                  </a:lnTo>
                  <a:lnTo>
                    <a:pt x="434" y="2250"/>
                  </a:lnTo>
                  <a:lnTo>
                    <a:pt x="406" y="2158"/>
                  </a:lnTo>
                  <a:lnTo>
                    <a:pt x="385" y="2066"/>
                  </a:lnTo>
                  <a:lnTo>
                    <a:pt x="118" y="2066"/>
                  </a:lnTo>
                  <a:lnTo>
                    <a:pt x="91" y="2063"/>
                  </a:lnTo>
                  <a:lnTo>
                    <a:pt x="66" y="2054"/>
                  </a:lnTo>
                  <a:lnTo>
                    <a:pt x="44" y="2040"/>
                  </a:lnTo>
                  <a:lnTo>
                    <a:pt x="26" y="2022"/>
                  </a:lnTo>
                  <a:lnTo>
                    <a:pt x="12" y="2000"/>
                  </a:lnTo>
                  <a:lnTo>
                    <a:pt x="3" y="1975"/>
                  </a:lnTo>
                  <a:lnTo>
                    <a:pt x="0" y="1948"/>
                  </a:lnTo>
                  <a:lnTo>
                    <a:pt x="0" y="1627"/>
                  </a:lnTo>
                  <a:lnTo>
                    <a:pt x="3" y="1600"/>
                  </a:lnTo>
                  <a:lnTo>
                    <a:pt x="12" y="1576"/>
                  </a:lnTo>
                  <a:lnTo>
                    <a:pt x="26" y="1553"/>
                  </a:lnTo>
                  <a:lnTo>
                    <a:pt x="44" y="1535"/>
                  </a:lnTo>
                  <a:lnTo>
                    <a:pt x="66" y="1521"/>
                  </a:lnTo>
                  <a:lnTo>
                    <a:pt x="91" y="1512"/>
                  </a:lnTo>
                  <a:lnTo>
                    <a:pt x="118" y="1509"/>
                  </a:lnTo>
                  <a:lnTo>
                    <a:pt x="385" y="1509"/>
                  </a:lnTo>
                  <a:lnTo>
                    <a:pt x="406" y="1416"/>
                  </a:lnTo>
                  <a:lnTo>
                    <a:pt x="434" y="1326"/>
                  </a:lnTo>
                  <a:lnTo>
                    <a:pt x="467" y="1238"/>
                  </a:lnTo>
                  <a:lnTo>
                    <a:pt x="506" y="1153"/>
                  </a:lnTo>
                  <a:lnTo>
                    <a:pt x="549" y="1071"/>
                  </a:lnTo>
                  <a:lnTo>
                    <a:pt x="598" y="993"/>
                  </a:lnTo>
                  <a:lnTo>
                    <a:pt x="410" y="804"/>
                  </a:lnTo>
                  <a:lnTo>
                    <a:pt x="395" y="785"/>
                  </a:lnTo>
                  <a:lnTo>
                    <a:pt x="384" y="765"/>
                  </a:lnTo>
                  <a:lnTo>
                    <a:pt x="378" y="743"/>
                  </a:lnTo>
                  <a:lnTo>
                    <a:pt x="376" y="720"/>
                  </a:lnTo>
                  <a:lnTo>
                    <a:pt x="378" y="697"/>
                  </a:lnTo>
                  <a:lnTo>
                    <a:pt x="384" y="675"/>
                  </a:lnTo>
                  <a:lnTo>
                    <a:pt x="395" y="655"/>
                  </a:lnTo>
                  <a:lnTo>
                    <a:pt x="410" y="636"/>
                  </a:lnTo>
                  <a:lnTo>
                    <a:pt x="636" y="410"/>
                  </a:lnTo>
                  <a:lnTo>
                    <a:pt x="655" y="395"/>
                  </a:lnTo>
                  <a:lnTo>
                    <a:pt x="675" y="384"/>
                  </a:lnTo>
                  <a:lnTo>
                    <a:pt x="697" y="378"/>
                  </a:lnTo>
                  <a:lnTo>
                    <a:pt x="720" y="375"/>
                  </a:lnTo>
                  <a:lnTo>
                    <a:pt x="742" y="378"/>
                  </a:lnTo>
                  <a:lnTo>
                    <a:pt x="764" y="384"/>
                  </a:lnTo>
                  <a:lnTo>
                    <a:pt x="784" y="395"/>
                  </a:lnTo>
                  <a:lnTo>
                    <a:pt x="802" y="410"/>
                  </a:lnTo>
                  <a:lnTo>
                    <a:pt x="991" y="599"/>
                  </a:lnTo>
                  <a:lnTo>
                    <a:pt x="1070" y="550"/>
                  </a:lnTo>
                  <a:lnTo>
                    <a:pt x="1152" y="506"/>
                  </a:lnTo>
                  <a:lnTo>
                    <a:pt x="1237" y="467"/>
                  </a:lnTo>
                  <a:lnTo>
                    <a:pt x="1325" y="434"/>
                  </a:lnTo>
                  <a:lnTo>
                    <a:pt x="1415" y="407"/>
                  </a:lnTo>
                  <a:lnTo>
                    <a:pt x="1507" y="385"/>
                  </a:lnTo>
                  <a:lnTo>
                    <a:pt x="1507" y="118"/>
                  </a:lnTo>
                  <a:lnTo>
                    <a:pt x="1511" y="91"/>
                  </a:lnTo>
                  <a:lnTo>
                    <a:pt x="1519" y="67"/>
                  </a:lnTo>
                  <a:lnTo>
                    <a:pt x="1533" y="44"/>
                  </a:lnTo>
                  <a:lnTo>
                    <a:pt x="1552" y="26"/>
                  </a:lnTo>
                  <a:lnTo>
                    <a:pt x="1574" y="12"/>
                  </a:lnTo>
                  <a:lnTo>
                    <a:pt x="1598" y="4"/>
                  </a:lnTo>
                  <a:lnTo>
                    <a:pt x="162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6" name="Freeform 1397">
              <a:extLst>
                <a:ext uri="{FF2B5EF4-FFF2-40B4-BE49-F238E27FC236}">
                  <a16:creationId xmlns:a16="http://schemas.microsoft.com/office/drawing/2014/main" id="{AA5803EA-3AC4-4404-A69D-3D4E69EA2977}"/>
                </a:ext>
              </a:extLst>
            </p:cNvPr>
            <p:cNvSpPr>
              <a:spLocks noEditPoints="1"/>
            </p:cNvSpPr>
            <p:nvPr/>
          </p:nvSpPr>
          <p:spPr bwMode="auto">
            <a:xfrm>
              <a:off x="836245" y="780115"/>
              <a:ext cx="444668" cy="445235"/>
            </a:xfrm>
            <a:custGeom>
              <a:avLst/>
              <a:gdLst>
                <a:gd name="T0" fmla="*/ 724 w 1572"/>
                <a:gd name="T1" fmla="*/ 257 h 1572"/>
                <a:gd name="T2" fmla="*/ 719 w 1572"/>
                <a:gd name="T3" fmla="*/ 343 h 1572"/>
                <a:gd name="T4" fmla="*/ 705 w 1572"/>
                <a:gd name="T5" fmla="*/ 374 h 1572"/>
                <a:gd name="T6" fmla="*/ 619 w 1572"/>
                <a:gd name="T7" fmla="*/ 413 h 1572"/>
                <a:gd name="T8" fmla="*/ 538 w 1572"/>
                <a:gd name="T9" fmla="*/ 500 h 1572"/>
                <a:gd name="T10" fmla="*/ 515 w 1572"/>
                <a:gd name="T11" fmla="*/ 627 h 1572"/>
                <a:gd name="T12" fmla="*/ 562 w 1572"/>
                <a:gd name="T13" fmla="*/ 738 h 1572"/>
                <a:gd name="T14" fmla="*/ 671 w 1572"/>
                <a:gd name="T15" fmla="*/ 818 h 1572"/>
                <a:gd name="T16" fmla="*/ 806 w 1572"/>
                <a:gd name="T17" fmla="*/ 876 h 1572"/>
                <a:gd name="T18" fmla="*/ 868 w 1572"/>
                <a:gd name="T19" fmla="*/ 934 h 1572"/>
                <a:gd name="T20" fmla="*/ 858 w 1572"/>
                <a:gd name="T21" fmla="*/ 1006 h 1572"/>
                <a:gd name="T22" fmla="*/ 759 w 1572"/>
                <a:gd name="T23" fmla="*/ 1046 h 1572"/>
                <a:gd name="T24" fmla="*/ 614 w 1572"/>
                <a:gd name="T25" fmla="*/ 1016 h 1572"/>
                <a:gd name="T26" fmla="*/ 549 w 1572"/>
                <a:gd name="T27" fmla="*/ 993 h 1572"/>
                <a:gd name="T28" fmla="*/ 521 w 1572"/>
                <a:gd name="T29" fmla="*/ 1058 h 1572"/>
                <a:gd name="T30" fmla="*/ 508 w 1572"/>
                <a:gd name="T31" fmla="*/ 1133 h 1572"/>
                <a:gd name="T32" fmla="*/ 570 w 1572"/>
                <a:gd name="T33" fmla="*/ 1170 h 1572"/>
                <a:gd name="T34" fmla="*/ 688 w 1572"/>
                <a:gd name="T35" fmla="*/ 1197 h 1572"/>
                <a:gd name="T36" fmla="*/ 709 w 1572"/>
                <a:gd name="T37" fmla="*/ 1223 h 1572"/>
                <a:gd name="T38" fmla="*/ 718 w 1572"/>
                <a:gd name="T39" fmla="*/ 1314 h 1572"/>
                <a:gd name="T40" fmla="*/ 831 w 1572"/>
                <a:gd name="T41" fmla="*/ 1322 h 1572"/>
                <a:gd name="T42" fmla="*/ 849 w 1572"/>
                <a:gd name="T43" fmla="*/ 1257 h 1572"/>
                <a:gd name="T44" fmla="*/ 866 w 1572"/>
                <a:gd name="T45" fmla="*/ 1186 h 1572"/>
                <a:gd name="T46" fmla="*/ 966 w 1572"/>
                <a:gd name="T47" fmla="*/ 1139 h 1572"/>
                <a:gd name="T48" fmla="*/ 1048 w 1572"/>
                <a:gd name="T49" fmla="*/ 1035 h 1572"/>
                <a:gd name="T50" fmla="*/ 1060 w 1572"/>
                <a:gd name="T51" fmla="*/ 901 h 1572"/>
                <a:gd name="T52" fmla="*/ 995 w 1572"/>
                <a:gd name="T53" fmla="*/ 780 h 1572"/>
                <a:gd name="T54" fmla="*/ 848 w 1572"/>
                <a:gd name="T55" fmla="*/ 693 h 1572"/>
                <a:gd name="T56" fmla="*/ 731 w 1572"/>
                <a:gd name="T57" fmla="*/ 635 h 1572"/>
                <a:gd name="T58" fmla="*/ 704 w 1572"/>
                <a:gd name="T59" fmla="*/ 574 h 1572"/>
                <a:gd name="T60" fmla="*/ 747 w 1572"/>
                <a:gd name="T61" fmla="*/ 523 h 1572"/>
                <a:gd name="T62" fmla="*/ 877 w 1572"/>
                <a:gd name="T63" fmla="*/ 519 h 1572"/>
                <a:gd name="T64" fmla="*/ 982 w 1572"/>
                <a:gd name="T65" fmla="*/ 553 h 1572"/>
                <a:gd name="T66" fmla="*/ 1014 w 1572"/>
                <a:gd name="T67" fmla="*/ 485 h 1572"/>
                <a:gd name="T68" fmla="*/ 1019 w 1572"/>
                <a:gd name="T69" fmla="*/ 407 h 1572"/>
                <a:gd name="T70" fmla="*/ 903 w 1572"/>
                <a:gd name="T71" fmla="*/ 369 h 1572"/>
                <a:gd name="T72" fmla="*/ 858 w 1572"/>
                <a:gd name="T73" fmla="*/ 354 h 1572"/>
                <a:gd name="T74" fmla="*/ 855 w 1572"/>
                <a:gd name="T75" fmla="*/ 289 h 1572"/>
                <a:gd name="T76" fmla="*/ 830 w 1572"/>
                <a:gd name="T77" fmla="*/ 248 h 1572"/>
                <a:gd name="T78" fmla="*/ 786 w 1572"/>
                <a:gd name="T79" fmla="*/ 0 h 1572"/>
                <a:gd name="T80" fmla="*/ 1060 w 1572"/>
                <a:gd name="T81" fmla="*/ 49 h 1572"/>
                <a:gd name="T82" fmla="*/ 1292 w 1572"/>
                <a:gd name="T83" fmla="*/ 184 h 1572"/>
                <a:gd name="T84" fmla="*/ 1464 w 1572"/>
                <a:gd name="T85" fmla="*/ 389 h 1572"/>
                <a:gd name="T86" fmla="*/ 1559 w 1572"/>
                <a:gd name="T87" fmla="*/ 644 h 1572"/>
                <a:gd name="T88" fmla="*/ 1559 w 1572"/>
                <a:gd name="T89" fmla="*/ 927 h 1572"/>
                <a:gd name="T90" fmla="*/ 1464 w 1572"/>
                <a:gd name="T91" fmla="*/ 1183 h 1572"/>
                <a:gd name="T92" fmla="*/ 1292 w 1572"/>
                <a:gd name="T93" fmla="*/ 1387 h 1572"/>
                <a:gd name="T94" fmla="*/ 1060 w 1572"/>
                <a:gd name="T95" fmla="*/ 1523 h 1572"/>
                <a:gd name="T96" fmla="*/ 786 w 1572"/>
                <a:gd name="T97" fmla="*/ 1572 h 1572"/>
                <a:gd name="T98" fmla="*/ 512 w 1572"/>
                <a:gd name="T99" fmla="*/ 1523 h 1572"/>
                <a:gd name="T100" fmla="*/ 279 w 1572"/>
                <a:gd name="T101" fmla="*/ 1387 h 1572"/>
                <a:gd name="T102" fmla="*/ 108 w 1572"/>
                <a:gd name="T103" fmla="*/ 1183 h 1572"/>
                <a:gd name="T104" fmla="*/ 13 w 1572"/>
                <a:gd name="T105" fmla="*/ 927 h 1572"/>
                <a:gd name="T106" fmla="*/ 12 w 1572"/>
                <a:gd name="T107" fmla="*/ 650 h 1572"/>
                <a:gd name="T108" fmla="*/ 99 w 1572"/>
                <a:gd name="T109" fmla="*/ 404 h 1572"/>
                <a:gd name="T110" fmla="*/ 257 w 1572"/>
                <a:gd name="T111" fmla="*/ 204 h 1572"/>
                <a:gd name="T112" fmla="*/ 468 w 1572"/>
                <a:gd name="T113" fmla="*/ 66 h 1572"/>
                <a:gd name="T114" fmla="*/ 719 w 1572"/>
                <a:gd name="T115" fmla="*/ 2 h 1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72" h="1572">
                  <a:moveTo>
                    <a:pt x="757" y="246"/>
                  </a:moveTo>
                  <a:lnTo>
                    <a:pt x="741" y="248"/>
                  </a:lnTo>
                  <a:lnTo>
                    <a:pt x="731" y="251"/>
                  </a:lnTo>
                  <a:lnTo>
                    <a:pt x="724" y="257"/>
                  </a:lnTo>
                  <a:lnTo>
                    <a:pt x="721" y="268"/>
                  </a:lnTo>
                  <a:lnTo>
                    <a:pt x="720" y="285"/>
                  </a:lnTo>
                  <a:lnTo>
                    <a:pt x="720" y="328"/>
                  </a:lnTo>
                  <a:lnTo>
                    <a:pt x="719" y="343"/>
                  </a:lnTo>
                  <a:lnTo>
                    <a:pt x="719" y="354"/>
                  </a:lnTo>
                  <a:lnTo>
                    <a:pt x="717" y="363"/>
                  </a:lnTo>
                  <a:lnTo>
                    <a:pt x="713" y="368"/>
                  </a:lnTo>
                  <a:lnTo>
                    <a:pt x="705" y="374"/>
                  </a:lnTo>
                  <a:lnTo>
                    <a:pt x="694" y="378"/>
                  </a:lnTo>
                  <a:lnTo>
                    <a:pt x="679" y="383"/>
                  </a:lnTo>
                  <a:lnTo>
                    <a:pt x="647" y="396"/>
                  </a:lnTo>
                  <a:lnTo>
                    <a:pt x="619" y="413"/>
                  </a:lnTo>
                  <a:lnTo>
                    <a:pt x="594" y="430"/>
                  </a:lnTo>
                  <a:lnTo>
                    <a:pt x="572" y="451"/>
                  </a:lnTo>
                  <a:lnTo>
                    <a:pt x="553" y="474"/>
                  </a:lnTo>
                  <a:lnTo>
                    <a:pt x="538" y="500"/>
                  </a:lnTo>
                  <a:lnTo>
                    <a:pt x="526" y="528"/>
                  </a:lnTo>
                  <a:lnTo>
                    <a:pt x="518" y="560"/>
                  </a:lnTo>
                  <a:lnTo>
                    <a:pt x="514" y="593"/>
                  </a:lnTo>
                  <a:lnTo>
                    <a:pt x="515" y="627"/>
                  </a:lnTo>
                  <a:lnTo>
                    <a:pt x="519" y="659"/>
                  </a:lnTo>
                  <a:lnTo>
                    <a:pt x="529" y="688"/>
                  </a:lnTo>
                  <a:lnTo>
                    <a:pt x="543" y="714"/>
                  </a:lnTo>
                  <a:lnTo>
                    <a:pt x="562" y="738"/>
                  </a:lnTo>
                  <a:lnTo>
                    <a:pt x="582" y="760"/>
                  </a:lnTo>
                  <a:lnTo>
                    <a:pt x="607" y="780"/>
                  </a:lnTo>
                  <a:lnTo>
                    <a:pt x="635" y="799"/>
                  </a:lnTo>
                  <a:lnTo>
                    <a:pt x="671" y="818"/>
                  </a:lnTo>
                  <a:lnTo>
                    <a:pt x="709" y="835"/>
                  </a:lnTo>
                  <a:lnTo>
                    <a:pt x="747" y="850"/>
                  </a:lnTo>
                  <a:lnTo>
                    <a:pt x="786" y="866"/>
                  </a:lnTo>
                  <a:lnTo>
                    <a:pt x="806" y="876"/>
                  </a:lnTo>
                  <a:lnTo>
                    <a:pt x="823" y="886"/>
                  </a:lnTo>
                  <a:lnTo>
                    <a:pt x="842" y="899"/>
                  </a:lnTo>
                  <a:lnTo>
                    <a:pt x="857" y="915"/>
                  </a:lnTo>
                  <a:lnTo>
                    <a:pt x="868" y="934"/>
                  </a:lnTo>
                  <a:lnTo>
                    <a:pt x="872" y="952"/>
                  </a:lnTo>
                  <a:lnTo>
                    <a:pt x="872" y="971"/>
                  </a:lnTo>
                  <a:lnTo>
                    <a:pt x="868" y="989"/>
                  </a:lnTo>
                  <a:lnTo>
                    <a:pt x="858" y="1006"/>
                  </a:lnTo>
                  <a:lnTo>
                    <a:pt x="843" y="1021"/>
                  </a:lnTo>
                  <a:lnTo>
                    <a:pt x="823" y="1031"/>
                  </a:lnTo>
                  <a:lnTo>
                    <a:pt x="792" y="1041"/>
                  </a:lnTo>
                  <a:lnTo>
                    <a:pt x="759" y="1046"/>
                  </a:lnTo>
                  <a:lnTo>
                    <a:pt x="727" y="1045"/>
                  </a:lnTo>
                  <a:lnTo>
                    <a:pt x="688" y="1038"/>
                  </a:lnTo>
                  <a:lnTo>
                    <a:pt x="650" y="1028"/>
                  </a:lnTo>
                  <a:lnTo>
                    <a:pt x="614" y="1016"/>
                  </a:lnTo>
                  <a:lnTo>
                    <a:pt x="578" y="1000"/>
                  </a:lnTo>
                  <a:lnTo>
                    <a:pt x="566" y="994"/>
                  </a:lnTo>
                  <a:lnTo>
                    <a:pt x="556" y="992"/>
                  </a:lnTo>
                  <a:lnTo>
                    <a:pt x="549" y="993"/>
                  </a:lnTo>
                  <a:lnTo>
                    <a:pt x="543" y="998"/>
                  </a:lnTo>
                  <a:lnTo>
                    <a:pt x="538" y="1006"/>
                  </a:lnTo>
                  <a:lnTo>
                    <a:pt x="533" y="1020"/>
                  </a:lnTo>
                  <a:lnTo>
                    <a:pt x="521" y="1058"/>
                  </a:lnTo>
                  <a:lnTo>
                    <a:pt x="512" y="1097"/>
                  </a:lnTo>
                  <a:lnTo>
                    <a:pt x="507" y="1112"/>
                  </a:lnTo>
                  <a:lnTo>
                    <a:pt x="506" y="1124"/>
                  </a:lnTo>
                  <a:lnTo>
                    <a:pt x="508" y="1133"/>
                  </a:lnTo>
                  <a:lnTo>
                    <a:pt x="515" y="1141"/>
                  </a:lnTo>
                  <a:lnTo>
                    <a:pt x="525" y="1148"/>
                  </a:lnTo>
                  <a:lnTo>
                    <a:pt x="539" y="1155"/>
                  </a:lnTo>
                  <a:lnTo>
                    <a:pt x="570" y="1170"/>
                  </a:lnTo>
                  <a:lnTo>
                    <a:pt x="604" y="1179"/>
                  </a:lnTo>
                  <a:lnTo>
                    <a:pt x="638" y="1188"/>
                  </a:lnTo>
                  <a:lnTo>
                    <a:pt x="671" y="1193"/>
                  </a:lnTo>
                  <a:lnTo>
                    <a:pt x="688" y="1197"/>
                  </a:lnTo>
                  <a:lnTo>
                    <a:pt x="697" y="1200"/>
                  </a:lnTo>
                  <a:lnTo>
                    <a:pt x="704" y="1204"/>
                  </a:lnTo>
                  <a:lnTo>
                    <a:pt x="707" y="1212"/>
                  </a:lnTo>
                  <a:lnTo>
                    <a:pt x="709" y="1223"/>
                  </a:lnTo>
                  <a:lnTo>
                    <a:pt x="709" y="1239"/>
                  </a:lnTo>
                  <a:lnTo>
                    <a:pt x="710" y="1290"/>
                  </a:lnTo>
                  <a:lnTo>
                    <a:pt x="713" y="1304"/>
                  </a:lnTo>
                  <a:lnTo>
                    <a:pt x="718" y="1314"/>
                  </a:lnTo>
                  <a:lnTo>
                    <a:pt x="728" y="1321"/>
                  </a:lnTo>
                  <a:lnTo>
                    <a:pt x="743" y="1324"/>
                  </a:lnTo>
                  <a:lnTo>
                    <a:pt x="818" y="1324"/>
                  </a:lnTo>
                  <a:lnTo>
                    <a:pt x="831" y="1322"/>
                  </a:lnTo>
                  <a:lnTo>
                    <a:pt x="841" y="1315"/>
                  </a:lnTo>
                  <a:lnTo>
                    <a:pt x="847" y="1305"/>
                  </a:lnTo>
                  <a:lnTo>
                    <a:pt x="848" y="1291"/>
                  </a:lnTo>
                  <a:lnTo>
                    <a:pt x="849" y="1257"/>
                  </a:lnTo>
                  <a:lnTo>
                    <a:pt x="848" y="1222"/>
                  </a:lnTo>
                  <a:lnTo>
                    <a:pt x="849" y="1207"/>
                  </a:lnTo>
                  <a:lnTo>
                    <a:pt x="856" y="1195"/>
                  </a:lnTo>
                  <a:lnTo>
                    <a:pt x="866" y="1186"/>
                  </a:lnTo>
                  <a:lnTo>
                    <a:pt x="880" y="1180"/>
                  </a:lnTo>
                  <a:lnTo>
                    <a:pt x="911" y="1170"/>
                  </a:lnTo>
                  <a:lnTo>
                    <a:pt x="939" y="1156"/>
                  </a:lnTo>
                  <a:lnTo>
                    <a:pt x="966" y="1139"/>
                  </a:lnTo>
                  <a:lnTo>
                    <a:pt x="989" y="1120"/>
                  </a:lnTo>
                  <a:lnTo>
                    <a:pt x="1011" y="1096"/>
                  </a:lnTo>
                  <a:lnTo>
                    <a:pt x="1033" y="1066"/>
                  </a:lnTo>
                  <a:lnTo>
                    <a:pt x="1048" y="1035"/>
                  </a:lnTo>
                  <a:lnTo>
                    <a:pt x="1059" y="1001"/>
                  </a:lnTo>
                  <a:lnTo>
                    <a:pt x="1064" y="968"/>
                  </a:lnTo>
                  <a:lnTo>
                    <a:pt x="1064" y="935"/>
                  </a:lnTo>
                  <a:lnTo>
                    <a:pt x="1060" y="901"/>
                  </a:lnTo>
                  <a:lnTo>
                    <a:pt x="1050" y="868"/>
                  </a:lnTo>
                  <a:lnTo>
                    <a:pt x="1036" y="837"/>
                  </a:lnTo>
                  <a:lnTo>
                    <a:pt x="1018" y="807"/>
                  </a:lnTo>
                  <a:lnTo>
                    <a:pt x="995" y="780"/>
                  </a:lnTo>
                  <a:lnTo>
                    <a:pt x="968" y="755"/>
                  </a:lnTo>
                  <a:lnTo>
                    <a:pt x="935" y="735"/>
                  </a:lnTo>
                  <a:lnTo>
                    <a:pt x="892" y="713"/>
                  </a:lnTo>
                  <a:lnTo>
                    <a:pt x="848" y="693"/>
                  </a:lnTo>
                  <a:lnTo>
                    <a:pt x="804" y="675"/>
                  </a:lnTo>
                  <a:lnTo>
                    <a:pt x="779" y="664"/>
                  </a:lnTo>
                  <a:lnTo>
                    <a:pt x="754" y="651"/>
                  </a:lnTo>
                  <a:lnTo>
                    <a:pt x="731" y="635"/>
                  </a:lnTo>
                  <a:lnTo>
                    <a:pt x="718" y="620"/>
                  </a:lnTo>
                  <a:lnTo>
                    <a:pt x="709" y="605"/>
                  </a:lnTo>
                  <a:lnTo>
                    <a:pt x="704" y="590"/>
                  </a:lnTo>
                  <a:lnTo>
                    <a:pt x="704" y="574"/>
                  </a:lnTo>
                  <a:lnTo>
                    <a:pt x="709" y="558"/>
                  </a:lnTo>
                  <a:lnTo>
                    <a:pt x="717" y="544"/>
                  </a:lnTo>
                  <a:lnTo>
                    <a:pt x="730" y="532"/>
                  </a:lnTo>
                  <a:lnTo>
                    <a:pt x="747" y="523"/>
                  </a:lnTo>
                  <a:lnTo>
                    <a:pt x="769" y="516"/>
                  </a:lnTo>
                  <a:lnTo>
                    <a:pt x="791" y="514"/>
                  </a:lnTo>
                  <a:lnTo>
                    <a:pt x="834" y="514"/>
                  </a:lnTo>
                  <a:lnTo>
                    <a:pt x="877" y="519"/>
                  </a:lnTo>
                  <a:lnTo>
                    <a:pt x="918" y="530"/>
                  </a:lnTo>
                  <a:lnTo>
                    <a:pt x="958" y="547"/>
                  </a:lnTo>
                  <a:lnTo>
                    <a:pt x="971" y="552"/>
                  </a:lnTo>
                  <a:lnTo>
                    <a:pt x="982" y="553"/>
                  </a:lnTo>
                  <a:lnTo>
                    <a:pt x="989" y="550"/>
                  </a:lnTo>
                  <a:lnTo>
                    <a:pt x="996" y="542"/>
                  </a:lnTo>
                  <a:lnTo>
                    <a:pt x="1001" y="528"/>
                  </a:lnTo>
                  <a:lnTo>
                    <a:pt x="1014" y="485"/>
                  </a:lnTo>
                  <a:lnTo>
                    <a:pt x="1027" y="441"/>
                  </a:lnTo>
                  <a:lnTo>
                    <a:pt x="1029" y="428"/>
                  </a:lnTo>
                  <a:lnTo>
                    <a:pt x="1026" y="417"/>
                  </a:lnTo>
                  <a:lnTo>
                    <a:pt x="1019" y="407"/>
                  </a:lnTo>
                  <a:lnTo>
                    <a:pt x="1007" y="401"/>
                  </a:lnTo>
                  <a:lnTo>
                    <a:pt x="973" y="388"/>
                  </a:lnTo>
                  <a:lnTo>
                    <a:pt x="938" y="377"/>
                  </a:lnTo>
                  <a:lnTo>
                    <a:pt x="903" y="369"/>
                  </a:lnTo>
                  <a:lnTo>
                    <a:pt x="885" y="367"/>
                  </a:lnTo>
                  <a:lnTo>
                    <a:pt x="872" y="364"/>
                  </a:lnTo>
                  <a:lnTo>
                    <a:pt x="863" y="360"/>
                  </a:lnTo>
                  <a:lnTo>
                    <a:pt x="858" y="354"/>
                  </a:lnTo>
                  <a:lnTo>
                    <a:pt x="856" y="345"/>
                  </a:lnTo>
                  <a:lnTo>
                    <a:pt x="855" y="332"/>
                  </a:lnTo>
                  <a:lnTo>
                    <a:pt x="855" y="314"/>
                  </a:lnTo>
                  <a:lnTo>
                    <a:pt x="855" y="289"/>
                  </a:lnTo>
                  <a:lnTo>
                    <a:pt x="853" y="271"/>
                  </a:lnTo>
                  <a:lnTo>
                    <a:pt x="849" y="259"/>
                  </a:lnTo>
                  <a:lnTo>
                    <a:pt x="842" y="252"/>
                  </a:lnTo>
                  <a:lnTo>
                    <a:pt x="830" y="248"/>
                  </a:lnTo>
                  <a:lnTo>
                    <a:pt x="811" y="246"/>
                  </a:lnTo>
                  <a:lnTo>
                    <a:pt x="786" y="246"/>
                  </a:lnTo>
                  <a:lnTo>
                    <a:pt x="757" y="246"/>
                  </a:lnTo>
                  <a:close/>
                  <a:moveTo>
                    <a:pt x="786" y="0"/>
                  </a:moveTo>
                  <a:lnTo>
                    <a:pt x="858" y="3"/>
                  </a:lnTo>
                  <a:lnTo>
                    <a:pt x="928" y="12"/>
                  </a:lnTo>
                  <a:lnTo>
                    <a:pt x="995" y="27"/>
                  </a:lnTo>
                  <a:lnTo>
                    <a:pt x="1060" y="49"/>
                  </a:lnTo>
                  <a:lnTo>
                    <a:pt x="1123" y="75"/>
                  </a:lnTo>
                  <a:lnTo>
                    <a:pt x="1183" y="106"/>
                  </a:lnTo>
                  <a:lnTo>
                    <a:pt x="1239" y="143"/>
                  </a:lnTo>
                  <a:lnTo>
                    <a:pt x="1292" y="184"/>
                  </a:lnTo>
                  <a:lnTo>
                    <a:pt x="1341" y="229"/>
                  </a:lnTo>
                  <a:lnTo>
                    <a:pt x="1387" y="279"/>
                  </a:lnTo>
                  <a:lnTo>
                    <a:pt x="1428" y="332"/>
                  </a:lnTo>
                  <a:lnTo>
                    <a:pt x="1464" y="389"/>
                  </a:lnTo>
                  <a:lnTo>
                    <a:pt x="1496" y="449"/>
                  </a:lnTo>
                  <a:lnTo>
                    <a:pt x="1523" y="511"/>
                  </a:lnTo>
                  <a:lnTo>
                    <a:pt x="1543" y="576"/>
                  </a:lnTo>
                  <a:lnTo>
                    <a:pt x="1559" y="644"/>
                  </a:lnTo>
                  <a:lnTo>
                    <a:pt x="1568" y="714"/>
                  </a:lnTo>
                  <a:lnTo>
                    <a:pt x="1572" y="785"/>
                  </a:lnTo>
                  <a:lnTo>
                    <a:pt x="1568" y="856"/>
                  </a:lnTo>
                  <a:lnTo>
                    <a:pt x="1559" y="927"/>
                  </a:lnTo>
                  <a:lnTo>
                    <a:pt x="1543" y="994"/>
                  </a:lnTo>
                  <a:lnTo>
                    <a:pt x="1523" y="1060"/>
                  </a:lnTo>
                  <a:lnTo>
                    <a:pt x="1496" y="1123"/>
                  </a:lnTo>
                  <a:lnTo>
                    <a:pt x="1464" y="1183"/>
                  </a:lnTo>
                  <a:lnTo>
                    <a:pt x="1428" y="1239"/>
                  </a:lnTo>
                  <a:lnTo>
                    <a:pt x="1387" y="1292"/>
                  </a:lnTo>
                  <a:lnTo>
                    <a:pt x="1341" y="1341"/>
                  </a:lnTo>
                  <a:lnTo>
                    <a:pt x="1292" y="1387"/>
                  </a:lnTo>
                  <a:lnTo>
                    <a:pt x="1239" y="1428"/>
                  </a:lnTo>
                  <a:lnTo>
                    <a:pt x="1183" y="1464"/>
                  </a:lnTo>
                  <a:lnTo>
                    <a:pt x="1123" y="1496"/>
                  </a:lnTo>
                  <a:lnTo>
                    <a:pt x="1060" y="1523"/>
                  </a:lnTo>
                  <a:lnTo>
                    <a:pt x="995" y="1544"/>
                  </a:lnTo>
                  <a:lnTo>
                    <a:pt x="928" y="1559"/>
                  </a:lnTo>
                  <a:lnTo>
                    <a:pt x="858" y="1569"/>
                  </a:lnTo>
                  <a:lnTo>
                    <a:pt x="786" y="1572"/>
                  </a:lnTo>
                  <a:lnTo>
                    <a:pt x="715" y="1569"/>
                  </a:lnTo>
                  <a:lnTo>
                    <a:pt x="645" y="1559"/>
                  </a:lnTo>
                  <a:lnTo>
                    <a:pt x="577" y="1544"/>
                  </a:lnTo>
                  <a:lnTo>
                    <a:pt x="512" y="1523"/>
                  </a:lnTo>
                  <a:lnTo>
                    <a:pt x="449" y="1496"/>
                  </a:lnTo>
                  <a:lnTo>
                    <a:pt x="389" y="1464"/>
                  </a:lnTo>
                  <a:lnTo>
                    <a:pt x="332" y="1428"/>
                  </a:lnTo>
                  <a:lnTo>
                    <a:pt x="279" y="1387"/>
                  </a:lnTo>
                  <a:lnTo>
                    <a:pt x="230" y="1341"/>
                  </a:lnTo>
                  <a:lnTo>
                    <a:pt x="185" y="1292"/>
                  </a:lnTo>
                  <a:lnTo>
                    <a:pt x="143" y="1239"/>
                  </a:lnTo>
                  <a:lnTo>
                    <a:pt x="108" y="1183"/>
                  </a:lnTo>
                  <a:lnTo>
                    <a:pt x="76" y="1123"/>
                  </a:lnTo>
                  <a:lnTo>
                    <a:pt x="49" y="1060"/>
                  </a:lnTo>
                  <a:lnTo>
                    <a:pt x="28" y="994"/>
                  </a:lnTo>
                  <a:lnTo>
                    <a:pt x="13" y="927"/>
                  </a:lnTo>
                  <a:lnTo>
                    <a:pt x="3" y="856"/>
                  </a:lnTo>
                  <a:lnTo>
                    <a:pt x="0" y="785"/>
                  </a:lnTo>
                  <a:lnTo>
                    <a:pt x="3" y="717"/>
                  </a:lnTo>
                  <a:lnTo>
                    <a:pt x="12" y="650"/>
                  </a:lnTo>
                  <a:lnTo>
                    <a:pt x="26" y="585"/>
                  </a:lnTo>
                  <a:lnTo>
                    <a:pt x="46" y="523"/>
                  </a:lnTo>
                  <a:lnTo>
                    <a:pt x="70" y="462"/>
                  </a:lnTo>
                  <a:lnTo>
                    <a:pt x="99" y="404"/>
                  </a:lnTo>
                  <a:lnTo>
                    <a:pt x="133" y="349"/>
                  </a:lnTo>
                  <a:lnTo>
                    <a:pt x="171" y="296"/>
                  </a:lnTo>
                  <a:lnTo>
                    <a:pt x="213" y="248"/>
                  </a:lnTo>
                  <a:lnTo>
                    <a:pt x="257" y="204"/>
                  </a:lnTo>
                  <a:lnTo>
                    <a:pt x="305" y="164"/>
                  </a:lnTo>
                  <a:lnTo>
                    <a:pt x="356" y="127"/>
                  </a:lnTo>
                  <a:lnTo>
                    <a:pt x="411" y="94"/>
                  </a:lnTo>
                  <a:lnTo>
                    <a:pt x="468" y="66"/>
                  </a:lnTo>
                  <a:lnTo>
                    <a:pt x="528" y="43"/>
                  </a:lnTo>
                  <a:lnTo>
                    <a:pt x="590" y="25"/>
                  </a:lnTo>
                  <a:lnTo>
                    <a:pt x="653" y="11"/>
                  </a:lnTo>
                  <a:lnTo>
                    <a:pt x="719" y="2"/>
                  </a:lnTo>
                  <a:lnTo>
                    <a:pt x="7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Tree>
    <p:extLst>
      <p:ext uri="{BB962C8B-B14F-4D97-AF65-F5344CB8AC3E}">
        <p14:creationId xmlns:p14="http://schemas.microsoft.com/office/powerpoint/2010/main" val="2505984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6">
                                            <p:txEl>
                                              <p:pRg st="0" end="0"/>
                                            </p:txEl>
                                          </p:spTgt>
                                        </p:tgtEl>
                                        <p:attrNameLst>
                                          <p:attrName>style.visibility</p:attrName>
                                        </p:attrNameLst>
                                      </p:cBhvr>
                                      <p:to>
                                        <p:strVal val="visible"/>
                                      </p:to>
                                    </p:set>
                                    <p:animEffect transition="in" filter="wipe(up)">
                                      <p:cBhvr>
                                        <p:cTn id="11" dur="500"/>
                                        <p:tgtEl>
                                          <p:spTgt spid="1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animEffect transition="in" filter="wipe(up)">
                                      <p:cBhvr>
                                        <p:cTn id="19" dur="500"/>
                                        <p:tgtEl>
                                          <p:spTgt spid="21">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P spid="22"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5E40F43B-BEA4-4FEF-AD0D-928628D0B64F}"/>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0710" b="20710"/>
          <a:stretch>
            <a:fillRect/>
          </a:stretch>
        </p:blipFill>
        <p:spPr/>
      </p:pic>
      <p:sp>
        <p:nvSpPr>
          <p:cNvPr id="12" name="Rectangle 11">
            <a:extLst>
              <a:ext uri="{FF2B5EF4-FFF2-40B4-BE49-F238E27FC236}">
                <a16:creationId xmlns:a16="http://schemas.microsoft.com/office/drawing/2014/main" id="{F22C8F18-B1A2-41C2-BD7E-A3C807C9E876}"/>
              </a:ext>
            </a:extLst>
          </p:cNvPr>
          <p:cNvSpPr/>
          <p:nvPr/>
        </p:nvSpPr>
        <p:spPr>
          <a:xfrm>
            <a:off x="0" y="0"/>
            <a:ext cx="9144000" cy="3013364"/>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4" name="Group 3">
            <a:extLst>
              <a:ext uri="{FF2B5EF4-FFF2-40B4-BE49-F238E27FC236}">
                <a16:creationId xmlns:a16="http://schemas.microsoft.com/office/drawing/2014/main" id="{76A51483-8E7C-4B38-9A9B-811A1F18D21F}"/>
              </a:ext>
            </a:extLst>
          </p:cNvPr>
          <p:cNvGrpSpPr/>
          <p:nvPr/>
        </p:nvGrpSpPr>
        <p:grpSpPr>
          <a:xfrm>
            <a:off x="8173749" y="401782"/>
            <a:ext cx="970252" cy="249039"/>
            <a:chOff x="10898331" y="332510"/>
            <a:chExt cx="1293669" cy="412750"/>
          </a:xfrm>
          <a:effectLst>
            <a:outerShdw blurRad="50800" dist="38100" dir="5400000" algn="t" rotWithShape="0">
              <a:prstClr val="black">
                <a:alpha val="40000"/>
              </a:prstClr>
            </a:outerShdw>
          </a:effectLst>
        </p:grpSpPr>
        <p:sp>
          <p:nvSpPr>
            <p:cNvPr id="5" name="Freeform: Shape 4">
              <a:extLst>
                <a:ext uri="{FF2B5EF4-FFF2-40B4-BE49-F238E27FC236}">
                  <a16:creationId xmlns:a16="http://schemas.microsoft.com/office/drawing/2014/main" id="{7B873B3F-9833-4E64-8C96-A303D2256BD6}"/>
                </a:ext>
              </a:extLst>
            </p:cNvPr>
            <p:cNvSpPr/>
            <p:nvPr/>
          </p:nvSpPr>
          <p:spPr>
            <a:xfrm>
              <a:off x="11000509" y="332510"/>
              <a:ext cx="1191491" cy="360218"/>
            </a:xfrm>
            <a:custGeom>
              <a:avLst/>
              <a:gdLst>
                <a:gd name="connsiteX0" fmla="*/ 132600 w 1691845"/>
                <a:gd name="connsiteY0" fmla="*/ 0 h 360218"/>
                <a:gd name="connsiteX1" fmla="*/ 1691845 w 1691845"/>
                <a:gd name="connsiteY1" fmla="*/ 0 h 360218"/>
                <a:gd name="connsiteX2" fmla="*/ 1691845 w 1691845"/>
                <a:gd name="connsiteY2" fmla="*/ 360218 h 360218"/>
                <a:gd name="connsiteX3" fmla="*/ 0 w 1691845"/>
                <a:gd name="connsiteY3" fmla="*/ 360218 h 360218"/>
              </a:gdLst>
              <a:ahLst/>
              <a:cxnLst>
                <a:cxn ang="0">
                  <a:pos x="connsiteX0" y="connsiteY0"/>
                </a:cxn>
                <a:cxn ang="0">
                  <a:pos x="connsiteX1" y="connsiteY1"/>
                </a:cxn>
                <a:cxn ang="0">
                  <a:pos x="connsiteX2" y="connsiteY2"/>
                </a:cxn>
                <a:cxn ang="0">
                  <a:pos x="connsiteX3" y="connsiteY3"/>
                </a:cxn>
              </a:cxnLst>
              <a:rect l="l" t="t" r="r" b="b"/>
              <a:pathLst>
                <a:path w="1691845" h="360218">
                  <a:moveTo>
                    <a:pt x="132600" y="0"/>
                  </a:moveTo>
                  <a:lnTo>
                    <a:pt x="1691845" y="0"/>
                  </a:lnTo>
                  <a:lnTo>
                    <a:pt x="1691845" y="360218"/>
                  </a:lnTo>
                  <a:lnTo>
                    <a:pt x="0" y="3602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 name="Parallelogram 5">
              <a:extLst>
                <a:ext uri="{FF2B5EF4-FFF2-40B4-BE49-F238E27FC236}">
                  <a16:creationId xmlns:a16="http://schemas.microsoft.com/office/drawing/2014/main" id="{D857D7F1-D968-4FF8-A641-875046441369}"/>
                </a:ext>
              </a:extLst>
            </p:cNvPr>
            <p:cNvSpPr/>
            <p:nvPr/>
          </p:nvSpPr>
          <p:spPr>
            <a:xfrm>
              <a:off x="10898331" y="332510"/>
              <a:ext cx="166255" cy="360218"/>
            </a:xfrm>
            <a:prstGeom prst="parallelogram">
              <a:avLst>
                <a:gd name="adj" fmla="val 5555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TextBox 6">
              <a:extLst>
                <a:ext uri="{FF2B5EF4-FFF2-40B4-BE49-F238E27FC236}">
                  <a16:creationId xmlns:a16="http://schemas.microsoft.com/office/drawing/2014/main" id="{E7B98888-0135-4A65-826C-76308A324ACE}"/>
                </a:ext>
              </a:extLst>
            </p:cNvPr>
            <p:cNvSpPr txBox="1"/>
            <p:nvPr/>
          </p:nvSpPr>
          <p:spPr>
            <a:xfrm>
              <a:off x="11094244" y="381813"/>
              <a:ext cx="1068097" cy="363447"/>
            </a:xfrm>
            <a:prstGeom prst="rect">
              <a:avLst/>
            </a:prstGeom>
            <a:noFill/>
          </p:spPr>
          <p:txBody>
            <a:bodyPr wrap="square" rtlCol="0">
              <a:spAutoFit/>
            </a:bodyPr>
            <a:lstStyle/>
            <a:p>
              <a:pPr algn="ct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a:t>
              </a:r>
              <a:endParaRPr lang="id-ID" sz="825"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8" name="Rounded Rectangle 10">
            <a:extLst>
              <a:ext uri="{FF2B5EF4-FFF2-40B4-BE49-F238E27FC236}">
                <a16:creationId xmlns:a16="http://schemas.microsoft.com/office/drawing/2014/main" id="{F070AD90-9EF7-405B-A672-D8B8D92100D8}"/>
              </a:ext>
            </a:extLst>
          </p:cNvPr>
          <p:cNvSpPr/>
          <p:nvPr/>
        </p:nvSpPr>
        <p:spPr>
          <a:xfrm>
            <a:off x="1728664" y="2036618"/>
            <a:ext cx="1617209" cy="1563832"/>
          </a:xfrm>
          <a:prstGeom prst="roundRect">
            <a:avLst>
              <a:gd name="adj" fmla="val 0"/>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9" name="Rounded Rectangle 10">
            <a:extLst>
              <a:ext uri="{FF2B5EF4-FFF2-40B4-BE49-F238E27FC236}">
                <a16:creationId xmlns:a16="http://schemas.microsoft.com/office/drawing/2014/main" id="{DEEA474E-8F98-408C-AE0F-0FCA425AD57E}"/>
              </a:ext>
            </a:extLst>
          </p:cNvPr>
          <p:cNvSpPr/>
          <p:nvPr/>
        </p:nvSpPr>
        <p:spPr>
          <a:xfrm>
            <a:off x="3817237" y="2036618"/>
            <a:ext cx="1617209" cy="1563832"/>
          </a:xfrm>
          <a:prstGeom prst="roundRect">
            <a:avLst>
              <a:gd name="adj" fmla="val 0"/>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c</a:t>
            </a:r>
          </a:p>
        </p:txBody>
      </p:sp>
      <p:sp>
        <p:nvSpPr>
          <p:cNvPr id="10" name="Rounded Rectangle 10">
            <a:extLst>
              <a:ext uri="{FF2B5EF4-FFF2-40B4-BE49-F238E27FC236}">
                <a16:creationId xmlns:a16="http://schemas.microsoft.com/office/drawing/2014/main" id="{E9E17EDB-6885-4AD1-AD95-830A08DDA2F8}"/>
              </a:ext>
            </a:extLst>
          </p:cNvPr>
          <p:cNvSpPr/>
          <p:nvPr/>
        </p:nvSpPr>
        <p:spPr>
          <a:xfrm>
            <a:off x="5905810" y="2036618"/>
            <a:ext cx="1617209" cy="1563832"/>
          </a:xfrm>
          <a:prstGeom prst="roundRect">
            <a:avLst>
              <a:gd name="adj" fmla="val 0"/>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3" name="Rectangle 12">
            <a:extLst>
              <a:ext uri="{FF2B5EF4-FFF2-40B4-BE49-F238E27FC236}">
                <a16:creationId xmlns:a16="http://schemas.microsoft.com/office/drawing/2014/main" id="{B5CC563C-0AFD-4CFA-96CF-C55E1361966C}"/>
              </a:ext>
            </a:extLst>
          </p:cNvPr>
          <p:cNvSpPr/>
          <p:nvPr/>
        </p:nvSpPr>
        <p:spPr>
          <a:xfrm>
            <a:off x="1746499" y="4144440"/>
            <a:ext cx="5776520" cy="643894"/>
          </a:xfrm>
          <a:prstGeom prst="rect">
            <a:avLst/>
          </a:prstGeom>
        </p:spPr>
        <p:txBody>
          <a:bodyPr wrap="square">
            <a:spAutoFit/>
          </a:bodyPr>
          <a:lstStyle/>
          <a:p>
            <a:pPr algn="ct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Ipsum is simply dummy text of the printing and typesetting industry. Lorem Ipsum has been dummy text of the printing and typesetting industry. Lorem Ipsum has been Ipsum is simply dummy text</a:t>
            </a:r>
            <a:endParaRPr lang="en-US" sz="825" dirty="0">
              <a:solidFill>
                <a:schemeClr val="bg1">
                  <a:lumMod val="50000"/>
                </a:schemeClr>
              </a:solidFill>
              <a:latin typeface="DauphinPlain"/>
            </a:endParaRPr>
          </a:p>
        </p:txBody>
      </p:sp>
      <p:sp>
        <p:nvSpPr>
          <p:cNvPr id="14" name="TextBox 13">
            <a:extLst>
              <a:ext uri="{FF2B5EF4-FFF2-40B4-BE49-F238E27FC236}">
                <a16:creationId xmlns:a16="http://schemas.microsoft.com/office/drawing/2014/main" id="{7087BF32-D5EF-46D2-B93D-3AEA3DA7CF04}"/>
              </a:ext>
            </a:extLst>
          </p:cNvPr>
          <p:cNvSpPr txBox="1"/>
          <p:nvPr/>
        </p:nvSpPr>
        <p:spPr>
          <a:xfrm>
            <a:off x="1901950" y="828760"/>
            <a:ext cx="5340101" cy="507831"/>
          </a:xfrm>
          <a:prstGeom prst="rect">
            <a:avLst/>
          </a:prstGeom>
          <a:noFill/>
        </p:spPr>
        <p:txBody>
          <a:bodyPr wrap="square" rtlCol="0">
            <a:spAutoFit/>
          </a:bodyPr>
          <a:lstStyle/>
          <a:p>
            <a:pPr algn="ctr"/>
            <a:r>
              <a:rPr lang="en-US" sz="2700" b="1" dirty="0">
                <a:solidFill>
                  <a:schemeClr val="bg1"/>
                </a:solidFill>
                <a:latin typeface="Newsreader" panose="02000000000000000000" pitchFamily="2" charset="0"/>
                <a:ea typeface="Open Sans ExtraBold" panose="020B0906030804020204" pitchFamily="34" charset="0"/>
                <a:cs typeface="Rubik Black" pitchFamily="2" charset="-79"/>
              </a:rPr>
              <a:t>About Our Service.</a:t>
            </a:r>
          </a:p>
        </p:txBody>
      </p:sp>
      <p:sp>
        <p:nvSpPr>
          <p:cNvPr id="15" name="TextBox 14">
            <a:extLst>
              <a:ext uri="{FF2B5EF4-FFF2-40B4-BE49-F238E27FC236}">
                <a16:creationId xmlns:a16="http://schemas.microsoft.com/office/drawing/2014/main" id="{B2EB7057-4D4E-48F9-8229-3668DDE8DE46}"/>
              </a:ext>
            </a:extLst>
          </p:cNvPr>
          <p:cNvSpPr txBox="1"/>
          <p:nvPr/>
        </p:nvSpPr>
        <p:spPr>
          <a:xfrm>
            <a:off x="1558636" y="3013364"/>
            <a:ext cx="2055510" cy="230832"/>
          </a:xfrm>
          <a:prstGeom prst="rect">
            <a:avLst/>
          </a:prstGeom>
          <a:noFill/>
        </p:spPr>
        <p:txBody>
          <a:bodyPr wrap="square" rtlCol="0">
            <a:spAutoFit/>
          </a:bodyPr>
          <a:lstStyle/>
          <a:p>
            <a:pPr algn="ctr"/>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INDUSTRY WORKS</a:t>
            </a:r>
            <a:endParaRPr lang="id-ID" sz="105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a:extLst>
              <a:ext uri="{FF2B5EF4-FFF2-40B4-BE49-F238E27FC236}">
                <a16:creationId xmlns:a16="http://schemas.microsoft.com/office/drawing/2014/main" id="{01022D21-DA8F-4956-BA34-923BB6424AF8}"/>
              </a:ext>
            </a:extLst>
          </p:cNvPr>
          <p:cNvSpPr txBox="1"/>
          <p:nvPr/>
        </p:nvSpPr>
        <p:spPr>
          <a:xfrm>
            <a:off x="3614618" y="3015961"/>
            <a:ext cx="2055510" cy="230832"/>
          </a:xfrm>
          <a:prstGeom prst="rect">
            <a:avLst/>
          </a:prstGeom>
          <a:noFill/>
        </p:spPr>
        <p:txBody>
          <a:bodyPr wrap="square" rtlCol="0">
            <a:spAutoFit/>
          </a:bodyPr>
          <a:lstStyle/>
          <a:p>
            <a:pPr algn="ctr"/>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MECHANICAL WORKS</a:t>
            </a:r>
            <a:endParaRPr lang="id-ID"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a:extLst>
              <a:ext uri="{FF2B5EF4-FFF2-40B4-BE49-F238E27FC236}">
                <a16:creationId xmlns:a16="http://schemas.microsoft.com/office/drawing/2014/main" id="{9016115F-D01A-47B8-AE28-4AD8F34E5846}"/>
              </a:ext>
            </a:extLst>
          </p:cNvPr>
          <p:cNvSpPr txBox="1"/>
          <p:nvPr/>
        </p:nvSpPr>
        <p:spPr>
          <a:xfrm>
            <a:off x="5686660" y="3013364"/>
            <a:ext cx="2055510" cy="230832"/>
          </a:xfrm>
          <a:prstGeom prst="rect">
            <a:avLst/>
          </a:prstGeom>
          <a:noFill/>
        </p:spPr>
        <p:txBody>
          <a:bodyPr wrap="square" rtlCol="0">
            <a:spAutoFit/>
          </a:bodyPr>
          <a:lstStyle/>
          <a:p>
            <a:pPr algn="ctr"/>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PROFESSIONAL</a:t>
            </a:r>
            <a:endParaRPr lang="id-ID" sz="105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8" name="Group 272">
            <a:extLst>
              <a:ext uri="{FF2B5EF4-FFF2-40B4-BE49-F238E27FC236}">
                <a16:creationId xmlns:a16="http://schemas.microsoft.com/office/drawing/2014/main" id="{A6DB45F1-90AB-417A-93C6-F2DA1783443C}"/>
              </a:ext>
            </a:extLst>
          </p:cNvPr>
          <p:cNvGrpSpPr>
            <a:grpSpLocks noChangeAspect="1"/>
          </p:cNvGrpSpPr>
          <p:nvPr/>
        </p:nvGrpSpPr>
        <p:grpSpPr bwMode="auto">
          <a:xfrm>
            <a:off x="2353302" y="2382397"/>
            <a:ext cx="367934" cy="358972"/>
            <a:chOff x="247" y="2734"/>
            <a:chExt cx="1478" cy="1442"/>
          </a:xfrm>
          <a:solidFill>
            <a:schemeClr val="bg1"/>
          </a:solidFill>
        </p:grpSpPr>
        <p:sp>
          <p:nvSpPr>
            <p:cNvPr id="19" name="Freeform 274">
              <a:extLst>
                <a:ext uri="{FF2B5EF4-FFF2-40B4-BE49-F238E27FC236}">
                  <a16:creationId xmlns:a16="http://schemas.microsoft.com/office/drawing/2014/main" id="{9C54BBAA-9F76-408B-AA00-8DB2D030A776}"/>
                </a:ext>
              </a:extLst>
            </p:cNvPr>
            <p:cNvSpPr>
              <a:spLocks noEditPoints="1"/>
            </p:cNvSpPr>
            <p:nvPr/>
          </p:nvSpPr>
          <p:spPr bwMode="auto">
            <a:xfrm>
              <a:off x="569" y="2734"/>
              <a:ext cx="837" cy="773"/>
            </a:xfrm>
            <a:custGeom>
              <a:avLst/>
              <a:gdLst>
                <a:gd name="T0" fmla="*/ 808 w 2511"/>
                <a:gd name="T1" fmla="*/ 1185 h 2321"/>
                <a:gd name="T2" fmla="*/ 821 w 2511"/>
                <a:gd name="T3" fmla="*/ 1460 h 2321"/>
                <a:gd name="T4" fmla="*/ 831 w 2511"/>
                <a:gd name="T5" fmla="*/ 991 h 2321"/>
                <a:gd name="T6" fmla="*/ 1892 w 2511"/>
                <a:gd name="T7" fmla="*/ 1255 h 2321"/>
                <a:gd name="T8" fmla="*/ 2152 w 2511"/>
                <a:gd name="T9" fmla="*/ 1520 h 2321"/>
                <a:gd name="T10" fmla="*/ 2189 w 2511"/>
                <a:gd name="T11" fmla="*/ 1255 h 2321"/>
                <a:gd name="T12" fmla="*/ 2152 w 2511"/>
                <a:gd name="T13" fmla="*/ 990 h 2321"/>
                <a:gd name="T14" fmla="*/ 1678 w 2511"/>
                <a:gd name="T15" fmla="*/ 1520 h 2321"/>
                <a:gd name="T16" fmla="*/ 1704 w 2511"/>
                <a:gd name="T17" fmla="*/ 1255 h 2321"/>
                <a:gd name="T18" fmla="*/ 1678 w 2511"/>
                <a:gd name="T19" fmla="*/ 990 h 2321"/>
                <a:gd name="T20" fmla="*/ 328 w 2511"/>
                <a:gd name="T21" fmla="*/ 1119 h 2321"/>
                <a:gd name="T22" fmla="*/ 328 w 2511"/>
                <a:gd name="T23" fmla="*/ 1391 h 2321"/>
                <a:gd name="T24" fmla="*/ 627 w 2511"/>
                <a:gd name="T25" fmla="*/ 1437 h 2321"/>
                <a:gd name="T26" fmla="*/ 627 w 2511"/>
                <a:gd name="T27" fmla="*/ 1075 h 2321"/>
                <a:gd name="T28" fmla="*/ 815 w 2511"/>
                <a:gd name="T29" fmla="*/ 430 h 2321"/>
                <a:gd name="T30" fmla="*/ 572 w 2511"/>
                <a:gd name="T31" fmla="*/ 616 h 2321"/>
                <a:gd name="T32" fmla="*/ 683 w 2511"/>
                <a:gd name="T33" fmla="*/ 803 h 2321"/>
                <a:gd name="T34" fmla="*/ 810 w 2511"/>
                <a:gd name="T35" fmla="*/ 512 h 2321"/>
                <a:gd name="T36" fmla="*/ 1664 w 2511"/>
                <a:gd name="T37" fmla="*/ 450 h 2321"/>
                <a:gd name="T38" fmla="*/ 1799 w 2511"/>
                <a:gd name="T39" fmla="*/ 722 h 2321"/>
                <a:gd name="T40" fmla="*/ 1988 w 2511"/>
                <a:gd name="T41" fmla="*/ 674 h 2321"/>
                <a:gd name="T42" fmla="*/ 1762 w 2511"/>
                <a:gd name="T43" fmla="*/ 468 h 2321"/>
                <a:gd name="T44" fmla="*/ 1349 w 2511"/>
                <a:gd name="T45" fmla="*/ 803 h 2321"/>
                <a:gd name="T46" fmla="*/ 1530 w 2511"/>
                <a:gd name="T47" fmla="*/ 597 h 2321"/>
                <a:gd name="T48" fmla="*/ 1384 w 2511"/>
                <a:gd name="T49" fmla="*/ 398 h 2321"/>
                <a:gd name="T50" fmla="*/ 1089 w 2511"/>
                <a:gd name="T51" fmla="*/ 437 h 2321"/>
                <a:gd name="T52" fmla="*/ 944 w 2511"/>
                <a:gd name="T53" fmla="*/ 659 h 2321"/>
                <a:gd name="T54" fmla="*/ 1161 w 2511"/>
                <a:gd name="T55" fmla="*/ 359 h 2321"/>
                <a:gd name="T56" fmla="*/ 1556 w 2511"/>
                <a:gd name="T57" fmla="*/ 36 h 2321"/>
                <a:gd name="T58" fmla="*/ 1916 w 2511"/>
                <a:gd name="T59" fmla="*/ 188 h 2321"/>
                <a:gd name="T60" fmla="*/ 2208 w 2511"/>
                <a:gd name="T61" fmla="*/ 440 h 2321"/>
                <a:gd name="T62" fmla="*/ 2411 w 2511"/>
                <a:gd name="T63" fmla="*/ 768 h 2321"/>
                <a:gd name="T64" fmla="*/ 2505 w 2511"/>
                <a:gd name="T65" fmla="*/ 1153 h 2321"/>
                <a:gd name="T66" fmla="*/ 2474 w 2511"/>
                <a:gd name="T67" fmla="*/ 1554 h 2321"/>
                <a:gd name="T68" fmla="*/ 2326 w 2511"/>
                <a:gd name="T69" fmla="*/ 1909 h 2321"/>
                <a:gd name="T70" fmla="*/ 2082 w 2511"/>
                <a:gd name="T71" fmla="*/ 2200 h 2321"/>
                <a:gd name="T72" fmla="*/ 1906 w 2511"/>
                <a:gd name="T73" fmla="*/ 2218 h 2321"/>
                <a:gd name="T74" fmla="*/ 1820 w 2511"/>
                <a:gd name="T75" fmla="*/ 2076 h 2321"/>
                <a:gd name="T76" fmla="*/ 1889 w 2511"/>
                <a:gd name="T77" fmla="*/ 1943 h 2321"/>
                <a:gd name="T78" fmla="*/ 2072 w 2511"/>
                <a:gd name="T79" fmla="*/ 1709 h 2321"/>
                <a:gd name="T80" fmla="*/ 1740 w 2511"/>
                <a:gd name="T81" fmla="*/ 1925 h 2321"/>
                <a:gd name="T82" fmla="*/ 1612 w 2511"/>
                <a:gd name="T83" fmla="*/ 1908 h 2321"/>
                <a:gd name="T84" fmla="*/ 1582 w 2511"/>
                <a:gd name="T85" fmla="*/ 1822 h 2321"/>
                <a:gd name="T86" fmla="*/ 1349 w 2511"/>
                <a:gd name="T87" fmla="*/ 1807 h 2321"/>
                <a:gd name="T88" fmla="*/ 1186 w 2511"/>
                <a:gd name="T89" fmla="*/ 1805 h 2321"/>
                <a:gd name="T90" fmla="*/ 907 w 2511"/>
                <a:gd name="T91" fmla="*/ 1768 h 2321"/>
                <a:gd name="T92" fmla="*/ 854 w 2511"/>
                <a:gd name="T93" fmla="*/ 1947 h 2321"/>
                <a:gd name="T94" fmla="*/ 710 w 2511"/>
                <a:gd name="T95" fmla="*/ 1785 h 2321"/>
                <a:gd name="T96" fmla="*/ 523 w 2511"/>
                <a:gd name="T97" fmla="*/ 1836 h 2321"/>
                <a:gd name="T98" fmla="*/ 749 w 2511"/>
                <a:gd name="T99" fmla="*/ 2042 h 2321"/>
                <a:gd name="T100" fmla="*/ 611 w 2511"/>
                <a:gd name="T101" fmla="*/ 2260 h 2321"/>
                <a:gd name="T102" fmla="*/ 366 w 2511"/>
                <a:gd name="T103" fmla="*/ 2142 h 2321"/>
                <a:gd name="T104" fmla="*/ 140 w 2511"/>
                <a:gd name="T105" fmla="*/ 1831 h 2321"/>
                <a:gd name="T106" fmla="*/ 17 w 2511"/>
                <a:gd name="T107" fmla="*/ 1458 h 2321"/>
                <a:gd name="T108" fmla="*/ 17 w 2511"/>
                <a:gd name="T109" fmla="*/ 1052 h 2321"/>
                <a:gd name="T110" fmla="*/ 140 w 2511"/>
                <a:gd name="T111" fmla="*/ 679 h 2321"/>
                <a:gd name="T112" fmla="*/ 367 w 2511"/>
                <a:gd name="T113" fmla="*/ 368 h 2321"/>
                <a:gd name="T114" fmla="*/ 679 w 2511"/>
                <a:gd name="T115" fmla="*/ 141 h 2321"/>
                <a:gd name="T116" fmla="*/ 1052 w 2511"/>
                <a:gd name="T117" fmla="*/ 17 h 2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11" h="2321">
                  <a:moveTo>
                    <a:pt x="831" y="991"/>
                  </a:moveTo>
                  <a:lnTo>
                    <a:pt x="821" y="1053"/>
                  </a:lnTo>
                  <a:lnTo>
                    <a:pt x="812" y="1118"/>
                  </a:lnTo>
                  <a:lnTo>
                    <a:pt x="808" y="1185"/>
                  </a:lnTo>
                  <a:lnTo>
                    <a:pt x="806" y="1256"/>
                  </a:lnTo>
                  <a:lnTo>
                    <a:pt x="808" y="1326"/>
                  </a:lnTo>
                  <a:lnTo>
                    <a:pt x="812" y="1394"/>
                  </a:lnTo>
                  <a:lnTo>
                    <a:pt x="821" y="1460"/>
                  </a:lnTo>
                  <a:lnTo>
                    <a:pt x="831" y="1521"/>
                  </a:lnTo>
                  <a:lnTo>
                    <a:pt x="1161" y="1521"/>
                  </a:lnTo>
                  <a:lnTo>
                    <a:pt x="1161" y="991"/>
                  </a:lnTo>
                  <a:lnTo>
                    <a:pt x="831" y="991"/>
                  </a:lnTo>
                  <a:close/>
                  <a:moveTo>
                    <a:pt x="1871" y="990"/>
                  </a:moveTo>
                  <a:lnTo>
                    <a:pt x="1881" y="1075"/>
                  </a:lnTo>
                  <a:lnTo>
                    <a:pt x="1889" y="1162"/>
                  </a:lnTo>
                  <a:lnTo>
                    <a:pt x="1892" y="1255"/>
                  </a:lnTo>
                  <a:lnTo>
                    <a:pt x="1889" y="1348"/>
                  </a:lnTo>
                  <a:lnTo>
                    <a:pt x="1881" y="1435"/>
                  </a:lnTo>
                  <a:lnTo>
                    <a:pt x="1871" y="1520"/>
                  </a:lnTo>
                  <a:lnTo>
                    <a:pt x="2152" y="1520"/>
                  </a:lnTo>
                  <a:lnTo>
                    <a:pt x="2168" y="1457"/>
                  </a:lnTo>
                  <a:lnTo>
                    <a:pt x="2180" y="1391"/>
                  </a:lnTo>
                  <a:lnTo>
                    <a:pt x="2187" y="1324"/>
                  </a:lnTo>
                  <a:lnTo>
                    <a:pt x="2189" y="1255"/>
                  </a:lnTo>
                  <a:lnTo>
                    <a:pt x="2187" y="1186"/>
                  </a:lnTo>
                  <a:lnTo>
                    <a:pt x="2180" y="1119"/>
                  </a:lnTo>
                  <a:lnTo>
                    <a:pt x="2168" y="1055"/>
                  </a:lnTo>
                  <a:lnTo>
                    <a:pt x="2152" y="990"/>
                  </a:lnTo>
                  <a:lnTo>
                    <a:pt x="1871" y="990"/>
                  </a:lnTo>
                  <a:close/>
                  <a:moveTo>
                    <a:pt x="1349" y="990"/>
                  </a:moveTo>
                  <a:lnTo>
                    <a:pt x="1349" y="1520"/>
                  </a:lnTo>
                  <a:lnTo>
                    <a:pt x="1678" y="1520"/>
                  </a:lnTo>
                  <a:lnTo>
                    <a:pt x="1689" y="1458"/>
                  </a:lnTo>
                  <a:lnTo>
                    <a:pt x="1697" y="1394"/>
                  </a:lnTo>
                  <a:lnTo>
                    <a:pt x="1701" y="1325"/>
                  </a:lnTo>
                  <a:lnTo>
                    <a:pt x="1704" y="1255"/>
                  </a:lnTo>
                  <a:lnTo>
                    <a:pt x="1701" y="1185"/>
                  </a:lnTo>
                  <a:lnTo>
                    <a:pt x="1697" y="1118"/>
                  </a:lnTo>
                  <a:lnTo>
                    <a:pt x="1689" y="1052"/>
                  </a:lnTo>
                  <a:lnTo>
                    <a:pt x="1678" y="990"/>
                  </a:lnTo>
                  <a:lnTo>
                    <a:pt x="1349" y="990"/>
                  </a:lnTo>
                  <a:close/>
                  <a:moveTo>
                    <a:pt x="358" y="990"/>
                  </a:moveTo>
                  <a:lnTo>
                    <a:pt x="341" y="1055"/>
                  </a:lnTo>
                  <a:lnTo>
                    <a:pt x="328" y="1119"/>
                  </a:lnTo>
                  <a:lnTo>
                    <a:pt x="322" y="1186"/>
                  </a:lnTo>
                  <a:lnTo>
                    <a:pt x="319" y="1255"/>
                  </a:lnTo>
                  <a:lnTo>
                    <a:pt x="322" y="1324"/>
                  </a:lnTo>
                  <a:lnTo>
                    <a:pt x="328" y="1391"/>
                  </a:lnTo>
                  <a:lnTo>
                    <a:pt x="341" y="1457"/>
                  </a:lnTo>
                  <a:lnTo>
                    <a:pt x="358" y="1520"/>
                  </a:lnTo>
                  <a:lnTo>
                    <a:pt x="639" y="1520"/>
                  </a:lnTo>
                  <a:lnTo>
                    <a:pt x="627" y="1437"/>
                  </a:lnTo>
                  <a:lnTo>
                    <a:pt x="619" y="1348"/>
                  </a:lnTo>
                  <a:lnTo>
                    <a:pt x="616" y="1255"/>
                  </a:lnTo>
                  <a:lnTo>
                    <a:pt x="619" y="1162"/>
                  </a:lnTo>
                  <a:lnTo>
                    <a:pt x="627" y="1075"/>
                  </a:lnTo>
                  <a:lnTo>
                    <a:pt x="639" y="990"/>
                  </a:lnTo>
                  <a:lnTo>
                    <a:pt x="358" y="990"/>
                  </a:lnTo>
                  <a:close/>
                  <a:moveTo>
                    <a:pt x="884" y="397"/>
                  </a:moveTo>
                  <a:lnTo>
                    <a:pt x="815" y="430"/>
                  </a:lnTo>
                  <a:lnTo>
                    <a:pt x="748" y="469"/>
                  </a:lnTo>
                  <a:lnTo>
                    <a:pt x="686" y="514"/>
                  </a:lnTo>
                  <a:lnTo>
                    <a:pt x="627" y="562"/>
                  </a:lnTo>
                  <a:lnTo>
                    <a:pt x="572" y="616"/>
                  </a:lnTo>
                  <a:lnTo>
                    <a:pt x="522" y="675"/>
                  </a:lnTo>
                  <a:lnTo>
                    <a:pt x="476" y="737"/>
                  </a:lnTo>
                  <a:lnTo>
                    <a:pt x="436" y="803"/>
                  </a:lnTo>
                  <a:lnTo>
                    <a:pt x="683" y="803"/>
                  </a:lnTo>
                  <a:lnTo>
                    <a:pt x="710" y="722"/>
                  </a:lnTo>
                  <a:lnTo>
                    <a:pt x="741" y="648"/>
                  </a:lnTo>
                  <a:lnTo>
                    <a:pt x="775" y="577"/>
                  </a:lnTo>
                  <a:lnTo>
                    <a:pt x="810" y="512"/>
                  </a:lnTo>
                  <a:lnTo>
                    <a:pt x="846" y="452"/>
                  </a:lnTo>
                  <a:lnTo>
                    <a:pt x="884" y="397"/>
                  </a:lnTo>
                  <a:close/>
                  <a:moveTo>
                    <a:pt x="1626" y="395"/>
                  </a:moveTo>
                  <a:lnTo>
                    <a:pt x="1664" y="450"/>
                  </a:lnTo>
                  <a:lnTo>
                    <a:pt x="1700" y="511"/>
                  </a:lnTo>
                  <a:lnTo>
                    <a:pt x="1735" y="577"/>
                  </a:lnTo>
                  <a:lnTo>
                    <a:pt x="1768" y="647"/>
                  </a:lnTo>
                  <a:lnTo>
                    <a:pt x="1799" y="722"/>
                  </a:lnTo>
                  <a:lnTo>
                    <a:pt x="1826" y="802"/>
                  </a:lnTo>
                  <a:lnTo>
                    <a:pt x="2074" y="802"/>
                  </a:lnTo>
                  <a:lnTo>
                    <a:pt x="2033" y="736"/>
                  </a:lnTo>
                  <a:lnTo>
                    <a:pt x="1988" y="674"/>
                  </a:lnTo>
                  <a:lnTo>
                    <a:pt x="1938" y="616"/>
                  </a:lnTo>
                  <a:lnTo>
                    <a:pt x="1883" y="562"/>
                  </a:lnTo>
                  <a:lnTo>
                    <a:pt x="1824" y="514"/>
                  </a:lnTo>
                  <a:lnTo>
                    <a:pt x="1762" y="468"/>
                  </a:lnTo>
                  <a:lnTo>
                    <a:pt x="1695" y="429"/>
                  </a:lnTo>
                  <a:lnTo>
                    <a:pt x="1626" y="395"/>
                  </a:lnTo>
                  <a:close/>
                  <a:moveTo>
                    <a:pt x="1349" y="360"/>
                  </a:moveTo>
                  <a:lnTo>
                    <a:pt x="1349" y="803"/>
                  </a:lnTo>
                  <a:lnTo>
                    <a:pt x="1627" y="803"/>
                  </a:lnTo>
                  <a:lnTo>
                    <a:pt x="1598" y="729"/>
                  </a:lnTo>
                  <a:lnTo>
                    <a:pt x="1565" y="660"/>
                  </a:lnTo>
                  <a:lnTo>
                    <a:pt x="1530" y="597"/>
                  </a:lnTo>
                  <a:lnTo>
                    <a:pt x="1494" y="539"/>
                  </a:lnTo>
                  <a:lnTo>
                    <a:pt x="1457" y="487"/>
                  </a:lnTo>
                  <a:lnTo>
                    <a:pt x="1420" y="440"/>
                  </a:lnTo>
                  <a:lnTo>
                    <a:pt x="1384" y="398"/>
                  </a:lnTo>
                  <a:lnTo>
                    <a:pt x="1349" y="360"/>
                  </a:lnTo>
                  <a:close/>
                  <a:moveTo>
                    <a:pt x="1161" y="359"/>
                  </a:moveTo>
                  <a:lnTo>
                    <a:pt x="1126" y="395"/>
                  </a:lnTo>
                  <a:lnTo>
                    <a:pt x="1089" y="437"/>
                  </a:lnTo>
                  <a:lnTo>
                    <a:pt x="1052" y="485"/>
                  </a:lnTo>
                  <a:lnTo>
                    <a:pt x="1016" y="538"/>
                  </a:lnTo>
                  <a:lnTo>
                    <a:pt x="978" y="596"/>
                  </a:lnTo>
                  <a:lnTo>
                    <a:pt x="944" y="659"/>
                  </a:lnTo>
                  <a:lnTo>
                    <a:pt x="911" y="728"/>
                  </a:lnTo>
                  <a:lnTo>
                    <a:pt x="881" y="802"/>
                  </a:lnTo>
                  <a:lnTo>
                    <a:pt x="1161" y="802"/>
                  </a:lnTo>
                  <a:lnTo>
                    <a:pt x="1161" y="359"/>
                  </a:lnTo>
                  <a:close/>
                  <a:moveTo>
                    <a:pt x="1255" y="0"/>
                  </a:moveTo>
                  <a:lnTo>
                    <a:pt x="1358" y="4"/>
                  </a:lnTo>
                  <a:lnTo>
                    <a:pt x="1458" y="17"/>
                  </a:lnTo>
                  <a:lnTo>
                    <a:pt x="1556" y="36"/>
                  </a:lnTo>
                  <a:lnTo>
                    <a:pt x="1651" y="64"/>
                  </a:lnTo>
                  <a:lnTo>
                    <a:pt x="1743" y="99"/>
                  </a:lnTo>
                  <a:lnTo>
                    <a:pt x="1832" y="141"/>
                  </a:lnTo>
                  <a:lnTo>
                    <a:pt x="1916" y="188"/>
                  </a:lnTo>
                  <a:lnTo>
                    <a:pt x="1996" y="243"/>
                  </a:lnTo>
                  <a:lnTo>
                    <a:pt x="2071" y="302"/>
                  </a:lnTo>
                  <a:lnTo>
                    <a:pt x="2142" y="368"/>
                  </a:lnTo>
                  <a:lnTo>
                    <a:pt x="2208" y="440"/>
                  </a:lnTo>
                  <a:lnTo>
                    <a:pt x="2267" y="515"/>
                  </a:lnTo>
                  <a:lnTo>
                    <a:pt x="2322" y="596"/>
                  </a:lnTo>
                  <a:lnTo>
                    <a:pt x="2369" y="679"/>
                  </a:lnTo>
                  <a:lnTo>
                    <a:pt x="2411" y="768"/>
                  </a:lnTo>
                  <a:lnTo>
                    <a:pt x="2446" y="859"/>
                  </a:lnTo>
                  <a:lnTo>
                    <a:pt x="2473" y="955"/>
                  </a:lnTo>
                  <a:lnTo>
                    <a:pt x="2493" y="1053"/>
                  </a:lnTo>
                  <a:lnTo>
                    <a:pt x="2505" y="1153"/>
                  </a:lnTo>
                  <a:lnTo>
                    <a:pt x="2511" y="1256"/>
                  </a:lnTo>
                  <a:lnTo>
                    <a:pt x="2505" y="1357"/>
                  </a:lnTo>
                  <a:lnTo>
                    <a:pt x="2495" y="1457"/>
                  </a:lnTo>
                  <a:lnTo>
                    <a:pt x="2474" y="1554"/>
                  </a:lnTo>
                  <a:lnTo>
                    <a:pt x="2447" y="1647"/>
                  </a:lnTo>
                  <a:lnTo>
                    <a:pt x="2414" y="1738"/>
                  </a:lnTo>
                  <a:lnTo>
                    <a:pt x="2374" y="1826"/>
                  </a:lnTo>
                  <a:lnTo>
                    <a:pt x="2326" y="1909"/>
                  </a:lnTo>
                  <a:lnTo>
                    <a:pt x="2274" y="1988"/>
                  </a:lnTo>
                  <a:lnTo>
                    <a:pt x="2215" y="2064"/>
                  </a:lnTo>
                  <a:lnTo>
                    <a:pt x="2152" y="2134"/>
                  </a:lnTo>
                  <a:lnTo>
                    <a:pt x="2082" y="2200"/>
                  </a:lnTo>
                  <a:lnTo>
                    <a:pt x="2009" y="2259"/>
                  </a:lnTo>
                  <a:lnTo>
                    <a:pt x="1930" y="2314"/>
                  </a:lnTo>
                  <a:lnTo>
                    <a:pt x="1919" y="2264"/>
                  </a:lnTo>
                  <a:lnTo>
                    <a:pt x="1906" y="2218"/>
                  </a:lnTo>
                  <a:lnTo>
                    <a:pt x="1888" y="2175"/>
                  </a:lnTo>
                  <a:lnTo>
                    <a:pt x="1867" y="2136"/>
                  </a:lnTo>
                  <a:lnTo>
                    <a:pt x="1842" y="2101"/>
                  </a:lnTo>
                  <a:lnTo>
                    <a:pt x="1820" y="2076"/>
                  </a:lnTo>
                  <a:lnTo>
                    <a:pt x="1797" y="2053"/>
                  </a:lnTo>
                  <a:lnTo>
                    <a:pt x="1771" y="2034"/>
                  </a:lnTo>
                  <a:lnTo>
                    <a:pt x="1832" y="1990"/>
                  </a:lnTo>
                  <a:lnTo>
                    <a:pt x="1889" y="1943"/>
                  </a:lnTo>
                  <a:lnTo>
                    <a:pt x="1942" y="1890"/>
                  </a:lnTo>
                  <a:lnTo>
                    <a:pt x="1990" y="1834"/>
                  </a:lnTo>
                  <a:lnTo>
                    <a:pt x="2033" y="1773"/>
                  </a:lnTo>
                  <a:lnTo>
                    <a:pt x="2072" y="1709"/>
                  </a:lnTo>
                  <a:lnTo>
                    <a:pt x="1825" y="1709"/>
                  </a:lnTo>
                  <a:lnTo>
                    <a:pt x="1799" y="1785"/>
                  </a:lnTo>
                  <a:lnTo>
                    <a:pt x="1771" y="1857"/>
                  </a:lnTo>
                  <a:lnTo>
                    <a:pt x="1740" y="1925"/>
                  </a:lnTo>
                  <a:lnTo>
                    <a:pt x="1707" y="1987"/>
                  </a:lnTo>
                  <a:lnTo>
                    <a:pt x="1681" y="1961"/>
                  </a:lnTo>
                  <a:lnTo>
                    <a:pt x="1649" y="1935"/>
                  </a:lnTo>
                  <a:lnTo>
                    <a:pt x="1612" y="1908"/>
                  </a:lnTo>
                  <a:lnTo>
                    <a:pt x="1571" y="1881"/>
                  </a:lnTo>
                  <a:lnTo>
                    <a:pt x="1563" y="1877"/>
                  </a:lnTo>
                  <a:lnTo>
                    <a:pt x="1555" y="1873"/>
                  </a:lnTo>
                  <a:lnTo>
                    <a:pt x="1582" y="1822"/>
                  </a:lnTo>
                  <a:lnTo>
                    <a:pt x="1606" y="1768"/>
                  </a:lnTo>
                  <a:lnTo>
                    <a:pt x="1629" y="1710"/>
                  </a:lnTo>
                  <a:lnTo>
                    <a:pt x="1349" y="1710"/>
                  </a:lnTo>
                  <a:lnTo>
                    <a:pt x="1349" y="1807"/>
                  </a:lnTo>
                  <a:lnTo>
                    <a:pt x="1309" y="1803"/>
                  </a:lnTo>
                  <a:lnTo>
                    <a:pt x="1267" y="1801"/>
                  </a:lnTo>
                  <a:lnTo>
                    <a:pt x="1210" y="1804"/>
                  </a:lnTo>
                  <a:lnTo>
                    <a:pt x="1186" y="1805"/>
                  </a:lnTo>
                  <a:lnTo>
                    <a:pt x="1161" y="1808"/>
                  </a:lnTo>
                  <a:lnTo>
                    <a:pt x="1161" y="1709"/>
                  </a:lnTo>
                  <a:lnTo>
                    <a:pt x="882" y="1709"/>
                  </a:lnTo>
                  <a:lnTo>
                    <a:pt x="907" y="1768"/>
                  </a:lnTo>
                  <a:lnTo>
                    <a:pt x="932" y="1824"/>
                  </a:lnTo>
                  <a:lnTo>
                    <a:pt x="959" y="1877"/>
                  </a:lnTo>
                  <a:lnTo>
                    <a:pt x="907" y="1910"/>
                  </a:lnTo>
                  <a:lnTo>
                    <a:pt x="854" y="1947"/>
                  </a:lnTo>
                  <a:lnTo>
                    <a:pt x="804" y="1988"/>
                  </a:lnTo>
                  <a:lnTo>
                    <a:pt x="771" y="1925"/>
                  </a:lnTo>
                  <a:lnTo>
                    <a:pt x="740" y="1858"/>
                  </a:lnTo>
                  <a:lnTo>
                    <a:pt x="710" y="1785"/>
                  </a:lnTo>
                  <a:lnTo>
                    <a:pt x="685" y="1709"/>
                  </a:lnTo>
                  <a:lnTo>
                    <a:pt x="437" y="1709"/>
                  </a:lnTo>
                  <a:lnTo>
                    <a:pt x="478" y="1774"/>
                  </a:lnTo>
                  <a:lnTo>
                    <a:pt x="523" y="1836"/>
                  </a:lnTo>
                  <a:lnTo>
                    <a:pt x="573" y="1894"/>
                  </a:lnTo>
                  <a:lnTo>
                    <a:pt x="628" y="1948"/>
                  </a:lnTo>
                  <a:lnTo>
                    <a:pt x="687" y="1998"/>
                  </a:lnTo>
                  <a:lnTo>
                    <a:pt x="749" y="2042"/>
                  </a:lnTo>
                  <a:lnTo>
                    <a:pt x="706" y="2093"/>
                  </a:lnTo>
                  <a:lnTo>
                    <a:pt x="669" y="2147"/>
                  </a:lnTo>
                  <a:lnTo>
                    <a:pt x="636" y="2202"/>
                  </a:lnTo>
                  <a:lnTo>
                    <a:pt x="611" y="2260"/>
                  </a:lnTo>
                  <a:lnTo>
                    <a:pt x="592" y="2321"/>
                  </a:lnTo>
                  <a:lnTo>
                    <a:pt x="513" y="2267"/>
                  </a:lnTo>
                  <a:lnTo>
                    <a:pt x="437" y="2206"/>
                  </a:lnTo>
                  <a:lnTo>
                    <a:pt x="366" y="2142"/>
                  </a:lnTo>
                  <a:lnTo>
                    <a:pt x="302" y="2070"/>
                  </a:lnTo>
                  <a:lnTo>
                    <a:pt x="241" y="1995"/>
                  </a:lnTo>
                  <a:lnTo>
                    <a:pt x="187" y="1916"/>
                  </a:lnTo>
                  <a:lnTo>
                    <a:pt x="140" y="1831"/>
                  </a:lnTo>
                  <a:lnTo>
                    <a:pt x="99" y="1744"/>
                  </a:lnTo>
                  <a:lnTo>
                    <a:pt x="64" y="1651"/>
                  </a:lnTo>
                  <a:lnTo>
                    <a:pt x="37" y="1556"/>
                  </a:lnTo>
                  <a:lnTo>
                    <a:pt x="17" y="1458"/>
                  </a:lnTo>
                  <a:lnTo>
                    <a:pt x="4" y="1359"/>
                  </a:lnTo>
                  <a:lnTo>
                    <a:pt x="0" y="1256"/>
                  </a:lnTo>
                  <a:lnTo>
                    <a:pt x="4" y="1153"/>
                  </a:lnTo>
                  <a:lnTo>
                    <a:pt x="17" y="1052"/>
                  </a:lnTo>
                  <a:lnTo>
                    <a:pt x="37" y="955"/>
                  </a:lnTo>
                  <a:lnTo>
                    <a:pt x="64" y="859"/>
                  </a:lnTo>
                  <a:lnTo>
                    <a:pt x="99" y="768"/>
                  </a:lnTo>
                  <a:lnTo>
                    <a:pt x="140" y="679"/>
                  </a:lnTo>
                  <a:lnTo>
                    <a:pt x="189" y="594"/>
                  </a:lnTo>
                  <a:lnTo>
                    <a:pt x="242" y="515"/>
                  </a:lnTo>
                  <a:lnTo>
                    <a:pt x="303" y="438"/>
                  </a:lnTo>
                  <a:lnTo>
                    <a:pt x="367" y="368"/>
                  </a:lnTo>
                  <a:lnTo>
                    <a:pt x="439" y="302"/>
                  </a:lnTo>
                  <a:lnTo>
                    <a:pt x="514" y="243"/>
                  </a:lnTo>
                  <a:lnTo>
                    <a:pt x="595" y="188"/>
                  </a:lnTo>
                  <a:lnTo>
                    <a:pt x="679" y="141"/>
                  </a:lnTo>
                  <a:lnTo>
                    <a:pt x="767" y="99"/>
                  </a:lnTo>
                  <a:lnTo>
                    <a:pt x="858" y="64"/>
                  </a:lnTo>
                  <a:lnTo>
                    <a:pt x="954" y="36"/>
                  </a:lnTo>
                  <a:lnTo>
                    <a:pt x="1052" y="17"/>
                  </a:lnTo>
                  <a:lnTo>
                    <a:pt x="1153" y="4"/>
                  </a:lnTo>
                  <a:lnTo>
                    <a:pt x="125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0" name="Freeform 275">
              <a:extLst>
                <a:ext uri="{FF2B5EF4-FFF2-40B4-BE49-F238E27FC236}">
                  <a16:creationId xmlns:a16="http://schemas.microsoft.com/office/drawing/2014/main" id="{E5EE5E5E-A10C-4985-B317-3B3FCE00CA5D}"/>
                </a:ext>
              </a:extLst>
            </p:cNvPr>
            <p:cNvSpPr>
              <a:spLocks/>
            </p:cNvSpPr>
            <p:nvPr/>
          </p:nvSpPr>
          <p:spPr bwMode="auto">
            <a:xfrm>
              <a:off x="247" y="3862"/>
              <a:ext cx="1478" cy="314"/>
            </a:xfrm>
            <a:custGeom>
              <a:avLst/>
              <a:gdLst>
                <a:gd name="T0" fmla="*/ 2165 w 4433"/>
                <a:gd name="T1" fmla="*/ 446 h 941"/>
                <a:gd name="T2" fmla="*/ 2091 w 4433"/>
                <a:gd name="T3" fmla="*/ 310 h 941"/>
                <a:gd name="T4" fmla="*/ 2087 w 4433"/>
                <a:gd name="T5" fmla="*/ 225 h 941"/>
                <a:gd name="T6" fmla="*/ 2126 w 4433"/>
                <a:gd name="T7" fmla="*/ 179 h 941"/>
                <a:gd name="T8" fmla="*/ 2178 w 4433"/>
                <a:gd name="T9" fmla="*/ 161 h 941"/>
                <a:gd name="T10" fmla="*/ 2216 w 4433"/>
                <a:gd name="T11" fmla="*/ 158 h 941"/>
                <a:gd name="T12" fmla="*/ 2247 w 4433"/>
                <a:gd name="T13" fmla="*/ 159 h 941"/>
                <a:gd name="T14" fmla="*/ 2298 w 4433"/>
                <a:gd name="T15" fmla="*/ 173 h 941"/>
                <a:gd name="T16" fmla="*/ 2342 w 4433"/>
                <a:gd name="T17" fmla="*/ 210 h 941"/>
                <a:gd name="T18" fmla="*/ 2352 w 4433"/>
                <a:gd name="T19" fmla="*/ 284 h 941"/>
                <a:gd name="T20" fmla="*/ 2298 w 4433"/>
                <a:gd name="T21" fmla="*/ 407 h 941"/>
                <a:gd name="T22" fmla="*/ 2576 w 4433"/>
                <a:gd name="T23" fmla="*/ 0 h 941"/>
                <a:gd name="T24" fmla="*/ 2623 w 4433"/>
                <a:gd name="T25" fmla="*/ 29 h 941"/>
                <a:gd name="T26" fmla="*/ 2760 w 4433"/>
                <a:gd name="T27" fmla="*/ 101 h 941"/>
                <a:gd name="T28" fmla="*/ 2973 w 4433"/>
                <a:gd name="T29" fmla="*/ 193 h 941"/>
                <a:gd name="T30" fmla="*/ 3126 w 4433"/>
                <a:gd name="T31" fmla="*/ 235 h 941"/>
                <a:gd name="T32" fmla="*/ 3240 w 4433"/>
                <a:gd name="T33" fmla="*/ 175 h 941"/>
                <a:gd name="T34" fmla="*/ 3281 w 4433"/>
                <a:gd name="T35" fmla="*/ 151 h 941"/>
                <a:gd name="T36" fmla="*/ 3512 w 4433"/>
                <a:gd name="T37" fmla="*/ 489 h 941"/>
                <a:gd name="T38" fmla="*/ 3468 w 4433"/>
                <a:gd name="T39" fmla="*/ 379 h 941"/>
                <a:gd name="T40" fmla="*/ 3484 w 4433"/>
                <a:gd name="T41" fmla="*/ 317 h 941"/>
                <a:gd name="T42" fmla="*/ 3531 w 4433"/>
                <a:gd name="T43" fmla="*/ 290 h 941"/>
                <a:gd name="T44" fmla="*/ 3574 w 4433"/>
                <a:gd name="T45" fmla="*/ 283 h 941"/>
                <a:gd name="T46" fmla="*/ 3598 w 4433"/>
                <a:gd name="T47" fmla="*/ 283 h 941"/>
                <a:gd name="T48" fmla="*/ 3645 w 4433"/>
                <a:gd name="T49" fmla="*/ 294 h 941"/>
                <a:gd name="T50" fmla="*/ 3687 w 4433"/>
                <a:gd name="T51" fmla="*/ 329 h 941"/>
                <a:gd name="T52" fmla="*/ 3692 w 4433"/>
                <a:gd name="T53" fmla="*/ 401 h 941"/>
                <a:gd name="T54" fmla="*/ 3628 w 4433"/>
                <a:gd name="T55" fmla="*/ 525 h 941"/>
                <a:gd name="T56" fmla="*/ 3884 w 4433"/>
                <a:gd name="T57" fmla="*/ 152 h 941"/>
                <a:gd name="T58" fmla="*/ 3956 w 4433"/>
                <a:gd name="T59" fmla="*/ 193 h 941"/>
                <a:gd name="T60" fmla="*/ 4110 w 4433"/>
                <a:gd name="T61" fmla="*/ 268 h 941"/>
                <a:gd name="T62" fmla="*/ 4300 w 4433"/>
                <a:gd name="T63" fmla="*/ 354 h 941"/>
                <a:gd name="T64" fmla="*/ 4398 w 4433"/>
                <a:gd name="T65" fmla="*/ 482 h 941"/>
                <a:gd name="T66" fmla="*/ 4429 w 4433"/>
                <a:gd name="T67" fmla="*/ 676 h 941"/>
                <a:gd name="T68" fmla="*/ 4433 w 4433"/>
                <a:gd name="T69" fmla="*/ 941 h 941"/>
                <a:gd name="T70" fmla="*/ 3 w 4433"/>
                <a:gd name="T71" fmla="*/ 735 h 941"/>
                <a:gd name="T72" fmla="*/ 26 w 4433"/>
                <a:gd name="T73" fmla="*/ 525 h 941"/>
                <a:gd name="T74" fmla="*/ 104 w 4433"/>
                <a:gd name="T75" fmla="*/ 381 h 941"/>
                <a:gd name="T76" fmla="*/ 276 w 4433"/>
                <a:gd name="T77" fmla="*/ 291 h 941"/>
                <a:gd name="T78" fmla="*/ 449 w 4433"/>
                <a:gd name="T79" fmla="*/ 210 h 941"/>
                <a:gd name="T80" fmla="*/ 542 w 4433"/>
                <a:gd name="T81" fmla="*/ 158 h 941"/>
                <a:gd name="T82" fmla="*/ 737 w 4433"/>
                <a:gd name="T83" fmla="*/ 730 h 941"/>
                <a:gd name="T84" fmla="*/ 753 w 4433"/>
                <a:gd name="T85" fmla="*/ 427 h 941"/>
                <a:gd name="T86" fmla="*/ 744 w 4433"/>
                <a:gd name="T87" fmla="*/ 344 h 941"/>
                <a:gd name="T88" fmla="*/ 778 w 4433"/>
                <a:gd name="T89" fmla="*/ 301 h 941"/>
                <a:gd name="T90" fmla="*/ 827 w 4433"/>
                <a:gd name="T91" fmla="*/ 284 h 941"/>
                <a:gd name="T92" fmla="*/ 856 w 4433"/>
                <a:gd name="T93" fmla="*/ 283 h 941"/>
                <a:gd name="T94" fmla="*/ 894 w 4433"/>
                <a:gd name="T95" fmla="*/ 287 h 941"/>
                <a:gd name="T96" fmla="*/ 943 w 4433"/>
                <a:gd name="T97" fmla="*/ 307 h 941"/>
                <a:gd name="T98" fmla="*/ 969 w 4433"/>
                <a:gd name="T99" fmla="*/ 360 h 941"/>
                <a:gd name="T100" fmla="*/ 944 w 4433"/>
                <a:gd name="T101" fmla="*/ 457 h 941"/>
                <a:gd name="T102" fmla="*/ 994 w 4433"/>
                <a:gd name="T103" fmla="*/ 661 h 941"/>
                <a:gd name="T104" fmla="*/ 1178 w 4433"/>
                <a:gd name="T105" fmla="*/ 165 h 941"/>
                <a:gd name="T106" fmla="*/ 1275 w 4433"/>
                <a:gd name="T107" fmla="*/ 218 h 941"/>
                <a:gd name="T108" fmla="*/ 1420 w 4433"/>
                <a:gd name="T109" fmla="*/ 210 h 941"/>
                <a:gd name="T110" fmla="*/ 1630 w 4433"/>
                <a:gd name="T111" fmla="*/ 123 h 941"/>
                <a:gd name="T112" fmla="*/ 1786 w 4433"/>
                <a:gd name="T113" fmla="*/ 44 h 941"/>
                <a:gd name="T114" fmla="*/ 1857 w 4433"/>
                <a:gd name="T115" fmla="*/ 3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433" h="941">
                  <a:moveTo>
                    <a:pt x="1861" y="0"/>
                  </a:moveTo>
                  <a:lnTo>
                    <a:pt x="2052" y="607"/>
                  </a:lnTo>
                  <a:lnTo>
                    <a:pt x="2079" y="689"/>
                  </a:lnTo>
                  <a:lnTo>
                    <a:pt x="2165" y="446"/>
                  </a:lnTo>
                  <a:lnTo>
                    <a:pt x="2138" y="407"/>
                  </a:lnTo>
                  <a:lnTo>
                    <a:pt x="2116" y="370"/>
                  </a:lnTo>
                  <a:lnTo>
                    <a:pt x="2102" y="340"/>
                  </a:lnTo>
                  <a:lnTo>
                    <a:pt x="2091" y="310"/>
                  </a:lnTo>
                  <a:lnTo>
                    <a:pt x="2084" y="284"/>
                  </a:lnTo>
                  <a:lnTo>
                    <a:pt x="2081" y="263"/>
                  </a:lnTo>
                  <a:lnTo>
                    <a:pt x="2083" y="243"/>
                  </a:lnTo>
                  <a:lnTo>
                    <a:pt x="2087" y="225"/>
                  </a:lnTo>
                  <a:lnTo>
                    <a:pt x="2093" y="210"/>
                  </a:lnTo>
                  <a:lnTo>
                    <a:pt x="2103" y="198"/>
                  </a:lnTo>
                  <a:lnTo>
                    <a:pt x="2114" y="187"/>
                  </a:lnTo>
                  <a:lnTo>
                    <a:pt x="2126" y="179"/>
                  </a:lnTo>
                  <a:lnTo>
                    <a:pt x="2138" y="173"/>
                  </a:lnTo>
                  <a:lnTo>
                    <a:pt x="2151" y="167"/>
                  </a:lnTo>
                  <a:lnTo>
                    <a:pt x="2165" y="163"/>
                  </a:lnTo>
                  <a:lnTo>
                    <a:pt x="2178" y="161"/>
                  </a:lnTo>
                  <a:lnTo>
                    <a:pt x="2190" y="159"/>
                  </a:lnTo>
                  <a:lnTo>
                    <a:pt x="2201" y="158"/>
                  </a:lnTo>
                  <a:lnTo>
                    <a:pt x="2209" y="158"/>
                  </a:lnTo>
                  <a:lnTo>
                    <a:pt x="2216" y="158"/>
                  </a:lnTo>
                  <a:lnTo>
                    <a:pt x="2220" y="158"/>
                  </a:lnTo>
                  <a:lnTo>
                    <a:pt x="2227" y="158"/>
                  </a:lnTo>
                  <a:lnTo>
                    <a:pt x="2236" y="158"/>
                  </a:lnTo>
                  <a:lnTo>
                    <a:pt x="2247" y="159"/>
                  </a:lnTo>
                  <a:lnTo>
                    <a:pt x="2259" y="161"/>
                  </a:lnTo>
                  <a:lnTo>
                    <a:pt x="2271" y="163"/>
                  </a:lnTo>
                  <a:lnTo>
                    <a:pt x="2284" y="167"/>
                  </a:lnTo>
                  <a:lnTo>
                    <a:pt x="2298" y="173"/>
                  </a:lnTo>
                  <a:lnTo>
                    <a:pt x="2311" y="179"/>
                  </a:lnTo>
                  <a:lnTo>
                    <a:pt x="2323" y="187"/>
                  </a:lnTo>
                  <a:lnTo>
                    <a:pt x="2334" y="198"/>
                  </a:lnTo>
                  <a:lnTo>
                    <a:pt x="2342" y="210"/>
                  </a:lnTo>
                  <a:lnTo>
                    <a:pt x="2349" y="225"/>
                  </a:lnTo>
                  <a:lnTo>
                    <a:pt x="2354" y="243"/>
                  </a:lnTo>
                  <a:lnTo>
                    <a:pt x="2354" y="263"/>
                  </a:lnTo>
                  <a:lnTo>
                    <a:pt x="2352" y="284"/>
                  </a:lnTo>
                  <a:lnTo>
                    <a:pt x="2346" y="310"/>
                  </a:lnTo>
                  <a:lnTo>
                    <a:pt x="2335" y="340"/>
                  </a:lnTo>
                  <a:lnTo>
                    <a:pt x="2319" y="370"/>
                  </a:lnTo>
                  <a:lnTo>
                    <a:pt x="2298" y="407"/>
                  </a:lnTo>
                  <a:lnTo>
                    <a:pt x="2272" y="446"/>
                  </a:lnTo>
                  <a:lnTo>
                    <a:pt x="2357" y="689"/>
                  </a:lnTo>
                  <a:lnTo>
                    <a:pt x="2384" y="607"/>
                  </a:lnTo>
                  <a:lnTo>
                    <a:pt x="2576" y="0"/>
                  </a:lnTo>
                  <a:lnTo>
                    <a:pt x="2579" y="3"/>
                  </a:lnTo>
                  <a:lnTo>
                    <a:pt x="2588" y="9"/>
                  </a:lnTo>
                  <a:lnTo>
                    <a:pt x="2603" y="18"/>
                  </a:lnTo>
                  <a:lnTo>
                    <a:pt x="2623" y="29"/>
                  </a:lnTo>
                  <a:lnTo>
                    <a:pt x="2650" y="44"/>
                  </a:lnTo>
                  <a:lnTo>
                    <a:pt x="2681" y="61"/>
                  </a:lnTo>
                  <a:lnTo>
                    <a:pt x="2719" y="80"/>
                  </a:lnTo>
                  <a:lnTo>
                    <a:pt x="2760" y="101"/>
                  </a:lnTo>
                  <a:lnTo>
                    <a:pt x="2806" y="123"/>
                  </a:lnTo>
                  <a:lnTo>
                    <a:pt x="2857" y="146"/>
                  </a:lnTo>
                  <a:lnTo>
                    <a:pt x="2914" y="169"/>
                  </a:lnTo>
                  <a:lnTo>
                    <a:pt x="2973" y="193"/>
                  </a:lnTo>
                  <a:lnTo>
                    <a:pt x="3016" y="212"/>
                  </a:lnTo>
                  <a:lnTo>
                    <a:pt x="3053" y="232"/>
                  </a:lnTo>
                  <a:lnTo>
                    <a:pt x="3087" y="253"/>
                  </a:lnTo>
                  <a:lnTo>
                    <a:pt x="3126" y="235"/>
                  </a:lnTo>
                  <a:lnTo>
                    <a:pt x="3161" y="217"/>
                  </a:lnTo>
                  <a:lnTo>
                    <a:pt x="3192" y="202"/>
                  </a:lnTo>
                  <a:lnTo>
                    <a:pt x="3219" y="187"/>
                  </a:lnTo>
                  <a:lnTo>
                    <a:pt x="3240" y="175"/>
                  </a:lnTo>
                  <a:lnTo>
                    <a:pt x="3258" y="165"/>
                  </a:lnTo>
                  <a:lnTo>
                    <a:pt x="3271" y="158"/>
                  </a:lnTo>
                  <a:lnTo>
                    <a:pt x="3278" y="152"/>
                  </a:lnTo>
                  <a:lnTo>
                    <a:pt x="3281" y="151"/>
                  </a:lnTo>
                  <a:lnTo>
                    <a:pt x="3442" y="661"/>
                  </a:lnTo>
                  <a:lnTo>
                    <a:pt x="3464" y="730"/>
                  </a:lnTo>
                  <a:lnTo>
                    <a:pt x="3536" y="525"/>
                  </a:lnTo>
                  <a:lnTo>
                    <a:pt x="3512" y="489"/>
                  </a:lnTo>
                  <a:lnTo>
                    <a:pt x="3493" y="457"/>
                  </a:lnTo>
                  <a:lnTo>
                    <a:pt x="3480" y="427"/>
                  </a:lnTo>
                  <a:lnTo>
                    <a:pt x="3472" y="401"/>
                  </a:lnTo>
                  <a:lnTo>
                    <a:pt x="3468" y="379"/>
                  </a:lnTo>
                  <a:lnTo>
                    <a:pt x="3466" y="360"/>
                  </a:lnTo>
                  <a:lnTo>
                    <a:pt x="3470" y="344"/>
                  </a:lnTo>
                  <a:lnTo>
                    <a:pt x="3476" y="329"/>
                  </a:lnTo>
                  <a:lnTo>
                    <a:pt x="3484" y="317"/>
                  </a:lnTo>
                  <a:lnTo>
                    <a:pt x="3494" y="307"/>
                  </a:lnTo>
                  <a:lnTo>
                    <a:pt x="3505" y="301"/>
                  </a:lnTo>
                  <a:lnTo>
                    <a:pt x="3517" y="294"/>
                  </a:lnTo>
                  <a:lnTo>
                    <a:pt x="3531" y="290"/>
                  </a:lnTo>
                  <a:lnTo>
                    <a:pt x="3543" y="287"/>
                  </a:lnTo>
                  <a:lnTo>
                    <a:pt x="3554" y="284"/>
                  </a:lnTo>
                  <a:lnTo>
                    <a:pt x="3564" y="283"/>
                  </a:lnTo>
                  <a:lnTo>
                    <a:pt x="3574" y="283"/>
                  </a:lnTo>
                  <a:lnTo>
                    <a:pt x="3579" y="283"/>
                  </a:lnTo>
                  <a:lnTo>
                    <a:pt x="3583" y="283"/>
                  </a:lnTo>
                  <a:lnTo>
                    <a:pt x="3590" y="283"/>
                  </a:lnTo>
                  <a:lnTo>
                    <a:pt x="3598" y="283"/>
                  </a:lnTo>
                  <a:lnTo>
                    <a:pt x="3609" y="284"/>
                  </a:lnTo>
                  <a:lnTo>
                    <a:pt x="3621" y="287"/>
                  </a:lnTo>
                  <a:lnTo>
                    <a:pt x="3633" y="290"/>
                  </a:lnTo>
                  <a:lnTo>
                    <a:pt x="3645" y="294"/>
                  </a:lnTo>
                  <a:lnTo>
                    <a:pt x="3657" y="301"/>
                  </a:lnTo>
                  <a:lnTo>
                    <a:pt x="3669" y="307"/>
                  </a:lnTo>
                  <a:lnTo>
                    <a:pt x="3679" y="317"/>
                  </a:lnTo>
                  <a:lnTo>
                    <a:pt x="3687" y="329"/>
                  </a:lnTo>
                  <a:lnTo>
                    <a:pt x="3693" y="344"/>
                  </a:lnTo>
                  <a:lnTo>
                    <a:pt x="3696" y="360"/>
                  </a:lnTo>
                  <a:lnTo>
                    <a:pt x="3696" y="379"/>
                  </a:lnTo>
                  <a:lnTo>
                    <a:pt x="3692" y="401"/>
                  </a:lnTo>
                  <a:lnTo>
                    <a:pt x="3684" y="427"/>
                  </a:lnTo>
                  <a:lnTo>
                    <a:pt x="3671" y="457"/>
                  </a:lnTo>
                  <a:lnTo>
                    <a:pt x="3652" y="489"/>
                  </a:lnTo>
                  <a:lnTo>
                    <a:pt x="3628" y="525"/>
                  </a:lnTo>
                  <a:lnTo>
                    <a:pt x="3699" y="730"/>
                  </a:lnTo>
                  <a:lnTo>
                    <a:pt x="3720" y="661"/>
                  </a:lnTo>
                  <a:lnTo>
                    <a:pt x="3882" y="151"/>
                  </a:lnTo>
                  <a:lnTo>
                    <a:pt x="3884" y="152"/>
                  </a:lnTo>
                  <a:lnTo>
                    <a:pt x="3894" y="158"/>
                  </a:lnTo>
                  <a:lnTo>
                    <a:pt x="3909" y="167"/>
                  </a:lnTo>
                  <a:lnTo>
                    <a:pt x="3929" y="179"/>
                  </a:lnTo>
                  <a:lnTo>
                    <a:pt x="3956" y="193"/>
                  </a:lnTo>
                  <a:lnTo>
                    <a:pt x="3987" y="210"/>
                  </a:lnTo>
                  <a:lnTo>
                    <a:pt x="4023" y="228"/>
                  </a:lnTo>
                  <a:lnTo>
                    <a:pt x="4065" y="248"/>
                  </a:lnTo>
                  <a:lnTo>
                    <a:pt x="4110" y="268"/>
                  </a:lnTo>
                  <a:lnTo>
                    <a:pt x="4161" y="290"/>
                  </a:lnTo>
                  <a:lnTo>
                    <a:pt x="4215" y="313"/>
                  </a:lnTo>
                  <a:lnTo>
                    <a:pt x="4261" y="331"/>
                  </a:lnTo>
                  <a:lnTo>
                    <a:pt x="4300" y="354"/>
                  </a:lnTo>
                  <a:lnTo>
                    <a:pt x="4332" y="381"/>
                  </a:lnTo>
                  <a:lnTo>
                    <a:pt x="4359" y="411"/>
                  </a:lnTo>
                  <a:lnTo>
                    <a:pt x="4381" y="444"/>
                  </a:lnTo>
                  <a:lnTo>
                    <a:pt x="4398" y="482"/>
                  </a:lnTo>
                  <a:lnTo>
                    <a:pt x="4410" y="525"/>
                  </a:lnTo>
                  <a:lnTo>
                    <a:pt x="4420" y="571"/>
                  </a:lnTo>
                  <a:lnTo>
                    <a:pt x="4425" y="621"/>
                  </a:lnTo>
                  <a:lnTo>
                    <a:pt x="4429" y="676"/>
                  </a:lnTo>
                  <a:lnTo>
                    <a:pt x="4432" y="735"/>
                  </a:lnTo>
                  <a:lnTo>
                    <a:pt x="4432" y="798"/>
                  </a:lnTo>
                  <a:lnTo>
                    <a:pt x="4433" y="867"/>
                  </a:lnTo>
                  <a:lnTo>
                    <a:pt x="4433" y="941"/>
                  </a:lnTo>
                  <a:lnTo>
                    <a:pt x="0" y="941"/>
                  </a:lnTo>
                  <a:lnTo>
                    <a:pt x="1" y="867"/>
                  </a:lnTo>
                  <a:lnTo>
                    <a:pt x="1" y="798"/>
                  </a:lnTo>
                  <a:lnTo>
                    <a:pt x="3" y="735"/>
                  </a:lnTo>
                  <a:lnTo>
                    <a:pt x="5" y="676"/>
                  </a:lnTo>
                  <a:lnTo>
                    <a:pt x="9" y="621"/>
                  </a:lnTo>
                  <a:lnTo>
                    <a:pt x="16" y="571"/>
                  </a:lnTo>
                  <a:lnTo>
                    <a:pt x="26" y="525"/>
                  </a:lnTo>
                  <a:lnTo>
                    <a:pt x="39" y="482"/>
                  </a:lnTo>
                  <a:lnTo>
                    <a:pt x="55" y="444"/>
                  </a:lnTo>
                  <a:lnTo>
                    <a:pt x="77" y="411"/>
                  </a:lnTo>
                  <a:lnTo>
                    <a:pt x="104" y="381"/>
                  </a:lnTo>
                  <a:lnTo>
                    <a:pt x="136" y="354"/>
                  </a:lnTo>
                  <a:lnTo>
                    <a:pt x="175" y="331"/>
                  </a:lnTo>
                  <a:lnTo>
                    <a:pt x="221" y="313"/>
                  </a:lnTo>
                  <a:lnTo>
                    <a:pt x="276" y="291"/>
                  </a:lnTo>
                  <a:lnTo>
                    <a:pt x="325" y="270"/>
                  </a:lnTo>
                  <a:lnTo>
                    <a:pt x="371" y="248"/>
                  </a:lnTo>
                  <a:lnTo>
                    <a:pt x="413" y="229"/>
                  </a:lnTo>
                  <a:lnTo>
                    <a:pt x="449" y="210"/>
                  </a:lnTo>
                  <a:lnTo>
                    <a:pt x="480" y="194"/>
                  </a:lnTo>
                  <a:lnTo>
                    <a:pt x="507" y="179"/>
                  </a:lnTo>
                  <a:lnTo>
                    <a:pt x="527" y="167"/>
                  </a:lnTo>
                  <a:lnTo>
                    <a:pt x="542" y="158"/>
                  </a:lnTo>
                  <a:lnTo>
                    <a:pt x="551" y="152"/>
                  </a:lnTo>
                  <a:lnTo>
                    <a:pt x="554" y="151"/>
                  </a:lnTo>
                  <a:lnTo>
                    <a:pt x="715" y="661"/>
                  </a:lnTo>
                  <a:lnTo>
                    <a:pt x="737" y="730"/>
                  </a:lnTo>
                  <a:lnTo>
                    <a:pt x="809" y="525"/>
                  </a:lnTo>
                  <a:lnTo>
                    <a:pt x="785" y="489"/>
                  </a:lnTo>
                  <a:lnTo>
                    <a:pt x="766" y="457"/>
                  </a:lnTo>
                  <a:lnTo>
                    <a:pt x="753" y="427"/>
                  </a:lnTo>
                  <a:lnTo>
                    <a:pt x="745" y="401"/>
                  </a:lnTo>
                  <a:lnTo>
                    <a:pt x="741" y="379"/>
                  </a:lnTo>
                  <a:lnTo>
                    <a:pt x="740" y="360"/>
                  </a:lnTo>
                  <a:lnTo>
                    <a:pt x="744" y="344"/>
                  </a:lnTo>
                  <a:lnTo>
                    <a:pt x="749" y="329"/>
                  </a:lnTo>
                  <a:lnTo>
                    <a:pt x="757" y="317"/>
                  </a:lnTo>
                  <a:lnTo>
                    <a:pt x="768" y="307"/>
                  </a:lnTo>
                  <a:lnTo>
                    <a:pt x="778" y="301"/>
                  </a:lnTo>
                  <a:lnTo>
                    <a:pt x="791" y="294"/>
                  </a:lnTo>
                  <a:lnTo>
                    <a:pt x="804" y="290"/>
                  </a:lnTo>
                  <a:lnTo>
                    <a:pt x="816" y="287"/>
                  </a:lnTo>
                  <a:lnTo>
                    <a:pt x="827" y="284"/>
                  </a:lnTo>
                  <a:lnTo>
                    <a:pt x="838" y="283"/>
                  </a:lnTo>
                  <a:lnTo>
                    <a:pt x="846" y="283"/>
                  </a:lnTo>
                  <a:lnTo>
                    <a:pt x="852" y="283"/>
                  </a:lnTo>
                  <a:lnTo>
                    <a:pt x="856" y="283"/>
                  </a:lnTo>
                  <a:lnTo>
                    <a:pt x="863" y="283"/>
                  </a:lnTo>
                  <a:lnTo>
                    <a:pt x="871" y="283"/>
                  </a:lnTo>
                  <a:lnTo>
                    <a:pt x="882" y="284"/>
                  </a:lnTo>
                  <a:lnTo>
                    <a:pt x="894" y="287"/>
                  </a:lnTo>
                  <a:lnTo>
                    <a:pt x="906" y="290"/>
                  </a:lnTo>
                  <a:lnTo>
                    <a:pt x="918" y="294"/>
                  </a:lnTo>
                  <a:lnTo>
                    <a:pt x="930" y="301"/>
                  </a:lnTo>
                  <a:lnTo>
                    <a:pt x="943" y="307"/>
                  </a:lnTo>
                  <a:lnTo>
                    <a:pt x="952" y="317"/>
                  </a:lnTo>
                  <a:lnTo>
                    <a:pt x="960" y="329"/>
                  </a:lnTo>
                  <a:lnTo>
                    <a:pt x="967" y="344"/>
                  </a:lnTo>
                  <a:lnTo>
                    <a:pt x="969" y="360"/>
                  </a:lnTo>
                  <a:lnTo>
                    <a:pt x="969" y="379"/>
                  </a:lnTo>
                  <a:lnTo>
                    <a:pt x="965" y="401"/>
                  </a:lnTo>
                  <a:lnTo>
                    <a:pt x="956" y="427"/>
                  </a:lnTo>
                  <a:lnTo>
                    <a:pt x="944" y="457"/>
                  </a:lnTo>
                  <a:lnTo>
                    <a:pt x="925" y="489"/>
                  </a:lnTo>
                  <a:lnTo>
                    <a:pt x="900" y="525"/>
                  </a:lnTo>
                  <a:lnTo>
                    <a:pt x="972" y="730"/>
                  </a:lnTo>
                  <a:lnTo>
                    <a:pt x="994" y="661"/>
                  </a:lnTo>
                  <a:lnTo>
                    <a:pt x="1155" y="151"/>
                  </a:lnTo>
                  <a:lnTo>
                    <a:pt x="1158" y="152"/>
                  </a:lnTo>
                  <a:lnTo>
                    <a:pt x="1166" y="158"/>
                  </a:lnTo>
                  <a:lnTo>
                    <a:pt x="1178" y="165"/>
                  </a:lnTo>
                  <a:lnTo>
                    <a:pt x="1195" y="175"/>
                  </a:lnTo>
                  <a:lnTo>
                    <a:pt x="1217" y="187"/>
                  </a:lnTo>
                  <a:lnTo>
                    <a:pt x="1244" y="202"/>
                  </a:lnTo>
                  <a:lnTo>
                    <a:pt x="1275" y="218"/>
                  </a:lnTo>
                  <a:lnTo>
                    <a:pt x="1310" y="236"/>
                  </a:lnTo>
                  <a:lnTo>
                    <a:pt x="1349" y="253"/>
                  </a:lnTo>
                  <a:lnTo>
                    <a:pt x="1382" y="231"/>
                  </a:lnTo>
                  <a:lnTo>
                    <a:pt x="1420" y="210"/>
                  </a:lnTo>
                  <a:lnTo>
                    <a:pt x="1463" y="193"/>
                  </a:lnTo>
                  <a:lnTo>
                    <a:pt x="1522" y="169"/>
                  </a:lnTo>
                  <a:lnTo>
                    <a:pt x="1578" y="146"/>
                  </a:lnTo>
                  <a:lnTo>
                    <a:pt x="1630" y="123"/>
                  </a:lnTo>
                  <a:lnTo>
                    <a:pt x="1677" y="101"/>
                  </a:lnTo>
                  <a:lnTo>
                    <a:pt x="1718" y="80"/>
                  </a:lnTo>
                  <a:lnTo>
                    <a:pt x="1755" y="61"/>
                  </a:lnTo>
                  <a:lnTo>
                    <a:pt x="1786" y="44"/>
                  </a:lnTo>
                  <a:lnTo>
                    <a:pt x="1812" y="29"/>
                  </a:lnTo>
                  <a:lnTo>
                    <a:pt x="1833" y="18"/>
                  </a:lnTo>
                  <a:lnTo>
                    <a:pt x="1849" y="9"/>
                  </a:lnTo>
                  <a:lnTo>
                    <a:pt x="1857" y="3"/>
                  </a:lnTo>
                  <a:lnTo>
                    <a:pt x="1861"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1" name="Freeform 276">
              <a:extLst>
                <a:ext uri="{FF2B5EF4-FFF2-40B4-BE49-F238E27FC236}">
                  <a16:creationId xmlns:a16="http://schemas.microsoft.com/office/drawing/2014/main" id="{8CE03A98-01D5-4A6A-A0C1-D1ED65605255}"/>
                </a:ext>
              </a:extLst>
            </p:cNvPr>
            <p:cNvSpPr>
              <a:spLocks/>
            </p:cNvSpPr>
            <p:nvPr/>
          </p:nvSpPr>
          <p:spPr bwMode="auto">
            <a:xfrm>
              <a:off x="1291" y="3519"/>
              <a:ext cx="300" cy="400"/>
            </a:xfrm>
            <a:custGeom>
              <a:avLst/>
              <a:gdLst>
                <a:gd name="T0" fmla="*/ 510 w 900"/>
                <a:gd name="T1" fmla="*/ 4 h 1198"/>
                <a:gd name="T2" fmla="*/ 581 w 900"/>
                <a:gd name="T3" fmla="*/ 20 h 1198"/>
                <a:gd name="T4" fmla="*/ 640 w 900"/>
                <a:gd name="T5" fmla="*/ 47 h 1198"/>
                <a:gd name="T6" fmla="*/ 694 w 900"/>
                <a:gd name="T7" fmla="*/ 86 h 1198"/>
                <a:gd name="T8" fmla="*/ 728 w 900"/>
                <a:gd name="T9" fmla="*/ 121 h 1198"/>
                <a:gd name="T10" fmla="*/ 744 w 900"/>
                <a:gd name="T11" fmla="*/ 143 h 1198"/>
                <a:gd name="T12" fmla="*/ 747 w 900"/>
                <a:gd name="T13" fmla="*/ 147 h 1198"/>
                <a:gd name="T14" fmla="*/ 757 w 900"/>
                <a:gd name="T15" fmla="*/ 148 h 1198"/>
                <a:gd name="T16" fmla="*/ 778 w 900"/>
                <a:gd name="T17" fmla="*/ 156 h 1198"/>
                <a:gd name="T18" fmla="*/ 800 w 900"/>
                <a:gd name="T19" fmla="*/ 171 h 1198"/>
                <a:gd name="T20" fmla="*/ 826 w 900"/>
                <a:gd name="T21" fmla="*/ 197 h 1198"/>
                <a:gd name="T22" fmla="*/ 849 w 900"/>
                <a:gd name="T23" fmla="*/ 236 h 1198"/>
                <a:gd name="T24" fmla="*/ 865 w 900"/>
                <a:gd name="T25" fmla="*/ 291 h 1198"/>
                <a:gd name="T26" fmla="*/ 874 w 900"/>
                <a:gd name="T27" fmla="*/ 363 h 1198"/>
                <a:gd name="T28" fmla="*/ 869 w 900"/>
                <a:gd name="T29" fmla="*/ 459 h 1198"/>
                <a:gd name="T30" fmla="*/ 856 w 900"/>
                <a:gd name="T31" fmla="*/ 542 h 1198"/>
                <a:gd name="T32" fmla="*/ 856 w 900"/>
                <a:gd name="T33" fmla="*/ 571 h 1198"/>
                <a:gd name="T34" fmla="*/ 874 w 900"/>
                <a:gd name="T35" fmla="*/ 576 h 1198"/>
                <a:gd name="T36" fmla="*/ 889 w 900"/>
                <a:gd name="T37" fmla="*/ 591 h 1198"/>
                <a:gd name="T38" fmla="*/ 899 w 900"/>
                <a:gd name="T39" fmla="*/ 618 h 1198"/>
                <a:gd name="T40" fmla="*/ 897 w 900"/>
                <a:gd name="T41" fmla="*/ 662 h 1198"/>
                <a:gd name="T42" fmla="*/ 884 w 900"/>
                <a:gd name="T43" fmla="*/ 727 h 1198"/>
                <a:gd name="T44" fmla="*/ 860 w 900"/>
                <a:gd name="T45" fmla="*/ 795 h 1198"/>
                <a:gd name="T46" fmla="*/ 838 w 900"/>
                <a:gd name="T47" fmla="*/ 836 h 1198"/>
                <a:gd name="T48" fmla="*/ 818 w 900"/>
                <a:gd name="T49" fmla="*/ 855 h 1198"/>
                <a:gd name="T50" fmla="*/ 802 w 900"/>
                <a:gd name="T51" fmla="*/ 894 h 1198"/>
                <a:gd name="T52" fmla="*/ 772 w 900"/>
                <a:gd name="T53" fmla="*/ 969 h 1198"/>
                <a:gd name="T54" fmla="*/ 727 w 900"/>
                <a:gd name="T55" fmla="*/ 1044 h 1198"/>
                <a:gd name="T56" fmla="*/ 665 w 900"/>
                <a:gd name="T57" fmla="*/ 1110 h 1198"/>
                <a:gd name="T58" fmla="*/ 589 w 900"/>
                <a:gd name="T59" fmla="*/ 1163 h 1198"/>
                <a:gd name="T60" fmla="*/ 498 w 900"/>
                <a:gd name="T61" fmla="*/ 1194 h 1198"/>
                <a:gd name="T62" fmla="*/ 401 w 900"/>
                <a:gd name="T63" fmla="*/ 1194 h 1198"/>
                <a:gd name="T64" fmla="*/ 310 w 900"/>
                <a:gd name="T65" fmla="*/ 1163 h 1198"/>
                <a:gd name="T66" fmla="*/ 233 w 900"/>
                <a:gd name="T67" fmla="*/ 1112 h 1198"/>
                <a:gd name="T68" fmla="*/ 173 w 900"/>
                <a:gd name="T69" fmla="*/ 1044 h 1198"/>
                <a:gd name="T70" fmla="*/ 127 w 900"/>
                <a:gd name="T71" fmla="*/ 970 h 1198"/>
                <a:gd name="T72" fmla="*/ 99 w 900"/>
                <a:gd name="T73" fmla="*/ 894 h 1198"/>
                <a:gd name="T74" fmla="*/ 82 w 900"/>
                <a:gd name="T75" fmla="*/ 855 h 1198"/>
                <a:gd name="T76" fmla="*/ 62 w 900"/>
                <a:gd name="T77" fmla="*/ 837 h 1198"/>
                <a:gd name="T78" fmla="*/ 39 w 900"/>
                <a:gd name="T79" fmla="*/ 797 h 1198"/>
                <a:gd name="T80" fmla="*/ 17 w 900"/>
                <a:gd name="T81" fmla="*/ 727 h 1198"/>
                <a:gd name="T82" fmla="*/ 2 w 900"/>
                <a:gd name="T83" fmla="*/ 662 h 1198"/>
                <a:gd name="T84" fmla="*/ 2 w 900"/>
                <a:gd name="T85" fmla="*/ 618 h 1198"/>
                <a:gd name="T86" fmla="*/ 10 w 900"/>
                <a:gd name="T87" fmla="*/ 591 h 1198"/>
                <a:gd name="T88" fmla="*/ 25 w 900"/>
                <a:gd name="T89" fmla="*/ 576 h 1198"/>
                <a:gd name="T90" fmla="*/ 43 w 900"/>
                <a:gd name="T91" fmla="*/ 571 h 1198"/>
                <a:gd name="T92" fmla="*/ 45 w 900"/>
                <a:gd name="T93" fmla="*/ 544 h 1198"/>
                <a:gd name="T94" fmla="*/ 30 w 900"/>
                <a:gd name="T95" fmla="*/ 468 h 1198"/>
                <a:gd name="T96" fmla="*/ 29 w 900"/>
                <a:gd name="T97" fmla="*/ 377 h 1198"/>
                <a:gd name="T98" fmla="*/ 50 w 900"/>
                <a:gd name="T99" fmla="*/ 289 h 1198"/>
                <a:gd name="T100" fmla="*/ 91 w 900"/>
                <a:gd name="T101" fmla="*/ 211 h 1198"/>
                <a:gd name="T102" fmla="*/ 143 w 900"/>
                <a:gd name="T103" fmla="*/ 148 h 1198"/>
                <a:gd name="T104" fmla="*/ 206 w 900"/>
                <a:gd name="T105" fmla="*/ 92 h 1198"/>
                <a:gd name="T106" fmla="*/ 271 w 900"/>
                <a:gd name="T107" fmla="*/ 47 h 1198"/>
                <a:gd name="T108" fmla="*/ 337 w 900"/>
                <a:gd name="T109" fmla="*/ 18 h 1198"/>
                <a:gd name="T110" fmla="*/ 423 w 900"/>
                <a:gd name="T111" fmla="*/ 3 h 1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00" h="1198">
                  <a:moveTo>
                    <a:pt x="468" y="0"/>
                  </a:moveTo>
                  <a:lnTo>
                    <a:pt x="510" y="4"/>
                  </a:lnTo>
                  <a:lnTo>
                    <a:pt x="548" y="11"/>
                  </a:lnTo>
                  <a:lnTo>
                    <a:pt x="581" y="20"/>
                  </a:lnTo>
                  <a:lnTo>
                    <a:pt x="612" y="34"/>
                  </a:lnTo>
                  <a:lnTo>
                    <a:pt x="640" y="47"/>
                  </a:lnTo>
                  <a:lnTo>
                    <a:pt x="670" y="66"/>
                  </a:lnTo>
                  <a:lnTo>
                    <a:pt x="694" y="86"/>
                  </a:lnTo>
                  <a:lnTo>
                    <a:pt x="713" y="105"/>
                  </a:lnTo>
                  <a:lnTo>
                    <a:pt x="728" y="121"/>
                  </a:lnTo>
                  <a:lnTo>
                    <a:pt x="737" y="135"/>
                  </a:lnTo>
                  <a:lnTo>
                    <a:pt x="744" y="143"/>
                  </a:lnTo>
                  <a:lnTo>
                    <a:pt x="745" y="145"/>
                  </a:lnTo>
                  <a:lnTo>
                    <a:pt x="747" y="147"/>
                  </a:lnTo>
                  <a:lnTo>
                    <a:pt x="751" y="147"/>
                  </a:lnTo>
                  <a:lnTo>
                    <a:pt x="757" y="148"/>
                  </a:lnTo>
                  <a:lnTo>
                    <a:pt x="767" y="152"/>
                  </a:lnTo>
                  <a:lnTo>
                    <a:pt x="778" y="156"/>
                  </a:lnTo>
                  <a:lnTo>
                    <a:pt x="788" y="163"/>
                  </a:lnTo>
                  <a:lnTo>
                    <a:pt x="800" y="171"/>
                  </a:lnTo>
                  <a:lnTo>
                    <a:pt x="814" y="182"/>
                  </a:lnTo>
                  <a:lnTo>
                    <a:pt x="826" y="197"/>
                  </a:lnTo>
                  <a:lnTo>
                    <a:pt x="838" y="214"/>
                  </a:lnTo>
                  <a:lnTo>
                    <a:pt x="849" y="236"/>
                  </a:lnTo>
                  <a:lnTo>
                    <a:pt x="858" y="261"/>
                  </a:lnTo>
                  <a:lnTo>
                    <a:pt x="865" y="291"/>
                  </a:lnTo>
                  <a:lnTo>
                    <a:pt x="870" y="324"/>
                  </a:lnTo>
                  <a:lnTo>
                    <a:pt x="874" y="363"/>
                  </a:lnTo>
                  <a:lnTo>
                    <a:pt x="873" y="408"/>
                  </a:lnTo>
                  <a:lnTo>
                    <a:pt x="869" y="459"/>
                  </a:lnTo>
                  <a:lnTo>
                    <a:pt x="862" y="515"/>
                  </a:lnTo>
                  <a:lnTo>
                    <a:pt x="856" y="542"/>
                  </a:lnTo>
                  <a:lnTo>
                    <a:pt x="846" y="572"/>
                  </a:lnTo>
                  <a:lnTo>
                    <a:pt x="856" y="571"/>
                  </a:lnTo>
                  <a:lnTo>
                    <a:pt x="865" y="572"/>
                  </a:lnTo>
                  <a:lnTo>
                    <a:pt x="874" y="576"/>
                  </a:lnTo>
                  <a:lnTo>
                    <a:pt x="882" y="581"/>
                  </a:lnTo>
                  <a:lnTo>
                    <a:pt x="889" y="591"/>
                  </a:lnTo>
                  <a:lnTo>
                    <a:pt x="895" y="603"/>
                  </a:lnTo>
                  <a:lnTo>
                    <a:pt x="899" y="618"/>
                  </a:lnTo>
                  <a:lnTo>
                    <a:pt x="900" y="638"/>
                  </a:lnTo>
                  <a:lnTo>
                    <a:pt x="897" y="662"/>
                  </a:lnTo>
                  <a:lnTo>
                    <a:pt x="892" y="692"/>
                  </a:lnTo>
                  <a:lnTo>
                    <a:pt x="884" y="727"/>
                  </a:lnTo>
                  <a:lnTo>
                    <a:pt x="872" y="764"/>
                  </a:lnTo>
                  <a:lnTo>
                    <a:pt x="860" y="795"/>
                  </a:lnTo>
                  <a:lnTo>
                    <a:pt x="849" y="820"/>
                  </a:lnTo>
                  <a:lnTo>
                    <a:pt x="838" y="836"/>
                  </a:lnTo>
                  <a:lnTo>
                    <a:pt x="827" y="848"/>
                  </a:lnTo>
                  <a:lnTo>
                    <a:pt x="818" y="855"/>
                  </a:lnTo>
                  <a:lnTo>
                    <a:pt x="809" y="856"/>
                  </a:lnTo>
                  <a:lnTo>
                    <a:pt x="802" y="894"/>
                  </a:lnTo>
                  <a:lnTo>
                    <a:pt x="790" y="931"/>
                  </a:lnTo>
                  <a:lnTo>
                    <a:pt x="772" y="969"/>
                  </a:lnTo>
                  <a:lnTo>
                    <a:pt x="752" y="1007"/>
                  </a:lnTo>
                  <a:lnTo>
                    <a:pt x="727" y="1044"/>
                  </a:lnTo>
                  <a:lnTo>
                    <a:pt x="698" y="1078"/>
                  </a:lnTo>
                  <a:lnTo>
                    <a:pt x="665" y="1110"/>
                  </a:lnTo>
                  <a:lnTo>
                    <a:pt x="628" y="1138"/>
                  </a:lnTo>
                  <a:lnTo>
                    <a:pt x="589" y="1163"/>
                  </a:lnTo>
                  <a:lnTo>
                    <a:pt x="546" y="1181"/>
                  </a:lnTo>
                  <a:lnTo>
                    <a:pt x="498" y="1194"/>
                  </a:lnTo>
                  <a:lnTo>
                    <a:pt x="450" y="1198"/>
                  </a:lnTo>
                  <a:lnTo>
                    <a:pt x="401" y="1194"/>
                  </a:lnTo>
                  <a:lnTo>
                    <a:pt x="353" y="1181"/>
                  </a:lnTo>
                  <a:lnTo>
                    <a:pt x="310" y="1163"/>
                  </a:lnTo>
                  <a:lnTo>
                    <a:pt x="269" y="1140"/>
                  </a:lnTo>
                  <a:lnTo>
                    <a:pt x="233" y="1112"/>
                  </a:lnTo>
                  <a:lnTo>
                    <a:pt x="201" y="1079"/>
                  </a:lnTo>
                  <a:lnTo>
                    <a:pt x="173" y="1044"/>
                  </a:lnTo>
                  <a:lnTo>
                    <a:pt x="147" y="1008"/>
                  </a:lnTo>
                  <a:lnTo>
                    <a:pt x="127" y="970"/>
                  </a:lnTo>
                  <a:lnTo>
                    <a:pt x="111" y="931"/>
                  </a:lnTo>
                  <a:lnTo>
                    <a:pt x="99" y="894"/>
                  </a:lnTo>
                  <a:lnTo>
                    <a:pt x="91" y="856"/>
                  </a:lnTo>
                  <a:lnTo>
                    <a:pt x="82" y="855"/>
                  </a:lnTo>
                  <a:lnTo>
                    <a:pt x="72" y="848"/>
                  </a:lnTo>
                  <a:lnTo>
                    <a:pt x="62" y="837"/>
                  </a:lnTo>
                  <a:lnTo>
                    <a:pt x="52" y="820"/>
                  </a:lnTo>
                  <a:lnTo>
                    <a:pt x="39" y="797"/>
                  </a:lnTo>
                  <a:lnTo>
                    <a:pt x="29" y="766"/>
                  </a:lnTo>
                  <a:lnTo>
                    <a:pt x="17" y="727"/>
                  </a:lnTo>
                  <a:lnTo>
                    <a:pt x="7" y="692"/>
                  </a:lnTo>
                  <a:lnTo>
                    <a:pt x="2" y="662"/>
                  </a:lnTo>
                  <a:lnTo>
                    <a:pt x="0" y="638"/>
                  </a:lnTo>
                  <a:lnTo>
                    <a:pt x="2" y="618"/>
                  </a:lnTo>
                  <a:lnTo>
                    <a:pt x="4" y="603"/>
                  </a:lnTo>
                  <a:lnTo>
                    <a:pt x="10" y="591"/>
                  </a:lnTo>
                  <a:lnTo>
                    <a:pt x="17" y="581"/>
                  </a:lnTo>
                  <a:lnTo>
                    <a:pt x="25" y="576"/>
                  </a:lnTo>
                  <a:lnTo>
                    <a:pt x="34" y="572"/>
                  </a:lnTo>
                  <a:lnTo>
                    <a:pt x="43" y="571"/>
                  </a:lnTo>
                  <a:lnTo>
                    <a:pt x="54" y="572"/>
                  </a:lnTo>
                  <a:lnTo>
                    <a:pt x="45" y="544"/>
                  </a:lnTo>
                  <a:lnTo>
                    <a:pt x="38" y="515"/>
                  </a:lnTo>
                  <a:lnTo>
                    <a:pt x="30" y="468"/>
                  </a:lnTo>
                  <a:lnTo>
                    <a:pt x="27" y="423"/>
                  </a:lnTo>
                  <a:lnTo>
                    <a:pt x="29" y="377"/>
                  </a:lnTo>
                  <a:lnTo>
                    <a:pt x="37" y="334"/>
                  </a:lnTo>
                  <a:lnTo>
                    <a:pt x="50" y="289"/>
                  </a:lnTo>
                  <a:lnTo>
                    <a:pt x="69" y="249"/>
                  </a:lnTo>
                  <a:lnTo>
                    <a:pt x="91" y="211"/>
                  </a:lnTo>
                  <a:lnTo>
                    <a:pt x="116" y="178"/>
                  </a:lnTo>
                  <a:lnTo>
                    <a:pt x="143" y="148"/>
                  </a:lnTo>
                  <a:lnTo>
                    <a:pt x="174" y="118"/>
                  </a:lnTo>
                  <a:lnTo>
                    <a:pt x="206" y="92"/>
                  </a:lnTo>
                  <a:lnTo>
                    <a:pt x="241" y="67"/>
                  </a:lnTo>
                  <a:lnTo>
                    <a:pt x="271" y="47"/>
                  </a:lnTo>
                  <a:lnTo>
                    <a:pt x="303" y="31"/>
                  </a:lnTo>
                  <a:lnTo>
                    <a:pt x="337" y="18"/>
                  </a:lnTo>
                  <a:lnTo>
                    <a:pt x="378" y="5"/>
                  </a:lnTo>
                  <a:lnTo>
                    <a:pt x="423" y="3"/>
                  </a:lnTo>
                  <a:lnTo>
                    <a:pt x="46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2" name="Freeform 277">
              <a:extLst>
                <a:ext uri="{FF2B5EF4-FFF2-40B4-BE49-F238E27FC236}">
                  <a16:creationId xmlns:a16="http://schemas.microsoft.com/office/drawing/2014/main" id="{E14D60C9-8CFA-4972-9656-5B72F27EC9F7}"/>
                </a:ext>
              </a:extLst>
            </p:cNvPr>
            <p:cNvSpPr>
              <a:spLocks/>
            </p:cNvSpPr>
            <p:nvPr/>
          </p:nvSpPr>
          <p:spPr bwMode="auto">
            <a:xfrm>
              <a:off x="383" y="3519"/>
              <a:ext cx="300" cy="400"/>
            </a:xfrm>
            <a:custGeom>
              <a:avLst/>
              <a:gdLst>
                <a:gd name="T0" fmla="*/ 508 w 898"/>
                <a:gd name="T1" fmla="*/ 4 h 1198"/>
                <a:gd name="T2" fmla="*/ 581 w 898"/>
                <a:gd name="T3" fmla="*/ 20 h 1198"/>
                <a:gd name="T4" fmla="*/ 638 w 898"/>
                <a:gd name="T5" fmla="*/ 47 h 1198"/>
                <a:gd name="T6" fmla="*/ 694 w 898"/>
                <a:gd name="T7" fmla="*/ 86 h 1198"/>
                <a:gd name="T8" fmla="*/ 727 w 898"/>
                <a:gd name="T9" fmla="*/ 121 h 1198"/>
                <a:gd name="T10" fmla="*/ 742 w 898"/>
                <a:gd name="T11" fmla="*/ 143 h 1198"/>
                <a:gd name="T12" fmla="*/ 746 w 898"/>
                <a:gd name="T13" fmla="*/ 147 h 1198"/>
                <a:gd name="T14" fmla="*/ 757 w 898"/>
                <a:gd name="T15" fmla="*/ 148 h 1198"/>
                <a:gd name="T16" fmla="*/ 776 w 898"/>
                <a:gd name="T17" fmla="*/ 156 h 1198"/>
                <a:gd name="T18" fmla="*/ 800 w 898"/>
                <a:gd name="T19" fmla="*/ 171 h 1198"/>
                <a:gd name="T20" fmla="*/ 824 w 898"/>
                <a:gd name="T21" fmla="*/ 197 h 1198"/>
                <a:gd name="T22" fmla="*/ 847 w 898"/>
                <a:gd name="T23" fmla="*/ 236 h 1198"/>
                <a:gd name="T24" fmla="*/ 864 w 898"/>
                <a:gd name="T25" fmla="*/ 291 h 1198"/>
                <a:gd name="T26" fmla="*/ 872 w 898"/>
                <a:gd name="T27" fmla="*/ 363 h 1198"/>
                <a:gd name="T28" fmla="*/ 868 w 898"/>
                <a:gd name="T29" fmla="*/ 459 h 1198"/>
                <a:gd name="T30" fmla="*/ 854 w 898"/>
                <a:gd name="T31" fmla="*/ 542 h 1198"/>
                <a:gd name="T32" fmla="*/ 855 w 898"/>
                <a:gd name="T33" fmla="*/ 571 h 1198"/>
                <a:gd name="T34" fmla="*/ 874 w 898"/>
                <a:gd name="T35" fmla="*/ 576 h 1198"/>
                <a:gd name="T36" fmla="*/ 888 w 898"/>
                <a:gd name="T37" fmla="*/ 591 h 1198"/>
                <a:gd name="T38" fmla="*/ 898 w 898"/>
                <a:gd name="T39" fmla="*/ 618 h 1198"/>
                <a:gd name="T40" fmla="*/ 897 w 898"/>
                <a:gd name="T41" fmla="*/ 662 h 1198"/>
                <a:gd name="T42" fmla="*/ 883 w 898"/>
                <a:gd name="T43" fmla="*/ 727 h 1198"/>
                <a:gd name="T44" fmla="*/ 859 w 898"/>
                <a:gd name="T45" fmla="*/ 795 h 1198"/>
                <a:gd name="T46" fmla="*/ 837 w 898"/>
                <a:gd name="T47" fmla="*/ 836 h 1198"/>
                <a:gd name="T48" fmla="*/ 817 w 898"/>
                <a:gd name="T49" fmla="*/ 855 h 1198"/>
                <a:gd name="T50" fmla="*/ 800 w 898"/>
                <a:gd name="T51" fmla="*/ 894 h 1198"/>
                <a:gd name="T52" fmla="*/ 772 w 898"/>
                <a:gd name="T53" fmla="*/ 969 h 1198"/>
                <a:gd name="T54" fmla="*/ 726 w 898"/>
                <a:gd name="T55" fmla="*/ 1044 h 1198"/>
                <a:gd name="T56" fmla="*/ 664 w 898"/>
                <a:gd name="T57" fmla="*/ 1110 h 1198"/>
                <a:gd name="T58" fmla="*/ 589 w 898"/>
                <a:gd name="T59" fmla="*/ 1163 h 1198"/>
                <a:gd name="T60" fmla="*/ 497 w 898"/>
                <a:gd name="T61" fmla="*/ 1194 h 1198"/>
                <a:gd name="T62" fmla="*/ 399 w 898"/>
                <a:gd name="T63" fmla="*/ 1194 h 1198"/>
                <a:gd name="T64" fmla="*/ 309 w 898"/>
                <a:gd name="T65" fmla="*/ 1163 h 1198"/>
                <a:gd name="T66" fmla="*/ 232 w 898"/>
                <a:gd name="T67" fmla="*/ 1112 h 1198"/>
                <a:gd name="T68" fmla="*/ 170 w 898"/>
                <a:gd name="T69" fmla="*/ 1044 h 1198"/>
                <a:gd name="T70" fmla="*/ 126 w 898"/>
                <a:gd name="T71" fmla="*/ 970 h 1198"/>
                <a:gd name="T72" fmla="*/ 98 w 898"/>
                <a:gd name="T73" fmla="*/ 894 h 1198"/>
                <a:gd name="T74" fmla="*/ 80 w 898"/>
                <a:gd name="T75" fmla="*/ 855 h 1198"/>
                <a:gd name="T76" fmla="*/ 60 w 898"/>
                <a:gd name="T77" fmla="*/ 836 h 1198"/>
                <a:gd name="T78" fmla="*/ 39 w 898"/>
                <a:gd name="T79" fmla="*/ 795 h 1198"/>
                <a:gd name="T80" fmla="*/ 15 w 898"/>
                <a:gd name="T81" fmla="*/ 727 h 1198"/>
                <a:gd name="T82" fmla="*/ 1 w 898"/>
                <a:gd name="T83" fmla="*/ 663 h 1198"/>
                <a:gd name="T84" fmla="*/ 0 w 898"/>
                <a:gd name="T85" fmla="*/ 619 h 1198"/>
                <a:gd name="T86" fmla="*/ 9 w 898"/>
                <a:gd name="T87" fmla="*/ 591 h 1198"/>
                <a:gd name="T88" fmla="*/ 24 w 898"/>
                <a:gd name="T89" fmla="*/ 577 h 1198"/>
                <a:gd name="T90" fmla="*/ 43 w 898"/>
                <a:gd name="T91" fmla="*/ 572 h 1198"/>
                <a:gd name="T92" fmla="*/ 43 w 898"/>
                <a:gd name="T93" fmla="*/ 544 h 1198"/>
                <a:gd name="T94" fmla="*/ 29 w 898"/>
                <a:gd name="T95" fmla="*/ 468 h 1198"/>
                <a:gd name="T96" fmla="*/ 28 w 898"/>
                <a:gd name="T97" fmla="*/ 378 h 1198"/>
                <a:gd name="T98" fmla="*/ 49 w 898"/>
                <a:gd name="T99" fmla="*/ 291 h 1198"/>
                <a:gd name="T100" fmla="*/ 90 w 898"/>
                <a:gd name="T101" fmla="*/ 213 h 1198"/>
                <a:gd name="T102" fmla="*/ 142 w 898"/>
                <a:gd name="T103" fmla="*/ 149 h 1198"/>
                <a:gd name="T104" fmla="*/ 205 w 898"/>
                <a:gd name="T105" fmla="*/ 92 h 1198"/>
                <a:gd name="T106" fmla="*/ 270 w 898"/>
                <a:gd name="T107" fmla="*/ 49 h 1198"/>
                <a:gd name="T108" fmla="*/ 335 w 898"/>
                <a:gd name="T109" fmla="*/ 19 h 1198"/>
                <a:gd name="T110" fmla="*/ 421 w 898"/>
                <a:gd name="T111" fmla="*/ 3 h 1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8" h="1198">
                  <a:moveTo>
                    <a:pt x="466" y="0"/>
                  </a:moveTo>
                  <a:lnTo>
                    <a:pt x="508" y="4"/>
                  </a:lnTo>
                  <a:lnTo>
                    <a:pt x="546" y="11"/>
                  </a:lnTo>
                  <a:lnTo>
                    <a:pt x="581" y="20"/>
                  </a:lnTo>
                  <a:lnTo>
                    <a:pt x="612" y="34"/>
                  </a:lnTo>
                  <a:lnTo>
                    <a:pt x="638" y="47"/>
                  </a:lnTo>
                  <a:lnTo>
                    <a:pt x="668" y="66"/>
                  </a:lnTo>
                  <a:lnTo>
                    <a:pt x="694" y="86"/>
                  </a:lnTo>
                  <a:lnTo>
                    <a:pt x="712" y="105"/>
                  </a:lnTo>
                  <a:lnTo>
                    <a:pt x="727" y="121"/>
                  </a:lnTo>
                  <a:lnTo>
                    <a:pt x="737" y="135"/>
                  </a:lnTo>
                  <a:lnTo>
                    <a:pt x="742" y="143"/>
                  </a:lnTo>
                  <a:lnTo>
                    <a:pt x="745" y="145"/>
                  </a:lnTo>
                  <a:lnTo>
                    <a:pt x="746" y="147"/>
                  </a:lnTo>
                  <a:lnTo>
                    <a:pt x="750" y="147"/>
                  </a:lnTo>
                  <a:lnTo>
                    <a:pt x="757" y="148"/>
                  </a:lnTo>
                  <a:lnTo>
                    <a:pt x="766" y="152"/>
                  </a:lnTo>
                  <a:lnTo>
                    <a:pt x="776" y="156"/>
                  </a:lnTo>
                  <a:lnTo>
                    <a:pt x="788" y="163"/>
                  </a:lnTo>
                  <a:lnTo>
                    <a:pt x="800" y="171"/>
                  </a:lnTo>
                  <a:lnTo>
                    <a:pt x="812" y="182"/>
                  </a:lnTo>
                  <a:lnTo>
                    <a:pt x="824" y="197"/>
                  </a:lnTo>
                  <a:lnTo>
                    <a:pt x="836" y="214"/>
                  </a:lnTo>
                  <a:lnTo>
                    <a:pt x="847" y="236"/>
                  </a:lnTo>
                  <a:lnTo>
                    <a:pt x="856" y="261"/>
                  </a:lnTo>
                  <a:lnTo>
                    <a:pt x="864" y="291"/>
                  </a:lnTo>
                  <a:lnTo>
                    <a:pt x="870" y="324"/>
                  </a:lnTo>
                  <a:lnTo>
                    <a:pt x="872" y="363"/>
                  </a:lnTo>
                  <a:lnTo>
                    <a:pt x="872" y="408"/>
                  </a:lnTo>
                  <a:lnTo>
                    <a:pt x="868" y="459"/>
                  </a:lnTo>
                  <a:lnTo>
                    <a:pt x="860" y="515"/>
                  </a:lnTo>
                  <a:lnTo>
                    <a:pt x="854" y="542"/>
                  </a:lnTo>
                  <a:lnTo>
                    <a:pt x="845" y="572"/>
                  </a:lnTo>
                  <a:lnTo>
                    <a:pt x="855" y="571"/>
                  </a:lnTo>
                  <a:lnTo>
                    <a:pt x="864" y="572"/>
                  </a:lnTo>
                  <a:lnTo>
                    <a:pt x="874" y="576"/>
                  </a:lnTo>
                  <a:lnTo>
                    <a:pt x="882" y="581"/>
                  </a:lnTo>
                  <a:lnTo>
                    <a:pt x="888" y="591"/>
                  </a:lnTo>
                  <a:lnTo>
                    <a:pt x="894" y="603"/>
                  </a:lnTo>
                  <a:lnTo>
                    <a:pt x="898" y="618"/>
                  </a:lnTo>
                  <a:lnTo>
                    <a:pt x="898" y="638"/>
                  </a:lnTo>
                  <a:lnTo>
                    <a:pt x="897" y="662"/>
                  </a:lnTo>
                  <a:lnTo>
                    <a:pt x="891" y="692"/>
                  </a:lnTo>
                  <a:lnTo>
                    <a:pt x="883" y="727"/>
                  </a:lnTo>
                  <a:lnTo>
                    <a:pt x="871" y="764"/>
                  </a:lnTo>
                  <a:lnTo>
                    <a:pt x="859" y="795"/>
                  </a:lnTo>
                  <a:lnTo>
                    <a:pt x="848" y="820"/>
                  </a:lnTo>
                  <a:lnTo>
                    <a:pt x="837" y="836"/>
                  </a:lnTo>
                  <a:lnTo>
                    <a:pt x="827" y="848"/>
                  </a:lnTo>
                  <a:lnTo>
                    <a:pt x="817" y="855"/>
                  </a:lnTo>
                  <a:lnTo>
                    <a:pt x="808" y="856"/>
                  </a:lnTo>
                  <a:lnTo>
                    <a:pt x="800" y="894"/>
                  </a:lnTo>
                  <a:lnTo>
                    <a:pt x="788" y="931"/>
                  </a:lnTo>
                  <a:lnTo>
                    <a:pt x="772" y="969"/>
                  </a:lnTo>
                  <a:lnTo>
                    <a:pt x="750" y="1007"/>
                  </a:lnTo>
                  <a:lnTo>
                    <a:pt x="726" y="1044"/>
                  </a:lnTo>
                  <a:lnTo>
                    <a:pt x="696" y="1078"/>
                  </a:lnTo>
                  <a:lnTo>
                    <a:pt x="664" y="1110"/>
                  </a:lnTo>
                  <a:lnTo>
                    <a:pt x="628" y="1138"/>
                  </a:lnTo>
                  <a:lnTo>
                    <a:pt x="589" y="1163"/>
                  </a:lnTo>
                  <a:lnTo>
                    <a:pt x="544" y="1181"/>
                  </a:lnTo>
                  <a:lnTo>
                    <a:pt x="497" y="1194"/>
                  </a:lnTo>
                  <a:lnTo>
                    <a:pt x="447" y="1198"/>
                  </a:lnTo>
                  <a:lnTo>
                    <a:pt x="399" y="1194"/>
                  </a:lnTo>
                  <a:lnTo>
                    <a:pt x="352" y="1181"/>
                  </a:lnTo>
                  <a:lnTo>
                    <a:pt x="309" y="1163"/>
                  </a:lnTo>
                  <a:lnTo>
                    <a:pt x="269" y="1140"/>
                  </a:lnTo>
                  <a:lnTo>
                    <a:pt x="232" y="1112"/>
                  </a:lnTo>
                  <a:lnTo>
                    <a:pt x="200" y="1079"/>
                  </a:lnTo>
                  <a:lnTo>
                    <a:pt x="170" y="1044"/>
                  </a:lnTo>
                  <a:lnTo>
                    <a:pt x="146" y="1008"/>
                  </a:lnTo>
                  <a:lnTo>
                    <a:pt x="126" y="970"/>
                  </a:lnTo>
                  <a:lnTo>
                    <a:pt x="110" y="931"/>
                  </a:lnTo>
                  <a:lnTo>
                    <a:pt x="98" y="894"/>
                  </a:lnTo>
                  <a:lnTo>
                    <a:pt x="90" y="856"/>
                  </a:lnTo>
                  <a:lnTo>
                    <a:pt x="80" y="855"/>
                  </a:lnTo>
                  <a:lnTo>
                    <a:pt x="71" y="848"/>
                  </a:lnTo>
                  <a:lnTo>
                    <a:pt x="60" y="836"/>
                  </a:lnTo>
                  <a:lnTo>
                    <a:pt x="49" y="820"/>
                  </a:lnTo>
                  <a:lnTo>
                    <a:pt x="39" y="795"/>
                  </a:lnTo>
                  <a:lnTo>
                    <a:pt x="27" y="766"/>
                  </a:lnTo>
                  <a:lnTo>
                    <a:pt x="15" y="727"/>
                  </a:lnTo>
                  <a:lnTo>
                    <a:pt x="6" y="693"/>
                  </a:lnTo>
                  <a:lnTo>
                    <a:pt x="1" y="663"/>
                  </a:lnTo>
                  <a:lnTo>
                    <a:pt x="0" y="639"/>
                  </a:lnTo>
                  <a:lnTo>
                    <a:pt x="0" y="619"/>
                  </a:lnTo>
                  <a:lnTo>
                    <a:pt x="4" y="603"/>
                  </a:lnTo>
                  <a:lnTo>
                    <a:pt x="9" y="591"/>
                  </a:lnTo>
                  <a:lnTo>
                    <a:pt x="16" y="583"/>
                  </a:lnTo>
                  <a:lnTo>
                    <a:pt x="24" y="577"/>
                  </a:lnTo>
                  <a:lnTo>
                    <a:pt x="33" y="573"/>
                  </a:lnTo>
                  <a:lnTo>
                    <a:pt x="43" y="572"/>
                  </a:lnTo>
                  <a:lnTo>
                    <a:pt x="52" y="572"/>
                  </a:lnTo>
                  <a:lnTo>
                    <a:pt x="43" y="544"/>
                  </a:lnTo>
                  <a:lnTo>
                    <a:pt x="37" y="515"/>
                  </a:lnTo>
                  <a:lnTo>
                    <a:pt x="29" y="468"/>
                  </a:lnTo>
                  <a:lnTo>
                    <a:pt x="25" y="423"/>
                  </a:lnTo>
                  <a:lnTo>
                    <a:pt x="28" y="378"/>
                  </a:lnTo>
                  <a:lnTo>
                    <a:pt x="36" y="335"/>
                  </a:lnTo>
                  <a:lnTo>
                    <a:pt x="49" y="291"/>
                  </a:lnTo>
                  <a:lnTo>
                    <a:pt x="67" y="250"/>
                  </a:lnTo>
                  <a:lnTo>
                    <a:pt x="90" y="213"/>
                  </a:lnTo>
                  <a:lnTo>
                    <a:pt x="114" y="179"/>
                  </a:lnTo>
                  <a:lnTo>
                    <a:pt x="142" y="149"/>
                  </a:lnTo>
                  <a:lnTo>
                    <a:pt x="173" y="118"/>
                  </a:lnTo>
                  <a:lnTo>
                    <a:pt x="205" y="92"/>
                  </a:lnTo>
                  <a:lnTo>
                    <a:pt x="240" y="67"/>
                  </a:lnTo>
                  <a:lnTo>
                    <a:pt x="270" y="49"/>
                  </a:lnTo>
                  <a:lnTo>
                    <a:pt x="301" y="32"/>
                  </a:lnTo>
                  <a:lnTo>
                    <a:pt x="335" y="19"/>
                  </a:lnTo>
                  <a:lnTo>
                    <a:pt x="376" y="8"/>
                  </a:lnTo>
                  <a:lnTo>
                    <a:pt x="421" y="3"/>
                  </a:lnTo>
                  <a:lnTo>
                    <a:pt x="46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3" name="Freeform 278">
              <a:extLst>
                <a:ext uri="{FF2B5EF4-FFF2-40B4-BE49-F238E27FC236}">
                  <a16:creationId xmlns:a16="http://schemas.microsoft.com/office/drawing/2014/main" id="{21C51ADF-2043-4E06-A767-36785AD118B2}"/>
                </a:ext>
              </a:extLst>
            </p:cNvPr>
            <p:cNvSpPr>
              <a:spLocks/>
            </p:cNvSpPr>
            <p:nvPr/>
          </p:nvSpPr>
          <p:spPr bwMode="auto">
            <a:xfrm>
              <a:off x="809" y="3394"/>
              <a:ext cx="356" cy="476"/>
            </a:xfrm>
            <a:custGeom>
              <a:avLst/>
              <a:gdLst>
                <a:gd name="T0" fmla="*/ 591 w 1070"/>
                <a:gd name="T1" fmla="*/ 2 h 1428"/>
                <a:gd name="T2" fmla="*/ 668 w 1070"/>
                <a:gd name="T3" fmla="*/ 16 h 1428"/>
                <a:gd name="T4" fmla="*/ 732 w 1070"/>
                <a:gd name="T5" fmla="*/ 42 h 1428"/>
                <a:gd name="T6" fmla="*/ 792 w 1070"/>
                <a:gd name="T7" fmla="*/ 77 h 1428"/>
                <a:gd name="T8" fmla="*/ 840 w 1070"/>
                <a:gd name="T9" fmla="*/ 116 h 1428"/>
                <a:gd name="T10" fmla="*/ 871 w 1070"/>
                <a:gd name="T11" fmla="*/ 151 h 1428"/>
                <a:gd name="T12" fmla="*/ 884 w 1070"/>
                <a:gd name="T13" fmla="*/ 171 h 1428"/>
                <a:gd name="T14" fmla="*/ 887 w 1070"/>
                <a:gd name="T15" fmla="*/ 174 h 1428"/>
                <a:gd name="T16" fmla="*/ 899 w 1070"/>
                <a:gd name="T17" fmla="*/ 177 h 1428"/>
                <a:gd name="T18" fmla="*/ 918 w 1070"/>
                <a:gd name="T19" fmla="*/ 182 h 1428"/>
                <a:gd name="T20" fmla="*/ 942 w 1070"/>
                <a:gd name="T21" fmla="*/ 197 h 1428"/>
                <a:gd name="T22" fmla="*/ 969 w 1070"/>
                <a:gd name="T23" fmla="*/ 220 h 1428"/>
                <a:gd name="T24" fmla="*/ 995 w 1070"/>
                <a:gd name="T25" fmla="*/ 253 h 1428"/>
                <a:gd name="T26" fmla="*/ 1018 w 1070"/>
                <a:gd name="T27" fmla="*/ 302 h 1428"/>
                <a:gd name="T28" fmla="*/ 1032 w 1070"/>
                <a:gd name="T29" fmla="*/ 365 h 1428"/>
                <a:gd name="T30" fmla="*/ 1039 w 1070"/>
                <a:gd name="T31" fmla="*/ 448 h 1428"/>
                <a:gd name="T32" fmla="*/ 1034 w 1070"/>
                <a:gd name="T33" fmla="*/ 552 h 1428"/>
                <a:gd name="T34" fmla="*/ 1016 w 1070"/>
                <a:gd name="T35" fmla="*/ 646 h 1428"/>
                <a:gd name="T36" fmla="*/ 1018 w 1070"/>
                <a:gd name="T37" fmla="*/ 680 h 1428"/>
                <a:gd name="T38" fmla="*/ 1038 w 1070"/>
                <a:gd name="T39" fmla="*/ 684 h 1428"/>
                <a:gd name="T40" fmla="*/ 1055 w 1070"/>
                <a:gd name="T41" fmla="*/ 699 h 1428"/>
                <a:gd name="T42" fmla="*/ 1066 w 1070"/>
                <a:gd name="T43" fmla="*/ 724 h 1428"/>
                <a:gd name="T44" fmla="*/ 1070 w 1070"/>
                <a:gd name="T45" fmla="*/ 766 h 1428"/>
                <a:gd name="T46" fmla="*/ 1061 w 1070"/>
                <a:gd name="T47" fmla="*/ 827 h 1428"/>
                <a:gd name="T48" fmla="*/ 1039 w 1070"/>
                <a:gd name="T49" fmla="*/ 906 h 1428"/>
                <a:gd name="T50" fmla="*/ 1014 w 1070"/>
                <a:gd name="T51" fmla="*/ 966 h 1428"/>
                <a:gd name="T52" fmla="*/ 992 w 1070"/>
                <a:gd name="T53" fmla="*/ 1001 h 1428"/>
                <a:gd name="T54" fmla="*/ 970 w 1070"/>
                <a:gd name="T55" fmla="*/ 1018 h 1428"/>
                <a:gd name="T56" fmla="*/ 953 w 1070"/>
                <a:gd name="T57" fmla="*/ 1061 h 1428"/>
                <a:gd name="T58" fmla="*/ 923 w 1070"/>
                <a:gd name="T59" fmla="*/ 1143 h 1428"/>
                <a:gd name="T60" fmla="*/ 878 w 1070"/>
                <a:gd name="T61" fmla="*/ 1223 h 1428"/>
                <a:gd name="T62" fmla="*/ 816 w 1070"/>
                <a:gd name="T63" fmla="*/ 1299 h 1428"/>
                <a:gd name="T64" fmla="*/ 739 w 1070"/>
                <a:gd name="T65" fmla="*/ 1362 h 1428"/>
                <a:gd name="T66" fmla="*/ 649 w 1070"/>
                <a:gd name="T67" fmla="*/ 1408 h 1428"/>
                <a:gd name="T68" fmla="*/ 558 w 1070"/>
                <a:gd name="T69" fmla="*/ 1427 h 1428"/>
                <a:gd name="T70" fmla="*/ 465 w 1070"/>
                <a:gd name="T71" fmla="*/ 1421 h 1428"/>
                <a:gd name="T72" fmla="*/ 372 w 1070"/>
                <a:gd name="T73" fmla="*/ 1389 h 1428"/>
                <a:gd name="T74" fmla="*/ 287 w 1070"/>
                <a:gd name="T75" fmla="*/ 1334 h 1428"/>
                <a:gd name="T76" fmla="*/ 219 w 1070"/>
                <a:gd name="T77" fmla="*/ 1264 h 1428"/>
                <a:gd name="T78" fmla="*/ 165 w 1070"/>
                <a:gd name="T79" fmla="*/ 1184 h 1428"/>
                <a:gd name="T80" fmla="*/ 127 w 1070"/>
                <a:gd name="T81" fmla="*/ 1102 h 1428"/>
                <a:gd name="T82" fmla="*/ 107 w 1070"/>
                <a:gd name="T83" fmla="*/ 1022 h 1428"/>
                <a:gd name="T84" fmla="*/ 88 w 1070"/>
                <a:gd name="T85" fmla="*/ 1012 h 1428"/>
                <a:gd name="T86" fmla="*/ 66 w 1070"/>
                <a:gd name="T87" fmla="*/ 988 h 1428"/>
                <a:gd name="T88" fmla="*/ 43 w 1070"/>
                <a:gd name="T89" fmla="*/ 941 h 1428"/>
                <a:gd name="T90" fmla="*/ 19 w 1070"/>
                <a:gd name="T91" fmla="*/ 866 h 1428"/>
                <a:gd name="T92" fmla="*/ 2 w 1070"/>
                <a:gd name="T93" fmla="*/ 794 h 1428"/>
                <a:gd name="T94" fmla="*/ 0 w 1070"/>
                <a:gd name="T95" fmla="*/ 744 h 1428"/>
                <a:gd name="T96" fmla="*/ 8 w 1070"/>
                <a:gd name="T97" fmla="*/ 711 h 1428"/>
                <a:gd name="T98" fmla="*/ 23 w 1070"/>
                <a:gd name="T99" fmla="*/ 691 h 1428"/>
                <a:gd name="T100" fmla="*/ 41 w 1070"/>
                <a:gd name="T101" fmla="*/ 683 h 1428"/>
                <a:gd name="T102" fmla="*/ 63 w 1070"/>
                <a:gd name="T103" fmla="*/ 681 h 1428"/>
                <a:gd name="T104" fmla="*/ 45 w 1070"/>
                <a:gd name="T105" fmla="*/ 614 h 1428"/>
                <a:gd name="T106" fmla="*/ 32 w 1070"/>
                <a:gd name="T107" fmla="*/ 504 h 1428"/>
                <a:gd name="T108" fmla="*/ 44 w 1070"/>
                <a:gd name="T109" fmla="*/ 399 h 1428"/>
                <a:gd name="T110" fmla="*/ 74 w 1070"/>
                <a:gd name="T111" fmla="*/ 313 h 1428"/>
                <a:gd name="T112" fmla="*/ 117 w 1070"/>
                <a:gd name="T113" fmla="*/ 238 h 1428"/>
                <a:gd name="T114" fmla="*/ 170 w 1070"/>
                <a:gd name="T115" fmla="*/ 177 h 1428"/>
                <a:gd name="T116" fmla="*/ 246 w 1070"/>
                <a:gd name="T117" fmla="*/ 109 h 1428"/>
                <a:gd name="T118" fmla="*/ 321 w 1070"/>
                <a:gd name="T119" fmla="*/ 58 h 1428"/>
                <a:gd name="T120" fmla="*/ 399 w 1070"/>
                <a:gd name="T121" fmla="*/ 22 h 1428"/>
                <a:gd name="T122" fmla="*/ 466 w 1070"/>
                <a:gd name="T123" fmla="*/ 6 h 1428"/>
                <a:gd name="T124" fmla="*/ 548 w 1070"/>
                <a:gd name="T125" fmla="*/ 0 h 1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70" h="1428">
                  <a:moveTo>
                    <a:pt x="548" y="0"/>
                  </a:moveTo>
                  <a:lnTo>
                    <a:pt x="591" y="2"/>
                  </a:lnTo>
                  <a:lnTo>
                    <a:pt x="632" y="8"/>
                  </a:lnTo>
                  <a:lnTo>
                    <a:pt x="668" y="16"/>
                  </a:lnTo>
                  <a:lnTo>
                    <a:pt x="703" y="29"/>
                  </a:lnTo>
                  <a:lnTo>
                    <a:pt x="732" y="42"/>
                  </a:lnTo>
                  <a:lnTo>
                    <a:pt x="761" y="57"/>
                  </a:lnTo>
                  <a:lnTo>
                    <a:pt x="792" y="77"/>
                  </a:lnTo>
                  <a:lnTo>
                    <a:pt x="819" y="97"/>
                  </a:lnTo>
                  <a:lnTo>
                    <a:pt x="840" y="116"/>
                  </a:lnTo>
                  <a:lnTo>
                    <a:pt x="858" y="135"/>
                  </a:lnTo>
                  <a:lnTo>
                    <a:pt x="871" y="151"/>
                  </a:lnTo>
                  <a:lnTo>
                    <a:pt x="879" y="163"/>
                  </a:lnTo>
                  <a:lnTo>
                    <a:pt x="884" y="171"/>
                  </a:lnTo>
                  <a:lnTo>
                    <a:pt x="886" y="174"/>
                  </a:lnTo>
                  <a:lnTo>
                    <a:pt x="887" y="174"/>
                  </a:lnTo>
                  <a:lnTo>
                    <a:pt x="892" y="175"/>
                  </a:lnTo>
                  <a:lnTo>
                    <a:pt x="899" y="177"/>
                  </a:lnTo>
                  <a:lnTo>
                    <a:pt x="907" y="179"/>
                  </a:lnTo>
                  <a:lnTo>
                    <a:pt x="918" y="182"/>
                  </a:lnTo>
                  <a:lnTo>
                    <a:pt x="930" y="189"/>
                  </a:lnTo>
                  <a:lnTo>
                    <a:pt x="942" y="197"/>
                  </a:lnTo>
                  <a:lnTo>
                    <a:pt x="956" y="206"/>
                  </a:lnTo>
                  <a:lnTo>
                    <a:pt x="969" y="220"/>
                  </a:lnTo>
                  <a:lnTo>
                    <a:pt x="983" y="234"/>
                  </a:lnTo>
                  <a:lnTo>
                    <a:pt x="995" y="253"/>
                  </a:lnTo>
                  <a:lnTo>
                    <a:pt x="1007" y="275"/>
                  </a:lnTo>
                  <a:lnTo>
                    <a:pt x="1018" y="302"/>
                  </a:lnTo>
                  <a:lnTo>
                    <a:pt x="1026" y="331"/>
                  </a:lnTo>
                  <a:lnTo>
                    <a:pt x="1032" y="365"/>
                  </a:lnTo>
                  <a:lnTo>
                    <a:pt x="1038" y="404"/>
                  </a:lnTo>
                  <a:lnTo>
                    <a:pt x="1039" y="448"/>
                  </a:lnTo>
                  <a:lnTo>
                    <a:pt x="1038" y="498"/>
                  </a:lnTo>
                  <a:lnTo>
                    <a:pt x="1034" y="552"/>
                  </a:lnTo>
                  <a:lnTo>
                    <a:pt x="1024" y="614"/>
                  </a:lnTo>
                  <a:lnTo>
                    <a:pt x="1016" y="646"/>
                  </a:lnTo>
                  <a:lnTo>
                    <a:pt x="1007" y="681"/>
                  </a:lnTo>
                  <a:lnTo>
                    <a:pt x="1018" y="680"/>
                  </a:lnTo>
                  <a:lnTo>
                    <a:pt x="1027" y="681"/>
                  </a:lnTo>
                  <a:lnTo>
                    <a:pt x="1038" y="684"/>
                  </a:lnTo>
                  <a:lnTo>
                    <a:pt x="1047" y="689"/>
                  </a:lnTo>
                  <a:lnTo>
                    <a:pt x="1055" y="699"/>
                  </a:lnTo>
                  <a:lnTo>
                    <a:pt x="1062" y="709"/>
                  </a:lnTo>
                  <a:lnTo>
                    <a:pt x="1066" y="724"/>
                  </a:lnTo>
                  <a:lnTo>
                    <a:pt x="1069" y="743"/>
                  </a:lnTo>
                  <a:lnTo>
                    <a:pt x="1070" y="766"/>
                  </a:lnTo>
                  <a:lnTo>
                    <a:pt x="1067" y="794"/>
                  </a:lnTo>
                  <a:lnTo>
                    <a:pt x="1061" y="827"/>
                  </a:lnTo>
                  <a:lnTo>
                    <a:pt x="1051" y="864"/>
                  </a:lnTo>
                  <a:lnTo>
                    <a:pt x="1039" y="906"/>
                  </a:lnTo>
                  <a:lnTo>
                    <a:pt x="1026" y="940"/>
                  </a:lnTo>
                  <a:lnTo>
                    <a:pt x="1014" y="966"/>
                  </a:lnTo>
                  <a:lnTo>
                    <a:pt x="1003" y="987"/>
                  </a:lnTo>
                  <a:lnTo>
                    <a:pt x="992" y="1001"/>
                  </a:lnTo>
                  <a:lnTo>
                    <a:pt x="981" y="1012"/>
                  </a:lnTo>
                  <a:lnTo>
                    <a:pt x="970" y="1018"/>
                  </a:lnTo>
                  <a:lnTo>
                    <a:pt x="962" y="1020"/>
                  </a:lnTo>
                  <a:lnTo>
                    <a:pt x="953" y="1061"/>
                  </a:lnTo>
                  <a:lnTo>
                    <a:pt x="941" y="1101"/>
                  </a:lnTo>
                  <a:lnTo>
                    <a:pt x="923" y="1143"/>
                  </a:lnTo>
                  <a:lnTo>
                    <a:pt x="903" y="1183"/>
                  </a:lnTo>
                  <a:lnTo>
                    <a:pt x="878" y="1223"/>
                  </a:lnTo>
                  <a:lnTo>
                    <a:pt x="848" y="1262"/>
                  </a:lnTo>
                  <a:lnTo>
                    <a:pt x="816" y="1299"/>
                  </a:lnTo>
                  <a:lnTo>
                    <a:pt x="780" y="1332"/>
                  </a:lnTo>
                  <a:lnTo>
                    <a:pt x="739" y="1362"/>
                  </a:lnTo>
                  <a:lnTo>
                    <a:pt x="695" y="1388"/>
                  </a:lnTo>
                  <a:lnTo>
                    <a:pt x="649" y="1408"/>
                  </a:lnTo>
                  <a:lnTo>
                    <a:pt x="603" y="1421"/>
                  </a:lnTo>
                  <a:lnTo>
                    <a:pt x="558" y="1427"/>
                  </a:lnTo>
                  <a:lnTo>
                    <a:pt x="511" y="1428"/>
                  </a:lnTo>
                  <a:lnTo>
                    <a:pt x="465" y="1421"/>
                  </a:lnTo>
                  <a:lnTo>
                    <a:pt x="419" y="1408"/>
                  </a:lnTo>
                  <a:lnTo>
                    <a:pt x="372" y="1389"/>
                  </a:lnTo>
                  <a:lnTo>
                    <a:pt x="328" y="1363"/>
                  </a:lnTo>
                  <a:lnTo>
                    <a:pt x="287" y="1334"/>
                  </a:lnTo>
                  <a:lnTo>
                    <a:pt x="251" y="1300"/>
                  </a:lnTo>
                  <a:lnTo>
                    <a:pt x="219" y="1264"/>
                  </a:lnTo>
                  <a:lnTo>
                    <a:pt x="189" y="1225"/>
                  </a:lnTo>
                  <a:lnTo>
                    <a:pt x="165" y="1184"/>
                  </a:lnTo>
                  <a:lnTo>
                    <a:pt x="145" y="1144"/>
                  </a:lnTo>
                  <a:lnTo>
                    <a:pt x="127" y="1102"/>
                  </a:lnTo>
                  <a:lnTo>
                    <a:pt x="115" y="1061"/>
                  </a:lnTo>
                  <a:lnTo>
                    <a:pt x="107" y="1022"/>
                  </a:lnTo>
                  <a:lnTo>
                    <a:pt x="98" y="1019"/>
                  </a:lnTo>
                  <a:lnTo>
                    <a:pt x="88" y="1012"/>
                  </a:lnTo>
                  <a:lnTo>
                    <a:pt x="78" y="1003"/>
                  </a:lnTo>
                  <a:lnTo>
                    <a:pt x="66" y="988"/>
                  </a:lnTo>
                  <a:lnTo>
                    <a:pt x="55" y="966"/>
                  </a:lnTo>
                  <a:lnTo>
                    <a:pt x="43" y="941"/>
                  </a:lnTo>
                  <a:lnTo>
                    <a:pt x="31" y="907"/>
                  </a:lnTo>
                  <a:lnTo>
                    <a:pt x="19" y="866"/>
                  </a:lnTo>
                  <a:lnTo>
                    <a:pt x="8" y="828"/>
                  </a:lnTo>
                  <a:lnTo>
                    <a:pt x="2" y="794"/>
                  </a:lnTo>
                  <a:lnTo>
                    <a:pt x="0" y="767"/>
                  </a:lnTo>
                  <a:lnTo>
                    <a:pt x="0" y="744"/>
                  </a:lnTo>
                  <a:lnTo>
                    <a:pt x="2" y="726"/>
                  </a:lnTo>
                  <a:lnTo>
                    <a:pt x="8" y="711"/>
                  </a:lnTo>
                  <a:lnTo>
                    <a:pt x="15" y="700"/>
                  </a:lnTo>
                  <a:lnTo>
                    <a:pt x="23" y="691"/>
                  </a:lnTo>
                  <a:lnTo>
                    <a:pt x="32" y="685"/>
                  </a:lnTo>
                  <a:lnTo>
                    <a:pt x="41" y="683"/>
                  </a:lnTo>
                  <a:lnTo>
                    <a:pt x="52" y="681"/>
                  </a:lnTo>
                  <a:lnTo>
                    <a:pt x="63" y="681"/>
                  </a:lnTo>
                  <a:lnTo>
                    <a:pt x="52" y="648"/>
                  </a:lnTo>
                  <a:lnTo>
                    <a:pt x="45" y="614"/>
                  </a:lnTo>
                  <a:lnTo>
                    <a:pt x="36" y="557"/>
                  </a:lnTo>
                  <a:lnTo>
                    <a:pt x="32" y="504"/>
                  </a:lnTo>
                  <a:lnTo>
                    <a:pt x="35" y="450"/>
                  </a:lnTo>
                  <a:lnTo>
                    <a:pt x="44" y="399"/>
                  </a:lnTo>
                  <a:lnTo>
                    <a:pt x="58" y="354"/>
                  </a:lnTo>
                  <a:lnTo>
                    <a:pt x="74" y="313"/>
                  </a:lnTo>
                  <a:lnTo>
                    <a:pt x="94" y="275"/>
                  </a:lnTo>
                  <a:lnTo>
                    <a:pt x="117" y="238"/>
                  </a:lnTo>
                  <a:lnTo>
                    <a:pt x="142" y="206"/>
                  </a:lnTo>
                  <a:lnTo>
                    <a:pt x="170" y="177"/>
                  </a:lnTo>
                  <a:lnTo>
                    <a:pt x="207" y="142"/>
                  </a:lnTo>
                  <a:lnTo>
                    <a:pt x="246" y="109"/>
                  </a:lnTo>
                  <a:lnTo>
                    <a:pt x="286" y="81"/>
                  </a:lnTo>
                  <a:lnTo>
                    <a:pt x="321" y="58"/>
                  </a:lnTo>
                  <a:lnTo>
                    <a:pt x="359" y="38"/>
                  </a:lnTo>
                  <a:lnTo>
                    <a:pt x="399" y="22"/>
                  </a:lnTo>
                  <a:lnTo>
                    <a:pt x="431" y="12"/>
                  </a:lnTo>
                  <a:lnTo>
                    <a:pt x="466" y="6"/>
                  </a:lnTo>
                  <a:lnTo>
                    <a:pt x="503" y="2"/>
                  </a:lnTo>
                  <a:lnTo>
                    <a:pt x="54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grpSp>
        <p:nvGrpSpPr>
          <p:cNvPr id="24" name="Group 19">
            <a:extLst>
              <a:ext uri="{FF2B5EF4-FFF2-40B4-BE49-F238E27FC236}">
                <a16:creationId xmlns:a16="http://schemas.microsoft.com/office/drawing/2014/main" id="{A088E783-D015-4002-83D0-2D45EEE98B08}"/>
              </a:ext>
            </a:extLst>
          </p:cNvPr>
          <p:cNvGrpSpPr>
            <a:grpSpLocks noChangeAspect="1"/>
          </p:cNvGrpSpPr>
          <p:nvPr/>
        </p:nvGrpSpPr>
        <p:grpSpPr bwMode="auto">
          <a:xfrm>
            <a:off x="6513468" y="2377203"/>
            <a:ext cx="434012" cy="369235"/>
            <a:chOff x="2284" y="243"/>
            <a:chExt cx="268" cy="228"/>
          </a:xfrm>
          <a:solidFill>
            <a:schemeClr val="bg1"/>
          </a:solidFill>
        </p:grpSpPr>
        <p:sp>
          <p:nvSpPr>
            <p:cNvPr id="25" name="Freeform 21">
              <a:extLst>
                <a:ext uri="{FF2B5EF4-FFF2-40B4-BE49-F238E27FC236}">
                  <a16:creationId xmlns:a16="http://schemas.microsoft.com/office/drawing/2014/main" id="{2EAD9086-D817-40E1-947D-67BE75996820}"/>
                </a:ext>
              </a:extLst>
            </p:cNvPr>
            <p:cNvSpPr>
              <a:spLocks/>
            </p:cNvSpPr>
            <p:nvPr/>
          </p:nvSpPr>
          <p:spPr bwMode="auto">
            <a:xfrm>
              <a:off x="2307" y="270"/>
              <a:ext cx="126" cy="197"/>
            </a:xfrm>
            <a:custGeom>
              <a:avLst/>
              <a:gdLst>
                <a:gd name="T0" fmla="*/ 835 w 1636"/>
                <a:gd name="T1" fmla="*/ 4 h 2554"/>
                <a:gd name="T2" fmla="*/ 922 w 1636"/>
                <a:gd name="T3" fmla="*/ 28 h 2554"/>
                <a:gd name="T4" fmla="*/ 986 w 1636"/>
                <a:gd name="T5" fmla="*/ 62 h 2554"/>
                <a:gd name="T6" fmla="*/ 1024 w 1636"/>
                <a:gd name="T7" fmla="*/ 93 h 2554"/>
                <a:gd name="T8" fmla="*/ 1036 w 1636"/>
                <a:gd name="T9" fmla="*/ 105 h 2554"/>
                <a:gd name="T10" fmla="*/ 1165 w 1636"/>
                <a:gd name="T11" fmla="*/ 115 h 2554"/>
                <a:gd name="T12" fmla="*/ 1269 w 1636"/>
                <a:gd name="T13" fmla="*/ 164 h 2554"/>
                <a:gd name="T14" fmla="*/ 1347 w 1636"/>
                <a:gd name="T15" fmla="*/ 249 h 2554"/>
                <a:gd name="T16" fmla="*/ 1402 w 1636"/>
                <a:gd name="T17" fmla="*/ 364 h 2554"/>
                <a:gd name="T18" fmla="*/ 1434 w 1636"/>
                <a:gd name="T19" fmla="*/ 503 h 2554"/>
                <a:gd name="T20" fmla="*/ 1449 w 1636"/>
                <a:gd name="T21" fmla="*/ 661 h 2554"/>
                <a:gd name="T22" fmla="*/ 1444 w 1636"/>
                <a:gd name="T23" fmla="*/ 832 h 2554"/>
                <a:gd name="T24" fmla="*/ 1434 w 1636"/>
                <a:gd name="T25" fmla="*/ 1000 h 2554"/>
                <a:gd name="T26" fmla="*/ 1448 w 1636"/>
                <a:gd name="T27" fmla="*/ 1133 h 2554"/>
                <a:gd name="T28" fmla="*/ 1480 w 1636"/>
                <a:gd name="T29" fmla="*/ 1235 h 2554"/>
                <a:gd name="T30" fmla="*/ 1522 w 1636"/>
                <a:gd name="T31" fmla="*/ 1306 h 2554"/>
                <a:gd name="T32" fmla="*/ 1566 w 1636"/>
                <a:gd name="T33" fmla="*/ 1353 h 2554"/>
                <a:gd name="T34" fmla="*/ 1605 w 1636"/>
                <a:gd name="T35" fmla="*/ 1380 h 2554"/>
                <a:gd name="T36" fmla="*/ 1631 w 1636"/>
                <a:gd name="T37" fmla="*/ 1392 h 2554"/>
                <a:gd name="T38" fmla="*/ 1605 w 1636"/>
                <a:gd name="T39" fmla="*/ 1422 h 2554"/>
                <a:gd name="T40" fmla="*/ 1497 w 1636"/>
                <a:gd name="T41" fmla="*/ 1485 h 2554"/>
                <a:gd name="T42" fmla="*/ 1377 w 1636"/>
                <a:gd name="T43" fmla="*/ 1524 h 2554"/>
                <a:gd name="T44" fmla="*/ 1264 w 1636"/>
                <a:gd name="T45" fmla="*/ 1543 h 2554"/>
                <a:gd name="T46" fmla="*/ 1176 w 1636"/>
                <a:gd name="T47" fmla="*/ 1550 h 2554"/>
                <a:gd name="T48" fmla="*/ 1129 w 1636"/>
                <a:gd name="T49" fmla="*/ 1551 h 2554"/>
                <a:gd name="T50" fmla="*/ 1126 w 1636"/>
                <a:gd name="T51" fmla="*/ 1669 h 2554"/>
                <a:gd name="T52" fmla="*/ 518 w 1636"/>
                <a:gd name="T53" fmla="*/ 1555 h 2554"/>
                <a:gd name="T54" fmla="*/ 349 w 1636"/>
                <a:gd name="T55" fmla="*/ 1544 h 2554"/>
                <a:gd name="T56" fmla="*/ 218 w 1636"/>
                <a:gd name="T57" fmla="*/ 1516 h 2554"/>
                <a:gd name="T58" fmla="*/ 122 w 1636"/>
                <a:gd name="T59" fmla="*/ 1479 h 2554"/>
                <a:gd name="T60" fmla="*/ 57 w 1636"/>
                <a:gd name="T61" fmla="*/ 1439 h 2554"/>
                <a:gd name="T62" fmla="*/ 18 w 1636"/>
                <a:gd name="T63" fmla="*/ 1406 h 2554"/>
                <a:gd name="T64" fmla="*/ 1 w 1636"/>
                <a:gd name="T65" fmla="*/ 1388 h 2554"/>
                <a:gd name="T66" fmla="*/ 4 w 1636"/>
                <a:gd name="T67" fmla="*/ 1386 h 2554"/>
                <a:gd name="T68" fmla="*/ 24 w 1636"/>
                <a:gd name="T69" fmla="*/ 1382 h 2554"/>
                <a:gd name="T70" fmla="*/ 55 w 1636"/>
                <a:gd name="T71" fmla="*/ 1366 h 2554"/>
                <a:gd name="T72" fmla="*/ 93 w 1636"/>
                <a:gd name="T73" fmla="*/ 1334 h 2554"/>
                <a:gd name="T74" fmla="*/ 133 w 1636"/>
                <a:gd name="T75" fmla="*/ 1278 h 2554"/>
                <a:gd name="T76" fmla="*/ 170 w 1636"/>
                <a:gd name="T77" fmla="*/ 1194 h 2554"/>
                <a:gd name="T78" fmla="*/ 198 w 1636"/>
                <a:gd name="T79" fmla="*/ 1074 h 2554"/>
                <a:gd name="T80" fmla="*/ 214 w 1636"/>
                <a:gd name="T81" fmla="*/ 914 h 2554"/>
                <a:gd name="T82" fmla="*/ 215 w 1636"/>
                <a:gd name="T83" fmla="*/ 707 h 2554"/>
                <a:gd name="T84" fmla="*/ 230 w 1636"/>
                <a:gd name="T85" fmla="*/ 518 h 2554"/>
                <a:gd name="T86" fmla="*/ 266 w 1636"/>
                <a:gd name="T87" fmla="*/ 370 h 2554"/>
                <a:gd name="T88" fmla="*/ 315 w 1636"/>
                <a:gd name="T89" fmla="*/ 256 h 2554"/>
                <a:gd name="T90" fmla="*/ 374 w 1636"/>
                <a:gd name="T91" fmla="*/ 173 h 2554"/>
                <a:gd name="T92" fmla="*/ 438 w 1636"/>
                <a:gd name="T93" fmla="*/ 114 h 2554"/>
                <a:gd name="T94" fmla="*/ 499 w 1636"/>
                <a:gd name="T95" fmla="*/ 74 h 2554"/>
                <a:gd name="T96" fmla="*/ 553 w 1636"/>
                <a:gd name="T97" fmla="*/ 49 h 2554"/>
                <a:gd name="T98" fmla="*/ 631 w 1636"/>
                <a:gd name="T99" fmla="*/ 21 h 2554"/>
                <a:gd name="T100" fmla="*/ 762 w 1636"/>
                <a:gd name="T101" fmla="*/ 0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36" h="2554">
                  <a:moveTo>
                    <a:pt x="762" y="0"/>
                  </a:moveTo>
                  <a:lnTo>
                    <a:pt x="799" y="1"/>
                  </a:lnTo>
                  <a:lnTo>
                    <a:pt x="835" y="4"/>
                  </a:lnTo>
                  <a:lnTo>
                    <a:pt x="866" y="10"/>
                  </a:lnTo>
                  <a:lnTo>
                    <a:pt x="896" y="19"/>
                  </a:lnTo>
                  <a:lnTo>
                    <a:pt x="922" y="28"/>
                  </a:lnTo>
                  <a:lnTo>
                    <a:pt x="947" y="39"/>
                  </a:lnTo>
                  <a:lnTo>
                    <a:pt x="968" y="50"/>
                  </a:lnTo>
                  <a:lnTo>
                    <a:pt x="986" y="62"/>
                  </a:lnTo>
                  <a:lnTo>
                    <a:pt x="1001" y="74"/>
                  </a:lnTo>
                  <a:lnTo>
                    <a:pt x="1013" y="83"/>
                  </a:lnTo>
                  <a:lnTo>
                    <a:pt x="1024" y="93"/>
                  </a:lnTo>
                  <a:lnTo>
                    <a:pt x="1030" y="99"/>
                  </a:lnTo>
                  <a:lnTo>
                    <a:pt x="1034" y="103"/>
                  </a:lnTo>
                  <a:lnTo>
                    <a:pt x="1036" y="105"/>
                  </a:lnTo>
                  <a:lnTo>
                    <a:pt x="1082" y="103"/>
                  </a:lnTo>
                  <a:lnTo>
                    <a:pt x="1125" y="106"/>
                  </a:lnTo>
                  <a:lnTo>
                    <a:pt x="1165" y="115"/>
                  </a:lnTo>
                  <a:lnTo>
                    <a:pt x="1202" y="126"/>
                  </a:lnTo>
                  <a:lnTo>
                    <a:pt x="1237" y="143"/>
                  </a:lnTo>
                  <a:lnTo>
                    <a:pt x="1269" y="164"/>
                  </a:lnTo>
                  <a:lnTo>
                    <a:pt x="1297" y="189"/>
                  </a:lnTo>
                  <a:lnTo>
                    <a:pt x="1323" y="217"/>
                  </a:lnTo>
                  <a:lnTo>
                    <a:pt x="1347" y="249"/>
                  </a:lnTo>
                  <a:lnTo>
                    <a:pt x="1367" y="285"/>
                  </a:lnTo>
                  <a:lnTo>
                    <a:pt x="1386" y="323"/>
                  </a:lnTo>
                  <a:lnTo>
                    <a:pt x="1402" y="364"/>
                  </a:lnTo>
                  <a:lnTo>
                    <a:pt x="1414" y="408"/>
                  </a:lnTo>
                  <a:lnTo>
                    <a:pt x="1426" y="455"/>
                  </a:lnTo>
                  <a:lnTo>
                    <a:pt x="1434" y="503"/>
                  </a:lnTo>
                  <a:lnTo>
                    <a:pt x="1442" y="554"/>
                  </a:lnTo>
                  <a:lnTo>
                    <a:pt x="1446" y="607"/>
                  </a:lnTo>
                  <a:lnTo>
                    <a:pt x="1449" y="661"/>
                  </a:lnTo>
                  <a:lnTo>
                    <a:pt x="1449" y="716"/>
                  </a:lnTo>
                  <a:lnTo>
                    <a:pt x="1448" y="773"/>
                  </a:lnTo>
                  <a:lnTo>
                    <a:pt x="1444" y="832"/>
                  </a:lnTo>
                  <a:lnTo>
                    <a:pt x="1440" y="891"/>
                  </a:lnTo>
                  <a:lnTo>
                    <a:pt x="1435" y="948"/>
                  </a:lnTo>
                  <a:lnTo>
                    <a:pt x="1434" y="1000"/>
                  </a:lnTo>
                  <a:lnTo>
                    <a:pt x="1437" y="1049"/>
                  </a:lnTo>
                  <a:lnTo>
                    <a:pt x="1442" y="1093"/>
                  </a:lnTo>
                  <a:lnTo>
                    <a:pt x="1448" y="1133"/>
                  </a:lnTo>
                  <a:lnTo>
                    <a:pt x="1458" y="1171"/>
                  </a:lnTo>
                  <a:lnTo>
                    <a:pt x="1468" y="1204"/>
                  </a:lnTo>
                  <a:lnTo>
                    <a:pt x="1480" y="1235"/>
                  </a:lnTo>
                  <a:lnTo>
                    <a:pt x="1494" y="1261"/>
                  </a:lnTo>
                  <a:lnTo>
                    <a:pt x="1507" y="1285"/>
                  </a:lnTo>
                  <a:lnTo>
                    <a:pt x="1522" y="1306"/>
                  </a:lnTo>
                  <a:lnTo>
                    <a:pt x="1537" y="1325"/>
                  </a:lnTo>
                  <a:lnTo>
                    <a:pt x="1552" y="1339"/>
                  </a:lnTo>
                  <a:lnTo>
                    <a:pt x="1566" y="1353"/>
                  </a:lnTo>
                  <a:lnTo>
                    <a:pt x="1580" y="1364"/>
                  </a:lnTo>
                  <a:lnTo>
                    <a:pt x="1594" y="1373"/>
                  </a:lnTo>
                  <a:lnTo>
                    <a:pt x="1605" y="1380"/>
                  </a:lnTo>
                  <a:lnTo>
                    <a:pt x="1616" y="1386"/>
                  </a:lnTo>
                  <a:lnTo>
                    <a:pt x="1624" y="1390"/>
                  </a:lnTo>
                  <a:lnTo>
                    <a:pt x="1631" y="1392"/>
                  </a:lnTo>
                  <a:lnTo>
                    <a:pt x="1635" y="1394"/>
                  </a:lnTo>
                  <a:lnTo>
                    <a:pt x="1636" y="1394"/>
                  </a:lnTo>
                  <a:lnTo>
                    <a:pt x="1605" y="1422"/>
                  </a:lnTo>
                  <a:lnTo>
                    <a:pt x="1572" y="1446"/>
                  </a:lnTo>
                  <a:lnTo>
                    <a:pt x="1535" y="1467"/>
                  </a:lnTo>
                  <a:lnTo>
                    <a:pt x="1497" y="1485"/>
                  </a:lnTo>
                  <a:lnTo>
                    <a:pt x="1458" y="1501"/>
                  </a:lnTo>
                  <a:lnTo>
                    <a:pt x="1418" y="1513"/>
                  </a:lnTo>
                  <a:lnTo>
                    <a:pt x="1377" y="1524"/>
                  </a:lnTo>
                  <a:lnTo>
                    <a:pt x="1338" y="1532"/>
                  </a:lnTo>
                  <a:lnTo>
                    <a:pt x="1300" y="1539"/>
                  </a:lnTo>
                  <a:lnTo>
                    <a:pt x="1264" y="1543"/>
                  </a:lnTo>
                  <a:lnTo>
                    <a:pt x="1232" y="1547"/>
                  </a:lnTo>
                  <a:lnTo>
                    <a:pt x="1202" y="1549"/>
                  </a:lnTo>
                  <a:lnTo>
                    <a:pt x="1176" y="1550"/>
                  </a:lnTo>
                  <a:lnTo>
                    <a:pt x="1155" y="1551"/>
                  </a:lnTo>
                  <a:lnTo>
                    <a:pt x="1139" y="1551"/>
                  </a:lnTo>
                  <a:lnTo>
                    <a:pt x="1129" y="1551"/>
                  </a:lnTo>
                  <a:lnTo>
                    <a:pt x="1125" y="1551"/>
                  </a:lnTo>
                  <a:lnTo>
                    <a:pt x="1125" y="1661"/>
                  </a:lnTo>
                  <a:lnTo>
                    <a:pt x="1126" y="1669"/>
                  </a:lnTo>
                  <a:lnTo>
                    <a:pt x="823" y="2554"/>
                  </a:lnTo>
                  <a:lnTo>
                    <a:pt x="518" y="1667"/>
                  </a:lnTo>
                  <a:lnTo>
                    <a:pt x="518" y="1555"/>
                  </a:lnTo>
                  <a:lnTo>
                    <a:pt x="457" y="1554"/>
                  </a:lnTo>
                  <a:lnTo>
                    <a:pt x="401" y="1549"/>
                  </a:lnTo>
                  <a:lnTo>
                    <a:pt x="349" y="1544"/>
                  </a:lnTo>
                  <a:lnTo>
                    <a:pt x="302" y="1537"/>
                  </a:lnTo>
                  <a:lnTo>
                    <a:pt x="257" y="1527"/>
                  </a:lnTo>
                  <a:lnTo>
                    <a:pt x="218" y="1516"/>
                  </a:lnTo>
                  <a:lnTo>
                    <a:pt x="182" y="1504"/>
                  </a:lnTo>
                  <a:lnTo>
                    <a:pt x="151" y="1491"/>
                  </a:lnTo>
                  <a:lnTo>
                    <a:pt x="122" y="1479"/>
                  </a:lnTo>
                  <a:lnTo>
                    <a:pt x="97" y="1465"/>
                  </a:lnTo>
                  <a:lnTo>
                    <a:pt x="75" y="1451"/>
                  </a:lnTo>
                  <a:lnTo>
                    <a:pt x="57" y="1439"/>
                  </a:lnTo>
                  <a:lnTo>
                    <a:pt x="41" y="1427"/>
                  </a:lnTo>
                  <a:lnTo>
                    <a:pt x="27" y="1415"/>
                  </a:lnTo>
                  <a:lnTo>
                    <a:pt x="18" y="1406"/>
                  </a:lnTo>
                  <a:lnTo>
                    <a:pt x="9" y="1397"/>
                  </a:lnTo>
                  <a:lnTo>
                    <a:pt x="4" y="1392"/>
                  </a:lnTo>
                  <a:lnTo>
                    <a:pt x="1" y="1388"/>
                  </a:lnTo>
                  <a:lnTo>
                    <a:pt x="0" y="1387"/>
                  </a:lnTo>
                  <a:lnTo>
                    <a:pt x="1" y="1387"/>
                  </a:lnTo>
                  <a:lnTo>
                    <a:pt x="4" y="1386"/>
                  </a:lnTo>
                  <a:lnTo>
                    <a:pt x="9" y="1385"/>
                  </a:lnTo>
                  <a:lnTo>
                    <a:pt x="16" y="1384"/>
                  </a:lnTo>
                  <a:lnTo>
                    <a:pt x="24" y="1382"/>
                  </a:lnTo>
                  <a:lnTo>
                    <a:pt x="33" y="1377"/>
                  </a:lnTo>
                  <a:lnTo>
                    <a:pt x="44" y="1372"/>
                  </a:lnTo>
                  <a:lnTo>
                    <a:pt x="55" y="1366"/>
                  </a:lnTo>
                  <a:lnTo>
                    <a:pt x="67" y="1357"/>
                  </a:lnTo>
                  <a:lnTo>
                    <a:pt x="80" y="1347"/>
                  </a:lnTo>
                  <a:lnTo>
                    <a:pt x="93" y="1334"/>
                  </a:lnTo>
                  <a:lnTo>
                    <a:pt x="106" y="1318"/>
                  </a:lnTo>
                  <a:lnTo>
                    <a:pt x="119" y="1299"/>
                  </a:lnTo>
                  <a:lnTo>
                    <a:pt x="133" y="1278"/>
                  </a:lnTo>
                  <a:lnTo>
                    <a:pt x="145" y="1254"/>
                  </a:lnTo>
                  <a:lnTo>
                    <a:pt x="158" y="1225"/>
                  </a:lnTo>
                  <a:lnTo>
                    <a:pt x="170" y="1194"/>
                  </a:lnTo>
                  <a:lnTo>
                    <a:pt x="180" y="1159"/>
                  </a:lnTo>
                  <a:lnTo>
                    <a:pt x="190" y="1119"/>
                  </a:lnTo>
                  <a:lnTo>
                    <a:pt x="198" y="1074"/>
                  </a:lnTo>
                  <a:lnTo>
                    <a:pt x="204" y="1026"/>
                  </a:lnTo>
                  <a:lnTo>
                    <a:pt x="210" y="972"/>
                  </a:lnTo>
                  <a:lnTo>
                    <a:pt x="214" y="914"/>
                  </a:lnTo>
                  <a:lnTo>
                    <a:pt x="215" y="849"/>
                  </a:lnTo>
                  <a:lnTo>
                    <a:pt x="215" y="780"/>
                  </a:lnTo>
                  <a:lnTo>
                    <a:pt x="215" y="707"/>
                  </a:lnTo>
                  <a:lnTo>
                    <a:pt x="217" y="639"/>
                  </a:lnTo>
                  <a:lnTo>
                    <a:pt x="222" y="576"/>
                  </a:lnTo>
                  <a:lnTo>
                    <a:pt x="230" y="518"/>
                  </a:lnTo>
                  <a:lnTo>
                    <a:pt x="239" y="464"/>
                  </a:lnTo>
                  <a:lnTo>
                    <a:pt x="252" y="416"/>
                  </a:lnTo>
                  <a:lnTo>
                    <a:pt x="266" y="370"/>
                  </a:lnTo>
                  <a:lnTo>
                    <a:pt x="280" y="328"/>
                  </a:lnTo>
                  <a:lnTo>
                    <a:pt x="297" y="290"/>
                  </a:lnTo>
                  <a:lnTo>
                    <a:pt x="315" y="256"/>
                  </a:lnTo>
                  <a:lnTo>
                    <a:pt x="334" y="226"/>
                  </a:lnTo>
                  <a:lnTo>
                    <a:pt x="354" y="197"/>
                  </a:lnTo>
                  <a:lnTo>
                    <a:pt x="374" y="173"/>
                  </a:lnTo>
                  <a:lnTo>
                    <a:pt x="396" y="151"/>
                  </a:lnTo>
                  <a:lnTo>
                    <a:pt x="417" y="131"/>
                  </a:lnTo>
                  <a:lnTo>
                    <a:pt x="438" y="114"/>
                  </a:lnTo>
                  <a:lnTo>
                    <a:pt x="459" y="99"/>
                  </a:lnTo>
                  <a:lnTo>
                    <a:pt x="479" y="85"/>
                  </a:lnTo>
                  <a:lnTo>
                    <a:pt x="499" y="74"/>
                  </a:lnTo>
                  <a:lnTo>
                    <a:pt x="518" y="64"/>
                  </a:lnTo>
                  <a:lnTo>
                    <a:pt x="536" y="56"/>
                  </a:lnTo>
                  <a:lnTo>
                    <a:pt x="553" y="49"/>
                  </a:lnTo>
                  <a:lnTo>
                    <a:pt x="569" y="43"/>
                  </a:lnTo>
                  <a:lnTo>
                    <a:pt x="582" y="38"/>
                  </a:lnTo>
                  <a:lnTo>
                    <a:pt x="631" y="21"/>
                  </a:lnTo>
                  <a:lnTo>
                    <a:pt x="677" y="9"/>
                  </a:lnTo>
                  <a:lnTo>
                    <a:pt x="721" y="3"/>
                  </a:lnTo>
                  <a:lnTo>
                    <a:pt x="76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6" name="Freeform 22">
              <a:extLst>
                <a:ext uri="{FF2B5EF4-FFF2-40B4-BE49-F238E27FC236}">
                  <a16:creationId xmlns:a16="http://schemas.microsoft.com/office/drawing/2014/main" id="{19BBC865-C84D-4AB9-AB08-8AA4FCE14FEA}"/>
                </a:ext>
              </a:extLst>
            </p:cNvPr>
            <p:cNvSpPr>
              <a:spLocks/>
            </p:cNvSpPr>
            <p:nvPr/>
          </p:nvSpPr>
          <p:spPr bwMode="auto">
            <a:xfrm>
              <a:off x="2284" y="405"/>
              <a:ext cx="172" cy="66"/>
            </a:xfrm>
            <a:custGeom>
              <a:avLst/>
              <a:gdLst>
                <a:gd name="T0" fmla="*/ 701 w 2238"/>
                <a:gd name="T1" fmla="*/ 0 h 862"/>
                <a:gd name="T2" fmla="*/ 579 w 2238"/>
                <a:gd name="T3" fmla="*/ 356 h 862"/>
                <a:gd name="T4" fmla="*/ 746 w 2238"/>
                <a:gd name="T5" fmla="*/ 343 h 862"/>
                <a:gd name="T6" fmla="*/ 1119 w 2238"/>
                <a:gd name="T7" fmla="*/ 801 h 862"/>
                <a:gd name="T8" fmla="*/ 1491 w 2238"/>
                <a:gd name="T9" fmla="*/ 343 h 862"/>
                <a:gd name="T10" fmla="*/ 1660 w 2238"/>
                <a:gd name="T11" fmla="*/ 356 h 862"/>
                <a:gd name="T12" fmla="*/ 1539 w 2238"/>
                <a:gd name="T13" fmla="*/ 0 h 862"/>
                <a:gd name="T14" fmla="*/ 1571 w 2238"/>
                <a:gd name="T15" fmla="*/ 18 h 862"/>
                <a:gd name="T16" fmla="*/ 1604 w 2238"/>
                <a:gd name="T17" fmla="*/ 35 h 862"/>
                <a:gd name="T18" fmla="*/ 1986 w 2238"/>
                <a:gd name="T19" fmla="*/ 224 h 862"/>
                <a:gd name="T20" fmla="*/ 2022 w 2238"/>
                <a:gd name="T21" fmla="*/ 245 h 862"/>
                <a:gd name="T22" fmla="*/ 2056 w 2238"/>
                <a:gd name="T23" fmla="*/ 269 h 862"/>
                <a:gd name="T24" fmla="*/ 2085 w 2238"/>
                <a:gd name="T25" fmla="*/ 297 h 862"/>
                <a:gd name="T26" fmla="*/ 2112 w 2238"/>
                <a:gd name="T27" fmla="*/ 327 h 862"/>
                <a:gd name="T28" fmla="*/ 2134 w 2238"/>
                <a:gd name="T29" fmla="*/ 361 h 862"/>
                <a:gd name="T30" fmla="*/ 2153 w 2238"/>
                <a:gd name="T31" fmla="*/ 398 h 862"/>
                <a:gd name="T32" fmla="*/ 2166 w 2238"/>
                <a:gd name="T33" fmla="*/ 436 h 862"/>
                <a:gd name="T34" fmla="*/ 2177 w 2238"/>
                <a:gd name="T35" fmla="*/ 476 h 862"/>
                <a:gd name="T36" fmla="*/ 2238 w 2238"/>
                <a:gd name="T37" fmla="*/ 814 h 862"/>
                <a:gd name="T38" fmla="*/ 2238 w 2238"/>
                <a:gd name="T39" fmla="*/ 828 h 862"/>
                <a:gd name="T40" fmla="*/ 2233 w 2238"/>
                <a:gd name="T41" fmla="*/ 841 h 862"/>
                <a:gd name="T42" fmla="*/ 2225 w 2238"/>
                <a:gd name="T43" fmla="*/ 852 h 862"/>
                <a:gd name="T44" fmla="*/ 2213 w 2238"/>
                <a:gd name="T45" fmla="*/ 858 h 862"/>
                <a:gd name="T46" fmla="*/ 2198 w 2238"/>
                <a:gd name="T47" fmla="*/ 862 h 862"/>
                <a:gd name="T48" fmla="*/ 39 w 2238"/>
                <a:gd name="T49" fmla="*/ 862 h 862"/>
                <a:gd name="T50" fmla="*/ 25 w 2238"/>
                <a:gd name="T51" fmla="*/ 858 h 862"/>
                <a:gd name="T52" fmla="*/ 14 w 2238"/>
                <a:gd name="T53" fmla="*/ 852 h 862"/>
                <a:gd name="T54" fmla="*/ 4 w 2238"/>
                <a:gd name="T55" fmla="*/ 841 h 862"/>
                <a:gd name="T56" fmla="*/ 0 w 2238"/>
                <a:gd name="T57" fmla="*/ 828 h 862"/>
                <a:gd name="T58" fmla="*/ 0 w 2238"/>
                <a:gd name="T59" fmla="*/ 814 h 862"/>
                <a:gd name="T60" fmla="*/ 60 w 2238"/>
                <a:gd name="T61" fmla="*/ 476 h 862"/>
                <a:gd name="T62" fmla="*/ 71 w 2238"/>
                <a:gd name="T63" fmla="*/ 435 h 862"/>
                <a:gd name="T64" fmla="*/ 85 w 2238"/>
                <a:gd name="T65" fmla="*/ 397 h 862"/>
                <a:gd name="T66" fmla="*/ 104 w 2238"/>
                <a:gd name="T67" fmla="*/ 361 h 862"/>
                <a:gd name="T68" fmla="*/ 126 w 2238"/>
                <a:gd name="T69" fmla="*/ 327 h 862"/>
                <a:gd name="T70" fmla="*/ 152 w 2238"/>
                <a:gd name="T71" fmla="*/ 296 h 862"/>
                <a:gd name="T72" fmla="*/ 183 w 2238"/>
                <a:gd name="T73" fmla="*/ 268 h 862"/>
                <a:gd name="T74" fmla="*/ 215 w 2238"/>
                <a:gd name="T75" fmla="*/ 244 h 862"/>
                <a:gd name="T76" fmla="*/ 251 w 2238"/>
                <a:gd name="T77" fmla="*/ 224 h 862"/>
                <a:gd name="T78" fmla="*/ 625 w 2238"/>
                <a:gd name="T79" fmla="*/ 39 h 862"/>
                <a:gd name="T80" fmla="*/ 701 w 2238"/>
                <a:gd name="T81" fmla="*/ 0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38" h="862">
                  <a:moveTo>
                    <a:pt x="701" y="0"/>
                  </a:moveTo>
                  <a:lnTo>
                    <a:pt x="579" y="356"/>
                  </a:lnTo>
                  <a:lnTo>
                    <a:pt x="746" y="343"/>
                  </a:lnTo>
                  <a:lnTo>
                    <a:pt x="1119" y="801"/>
                  </a:lnTo>
                  <a:lnTo>
                    <a:pt x="1491" y="343"/>
                  </a:lnTo>
                  <a:lnTo>
                    <a:pt x="1660" y="356"/>
                  </a:lnTo>
                  <a:lnTo>
                    <a:pt x="1539" y="0"/>
                  </a:lnTo>
                  <a:lnTo>
                    <a:pt x="1571" y="18"/>
                  </a:lnTo>
                  <a:lnTo>
                    <a:pt x="1604" y="35"/>
                  </a:lnTo>
                  <a:lnTo>
                    <a:pt x="1986" y="224"/>
                  </a:lnTo>
                  <a:lnTo>
                    <a:pt x="2022" y="245"/>
                  </a:lnTo>
                  <a:lnTo>
                    <a:pt x="2056" y="269"/>
                  </a:lnTo>
                  <a:lnTo>
                    <a:pt x="2085" y="297"/>
                  </a:lnTo>
                  <a:lnTo>
                    <a:pt x="2112" y="327"/>
                  </a:lnTo>
                  <a:lnTo>
                    <a:pt x="2134" y="361"/>
                  </a:lnTo>
                  <a:lnTo>
                    <a:pt x="2153" y="398"/>
                  </a:lnTo>
                  <a:lnTo>
                    <a:pt x="2166" y="436"/>
                  </a:lnTo>
                  <a:lnTo>
                    <a:pt x="2177" y="476"/>
                  </a:lnTo>
                  <a:lnTo>
                    <a:pt x="2238" y="814"/>
                  </a:lnTo>
                  <a:lnTo>
                    <a:pt x="2238" y="828"/>
                  </a:lnTo>
                  <a:lnTo>
                    <a:pt x="2233" y="841"/>
                  </a:lnTo>
                  <a:lnTo>
                    <a:pt x="2225" y="852"/>
                  </a:lnTo>
                  <a:lnTo>
                    <a:pt x="2213" y="858"/>
                  </a:lnTo>
                  <a:lnTo>
                    <a:pt x="2198" y="862"/>
                  </a:lnTo>
                  <a:lnTo>
                    <a:pt x="39" y="862"/>
                  </a:lnTo>
                  <a:lnTo>
                    <a:pt x="25" y="858"/>
                  </a:lnTo>
                  <a:lnTo>
                    <a:pt x="14" y="852"/>
                  </a:lnTo>
                  <a:lnTo>
                    <a:pt x="4" y="841"/>
                  </a:lnTo>
                  <a:lnTo>
                    <a:pt x="0" y="828"/>
                  </a:lnTo>
                  <a:lnTo>
                    <a:pt x="0" y="814"/>
                  </a:lnTo>
                  <a:lnTo>
                    <a:pt x="60" y="476"/>
                  </a:lnTo>
                  <a:lnTo>
                    <a:pt x="71" y="435"/>
                  </a:lnTo>
                  <a:lnTo>
                    <a:pt x="85" y="397"/>
                  </a:lnTo>
                  <a:lnTo>
                    <a:pt x="104" y="361"/>
                  </a:lnTo>
                  <a:lnTo>
                    <a:pt x="126" y="327"/>
                  </a:lnTo>
                  <a:lnTo>
                    <a:pt x="152" y="296"/>
                  </a:lnTo>
                  <a:lnTo>
                    <a:pt x="183" y="268"/>
                  </a:lnTo>
                  <a:lnTo>
                    <a:pt x="215" y="244"/>
                  </a:lnTo>
                  <a:lnTo>
                    <a:pt x="251" y="224"/>
                  </a:lnTo>
                  <a:lnTo>
                    <a:pt x="625" y="39"/>
                  </a:lnTo>
                  <a:lnTo>
                    <a:pt x="701"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7" name="Freeform 23">
              <a:extLst>
                <a:ext uri="{FF2B5EF4-FFF2-40B4-BE49-F238E27FC236}">
                  <a16:creationId xmlns:a16="http://schemas.microsoft.com/office/drawing/2014/main" id="{2BE0B3D4-C207-4CEF-9833-18A7073F9371}"/>
                </a:ext>
              </a:extLst>
            </p:cNvPr>
            <p:cNvSpPr>
              <a:spLocks noEditPoints="1"/>
            </p:cNvSpPr>
            <p:nvPr/>
          </p:nvSpPr>
          <p:spPr bwMode="auto">
            <a:xfrm>
              <a:off x="2436" y="243"/>
              <a:ext cx="116" cy="116"/>
            </a:xfrm>
            <a:custGeom>
              <a:avLst/>
              <a:gdLst>
                <a:gd name="T0" fmla="*/ 564 w 1509"/>
                <a:gd name="T1" fmla="*/ 597 h 1510"/>
                <a:gd name="T2" fmla="*/ 548 w 1509"/>
                <a:gd name="T3" fmla="*/ 628 h 1510"/>
                <a:gd name="T4" fmla="*/ 582 w 1509"/>
                <a:gd name="T5" fmla="*/ 653 h 1510"/>
                <a:gd name="T6" fmla="*/ 638 w 1509"/>
                <a:gd name="T7" fmla="*/ 666 h 1510"/>
                <a:gd name="T8" fmla="*/ 651 w 1509"/>
                <a:gd name="T9" fmla="*/ 712 h 1510"/>
                <a:gd name="T10" fmla="*/ 589 w 1509"/>
                <a:gd name="T11" fmla="*/ 1083 h 1510"/>
                <a:gd name="T12" fmla="*/ 619 w 1509"/>
                <a:gd name="T13" fmla="*/ 1172 h 1510"/>
                <a:gd name="T14" fmla="*/ 692 w 1509"/>
                <a:gd name="T15" fmla="*/ 1216 h 1510"/>
                <a:gd name="T16" fmla="*/ 843 w 1509"/>
                <a:gd name="T17" fmla="*/ 1212 h 1510"/>
                <a:gd name="T18" fmla="*/ 944 w 1509"/>
                <a:gd name="T19" fmla="*/ 1149 h 1510"/>
                <a:gd name="T20" fmla="*/ 959 w 1509"/>
                <a:gd name="T21" fmla="*/ 1100 h 1510"/>
                <a:gd name="T22" fmla="*/ 922 w 1509"/>
                <a:gd name="T23" fmla="*/ 1101 h 1510"/>
                <a:gd name="T24" fmla="*/ 853 w 1509"/>
                <a:gd name="T25" fmla="*/ 1126 h 1510"/>
                <a:gd name="T26" fmla="*/ 816 w 1509"/>
                <a:gd name="T27" fmla="*/ 1099 h 1510"/>
                <a:gd name="T28" fmla="*/ 827 w 1509"/>
                <a:gd name="T29" fmla="*/ 969 h 1510"/>
                <a:gd name="T30" fmla="*/ 884 w 1509"/>
                <a:gd name="T31" fmla="*/ 634 h 1510"/>
                <a:gd name="T32" fmla="*/ 852 w 1509"/>
                <a:gd name="T33" fmla="*/ 592 h 1510"/>
                <a:gd name="T34" fmla="*/ 758 w 1509"/>
                <a:gd name="T35" fmla="*/ 292 h 1510"/>
                <a:gd name="T36" fmla="*/ 675 w 1509"/>
                <a:gd name="T37" fmla="*/ 357 h 1510"/>
                <a:gd name="T38" fmla="*/ 672 w 1509"/>
                <a:gd name="T39" fmla="*/ 459 h 1510"/>
                <a:gd name="T40" fmla="*/ 737 w 1509"/>
                <a:gd name="T41" fmla="*/ 526 h 1510"/>
                <a:gd name="T42" fmla="*/ 839 w 1509"/>
                <a:gd name="T43" fmla="*/ 524 h 1510"/>
                <a:gd name="T44" fmla="*/ 905 w 1509"/>
                <a:gd name="T45" fmla="*/ 441 h 1510"/>
                <a:gd name="T46" fmla="*/ 882 w 1509"/>
                <a:gd name="T47" fmla="*/ 336 h 1510"/>
                <a:gd name="T48" fmla="*/ 787 w 1509"/>
                <a:gd name="T49" fmla="*/ 288 h 1510"/>
                <a:gd name="T50" fmla="*/ 966 w 1509"/>
                <a:gd name="T51" fmla="*/ 30 h 1510"/>
                <a:gd name="T52" fmla="*/ 1190 w 1509"/>
                <a:gd name="T53" fmla="*/ 137 h 1510"/>
                <a:gd name="T54" fmla="*/ 1371 w 1509"/>
                <a:gd name="T55" fmla="*/ 320 h 1510"/>
                <a:gd name="T56" fmla="*/ 1480 w 1509"/>
                <a:gd name="T57" fmla="*/ 544 h 1510"/>
                <a:gd name="T58" fmla="*/ 1509 w 1509"/>
                <a:gd name="T59" fmla="*/ 786 h 1510"/>
                <a:gd name="T60" fmla="*/ 1460 w 1509"/>
                <a:gd name="T61" fmla="*/ 1025 h 1510"/>
                <a:gd name="T62" fmla="*/ 1332 w 1509"/>
                <a:gd name="T63" fmla="*/ 1242 h 1510"/>
                <a:gd name="T64" fmla="*/ 1137 w 1509"/>
                <a:gd name="T65" fmla="*/ 1407 h 1510"/>
                <a:gd name="T66" fmla="*/ 906 w 1509"/>
                <a:gd name="T67" fmla="*/ 1495 h 1510"/>
                <a:gd name="T68" fmla="*/ 663 w 1509"/>
                <a:gd name="T69" fmla="*/ 1506 h 1510"/>
                <a:gd name="T70" fmla="*/ 428 w 1509"/>
                <a:gd name="T71" fmla="*/ 1437 h 1510"/>
                <a:gd name="T72" fmla="*/ 284 w 1509"/>
                <a:gd name="T73" fmla="*/ 1458 h 1510"/>
                <a:gd name="T74" fmla="*/ 119 w 1509"/>
                <a:gd name="T75" fmla="*/ 1497 h 1510"/>
                <a:gd name="T76" fmla="*/ 31 w 1509"/>
                <a:gd name="T77" fmla="*/ 1482 h 1510"/>
                <a:gd name="T78" fmla="*/ 32 w 1509"/>
                <a:gd name="T79" fmla="*/ 1444 h 1510"/>
                <a:gd name="T80" fmla="*/ 126 w 1509"/>
                <a:gd name="T81" fmla="*/ 1373 h 1510"/>
                <a:gd name="T82" fmla="*/ 196 w 1509"/>
                <a:gd name="T83" fmla="*/ 1262 h 1510"/>
                <a:gd name="T84" fmla="*/ 80 w 1509"/>
                <a:gd name="T85" fmla="*/ 1096 h 1510"/>
                <a:gd name="T86" fmla="*/ 6 w 1509"/>
                <a:gd name="T87" fmla="*/ 857 h 1510"/>
                <a:gd name="T88" fmla="*/ 14 w 1509"/>
                <a:gd name="T89" fmla="*/ 610 h 1510"/>
                <a:gd name="T90" fmla="*/ 101 w 1509"/>
                <a:gd name="T91" fmla="*/ 376 h 1510"/>
                <a:gd name="T92" fmla="*/ 268 w 1509"/>
                <a:gd name="T93" fmla="*/ 178 h 1510"/>
                <a:gd name="T94" fmla="*/ 485 w 1509"/>
                <a:gd name="T95" fmla="*/ 50 h 1510"/>
                <a:gd name="T96" fmla="*/ 724 w 1509"/>
                <a:gd name="T97" fmla="*/ 0 h 1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09" h="1510">
                  <a:moveTo>
                    <a:pt x="603" y="591"/>
                  </a:moveTo>
                  <a:lnTo>
                    <a:pt x="589" y="591"/>
                  </a:lnTo>
                  <a:lnTo>
                    <a:pt x="575" y="594"/>
                  </a:lnTo>
                  <a:lnTo>
                    <a:pt x="564" y="597"/>
                  </a:lnTo>
                  <a:lnTo>
                    <a:pt x="555" y="602"/>
                  </a:lnTo>
                  <a:lnTo>
                    <a:pt x="550" y="609"/>
                  </a:lnTo>
                  <a:lnTo>
                    <a:pt x="548" y="619"/>
                  </a:lnTo>
                  <a:lnTo>
                    <a:pt x="548" y="628"/>
                  </a:lnTo>
                  <a:lnTo>
                    <a:pt x="552" y="637"/>
                  </a:lnTo>
                  <a:lnTo>
                    <a:pt x="559" y="644"/>
                  </a:lnTo>
                  <a:lnTo>
                    <a:pt x="569" y="649"/>
                  </a:lnTo>
                  <a:lnTo>
                    <a:pt x="582" y="653"/>
                  </a:lnTo>
                  <a:lnTo>
                    <a:pt x="595" y="655"/>
                  </a:lnTo>
                  <a:lnTo>
                    <a:pt x="609" y="657"/>
                  </a:lnTo>
                  <a:lnTo>
                    <a:pt x="626" y="661"/>
                  </a:lnTo>
                  <a:lnTo>
                    <a:pt x="638" y="666"/>
                  </a:lnTo>
                  <a:lnTo>
                    <a:pt x="646" y="676"/>
                  </a:lnTo>
                  <a:lnTo>
                    <a:pt x="650" y="687"/>
                  </a:lnTo>
                  <a:lnTo>
                    <a:pt x="651" y="704"/>
                  </a:lnTo>
                  <a:lnTo>
                    <a:pt x="651" y="712"/>
                  </a:lnTo>
                  <a:lnTo>
                    <a:pt x="650" y="720"/>
                  </a:lnTo>
                  <a:lnTo>
                    <a:pt x="609" y="950"/>
                  </a:lnTo>
                  <a:lnTo>
                    <a:pt x="599" y="1017"/>
                  </a:lnTo>
                  <a:lnTo>
                    <a:pt x="589" y="1083"/>
                  </a:lnTo>
                  <a:lnTo>
                    <a:pt x="589" y="1108"/>
                  </a:lnTo>
                  <a:lnTo>
                    <a:pt x="594" y="1131"/>
                  </a:lnTo>
                  <a:lnTo>
                    <a:pt x="605" y="1152"/>
                  </a:lnTo>
                  <a:lnTo>
                    <a:pt x="619" y="1172"/>
                  </a:lnTo>
                  <a:lnTo>
                    <a:pt x="636" y="1189"/>
                  </a:lnTo>
                  <a:lnTo>
                    <a:pt x="654" y="1202"/>
                  </a:lnTo>
                  <a:lnTo>
                    <a:pt x="673" y="1211"/>
                  </a:lnTo>
                  <a:lnTo>
                    <a:pt x="692" y="1216"/>
                  </a:lnTo>
                  <a:lnTo>
                    <a:pt x="737" y="1221"/>
                  </a:lnTo>
                  <a:lnTo>
                    <a:pt x="781" y="1222"/>
                  </a:lnTo>
                  <a:lnTo>
                    <a:pt x="813" y="1220"/>
                  </a:lnTo>
                  <a:lnTo>
                    <a:pt x="843" y="1212"/>
                  </a:lnTo>
                  <a:lnTo>
                    <a:pt x="870" y="1202"/>
                  </a:lnTo>
                  <a:lnTo>
                    <a:pt x="896" y="1188"/>
                  </a:lnTo>
                  <a:lnTo>
                    <a:pt x="922" y="1170"/>
                  </a:lnTo>
                  <a:lnTo>
                    <a:pt x="944" y="1149"/>
                  </a:lnTo>
                  <a:lnTo>
                    <a:pt x="954" y="1135"/>
                  </a:lnTo>
                  <a:lnTo>
                    <a:pt x="962" y="1119"/>
                  </a:lnTo>
                  <a:lnTo>
                    <a:pt x="962" y="1109"/>
                  </a:lnTo>
                  <a:lnTo>
                    <a:pt x="959" y="1100"/>
                  </a:lnTo>
                  <a:lnTo>
                    <a:pt x="952" y="1095"/>
                  </a:lnTo>
                  <a:lnTo>
                    <a:pt x="944" y="1093"/>
                  </a:lnTo>
                  <a:lnTo>
                    <a:pt x="933" y="1095"/>
                  </a:lnTo>
                  <a:lnTo>
                    <a:pt x="922" y="1101"/>
                  </a:lnTo>
                  <a:lnTo>
                    <a:pt x="910" y="1108"/>
                  </a:lnTo>
                  <a:lnTo>
                    <a:pt x="898" y="1113"/>
                  </a:lnTo>
                  <a:lnTo>
                    <a:pt x="876" y="1121"/>
                  </a:lnTo>
                  <a:lnTo>
                    <a:pt x="853" y="1126"/>
                  </a:lnTo>
                  <a:lnTo>
                    <a:pt x="839" y="1125"/>
                  </a:lnTo>
                  <a:lnTo>
                    <a:pt x="829" y="1120"/>
                  </a:lnTo>
                  <a:lnTo>
                    <a:pt x="821" y="1112"/>
                  </a:lnTo>
                  <a:lnTo>
                    <a:pt x="816" y="1099"/>
                  </a:lnTo>
                  <a:lnTo>
                    <a:pt x="812" y="1078"/>
                  </a:lnTo>
                  <a:lnTo>
                    <a:pt x="812" y="1057"/>
                  </a:lnTo>
                  <a:lnTo>
                    <a:pt x="819" y="1013"/>
                  </a:lnTo>
                  <a:lnTo>
                    <a:pt x="827" y="969"/>
                  </a:lnTo>
                  <a:lnTo>
                    <a:pt x="851" y="837"/>
                  </a:lnTo>
                  <a:lnTo>
                    <a:pt x="875" y="705"/>
                  </a:lnTo>
                  <a:lnTo>
                    <a:pt x="882" y="670"/>
                  </a:lnTo>
                  <a:lnTo>
                    <a:pt x="884" y="634"/>
                  </a:lnTo>
                  <a:lnTo>
                    <a:pt x="881" y="618"/>
                  </a:lnTo>
                  <a:lnTo>
                    <a:pt x="874" y="606"/>
                  </a:lnTo>
                  <a:lnTo>
                    <a:pt x="865" y="598"/>
                  </a:lnTo>
                  <a:lnTo>
                    <a:pt x="852" y="592"/>
                  </a:lnTo>
                  <a:lnTo>
                    <a:pt x="836" y="591"/>
                  </a:lnTo>
                  <a:lnTo>
                    <a:pt x="603" y="591"/>
                  </a:lnTo>
                  <a:close/>
                  <a:moveTo>
                    <a:pt x="787" y="288"/>
                  </a:moveTo>
                  <a:lnTo>
                    <a:pt x="758" y="292"/>
                  </a:lnTo>
                  <a:lnTo>
                    <a:pt x="732" y="301"/>
                  </a:lnTo>
                  <a:lnTo>
                    <a:pt x="710" y="316"/>
                  </a:lnTo>
                  <a:lnTo>
                    <a:pt x="689" y="335"/>
                  </a:lnTo>
                  <a:lnTo>
                    <a:pt x="675" y="357"/>
                  </a:lnTo>
                  <a:lnTo>
                    <a:pt x="665" y="383"/>
                  </a:lnTo>
                  <a:lnTo>
                    <a:pt x="662" y="411"/>
                  </a:lnTo>
                  <a:lnTo>
                    <a:pt x="664" y="436"/>
                  </a:lnTo>
                  <a:lnTo>
                    <a:pt x="672" y="459"/>
                  </a:lnTo>
                  <a:lnTo>
                    <a:pt x="683" y="481"/>
                  </a:lnTo>
                  <a:lnTo>
                    <a:pt x="698" y="499"/>
                  </a:lnTo>
                  <a:lnTo>
                    <a:pt x="716" y="514"/>
                  </a:lnTo>
                  <a:lnTo>
                    <a:pt x="737" y="526"/>
                  </a:lnTo>
                  <a:lnTo>
                    <a:pt x="760" y="533"/>
                  </a:lnTo>
                  <a:lnTo>
                    <a:pt x="786" y="537"/>
                  </a:lnTo>
                  <a:lnTo>
                    <a:pt x="814" y="533"/>
                  </a:lnTo>
                  <a:lnTo>
                    <a:pt x="839" y="524"/>
                  </a:lnTo>
                  <a:lnTo>
                    <a:pt x="862" y="510"/>
                  </a:lnTo>
                  <a:lnTo>
                    <a:pt x="881" y="490"/>
                  </a:lnTo>
                  <a:lnTo>
                    <a:pt x="895" y="468"/>
                  </a:lnTo>
                  <a:lnTo>
                    <a:pt x="905" y="441"/>
                  </a:lnTo>
                  <a:lnTo>
                    <a:pt x="908" y="413"/>
                  </a:lnTo>
                  <a:lnTo>
                    <a:pt x="905" y="384"/>
                  </a:lnTo>
                  <a:lnTo>
                    <a:pt x="896" y="359"/>
                  </a:lnTo>
                  <a:lnTo>
                    <a:pt x="882" y="336"/>
                  </a:lnTo>
                  <a:lnTo>
                    <a:pt x="863" y="316"/>
                  </a:lnTo>
                  <a:lnTo>
                    <a:pt x="840" y="301"/>
                  </a:lnTo>
                  <a:lnTo>
                    <a:pt x="814" y="293"/>
                  </a:lnTo>
                  <a:lnTo>
                    <a:pt x="787" y="288"/>
                  </a:lnTo>
                  <a:close/>
                  <a:moveTo>
                    <a:pt x="786" y="0"/>
                  </a:moveTo>
                  <a:lnTo>
                    <a:pt x="846" y="6"/>
                  </a:lnTo>
                  <a:lnTo>
                    <a:pt x="906" y="15"/>
                  </a:lnTo>
                  <a:lnTo>
                    <a:pt x="966" y="30"/>
                  </a:lnTo>
                  <a:lnTo>
                    <a:pt x="1024" y="50"/>
                  </a:lnTo>
                  <a:lnTo>
                    <a:pt x="1081" y="74"/>
                  </a:lnTo>
                  <a:lnTo>
                    <a:pt x="1136" y="104"/>
                  </a:lnTo>
                  <a:lnTo>
                    <a:pt x="1190" y="137"/>
                  </a:lnTo>
                  <a:lnTo>
                    <a:pt x="1241" y="178"/>
                  </a:lnTo>
                  <a:lnTo>
                    <a:pt x="1288" y="221"/>
                  </a:lnTo>
                  <a:lnTo>
                    <a:pt x="1332" y="269"/>
                  </a:lnTo>
                  <a:lnTo>
                    <a:pt x="1371" y="320"/>
                  </a:lnTo>
                  <a:lnTo>
                    <a:pt x="1406" y="373"/>
                  </a:lnTo>
                  <a:lnTo>
                    <a:pt x="1436" y="429"/>
                  </a:lnTo>
                  <a:lnTo>
                    <a:pt x="1460" y="486"/>
                  </a:lnTo>
                  <a:lnTo>
                    <a:pt x="1480" y="544"/>
                  </a:lnTo>
                  <a:lnTo>
                    <a:pt x="1495" y="604"/>
                  </a:lnTo>
                  <a:lnTo>
                    <a:pt x="1504" y="664"/>
                  </a:lnTo>
                  <a:lnTo>
                    <a:pt x="1509" y="725"/>
                  </a:lnTo>
                  <a:lnTo>
                    <a:pt x="1509" y="786"/>
                  </a:lnTo>
                  <a:lnTo>
                    <a:pt x="1504" y="847"/>
                  </a:lnTo>
                  <a:lnTo>
                    <a:pt x="1495" y="907"/>
                  </a:lnTo>
                  <a:lnTo>
                    <a:pt x="1480" y="967"/>
                  </a:lnTo>
                  <a:lnTo>
                    <a:pt x="1460" y="1025"/>
                  </a:lnTo>
                  <a:lnTo>
                    <a:pt x="1436" y="1082"/>
                  </a:lnTo>
                  <a:lnTo>
                    <a:pt x="1406" y="1138"/>
                  </a:lnTo>
                  <a:lnTo>
                    <a:pt x="1371" y="1191"/>
                  </a:lnTo>
                  <a:lnTo>
                    <a:pt x="1332" y="1242"/>
                  </a:lnTo>
                  <a:lnTo>
                    <a:pt x="1288" y="1290"/>
                  </a:lnTo>
                  <a:lnTo>
                    <a:pt x="1241" y="1334"/>
                  </a:lnTo>
                  <a:lnTo>
                    <a:pt x="1190" y="1374"/>
                  </a:lnTo>
                  <a:lnTo>
                    <a:pt x="1137" y="1407"/>
                  </a:lnTo>
                  <a:lnTo>
                    <a:pt x="1081" y="1437"/>
                  </a:lnTo>
                  <a:lnTo>
                    <a:pt x="1024" y="1461"/>
                  </a:lnTo>
                  <a:lnTo>
                    <a:pt x="966" y="1481"/>
                  </a:lnTo>
                  <a:lnTo>
                    <a:pt x="906" y="1495"/>
                  </a:lnTo>
                  <a:lnTo>
                    <a:pt x="846" y="1506"/>
                  </a:lnTo>
                  <a:lnTo>
                    <a:pt x="784" y="1510"/>
                  </a:lnTo>
                  <a:lnTo>
                    <a:pt x="723" y="1510"/>
                  </a:lnTo>
                  <a:lnTo>
                    <a:pt x="663" y="1506"/>
                  </a:lnTo>
                  <a:lnTo>
                    <a:pt x="603" y="1495"/>
                  </a:lnTo>
                  <a:lnTo>
                    <a:pt x="543" y="1480"/>
                  </a:lnTo>
                  <a:lnTo>
                    <a:pt x="485" y="1461"/>
                  </a:lnTo>
                  <a:lnTo>
                    <a:pt x="428" y="1437"/>
                  </a:lnTo>
                  <a:lnTo>
                    <a:pt x="372" y="1407"/>
                  </a:lnTo>
                  <a:lnTo>
                    <a:pt x="371" y="1405"/>
                  </a:lnTo>
                  <a:lnTo>
                    <a:pt x="327" y="1435"/>
                  </a:lnTo>
                  <a:lnTo>
                    <a:pt x="284" y="1458"/>
                  </a:lnTo>
                  <a:lnTo>
                    <a:pt x="242" y="1475"/>
                  </a:lnTo>
                  <a:lnTo>
                    <a:pt x="200" y="1487"/>
                  </a:lnTo>
                  <a:lnTo>
                    <a:pt x="158" y="1494"/>
                  </a:lnTo>
                  <a:lnTo>
                    <a:pt x="119" y="1497"/>
                  </a:lnTo>
                  <a:lnTo>
                    <a:pt x="82" y="1497"/>
                  </a:lnTo>
                  <a:lnTo>
                    <a:pt x="50" y="1493"/>
                  </a:lnTo>
                  <a:lnTo>
                    <a:pt x="38" y="1490"/>
                  </a:lnTo>
                  <a:lnTo>
                    <a:pt x="31" y="1482"/>
                  </a:lnTo>
                  <a:lnTo>
                    <a:pt x="25" y="1474"/>
                  </a:lnTo>
                  <a:lnTo>
                    <a:pt x="24" y="1463"/>
                  </a:lnTo>
                  <a:lnTo>
                    <a:pt x="26" y="1454"/>
                  </a:lnTo>
                  <a:lnTo>
                    <a:pt x="32" y="1444"/>
                  </a:lnTo>
                  <a:lnTo>
                    <a:pt x="40" y="1438"/>
                  </a:lnTo>
                  <a:lnTo>
                    <a:pt x="73" y="1419"/>
                  </a:lnTo>
                  <a:lnTo>
                    <a:pt x="100" y="1397"/>
                  </a:lnTo>
                  <a:lnTo>
                    <a:pt x="126" y="1373"/>
                  </a:lnTo>
                  <a:lnTo>
                    <a:pt x="148" y="1345"/>
                  </a:lnTo>
                  <a:lnTo>
                    <a:pt x="167" y="1318"/>
                  </a:lnTo>
                  <a:lnTo>
                    <a:pt x="183" y="1289"/>
                  </a:lnTo>
                  <a:lnTo>
                    <a:pt x="196" y="1262"/>
                  </a:lnTo>
                  <a:lnTo>
                    <a:pt x="189" y="1255"/>
                  </a:lnTo>
                  <a:lnTo>
                    <a:pt x="148" y="1205"/>
                  </a:lnTo>
                  <a:lnTo>
                    <a:pt x="111" y="1152"/>
                  </a:lnTo>
                  <a:lnTo>
                    <a:pt x="80" y="1096"/>
                  </a:lnTo>
                  <a:lnTo>
                    <a:pt x="54" y="1038"/>
                  </a:lnTo>
                  <a:lnTo>
                    <a:pt x="33" y="979"/>
                  </a:lnTo>
                  <a:lnTo>
                    <a:pt x="17" y="919"/>
                  </a:lnTo>
                  <a:lnTo>
                    <a:pt x="6" y="857"/>
                  </a:lnTo>
                  <a:lnTo>
                    <a:pt x="0" y="796"/>
                  </a:lnTo>
                  <a:lnTo>
                    <a:pt x="0" y="734"/>
                  </a:lnTo>
                  <a:lnTo>
                    <a:pt x="4" y="672"/>
                  </a:lnTo>
                  <a:lnTo>
                    <a:pt x="14" y="610"/>
                  </a:lnTo>
                  <a:lnTo>
                    <a:pt x="27" y="549"/>
                  </a:lnTo>
                  <a:lnTo>
                    <a:pt x="48" y="490"/>
                  </a:lnTo>
                  <a:lnTo>
                    <a:pt x="72" y="432"/>
                  </a:lnTo>
                  <a:lnTo>
                    <a:pt x="101" y="376"/>
                  </a:lnTo>
                  <a:lnTo>
                    <a:pt x="136" y="322"/>
                  </a:lnTo>
                  <a:lnTo>
                    <a:pt x="175" y="270"/>
                  </a:lnTo>
                  <a:lnTo>
                    <a:pt x="221" y="221"/>
                  </a:lnTo>
                  <a:lnTo>
                    <a:pt x="268" y="178"/>
                  </a:lnTo>
                  <a:lnTo>
                    <a:pt x="319" y="137"/>
                  </a:lnTo>
                  <a:lnTo>
                    <a:pt x="373" y="104"/>
                  </a:lnTo>
                  <a:lnTo>
                    <a:pt x="428" y="74"/>
                  </a:lnTo>
                  <a:lnTo>
                    <a:pt x="485" y="50"/>
                  </a:lnTo>
                  <a:lnTo>
                    <a:pt x="544" y="30"/>
                  </a:lnTo>
                  <a:lnTo>
                    <a:pt x="603" y="15"/>
                  </a:lnTo>
                  <a:lnTo>
                    <a:pt x="663" y="6"/>
                  </a:lnTo>
                  <a:lnTo>
                    <a:pt x="724" y="0"/>
                  </a:lnTo>
                  <a:lnTo>
                    <a:pt x="7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grpSp>
        <p:nvGrpSpPr>
          <p:cNvPr id="28" name="Group 27">
            <a:extLst>
              <a:ext uri="{FF2B5EF4-FFF2-40B4-BE49-F238E27FC236}">
                <a16:creationId xmlns:a16="http://schemas.microsoft.com/office/drawing/2014/main" id="{63340589-1D21-45F1-A122-11B035492581}"/>
              </a:ext>
            </a:extLst>
          </p:cNvPr>
          <p:cNvGrpSpPr/>
          <p:nvPr/>
        </p:nvGrpSpPr>
        <p:grpSpPr>
          <a:xfrm>
            <a:off x="4384555" y="2350890"/>
            <a:ext cx="466220" cy="466481"/>
            <a:chOff x="552450" y="496887"/>
            <a:chExt cx="1012258" cy="1012825"/>
          </a:xfrm>
          <a:solidFill>
            <a:schemeClr val="accent4"/>
          </a:solidFill>
        </p:grpSpPr>
        <p:sp>
          <p:nvSpPr>
            <p:cNvPr id="29" name="Freeform 1396">
              <a:extLst>
                <a:ext uri="{FF2B5EF4-FFF2-40B4-BE49-F238E27FC236}">
                  <a16:creationId xmlns:a16="http://schemas.microsoft.com/office/drawing/2014/main" id="{83A26240-6801-4550-9789-9F252611E115}"/>
                </a:ext>
              </a:extLst>
            </p:cNvPr>
            <p:cNvSpPr>
              <a:spLocks noEditPoints="1"/>
            </p:cNvSpPr>
            <p:nvPr/>
          </p:nvSpPr>
          <p:spPr bwMode="auto">
            <a:xfrm>
              <a:off x="552450" y="496887"/>
              <a:ext cx="1012258" cy="1012825"/>
            </a:xfrm>
            <a:custGeom>
              <a:avLst/>
              <a:gdLst>
                <a:gd name="T0" fmla="*/ 1468 w 3573"/>
                <a:gd name="T1" fmla="*/ 833 h 3576"/>
                <a:gd name="T2" fmla="*/ 1133 w 3573"/>
                <a:gd name="T3" fmla="*/ 1024 h 3576"/>
                <a:gd name="T4" fmla="*/ 893 w 3573"/>
                <a:gd name="T5" fmla="*/ 1326 h 3576"/>
                <a:gd name="T6" fmla="*/ 784 w 3573"/>
                <a:gd name="T7" fmla="*/ 1705 h 3576"/>
                <a:gd name="T8" fmla="*/ 832 w 3573"/>
                <a:gd name="T9" fmla="*/ 2105 h 3576"/>
                <a:gd name="T10" fmla="*/ 1023 w 3573"/>
                <a:gd name="T11" fmla="*/ 2442 h 3576"/>
                <a:gd name="T12" fmla="*/ 1325 w 3573"/>
                <a:gd name="T13" fmla="*/ 2681 h 3576"/>
                <a:gd name="T14" fmla="*/ 1704 w 3573"/>
                <a:gd name="T15" fmla="*/ 2791 h 3576"/>
                <a:gd name="T16" fmla="*/ 2103 w 3573"/>
                <a:gd name="T17" fmla="*/ 2743 h 3576"/>
                <a:gd name="T18" fmla="*/ 2440 w 3573"/>
                <a:gd name="T19" fmla="*/ 2552 h 3576"/>
                <a:gd name="T20" fmla="*/ 2679 w 3573"/>
                <a:gd name="T21" fmla="*/ 2250 h 3576"/>
                <a:gd name="T22" fmla="*/ 2788 w 3573"/>
                <a:gd name="T23" fmla="*/ 1870 h 3576"/>
                <a:gd name="T24" fmla="*/ 2740 w 3573"/>
                <a:gd name="T25" fmla="*/ 1470 h 3576"/>
                <a:gd name="T26" fmla="*/ 2549 w 3573"/>
                <a:gd name="T27" fmla="*/ 1133 h 3576"/>
                <a:gd name="T28" fmla="*/ 2248 w 3573"/>
                <a:gd name="T29" fmla="*/ 894 h 3576"/>
                <a:gd name="T30" fmla="*/ 1868 w 3573"/>
                <a:gd name="T31" fmla="*/ 784 h 3576"/>
                <a:gd name="T32" fmla="*/ 1998 w 3573"/>
                <a:gd name="T33" fmla="*/ 12 h 3576"/>
                <a:gd name="T34" fmla="*/ 2063 w 3573"/>
                <a:gd name="T35" fmla="*/ 118 h 3576"/>
                <a:gd name="T36" fmla="*/ 2420 w 3573"/>
                <a:gd name="T37" fmla="*/ 506 h 3576"/>
                <a:gd name="T38" fmla="*/ 2807 w 3573"/>
                <a:gd name="T39" fmla="*/ 384 h 3576"/>
                <a:gd name="T40" fmla="*/ 2917 w 3573"/>
                <a:gd name="T41" fmla="*/ 395 h 3576"/>
                <a:gd name="T42" fmla="*/ 3194 w 3573"/>
                <a:gd name="T43" fmla="*/ 697 h 3576"/>
                <a:gd name="T44" fmla="*/ 3162 w 3573"/>
                <a:gd name="T45" fmla="*/ 804 h 3576"/>
                <a:gd name="T46" fmla="*/ 3138 w 3573"/>
                <a:gd name="T47" fmla="*/ 1326 h 3576"/>
                <a:gd name="T48" fmla="*/ 3505 w 3573"/>
                <a:gd name="T49" fmla="*/ 1521 h 3576"/>
                <a:gd name="T50" fmla="*/ 3573 w 3573"/>
                <a:gd name="T51" fmla="*/ 1627 h 3576"/>
                <a:gd name="T52" fmla="*/ 3528 w 3573"/>
                <a:gd name="T53" fmla="*/ 2040 h 3576"/>
                <a:gd name="T54" fmla="*/ 3167 w 3573"/>
                <a:gd name="T55" fmla="*/ 2158 h 3576"/>
                <a:gd name="T56" fmla="*/ 2974 w 3573"/>
                <a:gd name="T57" fmla="*/ 2583 h 3576"/>
                <a:gd name="T58" fmla="*/ 3197 w 3573"/>
                <a:gd name="T59" fmla="*/ 2854 h 3576"/>
                <a:gd name="T60" fmla="*/ 2935 w 3573"/>
                <a:gd name="T61" fmla="*/ 3165 h 3576"/>
                <a:gd name="T62" fmla="*/ 2830 w 3573"/>
                <a:gd name="T63" fmla="*/ 3198 h 3576"/>
                <a:gd name="T64" fmla="*/ 2502 w 3573"/>
                <a:gd name="T65" fmla="*/ 3026 h 3576"/>
                <a:gd name="T66" fmla="*/ 2064 w 3573"/>
                <a:gd name="T67" fmla="*/ 3190 h 3576"/>
                <a:gd name="T68" fmla="*/ 2020 w 3573"/>
                <a:gd name="T69" fmla="*/ 3550 h 3576"/>
                <a:gd name="T70" fmla="*/ 1600 w 3573"/>
                <a:gd name="T71" fmla="*/ 3573 h 3576"/>
                <a:gd name="T72" fmla="*/ 1512 w 3573"/>
                <a:gd name="T73" fmla="*/ 3485 h 3576"/>
                <a:gd name="T74" fmla="*/ 1237 w 3573"/>
                <a:gd name="T75" fmla="*/ 3109 h 3576"/>
                <a:gd name="T76" fmla="*/ 785 w 3573"/>
                <a:gd name="T77" fmla="*/ 3181 h 3576"/>
                <a:gd name="T78" fmla="*/ 675 w 3573"/>
                <a:gd name="T79" fmla="*/ 3191 h 3576"/>
                <a:gd name="T80" fmla="*/ 384 w 3573"/>
                <a:gd name="T81" fmla="*/ 2899 h 3576"/>
                <a:gd name="T82" fmla="*/ 395 w 3573"/>
                <a:gd name="T83" fmla="*/ 2790 h 3576"/>
                <a:gd name="T84" fmla="*/ 467 w 3573"/>
                <a:gd name="T85" fmla="*/ 2337 h 3576"/>
                <a:gd name="T86" fmla="*/ 91 w 3573"/>
                <a:gd name="T87" fmla="*/ 2063 h 3576"/>
                <a:gd name="T88" fmla="*/ 3 w 3573"/>
                <a:gd name="T89" fmla="*/ 1975 h 3576"/>
                <a:gd name="T90" fmla="*/ 26 w 3573"/>
                <a:gd name="T91" fmla="*/ 1553 h 3576"/>
                <a:gd name="T92" fmla="*/ 385 w 3573"/>
                <a:gd name="T93" fmla="*/ 1509 h 3576"/>
                <a:gd name="T94" fmla="*/ 549 w 3573"/>
                <a:gd name="T95" fmla="*/ 1071 h 3576"/>
                <a:gd name="T96" fmla="*/ 378 w 3573"/>
                <a:gd name="T97" fmla="*/ 743 h 3576"/>
                <a:gd name="T98" fmla="*/ 410 w 3573"/>
                <a:gd name="T99" fmla="*/ 636 h 3576"/>
                <a:gd name="T100" fmla="*/ 720 w 3573"/>
                <a:gd name="T101" fmla="*/ 375 h 3576"/>
                <a:gd name="T102" fmla="*/ 991 w 3573"/>
                <a:gd name="T103" fmla="*/ 599 h 3576"/>
                <a:gd name="T104" fmla="*/ 1415 w 3573"/>
                <a:gd name="T105" fmla="*/ 407 h 3576"/>
                <a:gd name="T106" fmla="*/ 1533 w 3573"/>
                <a:gd name="T107" fmla="*/ 44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3576">
                  <a:moveTo>
                    <a:pt x="1786" y="781"/>
                  </a:moveTo>
                  <a:lnTo>
                    <a:pt x="1704" y="784"/>
                  </a:lnTo>
                  <a:lnTo>
                    <a:pt x="1623" y="795"/>
                  </a:lnTo>
                  <a:lnTo>
                    <a:pt x="1544" y="810"/>
                  </a:lnTo>
                  <a:lnTo>
                    <a:pt x="1468" y="833"/>
                  </a:lnTo>
                  <a:lnTo>
                    <a:pt x="1395" y="860"/>
                  </a:lnTo>
                  <a:lnTo>
                    <a:pt x="1325" y="894"/>
                  </a:lnTo>
                  <a:lnTo>
                    <a:pt x="1256" y="932"/>
                  </a:lnTo>
                  <a:lnTo>
                    <a:pt x="1192" y="976"/>
                  </a:lnTo>
                  <a:lnTo>
                    <a:pt x="1133" y="1024"/>
                  </a:lnTo>
                  <a:lnTo>
                    <a:pt x="1075" y="1077"/>
                  </a:lnTo>
                  <a:lnTo>
                    <a:pt x="1023" y="1133"/>
                  </a:lnTo>
                  <a:lnTo>
                    <a:pt x="975" y="1194"/>
                  </a:lnTo>
                  <a:lnTo>
                    <a:pt x="932" y="1258"/>
                  </a:lnTo>
                  <a:lnTo>
                    <a:pt x="893" y="1326"/>
                  </a:lnTo>
                  <a:lnTo>
                    <a:pt x="860" y="1396"/>
                  </a:lnTo>
                  <a:lnTo>
                    <a:pt x="832" y="1470"/>
                  </a:lnTo>
                  <a:lnTo>
                    <a:pt x="810" y="1546"/>
                  </a:lnTo>
                  <a:lnTo>
                    <a:pt x="794" y="1625"/>
                  </a:lnTo>
                  <a:lnTo>
                    <a:pt x="784" y="1705"/>
                  </a:lnTo>
                  <a:lnTo>
                    <a:pt x="781" y="1788"/>
                  </a:lnTo>
                  <a:lnTo>
                    <a:pt x="784" y="1870"/>
                  </a:lnTo>
                  <a:lnTo>
                    <a:pt x="794" y="1951"/>
                  </a:lnTo>
                  <a:lnTo>
                    <a:pt x="810" y="2029"/>
                  </a:lnTo>
                  <a:lnTo>
                    <a:pt x="832" y="2105"/>
                  </a:lnTo>
                  <a:lnTo>
                    <a:pt x="860" y="2179"/>
                  </a:lnTo>
                  <a:lnTo>
                    <a:pt x="893" y="2250"/>
                  </a:lnTo>
                  <a:lnTo>
                    <a:pt x="932" y="2317"/>
                  </a:lnTo>
                  <a:lnTo>
                    <a:pt x="975" y="2381"/>
                  </a:lnTo>
                  <a:lnTo>
                    <a:pt x="1023" y="2442"/>
                  </a:lnTo>
                  <a:lnTo>
                    <a:pt x="1075" y="2499"/>
                  </a:lnTo>
                  <a:lnTo>
                    <a:pt x="1133" y="2552"/>
                  </a:lnTo>
                  <a:lnTo>
                    <a:pt x="1192" y="2600"/>
                  </a:lnTo>
                  <a:lnTo>
                    <a:pt x="1256" y="2643"/>
                  </a:lnTo>
                  <a:lnTo>
                    <a:pt x="1325" y="2681"/>
                  </a:lnTo>
                  <a:lnTo>
                    <a:pt x="1395" y="2715"/>
                  </a:lnTo>
                  <a:lnTo>
                    <a:pt x="1468" y="2743"/>
                  </a:lnTo>
                  <a:lnTo>
                    <a:pt x="1544" y="2765"/>
                  </a:lnTo>
                  <a:lnTo>
                    <a:pt x="1623" y="2782"/>
                  </a:lnTo>
                  <a:lnTo>
                    <a:pt x="1704" y="2791"/>
                  </a:lnTo>
                  <a:lnTo>
                    <a:pt x="1786" y="2795"/>
                  </a:lnTo>
                  <a:lnTo>
                    <a:pt x="1868" y="2791"/>
                  </a:lnTo>
                  <a:lnTo>
                    <a:pt x="1949" y="2782"/>
                  </a:lnTo>
                  <a:lnTo>
                    <a:pt x="2027" y="2765"/>
                  </a:lnTo>
                  <a:lnTo>
                    <a:pt x="2103" y="2743"/>
                  </a:lnTo>
                  <a:lnTo>
                    <a:pt x="2177" y="2715"/>
                  </a:lnTo>
                  <a:lnTo>
                    <a:pt x="2248" y="2681"/>
                  </a:lnTo>
                  <a:lnTo>
                    <a:pt x="2315" y="2643"/>
                  </a:lnTo>
                  <a:lnTo>
                    <a:pt x="2379" y="2600"/>
                  </a:lnTo>
                  <a:lnTo>
                    <a:pt x="2440" y="2552"/>
                  </a:lnTo>
                  <a:lnTo>
                    <a:pt x="2497" y="2499"/>
                  </a:lnTo>
                  <a:lnTo>
                    <a:pt x="2549" y="2442"/>
                  </a:lnTo>
                  <a:lnTo>
                    <a:pt x="2597" y="2381"/>
                  </a:lnTo>
                  <a:lnTo>
                    <a:pt x="2640" y="2317"/>
                  </a:lnTo>
                  <a:lnTo>
                    <a:pt x="2679" y="2250"/>
                  </a:lnTo>
                  <a:lnTo>
                    <a:pt x="2712" y="2179"/>
                  </a:lnTo>
                  <a:lnTo>
                    <a:pt x="2740" y="2105"/>
                  </a:lnTo>
                  <a:lnTo>
                    <a:pt x="2762" y="2029"/>
                  </a:lnTo>
                  <a:lnTo>
                    <a:pt x="2778" y="1951"/>
                  </a:lnTo>
                  <a:lnTo>
                    <a:pt x="2788" y="1870"/>
                  </a:lnTo>
                  <a:lnTo>
                    <a:pt x="2791" y="1788"/>
                  </a:lnTo>
                  <a:lnTo>
                    <a:pt x="2788" y="1705"/>
                  </a:lnTo>
                  <a:lnTo>
                    <a:pt x="2778" y="1625"/>
                  </a:lnTo>
                  <a:lnTo>
                    <a:pt x="2762" y="1546"/>
                  </a:lnTo>
                  <a:lnTo>
                    <a:pt x="2740" y="1470"/>
                  </a:lnTo>
                  <a:lnTo>
                    <a:pt x="2712" y="1396"/>
                  </a:lnTo>
                  <a:lnTo>
                    <a:pt x="2679" y="1326"/>
                  </a:lnTo>
                  <a:lnTo>
                    <a:pt x="2640" y="1258"/>
                  </a:lnTo>
                  <a:lnTo>
                    <a:pt x="2597" y="1194"/>
                  </a:lnTo>
                  <a:lnTo>
                    <a:pt x="2549" y="1133"/>
                  </a:lnTo>
                  <a:lnTo>
                    <a:pt x="2497" y="1077"/>
                  </a:lnTo>
                  <a:lnTo>
                    <a:pt x="2440" y="1024"/>
                  </a:lnTo>
                  <a:lnTo>
                    <a:pt x="2379" y="976"/>
                  </a:lnTo>
                  <a:lnTo>
                    <a:pt x="2315" y="932"/>
                  </a:lnTo>
                  <a:lnTo>
                    <a:pt x="2248" y="894"/>
                  </a:lnTo>
                  <a:lnTo>
                    <a:pt x="2177" y="860"/>
                  </a:lnTo>
                  <a:lnTo>
                    <a:pt x="2103" y="833"/>
                  </a:lnTo>
                  <a:lnTo>
                    <a:pt x="2027" y="810"/>
                  </a:lnTo>
                  <a:lnTo>
                    <a:pt x="1949" y="795"/>
                  </a:lnTo>
                  <a:lnTo>
                    <a:pt x="1868" y="784"/>
                  </a:lnTo>
                  <a:lnTo>
                    <a:pt x="1786" y="781"/>
                  </a:lnTo>
                  <a:close/>
                  <a:moveTo>
                    <a:pt x="1626" y="0"/>
                  </a:moveTo>
                  <a:lnTo>
                    <a:pt x="1946" y="0"/>
                  </a:lnTo>
                  <a:lnTo>
                    <a:pt x="1973" y="4"/>
                  </a:lnTo>
                  <a:lnTo>
                    <a:pt x="1998" y="12"/>
                  </a:lnTo>
                  <a:lnTo>
                    <a:pt x="2020" y="26"/>
                  </a:lnTo>
                  <a:lnTo>
                    <a:pt x="2038" y="44"/>
                  </a:lnTo>
                  <a:lnTo>
                    <a:pt x="2051" y="67"/>
                  </a:lnTo>
                  <a:lnTo>
                    <a:pt x="2061" y="91"/>
                  </a:lnTo>
                  <a:lnTo>
                    <a:pt x="2063" y="118"/>
                  </a:lnTo>
                  <a:lnTo>
                    <a:pt x="2063" y="384"/>
                  </a:lnTo>
                  <a:lnTo>
                    <a:pt x="2157" y="406"/>
                  </a:lnTo>
                  <a:lnTo>
                    <a:pt x="2247" y="433"/>
                  </a:lnTo>
                  <a:lnTo>
                    <a:pt x="2335" y="467"/>
                  </a:lnTo>
                  <a:lnTo>
                    <a:pt x="2420" y="506"/>
                  </a:lnTo>
                  <a:lnTo>
                    <a:pt x="2501" y="549"/>
                  </a:lnTo>
                  <a:lnTo>
                    <a:pt x="2580" y="598"/>
                  </a:lnTo>
                  <a:lnTo>
                    <a:pt x="2768" y="409"/>
                  </a:lnTo>
                  <a:lnTo>
                    <a:pt x="2787" y="395"/>
                  </a:lnTo>
                  <a:lnTo>
                    <a:pt x="2807" y="384"/>
                  </a:lnTo>
                  <a:lnTo>
                    <a:pt x="2829" y="378"/>
                  </a:lnTo>
                  <a:lnTo>
                    <a:pt x="2852" y="375"/>
                  </a:lnTo>
                  <a:lnTo>
                    <a:pt x="2875" y="378"/>
                  </a:lnTo>
                  <a:lnTo>
                    <a:pt x="2896" y="384"/>
                  </a:lnTo>
                  <a:lnTo>
                    <a:pt x="2917" y="395"/>
                  </a:lnTo>
                  <a:lnTo>
                    <a:pt x="2935" y="409"/>
                  </a:lnTo>
                  <a:lnTo>
                    <a:pt x="3162" y="636"/>
                  </a:lnTo>
                  <a:lnTo>
                    <a:pt x="3178" y="655"/>
                  </a:lnTo>
                  <a:lnTo>
                    <a:pt x="3187" y="675"/>
                  </a:lnTo>
                  <a:lnTo>
                    <a:pt x="3194" y="697"/>
                  </a:lnTo>
                  <a:lnTo>
                    <a:pt x="3196" y="720"/>
                  </a:lnTo>
                  <a:lnTo>
                    <a:pt x="3194" y="743"/>
                  </a:lnTo>
                  <a:lnTo>
                    <a:pt x="3187" y="765"/>
                  </a:lnTo>
                  <a:lnTo>
                    <a:pt x="3178" y="785"/>
                  </a:lnTo>
                  <a:lnTo>
                    <a:pt x="3162" y="804"/>
                  </a:lnTo>
                  <a:lnTo>
                    <a:pt x="2973" y="993"/>
                  </a:lnTo>
                  <a:lnTo>
                    <a:pt x="3022" y="1071"/>
                  </a:lnTo>
                  <a:lnTo>
                    <a:pt x="3067" y="1153"/>
                  </a:lnTo>
                  <a:lnTo>
                    <a:pt x="3105" y="1238"/>
                  </a:lnTo>
                  <a:lnTo>
                    <a:pt x="3138" y="1326"/>
                  </a:lnTo>
                  <a:lnTo>
                    <a:pt x="3166" y="1416"/>
                  </a:lnTo>
                  <a:lnTo>
                    <a:pt x="3187" y="1509"/>
                  </a:lnTo>
                  <a:lnTo>
                    <a:pt x="3453" y="1509"/>
                  </a:lnTo>
                  <a:lnTo>
                    <a:pt x="3481" y="1512"/>
                  </a:lnTo>
                  <a:lnTo>
                    <a:pt x="3505" y="1521"/>
                  </a:lnTo>
                  <a:lnTo>
                    <a:pt x="3528" y="1535"/>
                  </a:lnTo>
                  <a:lnTo>
                    <a:pt x="3546" y="1553"/>
                  </a:lnTo>
                  <a:lnTo>
                    <a:pt x="3560" y="1576"/>
                  </a:lnTo>
                  <a:lnTo>
                    <a:pt x="3570" y="1600"/>
                  </a:lnTo>
                  <a:lnTo>
                    <a:pt x="3573" y="1627"/>
                  </a:lnTo>
                  <a:lnTo>
                    <a:pt x="3573" y="1948"/>
                  </a:lnTo>
                  <a:lnTo>
                    <a:pt x="3570" y="1975"/>
                  </a:lnTo>
                  <a:lnTo>
                    <a:pt x="3561" y="2000"/>
                  </a:lnTo>
                  <a:lnTo>
                    <a:pt x="3547" y="2022"/>
                  </a:lnTo>
                  <a:lnTo>
                    <a:pt x="3528" y="2040"/>
                  </a:lnTo>
                  <a:lnTo>
                    <a:pt x="3507" y="2054"/>
                  </a:lnTo>
                  <a:lnTo>
                    <a:pt x="3482" y="2063"/>
                  </a:lnTo>
                  <a:lnTo>
                    <a:pt x="3454" y="2066"/>
                  </a:lnTo>
                  <a:lnTo>
                    <a:pt x="3187" y="2066"/>
                  </a:lnTo>
                  <a:lnTo>
                    <a:pt x="3167" y="2158"/>
                  </a:lnTo>
                  <a:lnTo>
                    <a:pt x="3138" y="2250"/>
                  </a:lnTo>
                  <a:lnTo>
                    <a:pt x="3106" y="2337"/>
                  </a:lnTo>
                  <a:lnTo>
                    <a:pt x="3067" y="2423"/>
                  </a:lnTo>
                  <a:lnTo>
                    <a:pt x="3023" y="2504"/>
                  </a:lnTo>
                  <a:lnTo>
                    <a:pt x="2974" y="2583"/>
                  </a:lnTo>
                  <a:lnTo>
                    <a:pt x="3162" y="2772"/>
                  </a:lnTo>
                  <a:lnTo>
                    <a:pt x="3178" y="2790"/>
                  </a:lnTo>
                  <a:lnTo>
                    <a:pt x="3188" y="2811"/>
                  </a:lnTo>
                  <a:lnTo>
                    <a:pt x="3195" y="2833"/>
                  </a:lnTo>
                  <a:lnTo>
                    <a:pt x="3197" y="2854"/>
                  </a:lnTo>
                  <a:lnTo>
                    <a:pt x="3195" y="2877"/>
                  </a:lnTo>
                  <a:lnTo>
                    <a:pt x="3188" y="2899"/>
                  </a:lnTo>
                  <a:lnTo>
                    <a:pt x="3178" y="2920"/>
                  </a:lnTo>
                  <a:lnTo>
                    <a:pt x="3162" y="2938"/>
                  </a:lnTo>
                  <a:lnTo>
                    <a:pt x="2935" y="3165"/>
                  </a:lnTo>
                  <a:lnTo>
                    <a:pt x="2917" y="3181"/>
                  </a:lnTo>
                  <a:lnTo>
                    <a:pt x="2897" y="3191"/>
                  </a:lnTo>
                  <a:lnTo>
                    <a:pt x="2875" y="3198"/>
                  </a:lnTo>
                  <a:lnTo>
                    <a:pt x="2853" y="3200"/>
                  </a:lnTo>
                  <a:lnTo>
                    <a:pt x="2830" y="3198"/>
                  </a:lnTo>
                  <a:lnTo>
                    <a:pt x="2808" y="3191"/>
                  </a:lnTo>
                  <a:lnTo>
                    <a:pt x="2788" y="3181"/>
                  </a:lnTo>
                  <a:lnTo>
                    <a:pt x="2769" y="3165"/>
                  </a:lnTo>
                  <a:lnTo>
                    <a:pt x="2580" y="2976"/>
                  </a:lnTo>
                  <a:lnTo>
                    <a:pt x="2502" y="3026"/>
                  </a:lnTo>
                  <a:lnTo>
                    <a:pt x="2420" y="3070"/>
                  </a:lnTo>
                  <a:lnTo>
                    <a:pt x="2335" y="3109"/>
                  </a:lnTo>
                  <a:lnTo>
                    <a:pt x="2248" y="3141"/>
                  </a:lnTo>
                  <a:lnTo>
                    <a:pt x="2158" y="3170"/>
                  </a:lnTo>
                  <a:lnTo>
                    <a:pt x="2064" y="3190"/>
                  </a:lnTo>
                  <a:lnTo>
                    <a:pt x="2064" y="3458"/>
                  </a:lnTo>
                  <a:lnTo>
                    <a:pt x="2061" y="3485"/>
                  </a:lnTo>
                  <a:lnTo>
                    <a:pt x="2052" y="3510"/>
                  </a:lnTo>
                  <a:lnTo>
                    <a:pt x="2038" y="3532"/>
                  </a:lnTo>
                  <a:lnTo>
                    <a:pt x="2020" y="3550"/>
                  </a:lnTo>
                  <a:lnTo>
                    <a:pt x="1998" y="3563"/>
                  </a:lnTo>
                  <a:lnTo>
                    <a:pt x="1973" y="3573"/>
                  </a:lnTo>
                  <a:lnTo>
                    <a:pt x="1947" y="3576"/>
                  </a:lnTo>
                  <a:lnTo>
                    <a:pt x="1626" y="3576"/>
                  </a:lnTo>
                  <a:lnTo>
                    <a:pt x="1600" y="3573"/>
                  </a:lnTo>
                  <a:lnTo>
                    <a:pt x="1575" y="3563"/>
                  </a:lnTo>
                  <a:lnTo>
                    <a:pt x="1553" y="3550"/>
                  </a:lnTo>
                  <a:lnTo>
                    <a:pt x="1534" y="3532"/>
                  </a:lnTo>
                  <a:lnTo>
                    <a:pt x="1520" y="3510"/>
                  </a:lnTo>
                  <a:lnTo>
                    <a:pt x="1512" y="3485"/>
                  </a:lnTo>
                  <a:lnTo>
                    <a:pt x="1508" y="3458"/>
                  </a:lnTo>
                  <a:lnTo>
                    <a:pt x="1508" y="3190"/>
                  </a:lnTo>
                  <a:lnTo>
                    <a:pt x="1415" y="3170"/>
                  </a:lnTo>
                  <a:lnTo>
                    <a:pt x="1325" y="3141"/>
                  </a:lnTo>
                  <a:lnTo>
                    <a:pt x="1237" y="3109"/>
                  </a:lnTo>
                  <a:lnTo>
                    <a:pt x="1152" y="3070"/>
                  </a:lnTo>
                  <a:lnTo>
                    <a:pt x="1071" y="3026"/>
                  </a:lnTo>
                  <a:lnTo>
                    <a:pt x="993" y="2976"/>
                  </a:lnTo>
                  <a:lnTo>
                    <a:pt x="804" y="3165"/>
                  </a:lnTo>
                  <a:lnTo>
                    <a:pt x="785" y="3181"/>
                  </a:lnTo>
                  <a:lnTo>
                    <a:pt x="764" y="3191"/>
                  </a:lnTo>
                  <a:lnTo>
                    <a:pt x="743" y="3198"/>
                  </a:lnTo>
                  <a:lnTo>
                    <a:pt x="720" y="3200"/>
                  </a:lnTo>
                  <a:lnTo>
                    <a:pt x="698" y="3198"/>
                  </a:lnTo>
                  <a:lnTo>
                    <a:pt x="675" y="3191"/>
                  </a:lnTo>
                  <a:lnTo>
                    <a:pt x="656" y="3181"/>
                  </a:lnTo>
                  <a:lnTo>
                    <a:pt x="637" y="3165"/>
                  </a:lnTo>
                  <a:lnTo>
                    <a:pt x="410" y="2938"/>
                  </a:lnTo>
                  <a:lnTo>
                    <a:pt x="395" y="2920"/>
                  </a:lnTo>
                  <a:lnTo>
                    <a:pt x="384" y="2899"/>
                  </a:lnTo>
                  <a:lnTo>
                    <a:pt x="378" y="2877"/>
                  </a:lnTo>
                  <a:lnTo>
                    <a:pt x="376" y="2854"/>
                  </a:lnTo>
                  <a:lnTo>
                    <a:pt x="378" y="2833"/>
                  </a:lnTo>
                  <a:lnTo>
                    <a:pt x="384" y="2811"/>
                  </a:lnTo>
                  <a:lnTo>
                    <a:pt x="395" y="2790"/>
                  </a:lnTo>
                  <a:lnTo>
                    <a:pt x="410" y="2772"/>
                  </a:lnTo>
                  <a:lnTo>
                    <a:pt x="598" y="2583"/>
                  </a:lnTo>
                  <a:lnTo>
                    <a:pt x="549" y="2504"/>
                  </a:lnTo>
                  <a:lnTo>
                    <a:pt x="506" y="2422"/>
                  </a:lnTo>
                  <a:lnTo>
                    <a:pt x="467" y="2337"/>
                  </a:lnTo>
                  <a:lnTo>
                    <a:pt x="434" y="2250"/>
                  </a:lnTo>
                  <a:lnTo>
                    <a:pt x="406" y="2158"/>
                  </a:lnTo>
                  <a:lnTo>
                    <a:pt x="385" y="2066"/>
                  </a:lnTo>
                  <a:lnTo>
                    <a:pt x="118" y="2066"/>
                  </a:lnTo>
                  <a:lnTo>
                    <a:pt x="91" y="2063"/>
                  </a:lnTo>
                  <a:lnTo>
                    <a:pt x="66" y="2054"/>
                  </a:lnTo>
                  <a:lnTo>
                    <a:pt x="44" y="2040"/>
                  </a:lnTo>
                  <a:lnTo>
                    <a:pt x="26" y="2022"/>
                  </a:lnTo>
                  <a:lnTo>
                    <a:pt x="12" y="2000"/>
                  </a:lnTo>
                  <a:lnTo>
                    <a:pt x="3" y="1975"/>
                  </a:lnTo>
                  <a:lnTo>
                    <a:pt x="0" y="1948"/>
                  </a:lnTo>
                  <a:lnTo>
                    <a:pt x="0" y="1627"/>
                  </a:lnTo>
                  <a:lnTo>
                    <a:pt x="3" y="1600"/>
                  </a:lnTo>
                  <a:lnTo>
                    <a:pt x="12" y="1576"/>
                  </a:lnTo>
                  <a:lnTo>
                    <a:pt x="26" y="1553"/>
                  </a:lnTo>
                  <a:lnTo>
                    <a:pt x="44" y="1535"/>
                  </a:lnTo>
                  <a:lnTo>
                    <a:pt x="66" y="1521"/>
                  </a:lnTo>
                  <a:lnTo>
                    <a:pt x="91" y="1512"/>
                  </a:lnTo>
                  <a:lnTo>
                    <a:pt x="118" y="1509"/>
                  </a:lnTo>
                  <a:lnTo>
                    <a:pt x="385" y="1509"/>
                  </a:lnTo>
                  <a:lnTo>
                    <a:pt x="406" y="1416"/>
                  </a:lnTo>
                  <a:lnTo>
                    <a:pt x="434" y="1326"/>
                  </a:lnTo>
                  <a:lnTo>
                    <a:pt x="467" y="1238"/>
                  </a:lnTo>
                  <a:lnTo>
                    <a:pt x="506" y="1153"/>
                  </a:lnTo>
                  <a:lnTo>
                    <a:pt x="549" y="1071"/>
                  </a:lnTo>
                  <a:lnTo>
                    <a:pt x="598" y="993"/>
                  </a:lnTo>
                  <a:lnTo>
                    <a:pt x="410" y="804"/>
                  </a:lnTo>
                  <a:lnTo>
                    <a:pt x="395" y="785"/>
                  </a:lnTo>
                  <a:lnTo>
                    <a:pt x="384" y="765"/>
                  </a:lnTo>
                  <a:lnTo>
                    <a:pt x="378" y="743"/>
                  </a:lnTo>
                  <a:lnTo>
                    <a:pt x="376" y="720"/>
                  </a:lnTo>
                  <a:lnTo>
                    <a:pt x="378" y="697"/>
                  </a:lnTo>
                  <a:lnTo>
                    <a:pt x="384" y="675"/>
                  </a:lnTo>
                  <a:lnTo>
                    <a:pt x="395" y="655"/>
                  </a:lnTo>
                  <a:lnTo>
                    <a:pt x="410" y="636"/>
                  </a:lnTo>
                  <a:lnTo>
                    <a:pt x="636" y="410"/>
                  </a:lnTo>
                  <a:lnTo>
                    <a:pt x="655" y="395"/>
                  </a:lnTo>
                  <a:lnTo>
                    <a:pt x="675" y="384"/>
                  </a:lnTo>
                  <a:lnTo>
                    <a:pt x="697" y="378"/>
                  </a:lnTo>
                  <a:lnTo>
                    <a:pt x="720" y="375"/>
                  </a:lnTo>
                  <a:lnTo>
                    <a:pt x="742" y="378"/>
                  </a:lnTo>
                  <a:lnTo>
                    <a:pt x="764" y="384"/>
                  </a:lnTo>
                  <a:lnTo>
                    <a:pt x="784" y="395"/>
                  </a:lnTo>
                  <a:lnTo>
                    <a:pt x="802" y="410"/>
                  </a:lnTo>
                  <a:lnTo>
                    <a:pt x="991" y="599"/>
                  </a:lnTo>
                  <a:lnTo>
                    <a:pt x="1070" y="550"/>
                  </a:lnTo>
                  <a:lnTo>
                    <a:pt x="1152" y="506"/>
                  </a:lnTo>
                  <a:lnTo>
                    <a:pt x="1237" y="467"/>
                  </a:lnTo>
                  <a:lnTo>
                    <a:pt x="1325" y="434"/>
                  </a:lnTo>
                  <a:lnTo>
                    <a:pt x="1415" y="407"/>
                  </a:lnTo>
                  <a:lnTo>
                    <a:pt x="1507" y="385"/>
                  </a:lnTo>
                  <a:lnTo>
                    <a:pt x="1507" y="118"/>
                  </a:lnTo>
                  <a:lnTo>
                    <a:pt x="1511" y="91"/>
                  </a:lnTo>
                  <a:lnTo>
                    <a:pt x="1519" y="67"/>
                  </a:lnTo>
                  <a:lnTo>
                    <a:pt x="1533" y="44"/>
                  </a:lnTo>
                  <a:lnTo>
                    <a:pt x="1552" y="26"/>
                  </a:lnTo>
                  <a:lnTo>
                    <a:pt x="1574" y="12"/>
                  </a:lnTo>
                  <a:lnTo>
                    <a:pt x="1598" y="4"/>
                  </a:lnTo>
                  <a:lnTo>
                    <a:pt x="162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30" name="Freeform 1397">
              <a:extLst>
                <a:ext uri="{FF2B5EF4-FFF2-40B4-BE49-F238E27FC236}">
                  <a16:creationId xmlns:a16="http://schemas.microsoft.com/office/drawing/2014/main" id="{E3D05A86-ED3E-442C-8FC1-CA31461F6947}"/>
                </a:ext>
              </a:extLst>
            </p:cNvPr>
            <p:cNvSpPr>
              <a:spLocks noEditPoints="1"/>
            </p:cNvSpPr>
            <p:nvPr/>
          </p:nvSpPr>
          <p:spPr bwMode="auto">
            <a:xfrm>
              <a:off x="836245" y="780115"/>
              <a:ext cx="444668" cy="445235"/>
            </a:xfrm>
            <a:custGeom>
              <a:avLst/>
              <a:gdLst>
                <a:gd name="T0" fmla="*/ 724 w 1572"/>
                <a:gd name="T1" fmla="*/ 257 h 1572"/>
                <a:gd name="T2" fmla="*/ 719 w 1572"/>
                <a:gd name="T3" fmla="*/ 343 h 1572"/>
                <a:gd name="T4" fmla="*/ 705 w 1572"/>
                <a:gd name="T5" fmla="*/ 374 h 1572"/>
                <a:gd name="T6" fmla="*/ 619 w 1572"/>
                <a:gd name="T7" fmla="*/ 413 h 1572"/>
                <a:gd name="T8" fmla="*/ 538 w 1572"/>
                <a:gd name="T9" fmla="*/ 500 h 1572"/>
                <a:gd name="T10" fmla="*/ 515 w 1572"/>
                <a:gd name="T11" fmla="*/ 627 h 1572"/>
                <a:gd name="T12" fmla="*/ 562 w 1572"/>
                <a:gd name="T13" fmla="*/ 738 h 1572"/>
                <a:gd name="T14" fmla="*/ 671 w 1572"/>
                <a:gd name="T15" fmla="*/ 818 h 1572"/>
                <a:gd name="T16" fmla="*/ 806 w 1572"/>
                <a:gd name="T17" fmla="*/ 876 h 1572"/>
                <a:gd name="T18" fmla="*/ 868 w 1572"/>
                <a:gd name="T19" fmla="*/ 934 h 1572"/>
                <a:gd name="T20" fmla="*/ 858 w 1572"/>
                <a:gd name="T21" fmla="*/ 1006 h 1572"/>
                <a:gd name="T22" fmla="*/ 759 w 1572"/>
                <a:gd name="T23" fmla="*/ 1046 h 1572"/>
                <a:gd name="T24" fmla="*/ 614 w 1572"/>
                <a:gd name="T25" fmla="*/ 1016 h 1572"/>
                <a:gd name="T26" fmla="*/ 549 w 1572"/>
                <a:gd name="T27" fmla="*/ 993 h 1572"/>
                <a:gd name="T28" fmla="*/ 521 w 1572"/>
                <a:gd name="T29" fmla="*/ 1058 h 1572"/>
                <a:gd name="T30" fmla="*/ 508 w 1572"/>
                <a:gd name="T31" fmla="*/ 1133 h 1572"/>
                <a:gd name="T32" fmla="*/ 570 w 1572"/>
                <a:gd name="T33" fmla="*/ 1170 h 1572"/>
                <a:gd name="T34" fmla="*/ 688 w 1572"/>
                <a:gd name="T35" fmla="*/ 1197 h 1572"/>
                <a:gd name="T36" fmla="*/ 709 w 1572"/>
                <a:gd name="T37" fmla="*/ 1223 h 1572"/>
                <a:gd name="T38" fmla="*/ 718 w 1572"/>
                <a:gd name="T39" fmla="*/ 1314 h 1572"/>
                <a:gd name="T40" fmla="*/ 831 w 1572"/>
                <a:gd name="T41" fmla="*/ 1322 h 1572"/>
                <a:gd name="T42" fmla="*/ 849 w 1572"/>
                <a:gd name="T43" fmla="*/ 1257 h 1572"/>
                <a:gd name="T44" fmla="*/ 866 w 1572"/>
                <a:gd name="T45" fmla="*/ 1186 h 1572"/>
                <a:gd name="T46" fmla="*/ 966 w 1572"/>
                <a:gd name="T47" fmla="*/ 1139 h 1572"/>
                <a:gd name="T48" fmla="*/ 1048 w 1572"/>
                <a:gd name="T49" fmla="*/ 1035 h 1572"/>
                <a:gd name="T50" fmla="*/ 1060 w 1572"/>
                <a:gd name="T51" fmla="*/ 901 h 1572"/>
                <a:gd name="T52" fmla="*/ 995 w 1572"/>
                <a:gd name="T53" fmla="*/ 780 h 1572"/>
                <a:gd name="T54" fmla="*/ 848 w 1572"/>
                <a:gd name="T55" fmla="*/ 693 h 1572"/>
                <a:gd name="T56" fmla="*/ 731 w 1572"/>
                <a:gd name="T57" fmla="*/ 635 h 1572"/>
                <a:gd name="T58" fmla="*/ 704 w 1572"/>
                <a:gd name="T59" fmla="*/ 574 h 1572"/>
                <a:gd name="T60" fmla="*/ 747 w 1572"/>
                <a:gd name="T61" fmla="*/ 523 h 1572"/>
                <a:gd name="T62" fmla="*/ 877 w 1572"/>
                <a:gd name="T63" fmla="*/ 519 h 1572"/>
                <a:gd name="T64" fmla="*/ 982 w 1572"/>
                <a:gd name="T65" fmla="*/ 553 h 1572"/>
                <a:gd name="T66" fmla="*/ 1014 w 1572"/>
                <a:gd name="T67" fmla="*/ 485 h 1572"/>
                <a:gd name="T68" fmla="*/ 1019 w 1572"/>
                <a:gd name="T69" fmla="*/ 407 h 1572"/>
                <a:gd name="T70" fmla="*/ 903 w 1572"/>
                <a:gd name="T71" fmla="*/ 369 h 1572"/>
                <a:gd name="T72" fmla="*/ 858 w 1572"/>
                <a:gd name="T73" fmla="*/ 354 h 1572"/>
                <a:gd name="T74" fmla="*/ 855 w 1572"/>
                <a:gd name="T75" fmla="*/ 289 h 1572"/>
                <a:gd name="T76" fmla="*/ 830 w 1572"/>
                <a:gd name="T77" fmla="*/ 248 h 1572"/>
                <a:gd name="T78" fmla="*/ 786 w 1572"/>
                <a:gd name="T79" fmla="*/ 0 h 1572"/>
                <a:gd name="T80" fmla="*/ 1060 w 1572"/>
                <a:gd name="T81" fmla="*/ 49 h 1572"/>
                <a:gd name="T82" fmla="*/ 1292 w 1572"/>
                <a:gd name="T83" fmla="*/ 184 h 1572"/>
                <a:gd name="T84" fmla="*/ 1464 w 1572"/>
                <a:gd name="T85" fmla="*/ 389 h 1572"/>
                <a:gd name="T86" fmla="*/ 1559 w 1572"/>
                <a:gd name="T87" fmla="*/ 644 h 1572"/>
                <a:gd name="T88" fmla="*/ 1559 w 1572"/>
                <a:gd name="T89" fmla="*/ 927 h 1572"/>
                <a:gd name="T90" fmla="*/ 1464 w 1572"/>
                <a:gd name="T91" fmla="*/ 1183 h 1572"/>
                <a:gd name="T92" fmla="*/ 1292 w 1572"/>
                <a:gd name="T93" fmla="*/ 1387 h 1572"/>
                <a:gd name="T94" fmla="*/ 1060 w 1572"/>
                <a:gd name="T95" fmla="*/ 1523 h 1572"/>
                <a:gd name="T96" fmla="*/ 786 w 1572"/>
                <a:gd name="T97" fmla="*/ 1572 h 1572"/>
                <a:gd name="T98" fmla="*/ 512 w 1572"/>
                <a:gd name="T99" fmla="*/ 1523 h 1572"/>
                <a:gd name="T100" fmla="*/ 279 w 1572"/>
                <a:gd name="T101" fmla="*/ 1387 h 1572"/>
                <a:gd name="T102" fmla="*/ 108 w 1572"/>
                <a:gd name="T103" fmla="*/ 1183 h 1572"/>
                <a:gd name="T104" fmla="*/ 13 w 1572"/>
                <a:gd name="T105" fmla="*/ 927 h 1572"/>
                <a:gd name="T106" fmla="*/ 12 w 1572"/>
                <a:gd name="T107" fmla="*/ 650 h 1572"/>
                <a:gd name="T108" fmla="*/ 99 w 1572"/>
                <a:gd name="T109" fmla="*/ 404 h 1572"/>
                <a:gd name="T110" fmla="*/ 257 w 1572"/>
                <a:gd name="T111" fmla="*/ 204 h 1572"/>
                <a:gd name="T112" fmla="*/ 468 w 1572"/>
                <a:gd name="T113" fmla="*/ 66 h 1572"/>
                <a:gd name="T114" fmla="*/ 719 w 1572"/>
                <a:gd name="T115" fmla="*/ 2 h 1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72" h="1572">
                  <a:moveTo>
                    <a:pt x="757" y="246"/>
                  </a:moveTo>
                  <a:lnTo>
                    <a:pt x="741" y="248"/>
                  </a:lnTo>
                  <a:lnTo>
                    <a:pt x="731" y="251"/>
                  </a:lnTo>
                  <a:lnTo>
                    <a:pt x="724" y="257"/>
                  </a:lnTo>
                  <a:lnTo>
                    <a:pt x="721" y="268"/>
                  </a:lnTo>
                  <a:lnTo>
                    <a:pt x="720" y="285"/>
                  </a:lnTo>
                  <a:lnTo>
                    <a:pt x="720" y="328"/>
                  </a:lnTo>
                  <a:lnTo>
                    <a:pt x="719" y="343"/>
                  </a:lnTo>
                  <a:lnTo>
                    <a:pt x="719" y="354"/>
                  </a:lnTo>
                  <a:lnTo>
                    <a:pt x="717" y="363"/>
                  </a:lnTo>
                  <a:lnTo>
                    <a:pt x="713" y="368"/>
                  </a:lnTo>
                  <a:lnTo>
                    <a:pt x="705" y="374"/>
                  </a:lnTo>
                  <a:lnTo>
                    <a:pt x="694" y="378"/>
                  </a:lnTo>
                  <a:lnTo>
                    <a:pt x="679" y="383"/>
                  </a:lnTo>
                  <a:lnTo>
                    <a:pt x="647" y="396"/>
                  </a:lnTo>
                  <a:lnTo>
                    <a:pt x="619" y="413"/>
                  </a:lnTo>
                  <a:lnTo>
                    <a:pt x="594" y="430"/>
                  </a:lnTo>
                  <a:lnTo>
                    <a:pt x="572" y="451"/>
                  </a:lnTo>
                  <a:lnTo>
                    <a:pt x="553" y="474"/>
                  </a:lnTo>
                  <a:lnTo>
                    <a:pt x="538" y="500"/>
                  </a:lnTo>
                  <a:lnTo>
                    <a:pt x="526" y="528"/>
                  </a:lnTo>
                  <a:lnTo>
                    <a:pt x="518" y="560"/>
                  </a:lnTo>
                  <a:lnTo>
                    <a:pt x="514" y="593"/>
                  </a:lnTo>
                  <a:lnTo>
                    <a:pt x="515" y="627"/>
                  </a:lnTo>
                  <a:lnTo>
                    <a:pt x="519" y="659"/>
                  </a:lnTo>
                  <a:lnTo>
                    <a:pt x="529" y="688"/>
                  </a:lnTo>
                  <a:lnTo>
                    <a:pt x="543" y="714"/>
                  </a:lnTo>
                  <a:lnTo>
                    <a:pt x="562" y="738"/>
                  </a:lnTo>
                  <a:lnTo>
                    <a:pt x="582" y="760"/>
                  </a:lnTo>
                  <a:lnTo>
                    <a:pt x="607" y="780"/>
                  </a:lnTo>
                  <a:lnTo>
                    <a:pt x="635" y="799"/>
                  </a:lnTo>
                  <a:lnTo>
                    <a:pt x="671" y="818"/>
                  </a:lnTo>
                  <a:lnTo>
                    <a:pt x="709" y="835"/>
                  </a:lnTo>
                  <a:lnTo>
                    <a:pt x="747" y="850"/>
                  </a:lnTo>
                  <a:lnTo>
                    <a:pt x="786" y="866"/>
                  </a:lnTo>
                  <a:lnTo>
                    <a:pt x="806" y="876"/>
                  </a:lnTo>
                  <a:lnTo>
                    <a:pt x="823" y="886"/>
                  </a:lnTo>
                  <a:lnTo>
                    <a:pt x="842" y="899"/>
                  </a:lnTo>
                  <a:lnTo>
                    <a:pt x="857" y="915"/>
                  </a:lnTo>
                  <a:lnTo>
                    <a:pt x="868" y="934"/>
                  </a:lnTo>
                  <a:lnTo>
                    <a:pt x="872" y="952"/>
                  </a:lnTo>
                  <a:lnTo>
                    <a:pt x="872" y="971"/>
                  </a:lnTo>
                  <a:lnTo>
                    <a:pt x="868" y="989"/>
                  </a:lnTo>
                  <a:lnTo>
                    <a:pt x="858" y="1006"/>
                  </a:lnTo>
                  <a:lnTo>
                    <a:pt x="843" y="1021"/>
                  </a:lnTo>
                  <a:lnTo>
                    <a:pt x="823" y="1031"/>
                  </a:lnTo>
                  <a:lnTo>
                    <a:pt x="792" y="1041"/>
                  </a:lnTo>
                  <a:lnTo>
                    <a:pt x="759" y="1046"/>
                  </a:lnTo>
                  <a:lnTo>
                    <a:pt x="727" y="1045"/>
                  </a:lnTo>
                  <a:lnTo>
                    <a:pt x="688" y="1038"/>
                  </a:lnTo>
                  <a:lnTo>
                    <a:pt x="650" y="1028"/>
                  </a:lnTo>
                  <a:lnTo>
                    <a:pt x="614" y="1016"/>
                  </a:lnTo>
                  <a:lnTo>
                    <a:pt x="578" y="1000"/>
                  </a:lnTo>
                  <a:lnTo>
                    <a:pt x="566" y="994"/>
                  </a:lnTo>
                  <a:lnTo>
                    <a:pt x="556" y="992"/>
                  </a:lnTo>
                  <a:lnTo>
                    <a:pt x="549" y="993"/>
                  </a:lnTo>
                  <a:lnTo>
                    <a:pt x="543" y="998"/>
                  </a:lnTo>
                  <a:lnTo>
                    <a:pt x="538" y="1006"/>
                  </a:lnTo>
                  <a:lnTo>
                    <a:pt x="533" y="1020"/>
                  </a:lnTo>
                  <a:lnTo>
                    <a:pt x="521" y="1058"/>
                  </a:lnTo>
                  <a:lnTo>
                    <a:pt x="512" y="1097"/>
                  </a:lnTo>
                  <a:lnTo>
                    <a:pt x="507" y="1112"/>
                  </a:lnTo>
                  <a:lnTo>
                    <a:pt x="506" y="1124"/>
                  </a:lnTo>
                  <a:lnTo>
                    <a:pt x="508" y="1133"/>
                  </a:lnTo>
                  <a:lnTo>
                    <a:pt x="515" y="1141"/>
                  </a:lnTo>
                  <a:lnTo>
                    <a:pt x="525" y="1148"/>
                  </a:lnTo>
                  <a:lnTo>
                    <a:pt x="539" y="1155"/>
                  </a:lnTo>
                  <a:lnTo>
                    <a:pt x="570" y="1170"/>
                  </a:lnTo>
                  <a:lnTo>
                    <a:pt x="604" y="1179"/>
                  </a:lnTo>
                  <a:lnTo>
                    <a:pt x="638" y="1188"/>
                  </a:lnTo>
                  <a:lnTo>
                    <a:pt x="671" y="1193"/>
                  </a:lnTo>
                  <a:lnTo>
                    <a:pt x="688" y="1197"/>
                  </a:lnTo>
                  <a:lnTo>
                    <a:pt x="697" y="1200"/>
                  </a:lnTo>
                  <a:lnTo>
                    <a:pt x="704" y="1204"/>
                  </a:lnTo>
                  <a:lnTo>
                    <a:pt x="707" y="1212"/>
                  </a:lnTo>
                  <a:lnTo>
                    <a:pt x="709" y="1223"/>
                  </a:lnTo>
                  <a:lnTo>
                    <a:pt x="709" y="1239"/>
                  </a:lnTo>
                  <a:lnTo>
                    <a:pt x="710" y="1290"/>
                  </a:lnTo>
                  <a:lnTo>
                    <a:pt x="713" y="1304"/>
                  </a:lnTo>
                  <a:lnTo>
                    <a:pt x="718" y="1314"/>
                  </a:lnTo>
                  <a:lnTo>
                    <a:pt x="728" y="1321"/>
                  </a:lnTo>
                  <a:lnTo>
                    <a:pt x="743" y="1324"/>
                  </a:lnTo>
                  <a:lnTo>
                    <a:pt x="818" y="1324"/>
                  </a:lnTo>
                  <a:lnTo>
                    <a:pt x="831" y="1322"/>
                  </a:lnTo>
                  <a:lnTo>
                    <a:pt x="841" y="1315"/>
                  </a:lnTo>
                  <a:lnTo>
                    <a:pt x="847" y="1305"/>
                  </a:lnTo>
                  <a:lnTo>
                    <a:pt x="848" y="1291"/>
                  </a:lnTo>
                  <a:lnTo>
                    <a:pt x="849" y="1257"/>
                  </a:lnTo>
                  <a:lnTo>
                    <a:pt x="848" y="1222"/>
                  </a:lnTo>
                  <a:lnTo>
                    <a:pt x="849" y="1207"/>
                  </a:lnTo>
                  <a:lnTo>
                    <a:pt x="856" y="1195"/>
                  </a:lnTo>
                  <a:lnTo>
                    <a:pt x="866" y="1186"/>
                  </a:lnTo>
                  <a:lnTo>
                    <a:pt x="880" y="1180"/>
                  </a:lnTo>
                  <a:lnTo>
                    <a:pt x="911" y="1170"/>
                  </a:lnTo>
                  <a:lnTo>
                    <a:pt x="939" y="1156"/>
                  </a:lnTo>
                  <a:lnTo>
                    <a:pt x="966" y="1139"/>
                  </a:lnTo>
                  <a:lnTo>
                    <a:pt x="989" y="1120"/>
                  </a:lnTo>
                  <a:lnTo>
                    <a:pt x="1011" y="1096"/>
                  </a:lnTo>
                  <a:lnTo>
                    <a:pt x="1033" y="1066"/>
                  </a:lnTo>
                  <a:lnTo>
                    <a:pt x="1048" y="1035"/>
                  </a:lnTo>
                  <a:lnTo>
                    <a:pt x="1059" y="1001"/>
                  </a:lnTo>
                  <a:lnTo>
                    <a:pt x="1064" y="968"/>
                  </a:lnTo>
                  <a:lnTo>
                    <a:pt x="1064" y="935"/>
                  </a:lnTo>
                  <a:lnTo>
                    <a:pt x="1060" y="901"/>
                  </a:lnTo>
                  <a:lnTo>
                    <a:pt x="1050" y="868"/>
                  </a:lnTo>
                  <a:lnTo>
                    <a:pt x="1036" y="837"/>
                  </a:lnTo>
                  <a:lnTo>
                    <a:pt x="1018" y="807"/>
                  </a:lnTo>
                  <a:lnTo>
                    <a:pt x="995" y="780"/>
                  </a:lnTo>
                  <a:lnTo>
                    <a:pt x="968" y="755"/>
                  </a:lnTo>
                  <a:lnTo>
                    <a:pt x="935" y="735"/>
                  </a:lnTo>
                  <a:lnTo>
                    <a:pt x="892" y="713"/>
                  </a:lnTo>
                  <a:lnTo>
                    <a:pt x="848" y="693"/>
                  </a:lnTo>
                  <a:lnTo>
                    <a:pt x="804" y="675"/>
                  </a:lnTo>
                  <a:lnTo>
                    <a:pt x="779" y="664"/>
                  </a:lnTo>
                  <a:lnTo>
                    <a:pt x="754" y="651"/>
                  </a:lnTo>
                  <a:lnTo>
                    <a:pt x="731" y="635"/>
                  </a:lnTo>
                  <a:lnTo>
                    <a:pt x="718" y="620"/>
                  </a:lnTo>
                  <a:lnTo>
                    <a:pt x="709" y="605"/>
                  </a:lnTo>
                  <a:lnTo>
                    <a:pt x="704" y="590"/>
                  </a:lnTo>
                  <a:lnTo>
                    <a:pt x="704" y="574"/>
                  </a:lnTo>
                  <a:lnTo>
                    <a:pt x="709" y="558"/>
                  </a:lnTo>
                  <a:lnTo>
                    <a:pt x="717" y="544"/>
                  </a:lnTo>
                  <a:lnTo>
                    <a:pt x="730" y="532"/>
                  </a:lnTo>
                  <a:lnTo>
                    <a:pt x="747" y="523"/>
                  </a:lnTo>
                  <a:lnTo>
                    <a:pt x="769" y="516"/>
                  </a:lnTo>
                  <a:lnTo>
                    <a:pt x="791" y="514"/>
                  </a:lnTo>
                  <a:lnTo>
                    <a:pt x="834" y="514"/>
                  </a:lnTo>
                  <a:lnTo>
                    <a:pt x="877" y="519"/>
                  </a:lnTo>
                  <a:lnTo>
                    <a:pt x="918" y="530"/>
                  </a:lnTo>
                  <a:lnTo>
                    <a:pt x="958" y="547"/>
                  </a:lnTo>
                  <a:lnTo>
                    <a:pt x="971" y="552"/>
                  </a:lnTo>
                  <a:lnTo>
                    <a:pt x="982" y="553"/>
                  </a:lnTo>
                  <a:lnTo>
                    <a:pt x="989" y="550"/>
                  </a:lnTo>
                  <a:lnTo>
                    <a:pt x="996" y="542"/>
                  </a:lnTo>
                  <a:lnTo>
                    <a:pt x="1001" y="528"/>
                  </a:lnTo>
                  <a:lnTo>
                    <a:pt x="1014" y="485"/>
                  </a:lnTo>
                  <a:lnTo>
                    <a:pt x="1027" y="441"/>
                  </a:lnTo>
                  <a:lnTo>
                    <a:pt x="1029" y="428"/>
                  </a:lnTo>
                  <a:lnTo>
                    <a:pt x="1026" y="417"/>
                  </a:lnTo>
                  <a:lnTo>
                    <a:pt x="1019" y="407"/>
                  </a:lnTo>
                  <a:lnTo>
                    <a:pt x="1007" y="401"/>
                  </a:lnTo>
                  <a:lnTo>
                    <a:pt x="973" y="388"/>
                  </a:lnTo>
                  <a:lnTo>
                    <a:pt x="938" y="377"/>
                  </a:lnTo>
                  <a:lnTo>
                    <a:pt x="903" y="369"/>
                  </a:lnTo>
                  <a:lnTo>
                    <a:pt x="885" y="367"/>
                  </a:lnTo>
                  <a:lnTo>
                    <a:pt x="872" y="364"/>
                  </a:lnTo>
                  <a:lnTo>
                    <a:pt x="863" y="360"/>
                  </a:lnTo>
                  <a:lnTo>
                    <a:pt x="858" y="354"/>
                  </a:lnTo>
                  <a:lnTo>
                    <a:pt x="856" y="345"/>
                  </a:lnTo>
                  <a:lnTo>
                    <a:pt x="855" y="332"/>
                  </a:lnTo>
                  <a:lnTo>
                    <a:pt x="855" y="314"/>
                  </a:lnTo>
                  <a:lnTo>
                    <a:pt x="855" y="289"/>
                  </a:lnTo>
                  <a:lnTo>
                    <a:pt x="853" y="271"/>
                  </a:lnTo>
                  <a:lnTo>
                    <a:pt x="849" y="259"/>
                  </a:lnTo>
                  <a:lnTo>
                    <a:pt x="842" y="252"/>
                  </a:lnTo>
                  <a:lnTo>
                    <a:pt x="830" y="248"/>
                  </a:lnTo>
                  <a:lnTo>
                    <a:pt x="811" y="246"/>
                  </a:lnTo>
                  <a:lnTo>
                    <a:pt x="786" y="246"/>
                  </a:lnTo>
                  <a:lnTo>
                    <a:pt x="757" y="246"/>
                  </a:lnTo>
                  <a:close/>
                  <a:moveTo>
                    <a:pt x="786" y="0"/>
                  </a:moveTo>
                  <a:lnTo>
                    <a:pt x="858" y="3"/>
                  </a:lnTo>
                  <a:lnTo>
                    <a:pt x="928" y="12"/>
                  </a:lnTo>
                  <a:lnTo>
                    <a:pt x="995" y="27"/>
                  </a:lnTo>
                  <a:lnTo>
                    <a:pt x="1060" y="49"/>
                  </a:lnTo>
                  <a:lnTo>
                    <a:pt x="1123" y="75"/>
                  </a:lnTo>
                  <a:lnTo>
                    <a:pt x="1183" y="106"/>
                  </a:lnTo>
                  <a:lnTo>
                    <a:pt x="1239" y="143"/>
                  </a:lnTo>
                  <a:lnTo>
                    <a:pt x="1292" y="184"/>
                  </a:lnTo>
                  <a:lnTo>
                    <a:pt x="1341" y="229"/>
                  </a:lnTo>
                  <a:lnTo>
                    <a:pt x="1387" y="279"/>
                  </a:lnTo>
                  <a:lnTo>
                    <a:pt x="1428" y="332"/>
                  </a:lnTo>
                  <a:lnTo>
                    <a:pt x="1464" y="389"/>
                  </a:lnTo>
                  <a:lnTo>
                    <a:pt x="1496" y="449"/>
                  </a:lnTo>
                  <a:lnTo>
                    <a:pt x="1523" y="511"/>
                  </a:lnTo>
                  <a:lnTo>
                    <a:pt x="1543" y="576"/>
                  </a:lnTo>
                  <a:lnTo>
                    <a:pt x="1559" y="644"/>
                  </a:lnTo>
                  <a:lnTo>
                    <a:pt x="1568" y="714"/>
                  </a:lnTo>
                  <a:lnTo>
                    <a:pt x="1572" y="785"/>
                  </a:lnTo>
                  <a:lnTo>
                    <a:pt x="1568" y="856"/>
                  </a:lnTo>
                  <a:lnTo>
                    <a:pt x="1559" y="927"/>
                  </a:lnTo>
                  <a:lnTo>
                    <a:pt x="1543" y="994"/>
                  </a:lnTo>
                  <a:lnTo>
                    <a:pt x="1523" y="1060"/>
                  </a:lnTo>
                  <a:lnTo>
                    <a:pt x="1496" y="1123"/>
                  </a:lnTo>
                  <a:lnTo>
                    <a:pt x="1464" y="1183"/>
                  </a:lnTo>
                  <a:lnTo>
                    <a:pt x="1428" y="1239"/>
                  </a:lnTo>
                  <a:lnTo>
                    <a:pt x="1387" y="1292"/>
                  </a:lnTo>
                  <a:lnTo>
                    <a:pt x="1341" y="1341"/>
                  </a:lnTo>
                  <a:lnTo>
                    <a:pt x="1292" y="1387"/>
                  </a:lnTo>
                  <a:lnTo>
                    <a:pt x="1239" y="1428"/>
                  </a:lnTo>
                  <a:lnTo>
                    <a:pt x="1183" y="1464"/>
                  </a:lnTo>
                  <a:lnTo>
                    <a:pt x="1123" y="1496"/>
                  </a:lnTo>
                  <a:lnTo>
                    <a:pt x="1060" y="1523"/>
                  </a:lnTo>
                  <a:lnTo>
                    <a:pt x="995" y="1544"/>
                  </a:lnTo>
                  <a:lnTo>
                    <a:pt x="928" y="1559"/>
                  </a:lnTo>
                  <a:lnTo>
                    <a:pt x="858" y="1569"/>
                  </a:lnTo>
                  <a:lnTo>
                    <a:pt x="786" y="1572"/>
                  </a:lnTo>
                  <a:lnTo>
                    <a:pt x="715" y="1569"/>
                  </a:lnTo>
                  <a:lnTo>
                    <a:pt x="645" y="1559"/>
                  </a:lnTo>
                  <a:lnTo>
                    <a:pt x="577" y="1544"/>
                  </a:lnTo>
                  <a:lnTo>
                    <a:pt x="512" y="1523"/>
                  </a:lnTo>
                  <a:lnTo>
                    <a:pt x="449" y="1496"/>
                  </a:lnTo>
                  <a:lnTo>
                    <a:pt x="389" y="1464"/>
                  </a:lnTo>
                  <a:lnTo>
                    <a:pt x="332" y="1428"/>
                  </a:lnTo>
                  <a:lnTo>
                    <a:pt x="279" y="1387"/>
                  </a:lnTo>
                  <a:lnTo>
                    <a:pt x="230" y="1341"/>
                  </a:lnTo>
                  <a:lnTo>
                    <a:pt x="185" y="1292"/>
                  </a:lnTo>
                  <a:lnTo>
                    <a:pt x="143" y="1239"/>
                  </a:lnTo>
                  <a:lnTo>
                    <a:pt x="108" y="1183"/>
                  </a:lnTo>
                  <a:lnTo>
                    <a:pt x="76" y="1123"/>
                  </a:lnTo>
                  <a:lnTo>
                    <a:pt x="49" y="1060"/>
                  </a:lnTo>
                  <a:lnTo>
                    <a:pt x="28" y="994"/>
                  </a:lnTo>
                  <a:lnTo>
                    <a:pt x="13" y="927"/>
                  </a:lnTo>
                  <a:lnTo>
                    <a:pt x="3" y="856"/>
                  </a:lnTo>
                  <a:lnTo>
                    <a:pt x="0" y="785"/>
                  </a:lnTo>
                  <a:lnTo>
                    <a:pt x="3" y="717"/>
                  </a:lnTo>
                  <a:lnTo>
                    <a:pt x="12" y="650"/>
                  </a:lnTo>
                  <a:lnTo>
                    <a:pt x="26" y="585"/>
                  </a:lnTo>
                  <a:lnTo>
                    <a:pt x="46" y="523"/>
                  </a:lnTo>
                  <a:lnTo>
                    <a:pt x="70" y="462"/>
                  </a:lnTo>
                  <a:lnTo>
                    <a:pt x="99" y="404"/>
                  </a:lnTo>
                  <a:lnTo>
                    <a:pt x="133" y="349"/>
                  </a:lnTo>
                  <a:lnTo>
                    <a:pt x="171" y="296"/>
                  </a:lnTo>
                  <a:lnTo>
                    <a:pt x="213" y="248"/>
                  </a:lnTo>
                  <a:lnTo>
                    <a:pt x="257" y="204"/>
                  </a:lnTo>
                  <a:lnTo>
                    <a:pt x="305" y="164"/>
                  </a:lnTo>
                  <a:lnTo>
                    <a:pt x="356" y="127"/>
                  </a:lnTo>
                  <a:lnTo>
                    <a:pt x="411" y="94"/>
                  </a:lnTo>
                  <a:lnTo>
                    <a:pt x="468" y="66"/>
                  </a:lnTo>
                  <a:lnTo>
                    <a:pt x="528" y="43"/>
                  </a:lnTo>
                  <a:lnTo>
                    <a:pt x="590" y="25"/>
                  </a:lnTo>
                  <a:lnTo>
                    <a:pt x="653" y="11"/>
                  </a:lnTo>
                  <a:lnTo>
                    <a:pt x="719" y="2"/>
                  </a:lnTo>
                  <a:lnTo>
                    <a:pt x="78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Tree>
    <p:extLst>
      <p:ext uri="{BB962C8B-B14F-4D97-AF65-F5344CB8AC3E}">
        <p14:creationId xmlns:p14="http://schemas.microsoft.com/office/powerpoint/2010/main" val="537692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wipe(up)">
                                      <p:cBhvr>
                                        <p:cTn id="7" dur="500"/>
                                        <p:tgtEl>
                                          <p:spTgt spid="1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theme/theme1.xml><?xml version="1.0" encoding="utf-8"?>
<a:theme xmlns:a="http://schemas.openxmlformats.org/drawingml/2006/main" name="Office Theme">
  <a:themeElements>
    <a:clrScheme name="Heavy Industry">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Heavy Industry">
      <a:majorFont>
        <a:latin typeface="Newsreader"/>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693</TotalTime>
  <Words>1847</Words>
  <Application>Microsoft Office PowerPoint</Application>
  <PresentationFormat>On-screen Show (16:9)</PresentationFormat>
  <Paragraphs>215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DauphinPlain</vt:lpstr>
      <vt:lpstr>Newsreader</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Elmous</dc:creator>
  <cp:lastModifiedBy>07 A.M.</cp:lastModifiedBy>
  <cp:revision>65</cp:revision>
  <dcterms:created xsi:type="dcterms:W3CDTF">2021-06-26T02:26:36Z</dcterms:created>
  <dcterms:modified xsi:type="dcterms:W3CDTF">2021-07-03T07:11:22Z</dcterms:modified>
</cp:coreProperties>
</file>