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2E2E"/>
    <a:srgbClr val="98A4A0"/>
    <a:srgbClr val="F6F4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4"/>
  </p:normalViewPr>
  <p:slideViewPr>
    <p:cSldViewPr snapToGrid="0">
      <p:cViewPr varScale="1">
        <p:scale>
          <a:sx n="111" d="100"/>
          <a:sy n="111" d="100"/>
        </p:scale>
        <p:origin x="632" y="200"/>
      </p:cViewPr>
      <p:guideLst/>
    </p:cSldViewPr>
  </p:slideViewPr>
  <p:notesTextViewPr>
    <p:cViewPr>
      <p:scale>
        <a:sx n="110" d="100"/>
        <a:sy n="11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B2E836-A9ED-B446-B352-E8E3A34314C1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4CE93B-F524-6C43-98C5-E59B68727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51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4CE93B-F524-6C43-98C5-E59B687275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414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">
    <p:bg>
      <p:bgPr>
        <a:solidFill>
          <a:srgbClr val="98A4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BE3A0-B1E9-FFCC-EACE-FCADFBBE61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9315" y="2070204"/>
            <a:ext cx="8813368" cy="1990621"/>
          </a:xfrm>
          <a:prstGeom prst="rect">
            <a:avLst/>
          </a:prstGeom>
        </p:spPr>
        <p:txBody>
          <a:bodyPr anchor="t"/>
          <a:lstStyle>
            <a:lvl1pPr algn="ctr">
              <a:defRPr sz="6000">
                <a:solidFill>
                  <a:srgbClr val="F6F4EF"/>
                </a:solidFill>
                <a:latin typeface="Noto Sans JP" panose="020B0500000000000000" pitchFamily="34" charset="-128"/>
                <a:ea typeface="Noto Sans JP" panose="020B0500000000000000" pitchFamily="34" charset="-128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FE35151-3E74-0FBD-3D61-21B50CA3D3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9451" y="3766089"/>
            <a:ext cx="6673850" cy="589474"/>
          </a:xfrm>
          <a:prstGeom prst="rect">
            <a:avLst/>
          </a:prstGeom>
        </p:spPr>
        <p:txBody>
          <a:bodyPr/>
          <a:lstStyle>
            <a:lvl1pPr algn="ctr">
              <a:defRPr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BE81E93A-6608-FE10-7B72-D764FC3C5F9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52264" y="462367"/>
            <a:ext cx="3287471" cy="23505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D31708A4-0047-2E5A-0022-61AE3A71CD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52264" y="5877409"/>
            <a:ext cx="3287471" cy="46204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0"/>
            <a:endParaRPr lang="en-GB" dirty="0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3BADA8A4-6F66-7077-98D9-FB359690B7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1601" y="5983367"/>
            <a:ext cx="2307580" cy="262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79B2189E-93E9-90FB-7805-A3585064DE0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13570" y="5983367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52B99A8-3527-79E3-FE29-B620F4D11F51}"/>
              </a:ext>
            </a:extLst>
          </p:cNvPr>
          <p:cNvCxnSpPr/>
          <p:nvPr userDrawn="1"/>
        </p:nvCxnSpPr>
        <p:spPr>
          <a:xfrm>
            <a:off x="11251770" y="484467"/>
            <a:ext cx="371959" cy="0"/>
          </a:xfrm>
          <a:prstGeom prst="line">
            <a:avLst/>
          </a:prstGeom>
          <a:ln w="19050">
            <a:solidFill>
              <a:srgbClr val="F6F4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889506C-EDD6-56E5-63A6-F979BBFF7613}"/>
              </a:ext>
            </a:extLst>
          </p:cNvPr>
          <p:cNvCxnSpPr/>
          <p:nvPr userDrawn="1"/>
        </p:nvCxnSpPr>
        <p:spPr>
          <a:xfrm>
            <a:off x="11251769" y="570567"/>
            <a:ext cx="371959" cy="0"/>
          </a:xfrm>
          <a:prstGeom prst="line">
            <a:avLst/>
          </a:prstGeom>
          <a:ln w="19050">
            <a:solidFill>
              <a:srgbClr val="F6F4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FD9213C-5BA9-026F-D8E2-19A92D4DB8FC}"/>
              </a:ext>
            </a:extLst>
          </p:cNvPr>
          <p:cNvCxnSpPr/>
          <p:nvPr userDrawn="1"/>
        </p:nvCxnSpPr>
        <p:spPr>
          <a:xfrm>
            <a:off x="11251769" y="663700"/>
            <a:ext cx="371959" cy="0"/>
          </a:xfrm>
          <a:prstGeom prst="line">
            <a:avLst/>
          </a:prstGeom>
          <a:ln w="19050">
            <a:solidFill>
              <a:srgbClr val="F6F4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riangle 22">
            <a:extLst>
              <a:ext uri="{FF2B5EF4-FFF2-40B4-BE49-F238E27FC236}">
                <a16:creationId xmlns:a16="http://schemas.microsoft.com/office/drawing/2014/main" id="{A8B5FFCE-F698-9A13-7AB8-20CB3DAA9D85}"/>
              </a:ext>
            </a:extLst>
          </p:cNvPr>
          <p:cNvSpPr/>
          <p:nvPr userDrawn="1"/>
        </p:nvSpPr>
        <p:spPr>
          <a:xfrm rot="5400000">
            <a:off x="11333567" y="6068026"/>
            <a:ext cx="114958" cy="93403"/>
          </a:xfrm>
          <a:prstGeom prst="triangle">
            <a:avLst/>
          </a:prstGeom>
          <a:solidFill>
            <a:srgbClr val="F6F4EF"/>
          </a:solidFill>
          <a:ln>
            <a:solidFill>
              <a:srgbClr val="F6F4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54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wards/Achievements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57DC9F3-6EC6-9BD0-F03C-F511647C68DD}"/>
              </a:ext>
            </a:extLst>
          </p:cNvPr>
          <p:cNvSpPr/>
          <p:nvPr userDrawn="1"/>
        </p:nvSpPr>
        <p:spPr>
          <a:xfrm>
            <a:off x="0" y="3857625"/>
            <a:ext cx="12192000" cy="3000374"/>
          </a:xfrm>
          <a:prstGeom prst="rect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A91DC13-3840-79EC-6A91-84C20973C89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13570" y="5983367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E9BB1081-8DC7-BD70-D104-94F9B833DDE7}"/>
              </a:ext>
            </a:extLst>
          </p:cNvPr>
          <p:cNvSpPr/>
          <p:nvPr userDrawn="1"/>
        </p:nvSpPr>
        <p:spPr>
          <a:xfrm rot="5400000">
            <a:off x="11333567" y="6068026"/>
            <a:ext cx="114958" cy="93403"/>
          </a:xfrm>
          <a:prstGeom prst="triangle">
            <a:avLst/>
          </a:prstGeom>
          <a:solidFill>
            <a:srgbClr val="F6F4EF"/>
          </a:solidFill>
          <a:ln>
            <a:solidFill>
              <a:srgbClr val="F6F4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6F4EF"/>
              </a:solidFill>
            </a:endParaRP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600A12D5-93A4-632A-5649-937CFB1544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29040" y="5983367"/>
            <a:ext cx="3287471" cy="2350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6AAB5223-DDF3-7A1F-2A4B-89ECD5EEE52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40231" y="6020174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riangle 11">
            <a:extLst>
              <a:ext uri="{FF2B5EF4-FFF2-40B4-BE49-F238E27FC236}">
                <a16:creationId xmlns:a16="http://schemas.microsoft.com/office/drawing/2014/main" id="{F4039E2A-666E-0C2E-4DB7-89B116F4D55D}"/>
              </a:ext>
            </a:extLst>
          </p:cNvPr>
          <p:cNvSpPr/>
          <p:nvPr userDrawn="1"/>
        </p:nvSpPr>
        <p:spPr>
          <a:xfrm rot="16200000">
            <a:off x="743062" y="6068025"/>
            <a:ext cx="114958" cy="93403"/>
          </a:xfrm>
          <a:prstGeom prst="triangle">
            <a:avLst/>
          </a:prstGeom>
          <a:solidFill>
            <a:srgbClr val="F6F4EF"/>
          </a:solidFill>
          <a:ln>
            <a:solidFill>
              <a:srgbClr val="F6F4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6F4EF"/>
              </a:solidFill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252FC03D-73D0-F579-DB80-17D851E95BB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77305" y="4461743"/>
            <a:ext cx="2151735" cy="5677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rgbClr val="F6F4EF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8E39CD5-6AC2-2930-1D2C-51B7EE82446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816511" y="4461743"/>
            <a:ext cx="2151735" cy="5677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rgbClr val="F6F4EF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AC617934-5448-E684-9F72-86E99679050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427772" y="722601"/>
            <a:ext cx="1009794" cy="2100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00/00</a:t>
            </a:r>
          </a:p>
        </p:txBody>
      </p:sp>
      <p:sp>
        <p:nvSpPr>
          <p:cNvPr id="16" name="Picture Placeholder 7">
            <a:extLst>
              <a:ext uri="{FF2B5EF4-FFF2-40B4-BE49-F238E27FC236}">
                <a16:creationId xmlns:a16="http://schemas.microsoft.com/office/drawing/2014/main" id="{7C2C1858-2BE5-FF3A-28BD-E7DD7F752F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3839" y="685794"/>
            <a:ext cx="5342161" cy="253225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BD593D92-8F06-D854-3232-416DDFC1F6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00788" y="1572202"/>
            <a:ext cx="5136778" cy="1645847"/>
          </a:xfrm>
          <a:prstGeom prst="rect">
            <a:avLst/>
          </a:prstGeom>
        </p:spPr>
        <p:txBody>
          <a:bodyPr anchor="t"/>
          <a:lstStyle>
            <a:lvl1pPr algn="l">
              <a:defRPr sz="4400">
                <a:solidFill>
                  <a:srgbClr val="98A4A0"/>
                </a:solidFill>
                <a:latin typeface="Noto Sans JP" panose="020B0500000000000000" pitchFamily="34" charset="-128"/>
                <a:ea typeface="Noto Sans JP" panose="020B0500000000000000" pitchFamily="34" charset="-128"/>
              </a:defRPr>
            </a:lvl1pPr>
          </a:lstStyle>
          <a:p>
            <a:r>
              <a:rPr lang="en-GB" dirty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828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1">
    <p:bg>
      <p:bgPr>
        <a:solidFill>
          <a:srgbClr val="98A4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5608E9AB-1B6E-F636-06AC-79ABAD76B26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13570" y="5983367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55D611C1-3428-0402-1445-F41192D47591}"/>
              </a:ext>
            </a:extLst>
          </p:cNvPr>
          <p:cNvSpPr/>
          <p:nvPr userDrawn="1"/>
        </p:nvSpPr>
        <p:spPr>
          <a:xfrm rot="5400000">
            <a:off x="11333567" y="6068026"/>
            <a:ext cx="114958" cy="93403"/>
          </a:xfrm>
          <a:prstGeom prst="triangle">
            <a:avLst/>
          </a:prstGeom>
          <a:solidFill>
            <a:srgbClr val="F6F4EF"/>
          </a:solidFill>
          <a:ln>
            <a:solidFill>
              <a:srgbClr val="F6F4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6F4EF"/>
              </a:solidFill>
            </a:endParaRP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07311AA4-3A6A-B364-CA98-9C3D91A619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29040" y="5983367"/>
            <a:ext cx="3287471" cy="2350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4474BB12-3E21-5A73-7003-F6F11CEBB46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40231" y="6020174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Triangle 5">
            <a:extLst>
              <a:ext uri="{FF2B5EF4-FFF2-40B4-BE49-F238E27FC236}">
                <a16:creationId xmlns:a16="http://schemas.microsoft.com/office/drawing/2014/main" id="{96C5C05C-CB19-9AF4-2568-F09769D94248}"/>
              </a:ext>
            </a:extLst>
          </p:cNvPr>
          <p:cNvSpPr/>
          <p:nvPr userDrawn="1"/>
        </p:nvSpPr>
        <p:spPr>
          <a:xfrm rot="16200000">
            <a:off x="743062" y="6068025"/>
            <a:ext cx="114958" cy="93403"/>
          </a:xfrm>
          <a:prstGeom prst="triangle">
            <a:avLst/>
          </a:prstGeom>
          <a:solidFill>
            <a:srgbClr val="F6F4EF"/>
          </a:solidFill>
          <a:ln>
            <a:solidFill>
              <a:srgbClr val="F6F4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6F4EF"/>
              </a:solidFill>
            </a:endParaRPr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D1E8CA0F-74FA-7E3F-A36D-371061E23C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09051" y="570568"/>
            <a:ext cx="2628697" cy="470378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8261BC2-31B1-10EE-A1A7-FAE5AD82EFC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861064" y="570567"/>
            <a:ext cx="2628697" cy="470378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E2354A3A-BB9B-6FAC-A961-DD1D65C6456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1068" y="475769"/>
            <a:ext cx="1009794" cy="21002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00/00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D532E01-5075-E04F-02BF-0F70ACFD138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91068" y="1838355"/>
            <a:ext cx="4609570" cy="1321760"/>
          </a:xfrm>
          <a:prstGeom prst="rect">
            <a:avLst/>
          </a:prstGeom>
        </p:spPr>
        <p:txBody>
          <a:bodyPr anchor="t"/>
          <a:lstStyle>
            <a:lvl1pPr algn="l">
              <a:defRPr sz="4400">
                <a:solidFill>
                  <a:srgbClr val="F6F4EF"/>
                </a:solidFill>
                <a:latin typeface="Noto Sans JP" panose="020B0500000000000000" pitchFamily="34" charset="-128"/>
                <a:ea typeface="Noto Sans JP" panose="020B0500000000000000" pitchFamily="34" charset="-128"/>
              </a:defRPr>
            </a:lvl1pPr>
          </a:lstStyle>
          <a:p>
            <a:r>
              <a:rPr lang="en-GB" dirty="0"/>
              <a:t>Click To Edit Text</a:t>
            </a:r>
            <a:endParaRPr lang="en-US" dirty="0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5D5CF9FF-D4F2-1CE3-A240-B541607BAB6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1068" y="3414023"/>
            <a:ext cx="1394882" cy="186033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F6F4EF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661D8A01-1D1A-DD9E-E29B-D1556B177C6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014539" y="3414023"/>
            <a:ext cx="3086099" cy="186033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F6F4EF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51563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2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AC4677F-4347-66D5-18E1-A9202C338672}"/>
              </a:ext>
            </a:extLst>
          </p:cNvPr>
          <p:cNvSpPr/>
          <p:nvPr userDrawn="1"/>
        </p:nvSpPr>
        <p:spPr>
          <a:xfrm>
            <a:off x="0" y="0"/>
            <a:ext cx="12192000" cy="185738"/>
          </a:xfrm>
          <a:prstGeom prst="rect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320E80D2-B5C8-BCAB-8B7E-CA436CF630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13570" y="5983367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Triangle 9">
            <a:extLst>
              <a:ext uri="{FF2B5EF4-FFF2-40B4-BE49-F238E27FC236}">
                <a16:creationId xmlns:a16="http://schemas.microsoft.com/office/drawing/2014/main" id="{043C7F05-902D-90D8-C978-A5FC91A304AC}"/>
              </a:ext>
            </a:extLst>
          </p:cNvPr>
          <p:cNvSpPr/>
          <p:nvPr userDrawn="1"/>
        </p:nvSpPr>
        <p:spPr>
          <a:xfrm rot="5400000">
            <a:off x="11333567" y="6068026"/>
            <a:ext cx="114958" cy="93403"/>
          </a:xfrm>
          <a:prstGeom prst="triangle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8A4A0"/>
              </a:solidFill>
            </a:endParaRP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E0D76BE1-00DF-0C42-871D-69BDCC6BAF0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40231" y="6020174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riangle 11">
            <a:extLst>
              <a:ext uri="{FF2B5EF4-FFF2-40B4-BE49-F238E27FC236}">
                <a16:creationId xmlns:a16="http://schemas.microsoft.com/office/drawing/2014/main" id="{71999233-A0D0-7800-401C-55EB340EEE44}"/>
              </a:ext>
            </a:extLst>
          </p:cNvPr>
          <p:cNvSpPr/>
          <p:nvPr userDrawn="1"/>
        </p:nvSpPr>
        <p:spPr>
          <a:xfrm rot="16200000">
            <a:off x="743062" y="6068025"/>
            <a:ext cx="114958" cy="93403"/>
          </a:xfrm>
          <a:prstGeom prst="triangle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8A4A0"/>
              </a:solidFill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3EDD7EE-1C0A-D03D-0D12-ADAC70F0FB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52264" y="6020174"/>
            <a:ext cx="3287471" cy="2350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E75DB30C-E51E-121C-EAC4-005E27A8BCC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53839" y="769599"/>
            <a:ext cx="4489915" cy="470378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CB9179F-3FCA-D738-464F-1163C96DC7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05993" y="1951409"/>
            <a:ext cx="4609570" cy="1321760"/>
          </a:xfrm>
          <a:prstGeom prst="rect">
            <a:avLst/>
          </a:prstGeom>
        </p:spPr>
        <p:txBody>
          <a:bodyPr anchor="t"/>
          <a:lstStyle>
            <a:lvl1pPr algn="l">
              <a:defRPr sz="4400">
                <a:solidFill>
                  <a:srgbClr val="98A4A0"/>
                </a:solidFill>
                <a:latin typeface="Noto Sans JP" panose="020B0500000000000000" pitchFamily="34" charset="-128"/>
                <a:ea typeface="Noto Sans JP" panose="020B0500000000000000" pitchFamily="34" charset="-128"/>
              </a:defRPr>
            </a:lvl1pPr>
          </a:lstStyle>
          <a:p>
            <a:r>
              <a:rPr lang="en-GB" dirty="0"/>
              <a:t>Click To Edit Text</a:t>
            </a:r>
            <a:endParaRPr lang="en-US" dirty="0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6388F19D-291E-8302-1FE4-385A2B2F723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05993" y="3527077"/>
            <a:ext cx="1394882" cy="194630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2E2E2E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004617BB-CF32-5ED8-FFEC-76840AFBF4C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129464" y="3527077"/>
            <a:ext cx="3086099" cy="194630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2E2E2E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862E6D15-B128-F9DF-D754-AC96F2A6B86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427772" y="722601"/>
            <a:ext cx="1009794" cy="2100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00/00</a:t>
            </a:r>
          </a:p>
        </p:txBody>
      </p:sp>
    </p:spTree>
    <p:extLst>
      <p:ext uri="{BB962C8B-B14F-4D97-AF65-F5344CB8AC3E}">
        <p14:creationId xmlns:p14="http://schemas.microsoft.com/office/powerpoint/2010/main" val="3430883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3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B534E49D-75EC-5F12-CE07-813C8C56844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799548" y="5983367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F3BC64A9-92D3-4B3F-75E1-C69532A48669}"/>
              </a:ext>
            </a:extLst>
          </p:cNvPr>
          <p:cNvSpPr/>
          <p:nvPr userDrawn="1"/>
        </p:nvSpPr>
        <p:spPr>
          <a:xfrm rot="5400000">
            <a:off x="11519545" y="6068026"/>
            <a:ext cx="114958" cy="93403"/>
          </a:xfrm>
          <a:prstGeom prst="triangle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8A4A0"/>
              </a:solidFill>
            </a:endParaRP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7A218129-0F88-78E4-5633-3F52B33FB61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54252" y="6057248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Triangle 5">
            <a:extLst>
              <a:ext uri="{FF2B5EF4-FFF2-40B4-BE49-F238E27FC236}">
                <a16:creationId xmlns:a16="http://schemas.microsoft.com/office/drawing/2014/main" id="{D74BF6CF-2009-8FCE-E3D0-B4DF3AA797A7}"/>
              </a:ext>
            </a:extLst>
          </p:cNvPr>
          <p:cNvSpPr/>
          <p:nvPr userDrawn="1"/>
        </p:nvSpPr>
        <p:spPr>
          <a:xfrm rot="16200000">
            <a:off x="557083" y="6105099"/>
            <a:ext cx="114958" cy="93403"/>
          </a:xfrm>
          <a:prstGeom prst="triangle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8A4A0"/>
              </a:solidFill>
            </a:endParaRP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DD4DB5C4-404E-CE11-1F90-2278B1DE8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52264" y="6052375"/>
            <a:ext cx="3287471" cy="2350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1919505-0700-71AD-8136-A4B5C79476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91068" y="475769"/>
            <a:ext cx="1009794" cy="21002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00/00</a:t>
            </a:r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025BA0F7-FB37-0E9C-600E-F97A88A2658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52264" y="475769"/>
            <a:ext cx="3287472" cy="481060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6686E56-D357-462B-AFBC-B9CFA44246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91068" y="2530349"/>
            <a:ext cx="3480857" cy="1321760"/>
          </a:xfrm>
          <a:prstGeom prst="rect">
            <a:avLst/>
          </a:prstGeom>
        </p:spPr>
        <p:txBody>
          <a:bodyPr anchor="t"/>
          <a:lstStyle>
            <a:lvl1pPr algn="l">
              <a:defRPr sz="4400">
                <a:solidFill>
                  <a:srgbClr val="98A4A0"/>
                </a:solidFill>
                <a:latin typeface="Noto Sans JP" panose="020B0500000000000000" pitchFamily="34" charset="-128"/>
                <a:ea typeface="Noto Sans JP" panose="020B0500000000000000" pitchFamily="34" charset="-128"/>
              </a:defRPr>
            </a:lvl1pPr>
          </a:lstStyle>
          <a:p>
            <a:r>
              <a:rPr lang="en-GB" dirty="0"/>
              <a:t>Click To Edit Text</a:t>
            </a:r>
            <a:endParaRPr lang="en-US" dirty="0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AA378AE9-1FE2-C772-B85B-4F1335C4194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150276" y="2530349"/>
            <a:ext cx="3287471" cy="89865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2E2E2E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BA691E69-723B-A2B9-3C8A-B8177ED494A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50276" y="3657923"/>
            <a:ext cx="3287472" cy="1628452"/>
          </a:xfrm>
          <a:prstGeom prst="rect">
            <a:avLst/>
          </a:prstGeom>
        </p:spPr>
        <p:txBody>
          <a:bodyPr/>
          <a:lstStyle>
            <a:lvl1pPr algn="l">
              <a:defRPr sz="12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BA3B58DC-7598-943B-50BC-F00C1BB66AF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91068" y="4169966"/>
            <a:ext cx="1077959" cy="48777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2E2E2E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B39B6A17-8D7C-FA7B-F3F3-230C1AA619C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735811" y="4169966"/>
            <a:ext cx="2236114" cy="48777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2E2E2E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56516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ble Project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CFCF9140-90C6-DD7F-1487-2B4433767E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799548" y="5983367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7C90686D-39FB-F4EB-C296-6A6F5CB63E75}"/>
              </a:ext>
            </a:extLst>
          </p:cNvPr>
          <p:cNvSpPr/>
          <p:nvPr userDrawn="1"/>
        </p:nvSpPr>
        <p:spPr>
          <a:xfrm rot="5400000">
            <a:off x="11519545" y="6068026"/>
            <a:ext cx="114958" cy="93403"/>
          </a:xfrm>
          <a:prstGeom prst="triangle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8A4A0"/>
              </a:solidFill>
            </a:endParaRP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0E8505E4-A260-8CE8-0E7B-4C3C49AE66E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54252" y="6057248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Triangle 5">
            <a:extLst>
              <a:ext uri="{FF2B5EF4-FFF2-40B4-BE49-F238E27FC236}">
                <a16:creationId xmlns:a16="http://schemas.microsoft.com/office/drawing/2014/main" id="{84C45C4A-0DBD-804C-1606-5E9367D321B8}"/>
              </a:ext>
            </a:extLst>
          </p:cNvPr>
          <p:cNvSpPr/>
          <p:nvPr userDrawn="1"/>
        </p:nvSpPr>
        <p:spPr>
          <a:xfrm rot="16200000">
            <a:off x="557083" y="6105099"/>
            <a:ext cx="114958" cy="93403"/>
          </a:xfrm>
          <a:prstGeom prst="triangle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8A4A0"/>
              </a:solidFill>
            </a:endParaRP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324894DC-8121-42B0-FA30-FE379E463D9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52264" y="6052375"/>
            <a:ext cx="3287471" cy="2350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36210D0-5471-1B2B-FCF5-B49A3565B7A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54252" y="570568"/>
            <a:ext cx="3988229" cy="470378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6429CA1B-55F6-4A78-6BF7-F358771035F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936212" y="3115159"/>
            <a:ext cx="3988229" cy="215919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87320AE-C657-20FC-E47B-53BC21B6CE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936212" y="570568"/>
            <a:ext cx="3988229" cy="1321760"/>
          </a:xfrm>
          <a:prstGeom prst="rect">
            <a:avLst/>
          </a:prstGeom>
        </p:spPr>
        <p:txBody>
          <a:bodyPr anchor="t"/>
          <a:lstStyle>
            <a:lvl1pPr algn="l">
              <a:defRPr sz="4400">
                <a:solidFill>
                  <a:srgbClr val="98A4A0"/>
                </a:solidFill>
                <a:latin typeface="Noto Sans JP" panose="020B0500000000000000" pitchFamily="34" charset="-128"/>
                <a:ea typeface="Noto Sans JP" panose="020B0500000000000000" pitchFamily="34" charset="-128"/>
              </a:defRPr>
            </a:lvl1pPr>
          </a:lstStyle>
          <a:p>
            <a:r>
              <a:rPr lang="en-GB" dirty="0"/>
              <a:t>Click To Edit Text</a:t>
            </a:r>
            <a:endParaRPr lang="en-US" dirty="0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07B217BD-A353-1C90-52CF-2624AC3D4F9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613750" y="570568"/>
            <a:ext cx="1009794" cy="2100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00/00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04B026DC-2DAD-F61C-2A57-A8F9D498DC9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936212" y="2216509"/>
            <a:ext cx="3988229" cy="45384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2E2E2E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9119A685-B686-8310-18DA-BEC035184A7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118172" y="3115159"/>
            <a:ext cx="2505372" cy="2159196"/>
          </a:xfrm>
          <a:prstGeom prst="rect">
            <a:avLst/>
          </a:prstGeom>
        </p:spPr>
        <p:txBody>
          <a:bodyPr/>
          <a:lstStyle>
            <a:lvl1pPr algn="l">
              <a:defRPr sz="12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46308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bg>
      <p:bgPr>
        <a:solidFill>
          <a:srgbClr val="98A4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1A05D3A-3FF3-EBAF-CDC5-BA122DEA4C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9315" y="2070204"/>
            <a:ext cx="8813368" cy="1990621"/>
          </a:xfrm>
          <a:prstGeom prst="rect">
            <a:avLst/>
          </a:prstGeom>
        </p:spPr>
        <p:txBody>
          <a:bodyPr anchor="t"/>
          <a:lstStyle>
            <a:lvl1pPr algn="ctr">
              <a:defRPr sz="6000">
                <a:solidFill>
                  <a:srgbClr val="F6F4EF"/>
                </a:solidFill>
                <a:latin typeface="Noto Sans JP" panose="020B0500000000000000" pitchFamily="34" charset="-128"/>
                <a:ea typeface="Noto Sans JP" panose="020B0500000000000000" pitchFamily="34" charset="-128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DBC4427-5D8C-A6DB-E4CF-3E8302FB6E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1601" y="5983367"/>
            <a:ext cx="2307580" cy="262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45B6159F-1A5A-6503-744C-18AE8DC0248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262819" y="5983366"/>
            <a:ext cx="2307580" cy="26272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4C91613-F9C8-6B84-1247-FE175DA2B6D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942209" y="5983365"/>
            <a:ext cx="2307580" cy="26272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5970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ting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91C3860-7E74-13A8-9D3C-14C19522ED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1067" y="1269470"/>
            <a:ext cx="6451600" cy="29813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8A32695-62DA-4F77-15C5-1831AAEC3F5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573866" y="3429001"/>
            <a:ext cx="4368801" cy="914924"/>
          </a:xfrm>
          <a:prstGeom prst="rect">
            <a:avLst/>
          </a:prstGeom>
        </p:spPr>
        <p:txBody>
          <a:bodyPr anchor="t"/>
          <a:lstStyle>
            <a:lvl1pPr algn="l">
              <a:defRPr sz="4400">
                <a:solidFill>
                  <a:srgbClr val="F6F4EF"/>
                </a:solidFill>
                <a:latin typeface="Noto Sans JP" panose="020B0500000000000000" pitchFamily="34" charset="-128"/>
                <a:ea typeface="Noto Sans JP" panose="020B0500000000000000" pitchFamily="34" charset="-128"/>
              </a:defRPr>
            </a:lvl1pPr>
          </a:lstStyle>
          <a:p>
            <a:r>
              <a:rPr lang="en-GB" dirty="0"/>
              <a:t>Click To Edit Text</a:t>
            </a:r>
            <a:endParaRPr lang="en-US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DCF6AF91-97F3-00FE-AFDB-1BD2BEC5A5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13570" y="5983367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418DB05A-DD5D-AD8C-082D-0DD668C55BAE}"/>
              </a:ext>
            </a:extLst>
          </p:cNvPr>
          <p:cNvSpPr/>
          <p:nvPr userDrawn="1"/>
        </p:nvSpPr>
        <p:spPr>
          <a:xfrm rot="5400000">
            <a:off x="11333567" y="6068026"/>
            <a:ext cx="114958" cy="93403"/>
          </a:xfrm>
          <a:prstGeom prst="triangle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8A4A0"/>
              </a:solidFill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55CAEE95-29B1-7890-049D-CA349F77271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79733" y="2048929"/>
            <a:ext cx="4521199" cy="711203"/>
          </a:xfrm>
          <a:prstGeom prst="rect">
            <a:avLst/>
          </a:prstGeom>
        </p:spPr>
        <p:txBody>
          <a:bodyPr/>
          <a:lstStyle>
            <a:lvl1pPr algn="l">
              <a:defRPr sz="12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4478434D-A1FD-A6F2-B8FE-0FC54F9F76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1067" y="5752345"/>
            <a:ext cx="3287471" cy="46204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0"/>
            <a:endParaRPr lang="en-GB" dirty="0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CAF2943C-1A98-7CB4-792B-CB9A9FABF6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1067" y="643612"/>
            <a:ext cx="3287471" cy="23505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00/00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D876488C-AAFB-3EFF-917A-6F42C82915C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179733" y="2912531"/>
            <a:ext cx="4521199" cy="1338264"/>
          </a:xfrm>
          <a:prstGeom prst="rect">
            <a:avLst/>
          </a:prstGeom>
        </p:spPr>
        <p:txBody>
          <a:bodyPr/>
          <a:lstStyle>
            <a:lvl1pPr algn="l">
              <a:defRPr sz="12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4334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ucation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E9F62D9-21F8-83EA-C0C6-0F61A97C6C4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13570" y="5983367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riangle 7">
            <a:extLst>
              <a:ext uri="{FF2B5EF4-FFF2-40B4-BE49-F238E27FC236}">
                <a16:creationId xmlns:a16="http://schemas.microsoft.com/office/drawing/2014/main" id="{94BAFBD1-D74C-9283-492F-91A91A4F2EB9}"/>
              </a:ext>
            </a:extLst>
          </p:cNvPr>
          <p:cNvSpPr/>
          <p:nvPr userDrawn="1"/>
        </p:nvSpPr>
        <p:spPr>
          <a:xfrm rot="5400000">
            <a:off x="11333567" y="6068026"/>
            <a:ext cx="114958" cy="93403"/>
          </a:xfrm>
          <a:prstGeom prst="triangle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8A4A0"/>
              </a:solidFill>
            </a:endParaRP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D963F2A-DD35-67CB-414E-175A37E0DD0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40231" y="6020174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Triangle 9">
            <a:extLst>
              <a:ext uri="{FF2B5EF4-FFF2-40B4-BE49-F238E27FC236}">
                <a16:creationId xmlns:a16="http://schemas.microsoft.com/office/drawing/2014/main" id="{FB80B942-0B18-2CF8-5451-FE182BF5EBD3}"/>
              </a:ext>
            </a:extLst>
          </p:cNvPr>
          <p:cNvSpPr/>
          <p:nvPr userDrawn="1"/>
        </p:nvSpPr>
        <p:spPr>
          <a:xfrm rot="16200000">
            <a:off x="743062" y="6068025"/>
            <a:ext cx="114958" cy="93403"/>
          </a:xfrm>
          <a:prstGeom prst="triangle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8A4A0"/>
              </a:solidFill>
            </a:endParaRP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75CACCBA-7E55-7666-3C17-E9D811F72F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52264" y="6020174"/>
            <a:ext cx="3287471" cy="2350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A02AE340-5FF7-B8ED-6698-2770350C31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67600" y="450369"/>
            <a:ext cx="3784169" cy="51630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22F865F-633C-224D-BD17-5147BD11745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21561" y="475768"/>
            <a:ext cx="4925339" cy="1327631"/>
          </a:xfrm>
          <a:prstGeom prst="rect">
            <a:avLst/>
          </a:prstGeom>
        </p:spPr>
        <p:txBody>
          <a:bodyPr anchor="t"/>
          <a:lstStyle>
            <a:lvl1pPr algn="l">
              <a:defRPr sz="4400">
                <a:solidFill>
                  <a:srgbClr val="98A4A0"/>
                </a:solidFill>
                <a:latin typeface="Noto Sans JP" panose="020B0500000000000000" pitchFamily="34" charset="-128"/>
                <a:ea typeface="Noto Sans JP" panose="020B0500000000000000" pitchFamily="34" charset="-128"/>
              </a:defRPr>
            </a:lvl1pPr>
          </a:lstStyle>
          <a:p>
            <a:r>
              <a:rPr lang="en-GB" dirty="0"/>
              <a:t>Click To Edit Text</a:t>
            </a:r>
            <a:endParaRPr lang="en-US" dirty="0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83D70E2E-3B65-D499-D8F6-DB14F6C764B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91068" y="475769"/>
            <a:ext cx="1009794" cy="21002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00/00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A29C5EB5-BBF0-195B-AF38-9496C5CCC37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021561" y="3429000"/>
            <a:ext cx="2334539" cy="2184400"/>
          </a:xfrm>
          <a:prstGeom prst="rect">
            <a:avLst/>
          </a:prstGeom>
        </p:spPr>
        <p:txBody>
          <a:bodyPr/>
          <a:lstStyle>
            <a:lvl1pPr algn="l">
              <a:defRPr sz="12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5D076C04-0920-690E-9A19-AC84624A436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12361" y="3441700"/>
            <a:ext cx="2334539" cy="2184400"/>
          </a:xfrm>
          <a:prstGeom prst="rect">
            <a:avLst/>
          </a:prstGeom>
        </p:spPr>
        <p:txBody>
          <a:bodyPr/>
          <a:lstStyle>
            <a:lvl1pPr algn="l">
              <a:defRPr sz="12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0597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chnical Skills &amp; Abilities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906BC40-38E0-F268-40B2-832EF1F8A4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13570" y="5983367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AE2731D8-9BD8-C251-7345-645DBC37D9CA}"/>
              </a:ext>
            </a:extLst>
          </p:cNvPr>
          <p:cNvSpPr/>
          <p:nvPr userDrawn="1"/>
        </p:nvSpPr>
        <p:spPr>
          <a:xfrm rot="5400000">
            <a:off x="11333567" y="6068026"/>
            <a:ext cx="114958" cy="93403"/>
          </a:xfrm>
          <a:prstGeom prst="triangle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8A4A0"/>
              </a:solidFill>
            </a:endParaRP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10987B54-57EF-7FF2-51BA-5B807D88609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40231" y="6020174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AF372C8D-FFF4-8C89-C7BF-A3D41DA7C5F8}"/>
              </a:ext>
            </a:extLst>
          </p:cNvPr>
          <p:cNvSpPr/>
          <p:nvPr userDrawn="1"/>
        </p:nvSpPr>
        <p:spPr>
          <a:xfrm rot="16200000">
            <a:off x="743062" y="6068025"/>
            <a:ext cx="114958" cy="93403"/>
          </a:xfrm>
          <a:prstGeom prst="triangle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8A4A0"/>
              </a:solidFill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4D70DC52-7601-C0B2-2AD4-9E800423E1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52264" y="6020174"/>
            <a:ext cx="3287471" cy="2350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00/00</a:t>
            </a:r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085061E7-FF0B-E9AD-2146-D4CF51A1BB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0232" y="450369"/>
            <a:ext cx="10311538" cy="21150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B0F8DD2-EAF0-9ACC-C86C-4B58386ED90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0231" y="2945439"/>
            <a:ext cx="7263969" cy="661361"/>
          </a:xfrm>
          <a:prstGeom prst="rect">
            <a:avLst/>
          </a:prstGeom>
        </p:spPr>
        <p:txBody>
          <a:bodyPr anchor="t"/>
          <a:lstStyle>
            <a:lvl1pPr algn="l">
              <a:defRPr sz="4400">
                <a:solidFill>
                  <a:srgbClr val="98A4A0"/>
                </a:solidFill>
                <a:latin typeface="Noto Sans JP" panose="020B0500000000000000" pitchFamily="34" charset="-128"/>
                <a:ea typeface="Noto Sans JP" panose="020B0500000000000000" pitchFamily="34" charset="-128"/>
              </a:defRPr>
            </a:lvl1pPr>
          </a:lstStyle>
          <a:p>
            <a:r>
              <a:rPr lang="en-GB" dirty="0"/>
              <a:t>Click To Edit Text</a:t>
            </a:r>
            <a:endParaRPr lang="en-US" dirty="0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D21BC083-4639-A5C2-EE5E-0C3512E3652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917230" y="3987800"/>
            <a:ext cx="2334539" cy="1587499"/>
          </a:xfrm>
          <a:prstGeom prst="rect">
            <a:avLst/>
          </a:prstGeom>
        </p:spPr>
        <p:txBody>
          <a:bodyPr/>
          <a:lstStyle>
            <a:lvl1pPr algn="l">
              <a:defRPr sz="12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2872A3BD-1782-4BB3-09C0-82449B46C44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259330" y="4787899"/>
            <a:ext cx="1750569" cy="451547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61EF5941-5A6B-EA1B-2AE2-5BD22783FCB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432058" y="4787899"/>
            <a:ext cx="1750569" cy="451547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BD177E87-98E3-96A9-94A0-7508293A815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604786" y="4787898"/>
            <a:ext cx="1750569" cy="451547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0675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al Skills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6D49CDDB-F6AC-14AD-1E91-F47ED7F2C5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96435" y="6020173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424730D8-D81A-3814-548D-DE619E21CAC8}"/>
              </a:ext>
            </a:extLst>
          </p:cNvPr>
          <p:cNvSpPr/>
          <p:nvPr userDrawn="1"/>
        </p:nvSpPr>
        <p:spPr>
          <a:xfrm rot="5400000">
            <a:off x="7216432" y="6104832"/>
            <a:ext cx="114958" cy="93403"/>
          </a:xfrm>
          <a:prstGeom prst="triangle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8A4A0"/>
              </a:solidFill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6D7CF36E-2B6A-B80F-49A4-C37D5336A8E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40231" y="6020174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Triangle 12">
            <a:extLst>
              <a:ext uri="{FF2B5EF4-FFF2-40B4-BE49-F238E27FC236}">
                <a16:creationId xmlns:a16="http://schemas.microsoft.com/office/drawing/2014/main" id="{E4DE7E9C-97E8-332C-99CF-991428221F6B}"/>
              </a:ext>
            </a:extLst>
          </p:cNvPr>
          <p:cNvSpPr/>
          <p:nvPr userDrawn="1"/>
        </p:nvSpPr>
        <p:spPr>
          <a:xfrm rot="16200000">
            <a:off x="743062" y="6068025"/>
            <a:ext cx="114958" cy="93403"/>
          </a:xfrm>
          <a:prstGeom prst="triangle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8A4A0"/>
              </a:solidFill>
            </a:endParaRP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E4DC5CCD-7669-2098-4D87-27D0A74224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23514" y="6020173"/>
            <a:ext cx="1427836" cy="30406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48B5007-E2F5-0B71-935C-9DF6BCA2559B}"/>
              </a:ext>
            </a:extLst>
          </p:cNvPr>
          <p:cNvSpPr/>
          <p:nvPr userDrawn="1"/>
        </p:nvSpPr>
        <p:spPr>
          <a:xfrm>
            <a:off x="8051800" y="0"/>
            <a:ext cx="4140200" cy="6858000"/>
          </a:xfrm>
          <a:prstGeom prst="rect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FB007CD8-2601-BDB4-5BDB-34413659FE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042400" y="1346574"/>
            <a:ext cx="2151735" cy="2917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D43365F3-8136-F874-1A5E-5CD73B66937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042400" y="3283137"/>
            <a:ext cx="2151735" cy="2917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8CC51FFD-7810-00F8-C9F2-5689BC953D7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042399" y="4924705"/>
            <a:ext cx="2151735" cy="2917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1" name="Picture Placeholder 7">
            <a:extLst>
              <a:ext uri="{FF2B5EF4-FFF2-40B4-BE49-F238E27FC236}">
                <a16:creationId xmlns:a16="http://schemas.microsoft.com/office/drawing/2014/main" id="{51C99EE4-DF17-C3D4-DBE6-935B9A5F0C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0231" y="1466369"/>
            <a:ext cx="2290294" cy="33088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07405EC-B3FD-254C-00DB-965E5736581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60747" y="2362574"/>
            <a:ext cx="3400199" cy="1321760"/>
          </a:xfrm>
          <a:prstGeom prst="rect">
            <a:avLst/>
          </a:prstGeom>
        </p:spPr>
        <p:txBody>
          <a:bodyPr anchor="t"/>
          <a:lstStyle>
            <a:lvl1pPr algn="l">
              <a:defRPr sz="4400">
                <a:solidFill>
                  <a:srgbClr val="98A4A0"/>
                </a:solidFill>
                <a:latin typeface="Noto Sans JP" panose="020B0500000000000000" pitchFamily="34" charset="-128"/>
                <a:ea typeface="Noto Sans JP" panose="020B0500000000000000" pitchFamily="34" charset="-128"/>
              </a:defRPr>
            </a:lvl1pPr>
          </a:lstStyle>
          <a:p>
            <a:r>
              <a:rPr lang="en-GB" dirty="0"/>
              <a:t>Click To Edit Text</a:t>
            </a:r>
            <a:endParaRPr lang="en-US" dirty="0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614F4A1E-02CE-151C-E5D6-B4E4D626C15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54857" y="3981451"/>
            <a:ext cx="3400199" cy="793750"/>
          </a:xfrm>
          <a:prstGeom prst="rect">
            <a:avLst/>
          </a:prstGeom>
        </p:spPr>
        <p:txBody>
          <a:bodyPr/>
          <a:lstStyle>
            <a:lvl1pPr algn="l">
              <a:defRPr sz="12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20661ECE-3D6B-E055-2D03-58DCC15B0A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40231" y="528843"/>
            <a:ext cx="1009794" cy="21002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00/00</a:t>
            </a:r>
          </a:p>
        </p:txBody>
      </p:sp>
    </p:spTree>
    <p:extLst>
      <p:ext uri="{BB962C8B-B14F-4D97-AF65-F5344CB8AC3E}">
        <p14:creationId xmlns:p14="http://schemas.microsoft.com/office/powerpoint/2010/main" val="1238835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bbies and Interests">
    <p:bg>
      <p:bgPr>
        <a:solidFill>
          <a:srgbClr val="98A4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43262759-4A19-1591-F5B2-B9E738F764F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07393" y="1028184"/>
            <a:ext cx="1578633" cy="2928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>
                <a:solidFill>
                  <a:srgbClr val="F6F4EF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EFAF0E-2787-C22A-BB38-D653336469F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07393" y="2525523"/>
            <a:ext cx="1578634" cy="310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>
                <a:solidFill>
                  <a:srgbClr val="F6F4EF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198EC18-7769-55BE-540E-463AC7B9F24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07391" y="4021775"/>
            <a:ext cx="1578633" cy="310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>
                <a:solidFill>
                  <a:srgbClr val="F6F4EF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D70B8CAE-7227-8BC7-C772-9A4FE4C9060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13570" y="5983367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DF5457BB-5401-3196-B27A-5C78DC2823C4}"/>
              </a:ext>
            </a:extLst>
          </p:cNvPr>
          <p:cNvSpPr/>
          <p:nvPr userDrawn="1"/>
        </p:nvSpPr>
        <p:spPr>
          <a:xfrm rot="5400000">
            <a:off x="11333567" y="6068026"/>
            <a:ext cx="114958" cy="93403"/>
          </a:xfrm>
          <a:prstGeom prst="triangle">
            <a:avLst/>
          </a:prstGeom>
          <a:solidFill>
            <a:srgbClr val="F6F4EF"/>
          </a:solidFill>
          <a:ln>
            <a:solidFill>
              <a:srgbClr val="F6F4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6F4EF"/>
              </a:solidFill>
            </a:endParaRP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54192211-C943-987F-BC93-58EF9C42092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29040" y="5983367"/>
            <a:ext cx="3287471" cy="2350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FE51E04F-B0A2-D7E9-19DB-BB31F15AAA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45115" y="722601"/>
            <a:ext cx="3855127" cy="428561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DA47398-DCF2-0D87-81AA-06FFCC6ADC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37549" y="2595593"/>
            <a:ext cx="3400199" cy="1321760"/>
          </a:xfrm>
          <a:prstGeom prst="rect">
            <a:avLst/>
          </a:prstGeom>
        </p:spPr>
        <p:txBody>
          <a:bodyPr anchor="t"/>
          <a:lstStyle>
            <a:lvl1pPr algn="l">
              <a:defRPr sz="4400">
                <a:solidFill>
                  <a:srgbClr val="F6F4EF"/>
                </a:solidFill>
                <a:latin typeface="Noto Sans JP" panose="020B0500000000000000" pitchFamily="34" charset="-128"/>
                <a:ea typeface="Noto Sans JP" panose="020B0500000000000000" pitchFamily="34" charset="-128"/>
              </a:defRPr>
            </a:lvl1pPr>
          </a:lstStyle>
          <a:p>
            <a:r>
              <a:rPr lang="en-GB" dirty="0"/>
              <a:t>Click To Edit Text</a:t>
            </a:r>
            <a:endParaRPr lang="en-US" dirty="0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1A35D36A-56F0-EF28-EBC2-67CE6DBD273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31659" y="4214470"/>
            <a:ext cx="3400199" cy="793750"/>
          </a:xfrm>
          <a:prstGeom prst="rect">
            <a:avLst/>
          </a:prstGeom>
        </p:spPr>
        <p:txBody>
          <a:bodyPr/>
          <a:lstStyle>
            <a:lvl1pPr algn="l">
              <a:defRPr sz="12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68BF5077-E9C6-733C-4A17-D98E435EED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427772" y="722601"/>
            <a:ext cx="1009794" cy="2100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00/00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1BF180F0-4AC3-9F2B-DB54-E4CC2499DB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40231" y="6020174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F6F4EF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0" name="Triangle 19">
            <a:extLst>
              <a:ext uri="{FF2B5EF4-FFF2-40B4-BE49-F238E27FC236}">
                <a16:creationId xmlns:a16="http://schemas.microsoft.com/office/drawing/2014/main" id="{24644D8A-BBD4-341D-F9D9-5AFCC6AEE5C9}"/>
              </a:ext>
            </a:extLst>
          </p:cNvPr>
          <p:cNvSpPr/>
          <p:nvPr userDrawn="1"/>
        </p:nvSpPr>
        <p:spPr>
          <a:xfrm rot="16200000">
            <a:off x="743062" y="6068025"/>
            <a:ext cx="114958" cy="93403"/>
          </a:xfrm>
          <a:prstGeom prst="triangle">
            <a:avLst/>
          </a:prstGeom>
          <a:solidFill>
            <a:srgbClr val="F6F4EF"/>
          </a:solidFill>
          <a:ln>
            <a:solidFill>
              <a:srgbClr val="F6F4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6F4EF"/>
              </a:solidFill>
            </a:endParaRP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7C6EE8F6-7FE4-5AF5-DC59-ECAA45D7B01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031659" y="722601"/>
            <a:ext cx="2151735" cy="29172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F6F4EF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1456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bbies and Interest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5A68257-EE48-F620-E961-18CD6C85FCF3}"/>
              </a:ext>
            </a:extLst>
          </p:cNvPr>
          <p:cNvSpPr/>
          <p:nvPr userDrawn="1"/>
        </p:nvSpPr>
        <p:spPr>
          <a:xfrm>
            <a:off x="0" y="0"/>
            <a:ext cx="394138" cy="6858000"/>
          </a:xfrm>
          <a:prstGeom prst="rect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A28F7162-6477-15AB-9DCB-061BB5698D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13570" y="5983367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riangle 6">
            <a:extLst>
              <a:ext uri="{FF2B5EF4-FFF2-40B4-BE49-F238E27FC236}">
                <a16:creationId xmlns:a16="http://schemas.microsoft.com/office/drawing/2014/main" id="{8902245C-7419-4A8E-F565-3BBEF3804AAF}"/>
              </a:ext>
            </a:extLst>
          </p:cNvPr>
          <p:cNvSpPr/>
          <p:nvPr userDrawn="1"/>
        </p:nvSpPr>
        <p:spPr>
          <a:xfrm rot="5400000">
            <a:off x="11333567" y="6068026"/>
            <a:ext cx="114958" cy="93403"/>
          </a:xfrm>
          <a:prstGeom prst="triangle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8A4A0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75CB7C5-680D-3A58-3409-B9239A9EA42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65100" y="5997197"/>
            <a:ext cx="3287471" cy="2350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355285F9-0A7A-D6E6-4AC7-DCA86DBEAC2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65903" y="6020174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Triangle 9">
            <a:extLst>
              <a:ext uri="{FF2B5EF4-FFF2-40B4-BE49-F238E27FC236}">
                <a16:creationId xmlns:a16="http://schemas.microsoft.com/office/drawing/2014/main" id="{B03377F4-F8DB-F7EA-5B1B-FCD47D11B774}"/>
              </a:ext>
            </a:extLst>
          </p:cNvPr>
          <p:cNvSpPr/>
          <p:nvPr userDrawn="1"/>
        </p:nvSpPr>
        <p:spPr>
          <a:xfrm rot="16200000">
            <a:off x="1168734" y="6068025"/>
            <a:ext cx="114958" cy="93403"/>
          </a:xfrm>
          <a:prstGeom prst="triangle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6F4EF"/>
              </a:solidFill>
            </a:endParaRP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8F0AB7A5-D5FB-AC7F-4722-B850286CBB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79510" y="685794"/>
            <a:ext cx="2628697" cy="470378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C8B96CD9-5C0C-2217-D9E0-B322027C896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427772" y="722601"/>
            <a:ext cx="1009794" cy="21002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00/00</a:t>
            </a:r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A1A72CFB-FAFD-2CCB-5EED-D6BB714776F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946018" y="685793"/>
            <a:ext cx="2628697" cy="179922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5CD6E7D-3728-BDAE-D1F6-43F5D39B575E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946017" y="2646381"/>
            <a:ext cx="2628697" cy="27432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C183FF2-A2CD-56AB-DF88-FF6B3D9FFD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4404" y="2107240"/>
            <a:ext cx="4583161" cy="1321760"/>
          </a:xfrm>
          <a:prstGeom prst="rect">
            <a:avLst/>
          </a:prstGeom>
        </p:spPr>
        <p:txBody>
          <a:bodyPr anchor="t"/>
          <a:lstStyle>
            <a:lvl1pPr algn="l">
              <a:defRPr sz="4400">
                <a:solidFill>
                  <a:srgbClr val="98A4A0"/>
                </a:solidFill>
                <a:latin typeface="Noto Sans JP" panose="020B0500000000000000" pitchFamily="34" charset="-128"/>
                <a:ea typeface="Noto Sans JP" panose="020B0500000000000000" pitchFamily="34" charset="-128"/>
              </a:defRPr>
            </a:lvl1pPr>
          </a:lstStyle>
          <a:p>
            <a:r>
              <a:rPr lang="en-GB" dirty="0"/>
              <a:t>Click To Edit Text</a:t>
            </a:r>
            <a:endParaRPr lang="en-US" dirty="0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F7D2E57C-AF04-2D93-09D5-4AE619FF410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854404" y="3726117"/>
            <a:ext cx="4583160" cy="585265"/>
          </a:xfrm>
          <a:prstGeom prst="rect">
            <a:avLst/>
          </a:prstGeom>
        </p:spPr>
        <p:txBody>
          <a:bodyPr/>
          <a:lstStyle>
            <a:lvl1pPr algn="l">
              <a:defRPr sz="1200" b="0" i="0">
                <a:solidFill>
                  <a:srgbClr val="2E2E2E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A1A1F724-EEAA-8409-2A99-DBB126CEB05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854405" y="722601"/>
            <a:ext cx="2151735" cy="29172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2E2E2E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73FA2E0F-3CAD-FFDB-7A8E-C50B6CFD1E3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54404" y="4444809"/>
            <a:ext cx="4583161" cy="944772"/>
          </a:xfrm>
          <a:prstGeom prst="rect">
            <a:avLst/>
          </a:prstGeom>
        </p:spPr>
        <p:txBody>
          <a:bodyPr/>
          <a:lstStyle>
            <a:lvl1pPr algn="l">
              <a:defRPr sz="12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3505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k Experience 1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AD05874-98C3-2D1D-F559-DA10C3A889F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13570" y="5983367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52A52C8C-C931-4197-C284-80FD8D183D12}"/>
              </a:ext>
            </a:extLst>
          </p:cNvPr>
          <p:cNvSpPr/>
          <p:nvPr userDrawn="1"/>
        </p:nvSpPr>
        <p:spPr>
          <a:xfrm rot="5400000">
            <a:off x="11333567" y="6068026"/>
            <a:ext cx="114958" cy="93403"/>
          </a:xfrm>
          <a:prstGeom prst="triangle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8A4A0"/>
              </a:solidFill>
            </a:endParaRP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D79B5FD-E264-A1F1-0246-DDBC62F5FBB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40231" y="6020174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Triangle 4">
            <a:extLst>
              <a:ext uri="{FF2B5EF4-FFF2-40B4-BE49-F238E27FC236}">
                <a16:creationId xmlns:a16="http://schemas.microsoft.com/office/drawing/2014/main" id="{B991F0DB-ADE4-99B8-16E2-62F5DBA679E6}"/>
              </a:ext>
            </a:extLst>
          </p:cNvPr>
          <p:cNvSpPr/>
          <p:nvPr userDrawn="1"/>
        </p:nvSpPr>
        <p:spPr>
          <a:xfrm rot="16200000">
            <a:off x="743062" y="6068025"/>
            <a:ext cx="114958" cy="93403"/>
          </a:xfrm>
          <a:prstGeom prst="triangle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8A4A0"/>
              </a:solidFill>
            </a:endParaRP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5B2E5CAA-DA03-182F-3EB7-6FA8C01586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52264" y="6020174"/>
            <a:ext cx="3287471" cy="2350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00/00</a:t>
            </a:r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5E42AE6E-1DAE-DF1E-4E9F-4A69F7E613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3839" y="685794"/>
            <a:ext cx="6188828" cy="478631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A845E2-9413-8B83-A7AE-D9B5BFA775D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266864" y="685795"/>
            <a:ext cx="2848686" cy="23505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D9EAF2C-4E83-72CB-A277-3A22F4EBA2E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60974" y="2402764"/>
            <a:ext cx="4170884" cy="1321760"/>
          </a:xfrm>
          <a:prstGeom prst="rect">
            <a:avLst/>
          </a:prstGeom>
        </p:spPr>
        <p:txBody>
          <a:bodyPr anchor="t"/>
          <a:lstStyle>
            <a:lvl1pPr algn="l">
              <a:defRPr sz="4400">
                <a:solidFill>
                  <a:srgbClr val="98A4A0"/>
                </a:solidFill>
                <a:latin typeface="Noto Sans JP" panose="020B0500000000000000" pitchFamily="34" charset="-128"/>
                <a:ea typeface="Noto Sans JP" panose="020B0500000000000000" pitchFamily="34" charset="-128"/>
              </a:defRPr>
            </a:lvl1pPr>
          </a:lstStyle>
          <a:p>
            <a:r>
              <a:rPr lang="en-GB" dirty="0"/>
              <a:t>Click To Edit Text</a:t>
            </a:r>
            <a:endParaRPr lang="en-US" dirty="0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021FE224-C4AF-69E5-8511-DA6AEA2B663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260974" y="4703937"/>
            <a:ext cx="4170884" cy="768175"/>
          </a:xfrm>
          <a:prstGeom prst="rect">
            <a:avLst/>
          </a:prstGeom>
        </p:spPr>
        <p:txBody>
          <a:bodyPr/>
          <a:lstStyle>
            <a:lvl1pPr algn="l">
              <a:defRPr sz="12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0E6DD9BB-E89B-7F12-23F2-CC09DBF4BAB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255084" y="4128430"/>
            <a:ext cx="1297239" cy="235059"/>
          </a:xfrm>
          <a:prstGeom prst="rect">
            <a:avLst/>
          </a:prstGeom>
        </p:spPr>
        <p:txBody>
          <a:bodyPr/>
          <a:lstStyle>
            <a:lvl1pPr algn="l">
              <a:defRPr sz="1200" b="0" i="0">
                <a:solidFill>
                  <a:srgbClr val="2E2E2E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7D3151F1-DF4A-5C27-0927-210B8CF2AD4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812421" y="4123666"/>
            <a:ext cx="2613547" cy="283325"/>
          </a:xfrm>
          <a:prstGeom prst="rect">
            <a:avLst/>
          </a:prstGeom>
        </p:spPr>
        <p:txBody>
          <a:bodyPr/>
          <a:lstStyle>
            <a:lvl1pPr algn="l">
              <a:defRPr sz="1200" b="0" i="0">
                <a:solidFill>
                  <a:srgbClr val="2E2E2E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4973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k Experience 2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CC98CE70-FC01-FF27-223A-30E6F3AE8B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13570" y="5983367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582B3491-833D-7395-43A6-8A6900C84766}"/>
              </a:ext>
            </a:extLst>
          </p:cNvPr>
          <p:cNvSpPr/>
          <p:nvPr userDrawn="1"/>
        </p:nvSpPr>
        <p:spPr>
          <a:xfrm rot="5400000">
            <a:off x="11333567" y="6068026"/>
            <a:ext cx="114958" cy="93403"/>
          </a:xfrm>
          <a:prstGeom prst="triangle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8A4A0"/>
              </a:solidFill>
            </a:endParaRP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74F2DCD1-B9D4-1259-12B4-56356E99778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40231" y="6020174"/>
            <a:ext cx="638199" cy="304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 i="0">
                <a:solidFill>
                  <a:srgbClr val="98A4A0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Triangle 4">
            <a:extLst>
              <a:ext uri="{FF2B5EF4-FFF2-40B4-BE49-F238E27FC236}">
                <a16:creationId xmlns:a16="http://schemas.microsoft.com/office/drawing/2014/main" id="{4E90A8D9-7EC6-7209-62D9-1672A85B7C52}"/>
              </a:ext>
            </a:extLst>
          </p:cNvPr>
          <p:cNvSpPr/>
          <p:nvPr userDrawn="1"/>
        </p:nvSpPr>
        <p:spPr>
          <a:xfrm rot="16200000">
            <a:off x="743062" y="6068025"/>
            <a:ext cx="114958" cy="93403"/>
          </a:xfrm>
          <a:prstGeom prst="triangle">
            <a:avLst/>
          </a:prstGeom>
          <a:solidFill>
            <a:srgbClr val="98A4A0"/>
          </a:solidFill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8A4A0"/>
              </a:solidFill>
            </a:endParaRP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5892FA41-21C9-8FF8-F912-57BB4821B7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52264" y="6020174"/>
            <a:ext cx="3287471" cy="2350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00/00</a:t>
            </a:r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4E0A97D9-C246-95CB-8A6F-6362418853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1" y="1520789"/>
            <a:ext cx="5341748" cy="386879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80E8ECB-5B07-BBBA-8AD7-B3CA93AEDCD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46121" y="603263"/>
            <a:ext cx="2848686" cy="23505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1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31B7159-5B91-A4D6-6FCD-754C17E7B8D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6121" y="1520788"/>
            <a:ext cx="4170884" cy="1321760"/>
          </a:xfrm>
          <a:prstGeom prst="rect">
            <a:avLst/>
          </a:prstGeom>
        </p:spPr>
        <p:txBody>
          <a:bodyPr anchor="t"/>
          <a:lstStyle>
            <a:lvl1pPr algn="l">
              <a:defRPr sz="4400">
                <a:solidFill>
                  <a:srgbClr val="98A4A0"/>
                </a:solidFill>
                <a:latin typeface="Noto Sans JP" panose="020B0500000000000000" pitchFamily="34" charset="-128"/>
                <a:ea typeface="Noto Sans JP" panose="020B0500000000000000" pitchFamily="34" charset="-128"/>
              </a:defRPr>
            </a:lvl1pPr>
          </a:lstStyle>
          <a:p>
            <a:r>
              <a:rPr lang="en-GB" dirty="0"/>
              <a:t>Click To Edit Text</a:t>
            </a:r>
            <a:endParaRPr lang="en-US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CA4682B8-D022-CB78-9287-50075B94F8F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40231" y="4318017"/>
            <a:ext cx="4170884" cy="1071563"/>
          </a:xfrm>
          <a:prstGeom prst="rect">
            <a:avLst/>
          </a:prstGeom>
        </p:spPr>
        <p:txBody>
          <a:bodyPr/>
          <a:lstStyle>
            <a:lvl1pPr algn="l">
              <a:defRPr sz="1200" b="0" i="0">
                <a:solidFill>
                  <a:srgbClr val="2E2E2E"/>
                </a:solidFill>
                <a:latin typeface="Noto Sans JP Light" panose="020B0300000000000000" pitchFamily="34" charset="-128"/>
                <a:ea typeface="Noto Sans JP Light" panose="020B03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4361C0D8-CCAF-122E-F0F2-81F328A4B10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29810" y="3861058"/>
            <a:ext cx="1297239" cy="235059"/>
          </a:xfrm>
          <a:prstGeom prst="rect">
            <a:avLst/>
          </a:prstGeom>
        </p:spPr>
        <p:txBody>
          <a:bodyPr/>
          <a:lstStyle>
            <a:lvl1pPr algn="l">
              <a:defRPr sz="1200" b="0" i="0">
                <a:solidFill>
                  <a:srgbClr val="2E2E2E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443861F6-9C28-5C07-B352-F31CBB28FCE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487147" y="3856294"/>
            <a:ext cx="2613547" cy="283325"/>
          </a:xfrm>
          <a:prstGeom prst="rect">
            <a:avLst/>
          </a:prstGeom>
        </p:spPr>
        <p:txBody>
          <a:bodyPr/>
          <a:lstStyle>
            <a:lvl1pPr algn="l">
              <a:defRPr sz="1200" b="0" i="0">
                <a:solidFill>
                  <a:srgbClr val="2E2E2E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2830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686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177503FA-4C5A-E7DC-D663-8C8E0D82C1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3884" y="2009856"/>
            <a:ext cx="10084229" cy="1990621"/>
          </a:xfrm>
        </p:spPr>
        <p:txBody>
          <a:bodyPr/>
          <a:lstStyle/>
          <a:p>
            <a:r>
              <a:rPr lang="en-US" sz="7200" dirty="0">
                <a:latin typeface="Bodoni 72 Oldstyle Book" pitchFamily="2" charset="0"/>
              </a:rPr>
              <a:t>Simple </a:t>
            </a:r>
            <a:r>
              <a:rPr lang="en-ID" sz="7200" dirty="0">
                <a:effectLst/>
                <a:latin typeface="Bodoni 72 Oldstyle Book" pitchFamily="2" charset="0"/>
              </a:rPr>
              <a:t>Portfolio       of   </a:t>
            </a:r>
            <a:br>
              <a:rPr lang="en-ID" sz="7200" dirty="0">
                <a:effectLst/>
                <a:latin typeface="Bodoni 72 Oldstyle Book" pitchFamily="2" charset="0"/>
              </a:rPr>
            </a:br>
            <a:r>
              <a:rPr lang="en-ID" sz="7200" dirty="0">
                <a:effectLst/>
                <a:latin typeface="Bodoni 72 Oldstyle Book" pitchFamily="2" charset="0"/>
              </a:rPr>
              <a:t>         </a:t>
            </a:r>
            <a:r>
              <a:rPr lang="en-ID" sz="7200" spc="300" dirty="0" err="1">
                <a:effectLst/>
                <a:latin typeface="Bodoni 72 Oldstyle Book" pitchFamily="2" charset="0"/>
              </a:rPr>
              <a:t>Gritte</a:t>
            </a:r>
            <a:r>
              <a:rPr lang="en-ID" sz="7200" spc="300" dirty="0">
                <a:latin typeface="Bodoni 72 Oldstyle Book" pitchFamily="2" charset="0"/>
              </a:rPr>
              <a:t> </a:t>
            </a:r>
            <a:r>
              <a:rPr lang="en-ID" sz="7200" spc="300" dirty="0">
                <a:effectLst/>
                <a:latin typeface="Bodoni 72 Oldstyle Book" pitchFamily="2" charset="0"/>
              </a:rPr>
              <a:t>Mae Evans.</a:t>
            </a:r>
            <a:endParaRPr lang="en-US" sz="7200" spc="300" dirty="0">
              <a:latin typeface="Bodoni 72 Oldstyle Book" pitchFamily="2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0D0D84A-FBDE-3FF7-03E4-2A546A3857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9073" y="4296490"/>
            <a:ext cx="6673850" cy="589474"/>
          </a:xfrm>
        </p:spPr>
        <p:txBody>
          <a:bodyPr/>
          <a:lstStyle/>
          <a:p>
            <a:pPr marL="0" indent="0">
              <a:buNone/>
            </a:pPr>
            <a:r>
              <a:rPr lang="en-US" spc="600" dirty="0">
                <a:latin typeface="Noto Sans JP Thin" panose="020B0200000000000000" pitchFamily="34" charset="-128"/>
                <a:ea typeface="Noto Sans JP Thin" panose="020B0200000000000000" pitchFamily="34" charset="-128"/>
              </a:rPr>
              <a:t>THE </a:t>
            </a:r>
            <a:r>
              <a:rPr lang="en-ID" spc="600" dirty="0">
                <a:effectLst/>
                <a:latin typeface="Noto Sans JP" panose="020B0500000000000000" pitchFamily="34" charset="-128"/>
                <a:ea typeface="Noto Sans JP" panose="020B0500000000000000" pitchFamily="34" charset="-128"/>
              </a:rPr>
              <a:t>COPYWRITER</a:t>
            </a:r>
            <a:endParaRPr lang="en-US" spc="600" dirty="0">
              <a:latin typeface="Noto Sans JP" panose="020B0500000000000000" pitchFamily="34" charset="-128"/>
              <a:ea typeface="Noto Sans JP" panose="020B0500000000000000" pitchFamily="34" charset="-128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4BF5E4F-C1B8-5388-9E3C-1942B6E455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52264" y="462367"/>
            <a:ext cx="3287471" cy="409590"/>
          </a:xfrm>
        </p:spPr>
        <p:txBody>
          <a:bodyPr/>
          <a:lstStyle/>
          <a:p>
            <a:pPr>
              <a:lnSpc>
                <a:spcPts val="1000"/>
              </a:lnSpc>
            </a:pPr>
            <a:r>
              <a:rPr lang="en-US" dirty="0"/>
              <a:t>Portfolio by </a:t>
            </a:r>
            <a:r>
              <a:rPr lang="en-US" dirty="0" err="1"/>
              <a:t>Gritte</a:t>
            </a:r>
            <a:r>
              <a:rPr lang="en-US" dirty="0"/>
              <a:t> Mae Evans as </a:t>
            </a:r>
          </a:p>
          <a:p>
            <a:pPr>
              <a:lnSpc>
                <a:spcPts val="1000"/>
              </a:lnSpc>
            </a:pPr>
            <a:r>
              <a:rPr lang="en-US" dirty="0"/>
              <a:t>Copywriter from time to time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6AB8486-1B80-EADA-C1C4-8B0837D8DC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ts val="1000"/>
              </a:lnSpc>
            </a:pPr>
            <a:r>
              <a:rPr lang="en-US" dirty="0" err="1"/>
              <a:t>hello@reallygreatsite.com</a:t>
            </a:r>
            <a:endParaRPr lang="en-US" dirty="0"/>
          </a:p>
          <a:p>
            <a:pPr>
              <a:lnSpc>
                <a:spcPts val="1000"/>
              </a:lnSpc>
            </a:pPr>
            <a:r>
              <a:rPr lang="en-ID" dirty="0">
                <a:effectLst/>
              </a:rPr>
              <a:t>123 Anywhere St., Any City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C8AE6DF-8C75-2245-BDC6-3199480347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2023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AECDFB4-8672-39E0-1CDF-CED968BD82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Next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C3DAC1B-24FA-4DFB-218F-45C275BA5CF1}"/>
              </a:ext>
            </a:extLst>
          </p:cNvPr>
          <p:cNvCxnSpPr/>
          <p:nvPr/>
        </p:nvCxnSpPr>
        <p:spPr>
          <a:xfrm>
            <a:off x="11251770" y="484467"/>
            <a:ext cx="371959" cy="0"/>
          </a:xfrm>
          <a:prstGeom prst="line">
            <a:avLst/>
          </a:prstGeom>
          <a:ln w="19050">
            <a:solidFill>
              <a:srgbClr val="F6F4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D3F412F-A6EB-D787-7E7D-F4B33C858641}"/>
              </a:ext>
            </a:extLst>
          </p:cNvPr>
          <p:cNvCxnSpPr/>
          <p:nvPr/>
        </p:nvCxnSpPr>
        <p:spPr>
          <a:xfrm>
            <a:off x="11251769" y="570567"/>
            <a:ext cx="371959" cy="0"/>
          </a:xfrm>
          <a:prstGeom prst="line">
            <a:avLst/>
          </a:prstGeom>
          <a:ln w="19050">
            <a:solidFill>
              <a:srgbClr val="F6F4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F192C46-C313-2AEC-FFC4-434880452C8A}"/>
              </a:ext>
            </a:extLst>
          </p:cNvPr>
          <p:cNvCxnSpPr/>
          <p:nvPr/>
        </p:nvCxnSpPr>
        <p:spPr>
          <a:xfrm>
            <a:off x="11251769" y="663700"/>
            <a:ext cx="371959" cy="0"/>
          </a:xfrm>
          <a:prstGeom prst="line">
            <a:avLst/>
          </a:prstGeom>
          <a:ln w="19050">
            <a:solidFill>
              <a:srgbClr val="F6F4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riangle 22">
            <a:extLst>
              <a:ext uri="{FF2B5EF4-FFF2-40B4-BE49-F238E27FC236}">
                <a16:creationId xmlns:a16="http://schemas.microsoft.com/office/drawing/2014/main" id="{D3587A80-FDF1-7DA3-225D-487374BDB6E3}"/>
              </a:ext>
            </a:extLst>
          </p:cNvPr>
          <p:cNvSpPr/>
          <p:nvPr/>
        </p:nvSpPr>
        <p:spPr>
          <a:xfrm rot="5400000">
            <a:off x="11333567" y="6068026"/>
            <a:ext cx="114958" cy="93403"/>
          </a:xfrm>
          <a:prstGeom prst="triangle">
            <a:avLst/>
          </a:prstGeom>
          <a:solidFill>
            <a:srgbClr val="F6F4EF"/>
          </a:solidFill>
          <a:ln>
            <a:solidFill>
              <a:srgbClr val="F6F4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957BC7F1-6FEF-1BA7-AD01-BDF6B53A3B8A}"/>
              </a:ext>
            </a:extLst>
          </p:cNvPr>
          <p:cNvSpPr/>
          <p:nvPr/>
        </p:nvSpPr>
        <p:spPr>
          <a:xfrm>
            <a:off x="621601" y="517299"/>
            <a:ext cx="465029" cy="292800"/>
          </a:xfrm>
          <a:custGeom>
            <a:avLst/>
            <a:gdLst>
              <a:gd name="connsiteX0" fmla="*/ 318629 w 465029"/>
              <a:gd name="connsiteY0" fmla="*/ 0 h 292800"/>
              <a:gd name="connsiteX1" fmla="*/ 465029 w 465029"/>
              <a:gd name="connsiteY1" fmla="*/ 146400 h 292800"/>
              <a:gd name="connsiteX2" fmla="*/ 318629 w 465029"/>
              <a:gd name="connsiteY2" fmla="*/ 292800 h 292800"/>
              <a:gd name="connsiteX3" fmla="*/ 261644 w 465029"/>
              <a:gd name="connsiteY3" fmla="*/ 281295 h 292800"/>
              <a:gd name="connsiteX4" fmla="*/ 232515 w 465029"/>
              <a:gd name="connsiteY4" fmla="*/ 261656 h 292800"/>
              <a:gd name="connsiteX5" fmla="*/ 249920 w 465029"/>
              <a:gd name="connsiteY5" fmla="*/ 249920 h 292800"/>
              <a:gd name="connsiteX6" fmla="*/ 292800 w 465029"/>
              <a:gd name="connsiteY6" fmla="*/ 146400 h 292800"/>
              <a:gd name="connsiteX7" fmla="*/ 249920 w 465029"/>
              <a:gd name="connsiteY7" fmla="*/ 42880 h 292800"/>
              <a:gd name="connsiteX8" fmla="*/ 232515 w 465029"/>
              <a:gd name="connsiteY8" fmla="*/ 31144 h 292800"/>
              <a:gd name="connsiteX9" fmla="*/ 261644 w 465029"/>
              <a:gd name="connsiteY9" fmla="*/ 11505 h 292800"/>
              <a:gd name="connsiteX10" fmla="*/ 318629 w 465029"/>
              <a:gd name="connsiteY10" fmla="*/ 0 h 292800"/>
              <a:gd name="connsiteX11" fmla="*/ 146400 w 465029"/>
              <a:gd name="connsiteY11" fmla="*/ 0 h 292800"/>
              <a:gd name="connsiteX12" fmla="*/ 203385 w 465029"/>
              <a:gd name="connsiteY12" fmla="*/ 11505 h 292800"/>
              <a:gd name="connsiteX13" fmla="*/ 232515 w 465029"/>
              <a:gd name="connsiteY13" fmla="*/ 31144 h 292800"/>
              <a:gd name="connsiteX14" fmla="*/ 215109 w 465029"/>
              <a:gd name="connsiteY14" fmla="*/ 42880 h 292800"/>
              <a:gd name="connsiteX15" fmla="*/ 172229 w 465029"/>
              <a:gd name="connsiteY15" fmla="*/ 146400 h 292800"/>
              <a:gd name="connsiteX16" fmla="*/ 215109 w 465029"/>
              <a:gd name="connsiteY16" fmla="*/ 249920 h 292800"/>
              <a:gd name="connsiteX17" fmla="*/ 232515 w 465029"/>
              <a:gd name="connsiteY17" fmla="*/ 261656 h 292800"/>
              <a:gd name="connsiteX18" fmla="*/ 203385 w 465029"/>
              <a:gd name="connsiteY18" fmla="*/ 281295 h 292800"/>
              <a:gd name="connsiteX19" fmla="*/ 146400 w 465029"/>
              <a:gd name="connsiteY19" fmla="*/ 292800 h 292800"/>
              <a:gd name="connsiteX20" fmla="*/ 0 w 465029"/>
              <a:gd name="connsiteY20" fmla="*/ 146400 h 292800"/>
              <a:gd name="connsiteX21" fmla="*/ 146400 w 465029"/>
              <a:gd name="connsiteY21" fmla="*/ 0 h 29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65029" h="292800">
                <a:moveTo>
                  <a:pt x="318629" y="0"/>
                </a:moveTo>
                <a:cubicBezTo>
                  <a:pt x="399483" y="0"/>
                  <a:pt x="465029" y="65546"/>
                  <a:pt x="465029" y="146400"/>
                </a:cubicBezTo>
                <a:cubicBezTo>
                  <a:pt x="465029" y="227254"/>
                  <a:pt x="399483" y="292800"/>
                  <a:pt x="318629" y="292800"/>
                </a:cubicBezTo>
                <a:cubicBezTo>
                  <a:pt x="298416" y="292800"/>
                  <a:pt x="279159" y="288703"/>
                  <a:pt x="261644" y="281295"/>
                </a:cubicBezTo>
                <a:lnTo>
                  <a:pt x="232515" y="261656"/>
                </a:lnTo>
                <a:lnTo>
                  <a:pt x="249920" y="249920"/>
                </a:lnTo>
                <a:cubicBezTo>
                  <a:pt x="276414" y="223427"/>
                  <a:pt x="292800" y="186827"/>
                  <a:pt x="292800" y="146400"/>
                </a:cubicBezTo>
                <a:cubicBezTo>
                  <a:pt x="292800" y="105973"/>
                  <a:pt x="276414" y="69373"/>
                  <a:pt x="249920" y="42880"/>
                </a:cubicBezTo>
                <a:lnTo>
                  <a:pt x="232515" y="31144"/>
                </a:lnTo>
                <a:lnTo>
                  <a:pt x="261644" y="11505"/>
                </a:lnTo>
                <a:cubicBezTo>
                  <a:pt x="279159" y="4097"/>
                  <a:pt x="298416" y="0"/>
                  <a:pt x="318629" y="0"/>
                </a:cubicBezTo>
                <a:close/>
                <a:moveTo>
                  <a:pt x="146400" y="0"/>
                </a:moveTo>
                <a:cubicBezTo>
                  <a:pt x="166613" y="0"/>
                  <a:pt x="185870" y="4097"/>
                  <a:pt x="203385" y="11505"/>
                </a:cubicBezTo>
                <a:lnTo>
                  <a:pt x="232515" y="31144"/>
                </a:lnTo>
                <a:lnTo>
                  <a:pt x="215109" y="42880"/>
                </a:lnTo>
                <a:cubicBezTo>
                  <a:pt x="188616" y="69373"/>
                  <a:pt x="172229" y="105973"/>
                  <a:pt x="172229" y="146400"/>
                </a:cubicBezTo>
                <a:cubicBezTo>
                  <a:pt x="172229" y="186827"/>
                  <a:pt x="188616" y="223427"/>
                  <a:pt x="215109" y="249920"/>
                </a:cubicBezTo>
                <a:lnTo>
                  <a:pt x="232515" y="261656"/>
                </a:lnTo>
                <a:lnTo>
                  <a:pt x="203385" y="281295"/>
                </a:lnTo>
                <a:cubicBezTo>
                  <a:pt x="185870" y="288703"/>
                  <a:pt x="166613" y="292800"/>
                  <a:pt x="146400" y="292800"/>
                </a:cubicBezTo>
                <a:cubicBezTo>
                  <a:pt x="65546" y="292800"/>
                  <a:pt x="0" y="227254"/>
                  <a:pt x="0" y="146400"/>
                </a:cubicBezTo>
                <a:cubicBezTo>
                  <a:pt x="0" y="65546"/>
                  <a:pt x="65546" y="0"/>
                  <a:pt x="146400" y="0"/>
                </a:cubicBezTo>
                <a:close/>
              </a:path>
            </a:pathLst>
          </a:custGeom>
          <a:noFill/>
          <a:ln w="38100">
            <a:solidFill>
              <a:srgbClr val="F6F4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172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B01EDDE-A362-0774-1E5D-C5738F5DC3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8F24F2-FB07-8F96-2C37-BD7ECEF02C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 by </a:t>
            </a:r>
            <a:r>
              <a:rPr lang="en-US" dirty="0" err="1"/>
              <a:t>Gritte</a:t>
            </a:r>
            <a:r>
              <a:rPr lang="en-US" dirty="0"/>
              <a:t> Mae Evans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F2BF72-7B49-35D6-05F2-8D53F7DF48D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Back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593E85-26B7-551B-1E6E-985E1121D32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77305" y="4461743"/>
            <a:ext cx="2151735" cy="838920"/>
          </a:xfrm>
        </p:spPr>
        <p:txBody>
          <a:bodyPr/>
          <a:lstStyle/>
          <a:p>
            <a:pPr>
              <a:lnSpc>
                <a:spcPts val="1500"/>
              </a:lnSpc>
            </a:pPr>
            <a:r>
              <a:rPr lang="en-ID" sz="1200" dirty="0">
                <a:effectLst/>
                <a:latin typeface="Noto Sans JP" panose="020B0500000000000000" pitchFamily="34" charset="-128"/>
                <a:ea typeface="Noto Sans JP" panose="020B0500000000000000" pitchFamily="34" charset="-128"/>
              </a:rPr>
              <a:t>2019</a:t>
            </a:r>
          </a:p>
          <a:p>
            <a:pPr>
              <a:lnSpc>
                <a:spcPts val="1500"/>
              </a:lnSpc>
            </a:pPr>
            <a:r>
              <a:rPr lang="en-ID" sz="1200" dirty="0">
                <a:effectLst/>
                <a:latin typeface="Noto Sans JP" panose="020B0500000000000000" pitchFamily="34" charset="-128"/>
                <a:ea typeface="Noto Sans JP" panose="020B0500000000000000" pitchFamily="34" charset="-128"/>
              </a:rPr>
              <a:t>Best Marketing Campaign for a Housing Project</a:t>
            </a:r>
            <a:endParaRPr lang="en-US" sz="1200" dirty="0">
              <a:latin typeface="Noto Sans JP" panose="020B0500000000000000" pitchFamily="34" charset="-128"/>
              <a:ea typeface="Noto Sans JP" panose="020B0500000000000000" pitchFamily="34" charset="-128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3994F62-3AF1-F4E1-A299-159D33003BF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2962" y="4461743"/>
            <a:ext cx="2611261" cy="1024657"/>
          </a:xfrm>
        </p:spPr>
        <p:txBody>
          <a:bodyPr/>
          <a:lstStyle/>
          <a:p>
            <a:pPr>
              <a:lnSpc>
                <a:spcPts val="1500"/>
              </a:lnSpc>
            </a:pPr>
            <a:r>
              <a:rPr lang="en-ID" sz="1200" dirty="0">
                <a:effectLst/>
                <a:latin typeface="Noto Sans JP" panose="020B0500000000000000" pitchFamily="34" charset="-128"/>
                <a:ea typeface="Noto Sans JP" panose="020B0500000000000000" pitchFamily="34" charset="-128"/>
              </a:rPr>
              <a:t>2022</a:t>
            </a:r>
          </a:p>
          <a:p>
            <a:pPr>
              <a:lnSpc>
                <a:spcPts val="1500"/>
              </a:lnSpc>
            </a:pPr>
            <a:r>
              <a:rPr lang="en-ID" sz="1200" dirty="0">
                <a:effectLst/>
                <a:latin typeface="Noto Sans JP" panose="020B0500000000000000" pitchFamily="34" charset="-128"/>
                <a:ea typeface="Noto Sans JP" panose="020B0500000000000000" pitchFamily="34" charset="-128"/>
              </a:rPr>
              <a:t>Employee of The Month for June, August, and December</a:t>
            </a:r>
            <a:endParaRPr lang="en-US" sz="1200" dirty="0">
              <a:latin typeface="Noto Sans JP" panose="020B0500000000000000" pitchFamily="34" charset="-128"/>
              <a:ea typeface="Noto Sans JP" panose="020B0500000000000000" pitchFamily="34" charset="-128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5ECC18C-194E-E794-30D4-66AA6184D71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09/00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A8A57969-CAB6-DE47-6FCA-9D4AC81242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5400" b="0" i="0" dirty="0">
                <a:effectLst/>
                <a:latin typeface="Bodoni 72 Oldstyle Book" pitchFamily="2" charset="0"/>
              </a:rPr>
              <a:t>Remarkable     </a:t>
            </a:r>
            <a:br>
              <a:rPr lang="en-ID" sz="5400" b="0" i="0" dirty="0">
                <a:effectLst/>
                <a:latin typeface="Bodoni 72 Oldstyle Book" pitchFamily="2" charset="0"/>
              </a:rPr>
            </a:br>
            <a:r>
              <a:rPr lang="en-ID" sz="5400" b="0" i="0" dirty="0">
                <a:effectLst/>
                <a:latin typeface="Bodoni 72 Oldstyle Book" pitchFamily="2" charset="0"/>
              </a:rPr>
              <a:t>          </a:t>
            </a:r>
            <a:r>
              <a:rPr lang="en-ID" sz="5400" b="0" i="1" dirty="0">
                <a:effectLst/>
                <a:latin typeface="Bodoni 72 Oldstyle Book" pitchFamily="2" charset="0"/>
              </a:rPr>
              <a:t>Achievements.</a:t>
            </a:r>
            <a:endParaRPr lang="en-US" sz="5400" i="1" dirty="0">
              <a:latin typeface="Bodoni 72 Oldstyle Book" pitchFamily="2" charset="0"/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A351D55E-57A8-F528-DE53-8D01CD8B19A8}"/>
              </a:ext>
            </a:extLst>
          </p:cNvPr>
          <p:cNvSpPr/>
          <p:nvPr/>
        </p:nvSpPr>
        <p:spPr>
          <a:xfrm>
            <a:off x="3150454" y="3549880"/>
            <a:ext cx="605434" cy="319925"/>
          </a:xfrm>
          <a:custGeom>
            <a:avLst/>
            <a:gdLst>
              <a:gd name="connsiteX0" fmla="*/ 302717 w 605434"/>
              <a:gd name="connsiteY0" fmla="*/ 0 h 319925"/>
              <a:gd name="connsiteX1" fmla="*/ 605434 w 605434"/>
              <a:gd name="connsiteY1" fmla="*/ 302717 h 319925"/>
              <a:gd name="connsiteX2" fmla="*/ 601960 w 605434"/>
              <a:gd name="connsiteY2" fmla="*/ 319925 h 319925"/>
              <a:gd name="connsiteX3" fmla="*/ 450600 w 605434"/>
              <a:gd name="connsiteY3" fmla="*/ 319925 h 319925"/>
              <a:gd name="connsiteX4" fmla="*/ 454074 w 605434"/>
              <a:gd name="connsiteY4" fmla="*/ 302717 h 319925"/>
              <a:gd name="connsiteX5" fmla="*/ 302716 w 605434"/>
              <a:gd name="connsiteY5" fmla="*/ 151359 h 319925"/>
              <a:gd name="connsiteX6" fmla="*/ 151358 w 605434"/>
              <a:gd name="connsiteY6" fmla="*/ 302717 h 319925"/>
              <a:gd name="connsiteX7" fmla="*/ 154832 w 605434"/>
              <a:gd name="connsiteY7" fmla="*/ 319925 h 319925"/>
              <a:gd name="connsiteX8" fmla="*/ 3474 w 605434"/>
              <a:gd name="connsiteY8" fmla="*/ 319925 h 319925"/>
              <a:gd name="connsiteX9" fmla="*/ 0 w 605434"/>
              <a:gd name="connsiteY9" fmla="*/ 302717 h 319925"/>
              <a:gd name="connsiteX10" fmla="*/ 302717 w 605434"/>
              <a:gd name="connsiteY10" fmla="*/ 0 h 319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5434" h="319925">
                <a:moveTo>
                  <a:pt x="302717" y="0"/>
                </a:moveTo>
                <a:cubicBezTo>
                  <a:pt x="469903" y="0"/>
                  <a:pt x="605434" y="135531"/>
                  <a:pt x="605434" y="302717"/>
                </a:cubicBezTo>
                <a:lnTo>
                  <a:pt x="601960" y="319925"/>
                </a:lnTo>
                <a:lnTo>
                  <a:pt x="450600" y="319925"/>
                </a:lnTo>
                <a:lnTo>
                  <a:pt x="454074" y="302717"/>
                </a:lnTo>
                <a:cubicBezTo>
                  <a:pt x="454074" y="219124"/>
                  <a:pt x="386309" y="151359"/>
                  <a:pt x="302716" y="151359"/>
                </a:cubicBezTo>
                <a:cubicBezTo>
                  <a:pt x="219123" y="151359"/>
                  <a:pt x="151358" y="219124"/>
                  <a:pt x="151358" y="302717"/>
                </a:cubicBezTo>
                <a:lnTo>
                  <a:pt x="154832" y="319925"/>
                </a:lnTo>
                <a:lnTo>
                  <a:pt x="3474" y="319925"/>
                </a:lnTo>
                <a:lnTo>
                  <a:pt x="0" y="302717"/>
                </a:lnTo>
                <a:cubicBezTo>
                  <a:pt x="0" y="135531"/>
                  <a:pt x="135531" y="0"/>
                  <a:pt x="302717" y="0"/>
                </a:cubicBezTo>
                <a:close/>
              </a:path>
            </a:pathLst>
          </a:custGeom>
          <a:solidFill>
            <a:srgbClr val="98A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5A1D7DC4-44F8-C97F-AF80-F6ABEA52CC2B}"/>
              </a:ext>
            </a:extLst>
          </p:cNvPr>
          <p:cNvSpPr/>
          <p:nvPr/>
        </p:nvSpPr>
        <p:spPr>
          <a:xfrm rot="10800000">
            <a:off x="3150454" y="3852198"/>
            <a:ext cx="605434" cy="319925"/>
          </a:xfrm>
          <a:custGeom>
            <a:avLst/>
            <a:gdLst>
              <a:gd name="connsiteX0" fmla="*/ 302717 w 605434"/>
              <a:gd name="connsiteY0" fmla="*/ 0 h 319925"/>
              <a:gd name="connsiteX1" fmla="*/ 605434 w 605434"/>
              <a:gd name="connsiteY1" fmla="*/ 302717 h 319925"/>
              <a:gd name="connsiteX2" fmla="*/ 601960 w 605434"/>
              <a:gd name="connsiteY2" fmla="*/ 319925 h 319925"/>
              <a:gd name="connsiteX3" fmla="*/ 450600 w 605434"/>
              <a:gd name="connsiteY3" fmla="*/ 319925 h 319925"/>
              <a:gd name="connsiteX4" fmla="*/ 454074 w 605434"/>
              <a:gd name="connsiteY4" fmla="*/ 302717 h 319925"/>
              <a:gd name="connsiteX5" fmla="*/ 302716 w 605434"/>
              <a:gd name="connsiteY5" fmla="*/ 151359 h 319925"/>
              <a:gd name="connsiteX6" fmla="*/ 151358 w 605434"/>
              <a:gd name="connsiteY6" fmla="*/ 302717 h 319925"/>
              <a:gd name="connsiteX7" fmla="*/ 154832 w 605434"/>
              <a:gd name="connsiteY7" fmla="*/ 319925 h 319925"/>
              <a:gd name="connsiteX8" fmla="*/ 3474 w 605434"/>
              <a:gd name="connsiteY8" fmla="*/ 319925 h 319925"/>
              <a:gd name="connsiteX9" fmla="*/ 0 w 605434"/>
              <a:gd name="connsiteY9" fmla="*/ 302717 h 319925"/>
              <a:gd name="connsiteX10" fmla="*/ 302717 w 605434"/>
              <a:gd name="connsiteY10" fmla="*/ 0 h 319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5434" h="319925">
                <a:moveTo>
                  <a:pt x="302717" y="0"/>
                </a:moveTo>
                <a:cubicBezTo>
                  <a:pt x="469903" y="0"/>
                  <a:pt x="605434" y="135531"/>
                  <a:pt x="605434" y="302717"/>
                </a:cubicBezTo>
                <a:lnTo>
                  <a:pt x="601960" y="319925"/>
                </a:lnTo>
                <a:lnTo>
                  <a:pt x="450600" y="319925"/>
                </a:lnTo>
                <a:lnTo>
                  <a:pt x="454074" y="302717"/>
                </a:lnTo>
                <a:cubicBezTo>
                  <a:pt x="454074" y="219124"/>
                  <a:pt x="386309" y="151359"/>
                  <a:pt x="302716" y="151359"/>
                </a:cubicBezTo>
                <a:cubicBezTo>
                  <a:pt x="219123" y="151359"/>
                  <a:pt x="151358" y="219124"/>
                  <a:pt x="151358" y="302717"/>
                </a:cubicBezTo>
                <a:lnTo>
                  <a:pt x="154832" y="319925"/>
                </a:lnTo>
                <a:lnTo>
                  <a:pt x="3474" y="319925"/>
                </a:lnTo>
                <a:lnTo>
                  <a:pt x="0" y="302717"/>
                </a:lnTo>
                <a:cubicBezTo>
                  <a:pt x="0" y="135531"/>
                  <a:pt x="135531" y="0"/>
                  <a:pt x="302717" y="0"/>
                </a:cubicBezTo>
                <a:close/>
              </a:path>
            </a:pathLst>
          </a:custGeom>
          <a:solidFill>
            <a:srgbClr val="F6F4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D1E5979-2240-EDB6-BEF5-E329E02FCE65}"/>
              </a:ext>
            </a:extLst>
          </p:cNvPr>
          <p:cNvSpPr/>
          <p:nvPr/>
        </p:nvSpPr>
        <p:spPr>
          <a:xfrm>
            <a:off x="8678417" y="3567487"/>
            <a:ext cx="605434" cy="319925"/>
          </a:xfrm>
          <a:custGeom>
            <a:avLst/>
            <a:gdLst>
              <a:gd name="connsiteX0" fmla="*/ 302717 w 605434"/>
              <a:gd name="connsiteY0" fmla="*/ 0 h 319925"/>
              <a:gd name="connsiteX1" fmla="*/ 605434 w 605434"/>
              <a:gd name="connsiteY1" fmla="*/ 302717 h 319925"/>
              <a:gd name="connsiteX2" fmla="*/ 601960 w 605434"/>
              <a:gd name="connsiteY2" fmla="*/ 319925 h 319925"/>
              <a:gd name="connsiteX3" fmla="*/ 450600 w 605434"/>
              <a:gd name="connsiteY3" fmla="*/ 319925 h 319925"/>
              <a:gd name="connsiteX4" fmla="*/ 454074 w 605434"/>
              <a:gd name="connsiteY4" fmla="*/ 302717 h 319925"/>
              <a:gd name="connsiteX5" fmla="*/ 302716 w 605434"/>
              <a:gd name="connsiteY5" fmla="*/ 151359 h 319925"/>
              <a:gd name="connsiteX6" fmla="*/ 151358 w 605434"/>
              <a:gd name="connsiteY6" fmla="*/ 302717 h 319925"/>
              <a:gd name="connsiteX7" fmla="*/ 154832 w 605434"/>
              <a:gd name="connsiteY7" fmla="*/ 319925 h 319925"/>
              <a:gd name="connsiteX8" fmla="*/ 3474 w 605434"/>
              <a:gd name="connsiteY8" fmla="*/ 319925 h 319925"/>
              <a:gd name="connsiteX9" fmla="*/ 0 w 605434"/>
              <a:gd name="connsiteY9" fmla="*/ 302717 h 319925"/>
              <a:gd name="connsiteX10" fmla="*/ 302717 w 605434"/>
              <a:gd name="connsiteY10" fmla="*/ 0 h 319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5434" h="319925">
                <a:moveTo>
                  <a:pt x="302717" y="0"/>
                </a:moveTo>
                <a:cubicBezTo>
                  <a:pt x="469903" y="0"/>
                  <a:pt x="605434" y="135531"/>
                  <a:pt x="605434" y="302717"/>
                </a:cubicBezTo>
                <a:lnTo>
                  <a:pt x="601960" y="319925"/>
                </a:lnTo>
                <a:lnTo>
                  <a:pt x="450600" y="319925"/>
                </a:lnTo>
                <a:lnTo>
                  <a:pt x="454074" y="302717"/>
                </a:lnTo>
                <a:cubicBezTo>
                  <a:pt x="454074" y="219124"/>
                  <a:pt x="386309" y="151359"/>
                  <a:pt x="302716" y="151359"/>
                </a:cubicBezTo>
                <a:cubicBezTo>
                  <a:pt x="219123" y="151359"/>
                  <a:pt x="151358" y="219124"/>
                  <a:pt x="151358" y="302717"/>
                </a:cubicBezTo>
                <a:lnTo>
                  <a:pt x="154832" y="319925"/>
                </a:lnTo>
                <a:lnTo>
                  <a:pt x="3474" y="319925"/>
                </a:lnTo>
                <a:lnTo>
                  <a:pt x="0" y="302717"/>
                </a:lnTo>
                <a:cubicBezTo>
                  <a:pt x="0" y="135531"/>
                  <a:pt x="135531" y="0"/>
                  <a:pt x="302717" y="0"/>
                </a:cubicBezTo>
                <a:close/>
              </a:path>
            </a:pathLst>
          </a:custGeom>
          <a:solidFill>
            <a:srgbClr val="98A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97BBABF-3AD7-2167-12E6-7D71A809F844}"/>
              </a:ext>
            </a:extLst>
          </p:cNvPr>
          <p:cNvSpPr/>
          <p:nvPr/>
        </p:nvSpPr>
        <p:spPr>
          <a:xfrm rot="10800000">
            <a:off x="8678417" y="3869805"/>
            <a:ext cx="605434" cy="319925"/>
          </a:xfrm>
          <a:custGeom>
            <a:avLst/>
            <a:gdLst>
              <a:gd name="connsiteX0" fmla="*/ 302717 w 605434"/>
              <a:gd name="connsiteY0" fmla="*/ 0 h 319925"/>
              <a:gd name="connsiteX1" fmla="*/ 605434 w 605434"/>
              <a:gd name="connsiteY1" fmla="*/ 302717 h 319925"/>
              <a:gd name="connsiteX2" fmla="*/ 601960 w 605434"/>
              <a:gd name="connsiteY2" fmla="*/ 319925 h 319925"/>
              <a:gd name="connsiteX3" fmla="*/ 450600 w 605434"/>
              <a:gd name="connsiteY3" fmla="*/ 319925 h 319925"/>
              <a:gd name="connsiteX4" fmla="*/ 454074 w 605434"/>
              <a:gd name="connsiteY4" fmla="*/ 302717 h 319925"/>
              <a:gd name="connsiteX5" fmla="*/ 302716 w 605434"/>
              <a:gd name="connsiteY5" fmla="*/ 151359 h 319925"/>
              <a:gd name="connsiteX6" fmla="*/ 151358 w 605434"/>
              <a:gd name="connsiteY6" fmla="*/ 302717 h 319925"/>
              <a:gd name="connsiteX7" fmla="*/ 154832 w 605434"/>
              <a:gd name="connsiteY7" fmla="*/ 319925 h 319925"/>
              <a:gd name="connsiteX8" fmla="*/ 3474 w 605434"/>
              <a:gd name="connsiteY8" fmla="*/ 319925 h 319925"/>
              <a:gd name="connsiteX9" fmla="*/ 0 w 605434"/>
              <a:gd name="connsiteY9" fmla="*/ 302717 h 319925"/>
              <a:gd name="connsiteX10" fmla="*/ 302717 w 605434"/>
              <a:gd name="connsiteY10" fmla="*/ 0 h 319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5434" h="319925">
                <a:moveTo>
                  <a:pt x="302717" y="0"/>
                </a:moveTo>
                <a:cubicBezTo>
                  <a:pt x="469903" y="0"/>
                  <a:pt x="605434" y="135531"/>
                  <a:pt x="605434" y="302717"/>
                </a:cubicBezTo>
                <a:lnTo>
                  <a:pt x="601960" y="319925"/>
                </a:lnTo>
                <a:lnTo>
                  <a:pt x="450600" y="319925"/>
                </a:lnTo>
                <a:lnTo>
                  <a:pt x="454074" y="302717"/>
                </a:lnTo>
                <a:cubicBezTo>
                  <a:pt x="454074" y="219124"/>
                  <a:pt x="386309" y="151359"/>
                  <a:pt x="302716" y="151359"/>
                </a:cubicBezTo>
                <a:cubicBezTo>
                  <a:pt x="219123" y="151359"/>
                  <a:pt x="151358" y="219124"/>
                  <a:pt x="151358" y="302717"/>
                </a:cubicBezTo>
                <a:lnTo>
                  <a:pt x="154832" y="319925"/>
                </a:lnTo>
                <a:lnTo>
                  <a:pt x="3474" y="319925"/>
                </a:lnTo>
                <a:lnTo>
                  <a:pt x="0" y="302717"/>
                </a:lnTo>
                <a:cubicBezTo>
                  <a:pt x="0" y="135531"/>
                  <a:pt x="135531" y="0"/>
                  <a:pt x="302717" y="0"/>
                </a:cubicBezTo>
                <a:close/>
              </a:path>
            </a:pathLst>
          </a:custGeom>
          <a:solidFill>
            <a:srgbClr val="F6F4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2E68BD0-94C8-1573-E128-ECF216561F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16734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85C1910-C015-4101-8ACE-FE6F3D6A9BE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24037A-2A40-E25F-75D0-AF940D03C52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 by </a:t>
            </a:r>
            <a:r>
              <a:rPr lang="en-US" dirty="0" err="1"/>
              <a:t>Gritte</a:t>
            </a:r>
            <a:r>
              <a:rPr lang="en-US" dirty="0"/>
              <a:t> Mae Evans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FEAE3A-46A8-18D7-8C1F-F902035271B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Back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8D7A7AA-DC82-BC13-A29D-9484DFD1034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10/00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08F1ECD-A38E-EC4D-2A21-F4318AC3E4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6600" b="0" i="0" dirty="0">
                <a:effectLst/>
                <a:latin typeface="Bodoni 72 Oldstyle Book" pitchFamily="2" charset="0"/>
              </a:rPr>
              <a:t>Portfolio </a:t>
            </a:r>
            <a:r>
              <a:rPr lang="en-ID" sz="6600" b="0" i="1" dirty="0">
                <a:effectLst/>
                <a:latin typeface="Bodoni 72 Oldstyle Book" pitchFamily="2" charset="0"/>
              </a:rPr>
              <a:t>01.</a:t>
            </a:r>
            <a:endParaRPr lang="en-US" sz="6600" i="1" dirty="0">
              <a:latin typeface="Bodoni 72 Oldstyle Book" pitchFamily="2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F2C207D-D0F1-3D6D-7F7D-41957FFD5B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>
              <a:lnSpc>
                <a:spcPts val="2000"/>
              </a:lnSpc>
            </a:pPr>
            <a:r>
              <a:rPr lang="en-ID" dirty="0">
                <a:effectLst/>
                <a:latin typeface="Noto Sans JP Light" panose="020B0300000000000000" pitchFamily="34" charset="-128"/>
                <a:ea typeface="Noto Sans JP Light" panose="020B0300000000000000" pitchFamily="34" charset="-128"/>
              </a:rPr>
              <a:t>Service :</a:t>
            </a:r>
            <a:br>
              <a:rPr lang="en-ID" dirty="0">
                <a:latin typeface="Noto Sans JP Light" panose="020B0300000000000000" pitchFamily="34" charset="-128"/>
                <a:ea typeface="Noto Sans JP Light" panose="020B0300000000000000" pitchFamily="34" charset="-128"/>
              </a:rPr>
            </a:br>
            <a:r>
              <a:rPr lang="en-ID" dirty="0">
                <a:effectLst/>
                <a:latin typeface="Noto Sans JP Light" panose="020B0300000000000000" pitchFamily="34" charset="-128"/>
                <a:ea typeface="Noto Sans JP Light" panose="020B0300000000000000" pitchFamily="34" charset="-128"/>
              </a:rPr>
              <a:t>Client (Year) :</a:t>
            </a:r>
            <a:br>
              <a:rPr lang="en-ID" dirty="0">
                <a:latin typeface="Noto Sans JP Light" panose="020B0300000000000000" pitchFamily="34" charset="-128"/>
                <a:ea typeface="Noto Sans JP Light" panose="020B0300000000000000" pitchFamily="34" charset="-128"/>
              </a:rPr>
            </a:br>
            <a:r>
              <a:rPr lang="en-ID" dirty="0">
                <a:effectLst/>
                <a:latin typeface="Noto Sans JP Light" panose="020B0300000000000000" pitchFamily="34" charset="-128"/>
                <a:ea typeface="Noto Sans JP Light" panose="020B0300000000000000" pitchFamily="34" charset="-128"/>
              </a:rPr>
              <a:t>About :</a:t>
            </a:r>
            <a:endParaRPr lang="en-US" dirty="0">
              <a:latin typeface="Noto Sans JP Light" panose="020B0300000000000000" pitchFamily="34" charset="-128"/>
              <a:ea typeface="Noto Sans JP Light" panose="020B0300000000000000" pitchFamily="34" charset="-128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096E68-7E59-6B4E-B8E8-BE30D0ED8B0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>
              <a:lnSpc>
                <a:spcPts val="2000"/>
              </a:lnSpc>
            </a:pPr>
            <a:r>
              <a:rPr lang="en-ID" dirty="0">
                <a:effectLst/>
                <a:latin typeface="Noto Sans JP Light" panose="020B0300000000000000" pitchFamily="34" charset="-128"/>
                <a:ea typeface="Noto Sans JP Light" panose="020B0300000000000000" pitchFamily="34" charset="-128"/>
              </a:rPr>
              <a:t>Copywriter, Social Media Manager         </a:t>
            </a:r>
            <a:r>
              <a:rPr lang="en-ID" dirty="0" err="1">
                <a:effectLst/>
                <a:latin typeface="Noto Sans JP Light" panose="020B0300000000000000" pitchFamily="34" charset="-128"/>
                <a:ea typeface="Noto Sans JP Light" panose="020B0300000000000000" pitchFamily="34" charset="-128"/>
              </a:rPr>
              <a:t>Borcelle</a:t>
            </a:r>
            <a:r>
              <a:rPr lang="en-ID" dirty="0">
                <a:effectLst/>
                <a:latin typeface="Noto Sans JP Light" panose="020B0300000000000000" pitchFamily="34" charset="-128"/>
                <a:ea typeface="Noto Sans JP Light" panose="020B0300000000000000" pitchFamily="34" charset="-128"/>
              </a:rPr>
              <a:t> (2016 - 2018)                                                                  I led a whole process of creative marketing, started from research and analysis, brainstorming, creating ideation and marketing strategy, until content production and evaluation .</a:t>
            </a:r>
            <a:endParaRPr lang="en-US" dirty="0">
              <a:latin typeface="Noto Sans JP Light" panose="020B0300000000000000" pitchFamily="34" charset="-128"/>
              <a:ea typeface="Noto Sans JP Light" panose="020B0300000000000000" pitchFamily="34" charset="-128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691B55D-055E-0687-EFAF-8A4782D7343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418FFA9-5B81-3CBA-28EB-39BEBD1852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74201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97DB2A8-AAB5-A7C1-DB2C-97C4BC8EF08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Next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99E1B01-1804-09A4-0459-C7CB63075DE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Back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B2B8E82-892C-93DD-CA71-538B3BB0E6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 by </a:t>
            </a:r>
            <a:r>
              <a:rPr lang="en-US" dirty="0" err="1"/>
              <a:t>Gritte</a:t>
            </a:r>
            <a:r>
              <a:rPr lang="en-US" dirty="0"/>
              <a:t> Mae Evans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76AAAD64-EF9E-4873-E362-B4B4B85B34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6600" b="0" i="0" dirty="0">
                <a:effectLst/>
                <a:latin typeface="Bodoni 72 Oldstyle Book" pitchFamily="2" charset="0"/>
              </a:rPr>
              <a:t>Portfolio </a:t>
            </a:r>
            <a:r>
              <a:rPr lang="en-ID" sz="6600" b="0" i="1" dirty="0">
                <a:effectLst/>
                <a:latin typeface="Bodoni 72 Oldstyle Book" pitchFamily="2" charset="0"/>
              </a:rPr>
              <a:t>02.</a:t>
            </a:r>
            <a:endParaRPr lang="en-US" sz="6600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B27C3C7-0A92-27C4-9176-77EA9485E8C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>
              <a:lnSpc>
                <a:spcPts val="2000"/>
              </a:lnSpc>
            </a:pPr>
            <a:r>
              <a:rPr lang="en-ID" dirty="0">
                <a:effectLst/>
                <a:latin typeface="Noto Sans JP Light" panose="020B0300000000000000" pitchFamily="34" charset="-128"/>
                <a:ea typeface="Noto Sans JP Light" panose="020B0300000000000000" pitchFamily="34" charset="-128"/>
              </a:rPr>
              <a:t>Service :</a:t>
            </a:r>
            <a:br>
              <a:rPr lang="en-ID" dirty="0">
                <a:latin typeface="Noto Sans JP Light" panose="020B0300000000000000" pitchFamily="34" charset="-128"/>
                <a:ea typeface="Noto Sans JP Light" panose="020B0300000000000000" pitchFamily="34" charset="-128"/>
              </a:rPr>
            </a:br>
            <a:r>
              <a:rPr lang="en-ID" dirty="0">
                <a:effectLst/>
                <a:latin typeface="Noto Sans JP Light" panose="020B0300000000000000" pitchFamily="34" charset="-128"/>
                <a:ea typeface="Noto Sans JP Light" panose="020B0300000000000000" pitchFamily="34" charset="-128"/>
              </a:rPr>
              <a:t>Client (Year) :</a:t>
            </a:r>
            <a:br>
              <a:rPr lang="en-ID" dirty="0">
                <a:latin typeface="Noto Sans JP Light" panose="020B0300000000000000" pitchFamily="34" charset="-128"/>
                <a:ea typeface="Noto Sans JP Light" panose="020B0300000000000000" pitchFamily="34" charset="-128"/>
              </a:rPr>
            </a:br>
            <a:r>
              <a:rPr lang="en-ID" dirty="0">
                <a:effectLst/>
                <a:latin typeface="Noto Sans JP Light" panose="020B0300000000000000" pitchFamily="34" charset="-128"/>
                <a:ea typeface="Noto Sans JP Light" panose="020B0300000000000000" pitchFamily="34" charset="-128"/>
              </a:rPr>
              <a:t>About :</a:t>
            </a:r>
            <a:endParaRPr lang="en-US" dirty="0">
              <a:latin typeface="Noto Sans JP Light" panose="020B0300000000000000" pitchFamily="34" charset="-128"/>
              <a:ea typeface="Noto Sans JP Light" panose="020B0300000000000000" pitchFamily="34" charset="-128"/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193148E-6C1A-BF06-FF1F-7C1BECFF6DB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129464" y="3527077"/>
            <a:ext cx="3484106" cy="1946309"/>
          </a:xfrm>
        </p:spPr>
        <p:txBody>
          <a:bodyPr/>
          <a:lstStyle/>
          <a:p>
            <a:pPr>
              <a:lnSpc>
                <a:spcPts val="2000"/>
              </a:lnSpc>
            </a:pPr>
            <a:r>
              <a:rPr lang="en-ID" dirty="0">
                <a:effectLst/>
                <a:latin typeface="Noto Sans JP Light" panose="020B0300000000000000" pitchFamily="34" charset="-128"/>
                <a:ea typeface="Noto Sans JP Light" panose="020B0300000000000000" pitchFamily="34" charset="-128"/>
              </a:rPr>
              <a:t>Copywriter, Blog Writer                                         </a:t>
            </a:r>
            <a:r>
              <a:rPr lang="en-ID" dirty="0" err="1">
                <a:effectLst/>
                <a:latin typeface="Noto Sans JP Light" panose="020B0300000000000000" pitchFamily="34" charset="-128"/>
                <a:ea typeface="Noto Sans JP Light" panose="020B0300000000000000" pitchFamily="34" charset="-128"/>
              </a:rPr>
              <a:t>Wardiere</a:t>
            </a:r>
            <a:r>
              <a:rPr lang="en-ID" dirty="0">
                <a:effectLst/>
                <a:latin typeface="Noto Sans JP Light" panose="020B0300000000000000" pitchFamily="34" charset="-128"/>
                <a:ea typeface="Noto Sans JP Light" panose="020B0300000000000000" pitchFamily="34" charset="-128"/>
              </a:rPr>
              <a:t> Inc. (2018 - 2019).                                                  I was responsible to manage an F&amp;B company’s newsroom. I wrote several articles everyday that relates to my client's brand value. This work can support the company to grow any further to lead the ecosystem.</a:t>
            </a:r>
            <a:endParaRPr lang="en-US" dirty="0">
              <a:latin typeface="Noto Sans JP Light" panose="020B0300000000000000" pitchFamily="34" charset="-128"/>
              <a:ea typeface="Noto Sans JP Light" panose="020B0300000000000000" pitchFamily="34" charset="-128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74BD709-9949-2677-E134-30B234E61AD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11/00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3BB099-4680-918C-548C-D3B47ED01D0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101314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6710F34-3552-BD9D-DAD0-87D55DBC1B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21EC5C-FADD-64BE-F6FE-57A0A3D935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Back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02BB07-F476-368B-902A-3AADCBFB46E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 by </a:t>
            </a:r>
            <a:r>
              <a:rPr lang="en-US" dirty="0" err="1"/>
              <a:t>Gritte</a:t>
            </a:r>
            <a:r>
              <a:rPr lang="en-US" dirty="0"/>
              <a:t> Mae Evans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2925B5-A304-8B3A-BB27-0FBB67839FD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12/00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7FD9FF9-EB9B-2291-4C1D-3594DF8590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ts val="4500"/>
              </a:lnSpc>
            </a:pPr>
            <a:r>
              <a:rPr lang="en-ID" sz="6000" b="0" i="0" dirty="0">
                <a:effectLst/>
                <a:latin typeface="Bodoni 72 Oldstyle Book" pitchFamily="2" charset="0"/>
              </a:rPr>
              <a:t>Portfolio </a:t>
            </a:r>
            <a:br>
              <a:rPr lang="en-ID" sz="6000" b="0" i="0" dirty="0">
                <a:effectLst/>
                <a:latin typeface="Bodoni 72 Oldstyle Book" pitchFamily="2" charset="0"/>
              </a:rPr>
            </a:br>
            <a:r>
              <a:rPr lang="en-ID" sz="6000" b="0" i="0" dirty="0">
                <a:effectLst/>
                <a:latin typeface="Bodoni 72 Oldstyle Book" pitchFamily="2" charset="0"/>
              </a:rPr>
              <a:t>              </a:t>
            </a:r>
            <a:r>
              <a:rPr lang="en-ID" sz="6000" b="0" i="1" dirty="0">
                <a:effectLst/>
                <a:latin typeface="Bodoni 72 Oldstyle Book" pitchFamily="2" charset="0"/>
              </a:rPr>
              <a:t>03.</a:t>
            </a:r>
            <a:endParaRPr lang="en-US" sz="600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360FEC2-1471-9C6E-AEE4-1DE8D263A48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150276" y="2530349"/>
            <a:ext cx="3287471" cy="1196524"/>
          </a:xfrm>
        </p:spPr>
        <p:txBody>
          <a:bodyPr/>
          <a:lstStyle/>
          <a:p>
            <a:pPr algn="just">
              <a:lnSpc>
                <a:spcPts val="1500"/>
              </a:lnSpc>
            </a:pPr>
            <a:r>
              <a:rPr lang="en-ID" dirty="0">
                <a:effectLst/>
              </a:rPr>
              <a:t>I'm in charge of my client's digital marketing, communication, and advertising strategy. Along with that, I usually work with their marketing team to create a marketing campaign to boost their sales.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648DE34-0828-B8C2-B3B4-20E262CD087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50276" y="3852109"/>
            <a:ext cx="3287472" cy="1434266"/>
          </a:xfrm>
        </p:spPr>
        <p:txBody>
          <a:bodyPr/>
          <a:lstStyle/>
          <a:p>
            <a:pPr marL="0" indent="0" algn="just">
              <a:lnSpc>
                <a:spcPts val="1500"/>
              </a:lnSpc>
              <a:buNone/>
            </a:pPr>
            <a:r>
              <a:rPr lang="en-ID" sz="1200" dirty="0">
                <a:effectLst/>
              </a:rPr>
              <a:t>Lorem ipsum </a:t>
            </a:r>
            <a:r>
              <a:rPr lang="en-ID" sz="1200" dirty="0" err="1">
                <a:effectLst/>
              </a:rPr>
              <a:t>dolor</a:t>
            </a:r>
            <a:r>
              <a:rPr lang="en-ID" sz="1200" dirty="0">
                <a:effectLst/>
              </a:rPr>
              <a:t> sit </a:t>
            </a:r>
            <a:r>
              <a:rPr lang="en-ID" sz="1200" dirty="0" err="1">
                <a:effectLst/>
              </a:rPr>
              <a:t>amet</a:t>
            </a:r>
            <a:r>
              <a:rPr lang="en-ID" sz="1200" dirty="0">
                <a:effectLst/>
              </a:rPr>
              <a:t>, </a:t>
            </a:r>
            <a:r>
              <a:rPr lang="en-ID" sz="1200" dirty="0" err="1">
                <a:effectLst/>
              </a:rPr>
              <a:t>consectetur</a:t>
            </a:r>
            <a:r>
              <a:rPr lang="en-ID" sz="1200" dirty="0">
                <a:effectLst/>
              </a:rPr>
              <a:t> </a:t>
            </a:r>
            <a:r>
              <a:rPr lang="en-ID" sz="1200" dirty="0" err="1">
                <a:effectLst/>
              </a:rPr>
              <a:t>adipiscing</a:t>
            </a:r>
            <a:r>
              <a:rPr lang="en-ID" sz="1200" dirty="0">
                <a:effectLst/>
              </a:rPr>
              <a:t> </a:t>
            </a:r>
            <a:r>
              <a:rPr lang="en-ID" sz="1200" dirty="0" err="1">
                <a:effectLst/>
              </a:rPr>
              <a:t>elit</a:t>
            </a:r>
            <a:r>
              <a:rPr lang="en-ID" sz="1200" dirty="0">
                <a:effectLst/>
              </a:rPr>
              <a:t>. Donec libero </a:t>
            </a:r>
            <a:r>
              <a:rPr lang="en-ID" sz="1200" dirty="0" err="1">
                <a:effectLst/>
              </a:rPr>
              <a:t>quam</a:t>
            </a:r>
            <a:r>
              <a:rPr lang="en-ID" sz="1200" dirty="0">
                <a:effectLst/>
              </a:rPr>
              <a:t>, </a:t>
            </a:r>
            <a:r>
              <a:rPr lang="en-ID" sz="1200" dirty="0" err="1">
                <a:effectLst/>
              </a:rPr>
              <a:t>dignissim</a:t>
            </a:r>
            <a:r>
              <a:rPr lang="en-ID" sz="1200" dirty="0">
                <a:effectLst/>
              </a:rPr>
              <a:t> sit </a:t>
            </a:r>
            <a:r>
              <a:rPr lang="en-ID" sz="1200" dirty="0" err="1">
                <a:effectLst/>
              </a:rPr>
              <a:t>amet</a:t>
            </a:r>
            <a:r>
              <a:rPr lang="en-ID" sz="1200" dirty="0">
                <a:effectLst/>
              </a:rPr>
              <a:t> </a:t>
            </a:r>
            <a:r>
              <a:rPr lang="en-ID" sz="1200" dirty="0" err="1">
                <a:effectLst/>
              </a:rPr>
              <a:t>luctus</a:t>
            </a:r>
            <a:r>
              <a:rPr lang="en-ID" sz="1200" dirty="0">
                <a:effectLst/>
              </a:rPr>
              <a:t> a, </a:t>
            </a:r>
            <a:r>
              <a:rPr lang="en-ID" sz="1200" dirty="0" err="1">
                <a:effectLst/>
              </a:rPr>
              <a:t>fringilla</a:t>
            </a:r>
            <a:r>
              <a:rPr lang="en-ID" sz="1200" dirty="0">
                <a:effectLst/>
              </a:rPr>
              <a:t> </a:t>
            </a:r>
            <a:r>
              <a:rPr lang="en-ID" sz="1200" dirty="0" err="1">
                <a:effectLst/>
              </a:rPr>
              <a:t>sed</a:t>
            </a:r>
            <a:r>
              <a:rPr lang="en-ID" sz="1200" dirty="0">
                <a:effectLst/>
              </a:rPr>
              <a:t> magna. Aenean </a:t>
            </a:r>
            <a:r>
              <a:rPr lang="en-ID" sz="1200" dirty="0" err="1">
                <a:effectLst/>
              </a:rPr>
              <a:t>pretium</a:t>
            </a:r>
            <a:r>
              <a:rPr lang="en-ID" sz="1200" dirty="0">
                <a:effectLst/>
              </a:rPr>
              <a:t> </a:t>
            </a:r>
            <a:r>
              <a:rPr lang="en-ID" sz="1200" dirty="0" err="1">
                <a:effectLst/>
              </a:rPr>
              <a:t>placerat</a:t>
            </a:r>
            <a:r>
              <a:rPr lang="en-ID" sz="1200" dirty="0">
                <a:effectLst/>
              </a:rPr>
              <a:t> </a:t>
            </a:r>
            <a:r>
              <a:rPr lang="en-ID" sz="1200" dirty="0" err="1">
                <a:effectLst/>
              </a:rPr>
              <a:t>hendrerit</a:t>
            </a:r>
            <a:r>
              <a:rPr lang="en-ID" sz="1200" dirty="0">
                <a:effectLst/>
              </a:rPr>
              <a:t>. </a:t>
            </a:r>
            <a:r>
              <a:rPr lang="en-ID" sz="1200" dirty="0" err="1">
                <a:effectLst/>
              </a:rPr>
              <a:t>Quisque</a:t>
            </a:r>
            <a:r>
              <a:rPr lang="en-ID" sz="1200" dirty="0">
                <a:effectLst/>
              </a:rPr>
              <a:t> </a:t>
            </a:r>
            <a:r>
              <a:rPr lang="en-ID" sz="1200" dirty="0" err="1">
                <a:effectLst/>
              </a:rPr>
              <a:t>augue</a:t>
            </a:r>
            <a:r>
              <a:rPr lang="en-ID" sz="1200" dirty="0">
                <a:effectLst/>
              </a:rPr>
              <a:t> </a:t>
            </a:r>
            <a:r>
              <a:rPr lang="en-ID" sz="1200" dirty="0" err="1">
                <a:effectLst/>
              </a:rPr>
              <a:t>urna</a:t>
            </a:r>
            <a:r>
              <a:rPr lang="en-ID" sz="1200" dirty="0">
                <a:effectLst/>
              </a:rPr>
              <a:t>, </a:t>
            </a:r>
            <a:r>
              <a:rPr lang="en-ID" sz="1200" dirty="0" err="1">
                <a:effectLst/>
              </a:rPr>
              <a:t>aliquet</a:t>
            </a:r>
            <a:r>
              <a:rPr lang="en-ID" sz="1200" dirty="0">
                <a:effectLst/>
              </a:rPr>
              <a:t> et </a:t>
            </a:r>
            <a:r>
              <a:rPr lang="en-ID" sz="1200" dirty="0" err="1">
                <a:effectLst/>
              </a:rPr>
              <a:t>sapien</a:t>
            </a:r>
            <a:r>
              <a:rPr lang="en-ID" sz="1200" dirty="0">
                <a:effectLst/>
              </a:rPr>
              <a:t> </a:t>
            </a:r>
            <a:r>
              <a:rPr lang="en-ID" sz="1200" dirty="0" err="1">
                <a:effectLst/>
              </a:rPr>
              <a:t>quis</a:t>
            </a:r>
            <a:r>
              <a:rPr lang="en-ID" sz="1200" dirty="0">
                <a:effectLst/>
              </a:rPr>
              <a:t>, </a:t>
            </a:r>
            <a:r>
              <a:rPr lang="en-ID" sz="1200" dirty="0" err="1">
                <a:effectLst/>
              </a:rPr>
              <a:t>ultrices</a:t>
            </a:r>
            <a:r>
              <a:rPr lang="en-ID" sz="1200" dirty="0">
                <a:effectLst/>
              </a:rPr>
              <a:t> </a:t>
            </a:r>
            <a:r>
              <a:rPr lang="en-ID" sz="1200" dirty="0" err="1">
                <a:effectLst/>
              </a:rPr>
              <a:t>rhoncus</a:t>
            </a:r>
            <a:r>
              <a:rPr lang="en-ID" sz="1200" dirty="0">
                <a:effectLst/>
              </a:rPr>
              <a:t> diam.</a:t>
            </a:r>
            <a:r>
              <a:rPr lang="en-US" sz="1200" dirty="0">
                <a:effectLst/>
              </a:rPr>
              <a:t> </a:t>
            </a:r>
            <a:r>
              <a:rPr lang="en-ID" sz="1200" dirty="0" err="1">
                <a:effectLst/>
              </a:rPr>
              <a:t>Suspendisse</a:t>
            </a:r>
            <a:r>
              <a:rPr lang="en-ID" sz="1200" dirty="0">
                <a:effectLst/>
              </a:rPr>
              <a:t> </a:t>
            </a:r>
            <a:r>
              <a:rPr lang="en-ID" sz="1200" dirty="0" err="1">
                <a:effectLst/>
              </a:rPr>
              <a:t>laoreet</a:t>
            </a:r>
            <a:r>
              <a:rPr lang="en-ID" sz="1200" dirty="0">
                <a:effectLst/>
              </a:rPr>
              <a:t> </a:t>
            </a:r>
            <a:r>
              <a:rPr lang="en-ID" sz="1200" dirty="0" err="1">
                <a:effectLst/>
              </a:rPr>
              <a:t>diam</a:t>
            </a:r>
            <a:r>
              <a:rPr lang="en-ID" sz="1200" dirty="0">
                <a:effectLst/>
              </a:rPr>
              <a:t> et </a:t>
            </a:r>
            <a:r>
              <a:rPr lang="en-ID" sz="1200" dirty="0" err="1">
                <a:effectLst/>
              </a:rPr>
              <a:t>metus</a:t>
            </a:r>
            <a:r>
              <a:rPr lang="en-ID" sz="1200" dirty="0">
                <a:effectLst/>
              </a:rPr>
              <a:t> pharetra </a:t>
            </a:r>
            <a:r>
              <a:rPr lang="en-ID" sz="1200" dirty="0" err="1">
                <a:effectLst/>
              </a:rPr>
              <a:t>porttitor</a:t>
            </a:r>
            <a:r>
              <a:rPr lang="en-ID" sz="1200" dirty="0">
                <a:effectLst/>
              </a:rPr>
              <a:t>. </a:t>
            </a:r>
            <a:endParaRPr lang="en-US" sz="12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18848D0-2254-9B61-D9B0-94E461418B8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91068" y="4169965"/>
            <a:ext cx="1077959" cy="956215"/>
          </a:xfrm>
        </p:spPr>
        <p:txBody>
          <a:bodyPr/>
          <a:lstStyle/>
          <a:p>
            <a:pPr>
              <a:lnSpc>
                <a:spcPts val="2000"/>
              </a:lnSpc>
            </a:pPr>
            <a:r>
              <a:rPr lang="en-ID" dirty="0">
                <a:effectLst/>
                <a:latin typeface="Noto Sans JP Light" panose="020B0300000000000000" pitchFamily="34" charset="-128"/>
                <a:ea typeface="Noto Sans JP Light" panose="020B0300000000000000" pitchFamily="34" charset="-128"/>
              </a:rPr>
              <a:t>Service :</a:t>
            </a:r>
            <a:br>
              <a:rPr lang="en-ID" dirty="0">
                <a:latin typeface="Noto Sans JP Light" panose="020B0300000000000000" pitchFamily="34" charset="-128"/>
                <a:ea typeface="Noto Sans JP Light" panose="020B0300000000000000" pitchFamily="34" charset="-128"/>
              </a:rPr>
            </a:br>
            <a:r>
              <a:rPr lang="en-ID" dirty="0">
                <a:effectLst/>
                <a:latin typeface="Noto Sans JP Light" panose="020B0300000000000000" pitchFamily="34" charset="-128"/>
                <a:ea typeface="Noto Sans JP Light" panose="020B0300000000000000" pitchFamily="34" charset="-128"/>
              </a:rPr>
              <a:t>Client (Year) :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792E6E0-1056-E061-1632-B15000CB2D4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735811" y="4169966"/>
            <a:ext cx="2236114" cy="956216"/>
          </a:xfrm>
        </p:spPr>
        <p:txBody>
          <a:bodyPr/>
          <a:lstStyle/>
          <a:p>
            <a:pPr>
              <a:lnSpc>
                <a:spcPts val="2000"/>
              </a:lnSpc>
            </a:pPr>
            <a:r>
              <a:rPr lang="en-ID" dirty="0">
                <a:effectLst/>
                <a:latin typeface="Noto Sans JP Light" panose="020B0300000000000000" pitchFamily="34" charset="-128"/>
                <a:ea typeface="Noto Sans JP Light" panose="020B0300000000000000" pitchFamily="34" charset="-128"/>
              </a:rPr>
              <a:t>Copywriter, Content Manager Hanover and Tyke (2021 - Present)</a:t>
            </a:r>
            <a:endParaRPr lang="en-US" dirty="0">
              <a:latin typeface="Noto Sans JP Light" panose="020B0300000000000000" pitchFamily="34" charset="-128"/>
              <a:ea typeface="Noto Sans JP Light" panose="020B0300000000000000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67812C8-AFC8-7200-7EBD-30DE64E954A6}"/>
              </a:ext>
            </a:extLst>
          </p:cNvPr>
          <p:cNvCxnSpPr/>
          <p:nvPr/>
        </p:nvCxnSpPr>
        <p:spPr>
          <a:xfrm>
            <a:off x="11251769" y="570567"/>
            <a:ext cx="371959" cy="0"/>
          </a:xfrm>
          <a:prstGeom prst="line">
            <a:avLst/>
          </a:prstGeom>
          <a:ln w="19050">
            <a:solidFill>
              <a:srgbClr val="98A4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C9A79D7-D110-7936-56D3-DD0D1C7A6F7C}"/>
              </a:ext>
            </a:extLst>
          </p:cNvPr>
          <p:cNvCxnSpPr/>
          <p:nvPr/>
        </p:nvCxnSpPr>
        <p:spPr>
          <a:xfrm>
            <a:off x="11251769" y="663700"/>
            <a:ext cx="371959" cy="0"/>
          </a:xfrm>
          <a:prstGeom prst="line">
            <a:avLst/>
          </a:prstGeom>
          <a:ln w="19050">
            <a:solidFill>
              <a:srgbClr val="98A4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72E6411-9CAA-F002-5FBC-91D26976D38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879538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D449270-454E-F192-5070-1B93061A91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EFB108-AACA-9127-0649-5AA77D42A7A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Back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DA97BC-3278-06B7-29B8-14DF3D60F4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 by </a:t>
            </a:r>
            <a:r>
              <a:rPr lang="en-US" dirty="0" err="1"/>
              <a:t>Gritte</a:t>
            </a:r>
            <a:r>
              <a:rPr lang="en-US" dirty="0"/>
              <a:t> Mae Evans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E87F595-DE9E-DA8C-0E6D-0B0649CFD7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5400" b="0" i="0" dirty="0">
                <a:effectLst/>
                <a:latin typeface="Bodoni 72 Oldstyle Book" pitchFamily="2" charset="0"/>
              </a:rPr>
              <a:t>Notable     </a:t>
            </a:r>
            <a:br>
              <a:rPr lang="en-ID" sz="5400" b="0" i="0" dirty="0">
                <a:effectLst/>
                <a:latin typeface="Bodoni 72 Oldstyle Book" pitchFamily="2" charset="0"/>
              </a:rPr>
            </a:br>
            <a:r>
              <a:rPr lang="en-ID" sz="5400" b="0" i="0" dirty="0">
                <a:effectLst/>
                <a:latin typeface="Bodoni 72 Oldstyle Book" pitchFamily="2" charset="0"/>
              </a:rPr>
              <a:t>          </a:t>
            </a:r>
            <a:r>
              <a:rPr lang="en-ID" sz="5400" b="0" i="1" dirty="0">
                <a:effectLst/>
                <a:latin typeface="Bodoni 72 Oldstyle Book" pitchFamily="2" charset="0"/>
              </a:rPr>
              <a:t>Project</a:t>
            </a:r>
            <a:r>
              <a:rPr lang="en-ID" sz="5400" b="0" i="0" dirty="0">
                <a:effectLst/>
                <a:latin typeface="Bodoni 72 Oldstyle Book" pitchFamily="2" charset="0"/>
              </a:rPr>
              <a:t>.</a:t>
            </a:r>
            <a:endParaRPr lang="en-US" sz="5400" dirty="0">
              <a:latin typeface="Bodoni 72 Oldstyle Book" pitchFamily="2" charset="0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FC3CDE0-E953-9C4D-3EC5-AC81F9C5DB9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13/00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1094E33-0E15-7383-74F7-04072E04237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936212" y="2337621"/>
            <a:ext cx="3988229" cy="332727"/>
          </a:xfrm>
        </p:spPr>
        <p:txBody>
          <a:bodyPr/>
          <a:lstStyle/>
          <a:p>
            <a:pPr>
              <a:lnSpc>
                <a:spcPts val="1500"/>
              </a:lnSpc>
            </a:pPr>
            <a:r>
              <a:rPr lang="en-ID" dirty="0" err="1">
                <a:effectLst/>
              </a:rPr>
              <a:t>Liceria</a:t>
            </a:r>
            <a:r>
              <a:rPr lang="en-ID" dirty="0">
                <a:effectLst/>
              </a:rPr>
              <a:t> &amp; Co. (2022)   |    Media Promotion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593B5ED-D3DF-1A5B-21A0-4EFD13CFCC3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marL="0" indent="0" algn="just">
              <a:lnSpc>
                <a:spcPts val="2000"/>
              </a:lnSpc>
              <a:buNone/>
            </a:pPr>
            <a:r>
              <a:rPr lang="en-ID" dirty="0">
                <a:effectLst/>
              </a:rPr>
              <a:t>Lately, I was involved in a creative process of a fashion brand docuseries which promotes the evolution of industry fashion from time to time . I was in charge of writing the script and also the concept. You can find that series in their </a:t>
            </a:r>
            <a:r>
              <a:rPr lang="en-ID" dirty="0" err="1">
                <a:effectLst/>
              </a:rPr>
              <a:t>Youtube</a:t>
            </a:r>
            <a:r>
              <a:rPr lang="en-ID" dirty="0">
                <a:effectLst/>
              </a:rPr>
              <a:t> channel.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3DAD1C0-2EDD-2A07-F0BD-706D2220BB3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C34BBAD-690B-A04D-8D10-F65D86891DE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008717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EBB48-3BF0-7D2C-01FE-879736153F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9316" y="1996314"/>
            <a:ext cx="8813368" cy="2072304"/>
          </a:xfrm>
        </p:spPr>
        <p:txBody>
          <a:bodyPr/>
          <a:lstStyle/>
          <a:p>
            <a:r>
              <a:rPr lang="en-ID" sz="7200" b="0" i="0" dirty="0">
                <a:effectLst/>
                <a:latin typeface="Bodoni 72 Oldstyle Book" pitchFamily="2" charset="0"/>
              </a:rPr>
              <a:t>Stay Connected</a:t>
            </a:r>
            <a:br>
              <a:rPr lang="en-ID" sz="7200" b="0" i="0" dirty="0">
                <a:effectLst/>
                <a:latin typeface="Bodoni 72 Oldstyle Book" pitchFamily="2" charset="0"/>
              </a:rPr>
            </a:br>
            <a:r>
              <a:rPr lang="en-ID" sz="7200" b="0" i="0" dirty="0">
                <a:effectLst/>
                <a:latin typeface="Bodoni 72 Oldstyle Book" pitchFamily="2" charset="0"/>
              </a:rPr>
              <a:t>          </a:t>
            </a:r>
            <a:r>
              <a:rPr lang="en-ID" sz="7200" b="0" i="1" dirty="0">
                <a:effectLst/>
                <a:latin typeface="Bodoni 72 Oldstyle Book" pitchFamily="2" charset="0"/>
              </a:rPr>
              <a:t>with Me.</a:t>
            </a:r>
            <a:endParaRPr lang="en-US" sz="7200" i="1" dirty="0">
              <a:latin typeface="Bodoni 72 Oldstyle Book" pitchFamily="2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4FD85C-BC57-8191-9554-09D910679E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>
                <a:effectLst/>
                <a:latin typeface="Noto Sans JP" panose="020B0500000000000000" pitchFamily="34" charset="-128"/>
                <a:ea typeface="Noto Sans JP" panose="020B0500000000000000" pitchFamily="34" charset="-128"/>
              </a:rPr>
              <a:t>+123-456-7890</a:t>
            </a:r>
            <a:endParaRPr lang="en-US" dirty="0">
              <a:latin typeface="Noto Sans JP" panose="020B0500000000000000" pitchFamily="34" charset="-128"/>
              <a:ea typeface="Noto Sans JP" panose="020B0500000000000000" pitchFamily="34" charset="-128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5C9485-2E6A-14AC-DDF8-553CF111AAE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@</a:t>
            </a:r>
            <a:r>
              <a:rPr lang="en-US" dirty="0" err="1"/>
              <a:t>reallygreatsite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34285C-8073-01C5-CFE7-D14D8AE08C4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www. </a:t>
            </a:r>
            <a:r>
              <a:rPr lang="en-US" dirty="0" err="1"/>
              <a:t>reallygreatsite.com</a:t>
            </a:r>
            <a:endParaRPr lang="en-US" dirty="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8AFAEE7D-8D9B-0FC3-4C76-30DFD780DA3E}"/>
              </a:ext>
            </a:extLst>
          </p:cNvPr>
          <p:cNvSpPr/>
          <p:nvPr/>
        </p:nvSpPr>
        <p:spPr>
          <a:xfrm>
            <a:off x="5923771" y="611913"/>
            <a:ext cx="465029" cy="292800"/>
          </a:xfrm>
          <a:custGeom>
            <a:avLst/>
            <a:gdLst>
              <a:gd name="connsiteX0" fmla="*/ 318629 w 465029"/>
              <a:gd name="connsiteY0" fmla="*/ 0 h 292800"/>
              <a:gd name="connsiteX1" fmla="*/ 465029 w 465029"/>
              <a:gd name="connsiteY1" fmla="*/ 146400 h 292800"/>
              <a:gd name="connsiteX2" fmla="*/ 318629 w 465029"/>
              <a:gd name="connsiteY2" fmla="*/ 292800 h 292800"/>
              <a:gd name="connsiteX3" fmla="*/ 261644 w 465029"/>
              <a:gd name="connsiteY3" fmla="*/ 281295 h 292800"/>
              <a:gd name="connsiteX4" fmla="*/ 232515 w 465029"/>
              <a:gd name="connsiteY4" fmla="*/ 261656 h 292800"/>
              <a:gd name="connsiteX5" fmla="*/ 249921 w 465029"/>
              <a:gd name="connsiteY5" fmla="*/ 249920 h 292800"/>
              <a:gd name="connsiteX6" fmla="*/ 292800 w 465029"/>
              <a:gd name="connsiteY6" fmla="*/ 146400 h 292800"/>
              <a:gd name="connsiteX7" fmla="*/ 249921 w 465029"/>
              <a:gd name="connsiteY7" fmla="*/ 42880 h 292800"/>
              <a:gd name="connsiteX8" fmla="*/ 232515 w 465029"/>
              <a:gd name="connsiteY8" fmla="*/ 31144 h 292800"/>
              <a:gd name="connsiteX9" fmla="*/ 261644 w 465029"/>
              <a:gd name="connsiteY9" fmla="*/ 11505 h 292800"/>
              <a:gd name="connsiteX10" fmla="*/ 318629 w 465029"/>
              <a:gd name="connsiteY10" fmla="*/ 0 h 292800"/>
              <a:gd name="connsiteX11" fmla="*/ 146400 w 465029"/>
              <a:gd name="connsiteY11" fmla="*/ 0 h 292800"/>
              <a:gd name="connsiteX12" fmla="*/ 203386 w 465029"/>
              <a:gd name="connsiteY12" fmla="*/ 11505 h 292800"/>
              <a:gd name="connsiteX13" fmla="*/ 232515 w 465029"/>
              <a:gd name="connsiteY13" fmla="*/ 31144 h 292800"/>
              <a:gd name="connsiteX14" fmla="*/ 215109 w 465029"/>
              <a:gd name="connsiteY14" fmla="*/ 42880 h 292800"/>
              <a:gd name="connsiteX15" fmla="*/ 172229 w 465029"/>
              <a:gd name="connsiteY15" fmla="*/ 146400 h 292800"/>
              <a:gd name="connsiteX16" fmla="*/ 215109 w 465029"/>
              <a:gd name="connsiteY16" fmla="*/ 249920 h 292800"/>
              <a:gd name="connsiteX17" fmla="*/ 232515 w 465029"/>
              <a:gd name="connsiteY17" fmla="*/ 261656 h 292800"/>
              <a:gd name="connsiteX18" fmla="*/ 203386 w 465029"/>
              <a:gd name="connsiteY18" fmla="*/ 281295 h 292800"/>
              <a:gd name="connsiteX19" fmla="*/ 146400 w 465029"/>
              <a:gd name="connsiteY19" fmla="*/ 292800 h 292800"/>
              <a:gd name="connsiteX20" fmla="*/ 0 w 465029"/>
              <a:gd name="connsiteY20" fmla="*/ 146400 h 292800"/>
              <a:gd name="connsiteX21" fmla="*/ 146400 w 465029"/>
              <a:gd name="connsiteY21" fmla="*/ 0 h 29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65029" h="292800">
                <a:moveTo>
                  <a:pt x="318629" y="0"/>
                </a:moveTo>
                <a:cubicBezTo>
                  <a:pt x="399483" y="0"/>
                  <a:pt x="465029" y="65546"/>
                  <a:pt x="465029" y="146400"/>
                </a:cubicBezTo>
                <a:cubicBezTo>
                  <a:pt x="465029" y="227254"/>
                  <a:pt x="399483" y="292800"/>
                  <a:pt x="318629" y="292800"/>
                </a:cubicBezTo>
                <a:cubicBezTo>
                  <a:pt x="298416" y="292800"/>
                  <a:pt x="279159" y="288703"/>
                  <a:pt x="261644" y="281295"/>
                </a:cubicBezTo>
                <a:lnTo>
                  <a:pt x="232515" y="261656"/>
                </a:lnTo>
                <a:lnTo>
                  <a:pt x="249921" y="249920"/>
                </a:lnTo>
                <a:cubicBezTo>
                  <a:pt x="276414" y="223427"/>
                  <a:pt x="292800" y="186827"/>
                  <a:pt x="292800" y="146400"/>
                </a:cubicBezTo>
                <a:cubicBezTo>
                  <a:pt x="292800" y="105973"/>
                  <a:pt x="276414" y="69373"/>
                  <a:pt x="249921" y="42880"/>
                </a:cubicBezTo>
                <a:lnTo>
                  <a:pt x="232515" y="31144"/>
                </a:lnTo>
                <a:lnTo>
                  <a:pt x="261644" y="11505"/>
                </a:lnTo>
                <a:cubicBezTo>
                  <a:pt x="279159" y="4097"/>
                  <a:pt x="298416" y="0"/>
                  <a:pt x="318629" y="0"/>
                </a:cubicBezTo>
                <a:close/>
                <a:moveTo>
                  <a:pt x="146400" y="0"/>
                </a:moveTo>
                <a:cubicBezTo>
                  <a:pt x="166613" y="0"/>
                  <a:pt x="185871" y="4097"/>
                  <a:pt x="203386" y="11505"/>
                </a:cubicBezTo>
                <a:lnTo>
                  <a:pt x="232515" y="31144"/>
                </a:lnTo>
                <a:lnTo>
                  <a:pt x="215109" y="42880"/>
                </a:lnTo>
                <a:cubicBezTo>
                  <a:pt x="188616" y="69373"/>
                  <a:pt x="172229" y="105973"/>
                  <a:pt x="172229" y="146400"/>
                </a:cubicBezTo>
                <a:cubicBezTo>
                  <a:pt x="172229" y="186827"/>
                  <a:pt x="188616" y="223427"/>
                  <a:pt x="215109" y="249920"/>
                </a:cubicBezTo>
                <a:lnTo>
                  <a:pt x="232515" y="261656"/>
                </a:lnTo>
                <a:lnTo>
                  <a:pt x="203386" y="281295"/>
                </a:lnTo>
                <a:cubicBezTo>
                  <a:pt x="185871" y="288703"/>
                  <a:pt x="166613" y="292800"/>
                  <a:pt x="146400" y="292800"/>
                </a:cubicBezTo>
                <a:cubicBezTo>
                  <a:pt x="65546" y="292800"/>
                  <a:pt x="0" y="227254"/>
                  <a:pt x="0" y="146400"/>
                </a:cubicBezTo>
                <a:cubicBezTo>
                  <a:pt x="0" y="65546"/>
                  <a:pt x="65546" y="0"/>
                  <a:pt x="146400" y="0"/>
                </a:cubicBezTo>
                <a:close/>
              </a:path>
            </a:pathLst>
          </a:custGeom>
          <a:noFill/>
          <a:ln w="38100">
            <a:solidFill>
              <a:srgbClr val="F6F4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CABE0451-1361-F379-008F-50907193623C}"/>
              </a:ext>
            </a:extLst>
          </p:cNvPr>
          <p:cNvSpPr txBox="1">
            <a:spLocks/>
          </p:cNvSpPr>
          <p:nvPr/>
        </p:nvSpPr>
        <p:spPr>
          <a:xfrm>
            <a:off x="2759073" y="4194890"/>
            <a:ext cx="6673850" cy="43516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ID" sz="2400" spc="600" dirty="0">
                <a:solidFill>
                  <a:srgbClr val="F6F4EF"/>
                </a:solidFill>
                <a:effectLst/>
                <a:latin typeface="Noto Sans JP Medium" panose="020B0500000000000000" pitchFamily="34" charset="-128"/>
                <a:ea typeface="Noto Sans JP Medium" panose="020B0500000000000000" pitchFamily="34" charset="-128"/>
              </a:rPr>
              <a:t>GRITTE</a:t>
            </a:r>
            <a:r>
              <a:rPr lang="en-ID" sz="2400" spc="600" dirty="0">
                <a:solidFill>
                  <a:srgbClr val="F6F4EF"/>
                </a:solidFill>
                <a:latin typeface="Noto Sans JP Medium" panose="020B0500000000000000" pitchFamily="34" charset="-128"/>
                <a:ea typeface="Noto Sans JP Medium" panose="020B0500000000000000" pitchFamily="34" charset="-128"/>
              </a:rPr>
              <a:t> </a:t>
            </a:r>
            <a:r>
              <a:rPr lang="en-ID" sz="2400" spc="600" dirty="0">
                <a:solidFill>
                  <a:srgbClr val="F6F4EF"/>
                </a:solidFill>
                <a:effectLst/>
                <a:latin typeface="Noto Sans JP Medium" panose="020B0500000000000000" pitchFamily="34" charset="-128"/>
                <a:ea typeface="Noto Sans JP Medium" panose="020B0500000000000000" pitchFamily="34" charset="-128"/>
              </a:rPr>
              <a:t>MAE </a:t>
            </a:r>
            <a:r>
              <a:rPr lang="en-ID" sz="2400" spc="600" dirty="0">
                <a:solidFill>
                  <a:srgbClr val="F6F4EF"/>
                </a:solidFill>
                <a:effectLst/>
                <a:latin typeface="Noto Sans JP Light" panose="020B0300000000000000" pitchFamily="34" charset="-128"/>
                <a:ea typeface="Noto Sans JP Light" panose="020B0300000000000000" pitchFamily="34" charset="-128"/>
              </a:rPr>
              <a:t>EVANS</a:t>
            </a:r>
            <a:endParaRPr lang="en-US" sz="2400" spc="600" dirty="0">
              <a:solidFill>
                <a:srgbClr val="F6F4EF"/>
              </a:solidFill>
              <a:latin typeface="Noto Sans JP Light" panose="020B0300000000000000" pitchFamily="34" charset="-128"/>
              <a:ea typeface="Noto Sans JP Light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2537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2F29E99-7680-7E39-2998-43C3728204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EBCDC2-1F59-345C-640D-62A91378DE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7837" y="3595607"/>
            <a:ext cx="5454831" cy="748317"/>
          </a:xfrm>
        </p:spPr>
        <p:txBody>
          <a:bodyPr/>
          <a:lstStyle/>
          <a:p>
            <a:pPr algn="r"/>
            <a:r>
              <a:rPr lang="en-ID" sz="6000" b="0" i="0" dirty="0">
                <a:effectLst/>
                <a:latin typeface="Bodoni 72 Oldstyle Book" pitchFamily="2" charset="0"/>
              </a:rPr>
              <a:t>Hi, </a:t>
            </a:r>
            <a:r>
              <a:rPr lang="en-ID" sz="6000" b="0" i="1" dirty="0" err="1">
                <a:effectLst/>
                <a:latin typeface="Bodoni 72 Oldstyle Book" pitchFamily="2" charset="0"/>
              </a:rPr>
              <a:t>Gritte</a:t>
            </a:r>
            <a:r>
              <a:rPr lang="en-ID" sz="6000" b="0" i="1" dirty="0">
                <a:effectLst/>
                <a:latin typeface="Bodoni 72 Oldstyle Book" pitchFamily="2" charset="0"/>
              </a:rPr>
              <a:t> is Here!</a:t>
            </a:r>
            <a:endParaRPr lang="en-US" sz="6000" i="1" dirty="0">
              <a:latin typeface="Bodoni 72 Oldstyle Book" pitchFamily="2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60118E-D9AF-2205-CA73-58A40741ABE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0E670A-E21A-B2AE-E1F1-B26F497E326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79733" y="2325792"/>
            <a:ext cx="4521199" cy="868680"/>
          </a:xfrm>
        </p:spPr>
        <p:txBody>
          <a:bodyPr/>
          <a:lstStyle/>
          <a:p>
            <a:pPr marL="0" indent="0" algn="just">
              <a:lnSpc>
                <a:spcPts val="1500"/>
              </a:lnSpc>
              <a:buNone/>
            </a:pPr>
            <a:r>
              <a:rPr lang="en-ID" sz="1100" dirty="0">
                <a:effectLst/>
              </a:rPr>
              <a:t>Lorem ipsum </a:t>
            </a:r>
            <a:r>
              <a:rPr lang="en-ID" sz="1100" dirty="0" err="1">
                <a:effectLst/>
              </a:rPr>
              <a:t>dolor</a:t>
            </a:r>
            <a:r>
              <a:rPr lang="en-ID" sz="1100" dirty="0">
                <a:effectLst/>
              </a:rPr>
              <a:t> sit </a:t>
            </a:r>
            <a:r>
              <a:rPr lang="en-ID" sz="1100" dirty="0" err="1">
                <a:effectLst/>
              </a:rPr>
              <a:t>amet</a:t>
            </a:r>
            <a:r>
              <a:rPr lang="en-ID" sz="1100" dirty="0">
                <a:effectLst/>
              </a:rPr>
              <a:t>, </a:t>
            </a:r>
            <a:r>
              <a:rPr lang="en-ID" sz="1100" dirty="0" err="1">
                <a:effectLst/>
              </a:rPr>
              <a:t>consectetur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adipiscing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elit</a:t>
            </a:r>
            <a:r>
              <a:rPr lang="en-ID" sz="1100" dirty="0">
                <a:effectLst/>
              </a:rPr>
              <a:t>. Donec libero </a:t>
            </a:r>
            <a:r>
              <a:rPr lang="en-ID" sz="1100" dirty="0" err="1">
                <a:effectLst/>
              </a:rPr>
              <a:t>quam</a:t>
            </a:r>
            <a:r>
              <a:rPr lang="en-ID" sz="1100" dirty="0">
                <a:effectLst/>
              </a:rPr>
              <a:t>, </a:t>
            </a:r>
            <a:r>
              <a:rPr lang="en-ID" sz="1100" dirty="0" err="1">
                <a:effectLst/>
              </a:rPr>
              <a:t>dignissim</a:t>
            </a:r>
            <a:r>
              <a:rPr lang="en-ID" sz="1100" dirty="0">
                <a:effectLst/>
              </a:rPr>
              <a:t> sit </a:t>
            </a:r>
            <a:r>
              <a:rPr lang="en-ID" sz="1100" dirty="0" err="1">
                <a:effectLst/>
              </a:rPr>
              <a:t>amet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luctus</a:t>
            </a:r>
            <a:r>
              <a:rPr lang="en-ID" sz="1100" dirty="0">
                <a:effectLst/>
              </a:rPr>
              <a:t> a, </a:t>
            </a:r>
            <a:r>
              <a:rPr lang="en-ID" sz="1100" dirty="0" err="1">
                <a:effectLst/>
              </a:rPr>
              <a:t>fringilla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sed</a:t>
            </a:r>
            <a:r>
              <a:rPr lang="en-ID" sz="1100" dirty="0">
                <a:effectLst/>
              </a:rPr>
              <a:t> magna. Aenean </a:t>
            </a:r>
            <a:r>
              <a:rPr lang="en-ID" sz="1100" dirty="0" err="1">
                <a:effectLst/>
              </a:rPr>
              <a:t>pretium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placerat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hendrerit</a:t>
            </a:r>
            <a:r>
              <a:rPr lang="en-ID" sz="1100" dirty="0">
                <a:effectLst/>
              </a:rPr>
              <a:t>. </a:t>
            </a:r>
            <a:r>
              <a:rPr lang="en-ID" sz="1100" dirty="0" err="1">
                <a:effectLst/>
              </a:rPr>
              <a:t>Quisque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augue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urna</a:t>
            </a:r>
            <a:r>
              <a:rPr lang="en-ID" sz="1100" dirty="0">
                <a:effectLst/>
              </a:rPr>
              <a:t>, </a:t>
            </a:r>
            <a:r>
              <a:rPr lang="en-ID" sz="1100" dirty="0" err="1">
                <a:effectLst/>
              </a:rPr>
              <a:t>aliquet</a:t>
            </a:r>
            <a:r>
              <a:rPr lang="en-ID" sz="1100" dirty="0">
                <a:effectLst/>
              </a:rPr>
              <a:t> et </a:t>
            </a:r>
            <a:r>
              <a:rPr lang="en-ID" sz="1100" dirty="0" err="1">
                <a:effectLst/>
              </a:rPr>
              <a:t>sapien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quis</a:t>
            </a:r>
            <a:r>
              <a:rPr lang="en-ID" sz="1100" dirty="0">
                <a:effectLst/>
              </a:rPr>
              <a:t>, </a:t>
            </a:r>
            <a:r>
              <a:rPr lang="en-ID" sz="1100" dirty="0" err="1">
                <a:effectLst/>
              </a:rPr>
              <a:t>ultrices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rhoncus</a:t>
            </a:r>
            <a:r>
              <a:rPr lang="en-ID" sz="1100" dirty="0">
                <a:effectLst/>
              </a:rPr>
              <a:t> diam.</a:t>
            </a:r>
            <a:endParaRPr lang="en-US" sz="11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19B6E6B-A451-965A-225C-739937B15C0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ts val="1000"/>
              </a:lnSpc>
            </a:pPr>
            <a:r>
              <a:rPr lang="en-US" dirty="0"/>
              <a:t>Warm Greeting</a:t>
            </a:r>
          </a:p>
          <a:p>
            <a:pPr>
              <a:lnSpc>
                <a:spcPts val="1000"/>
              </a:lnSpc>
            </a:pPr>
            <a:r>
              <a:rPr lang="en-US" dirty="0"/>
              <a:t>from </a:t>
            </a:r>
            <a:r>
              <a:rPr lang="en-US" dirty="0" err="1"/>
              <a:t>Gritte</a:t>
            </a:r>
            <a:r>
              <a:rPr lang="en-US" dirty="0"/>
              <a:t> Mae Evans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4C936F9-D060-B1A8-07D5-10BEAA9CA7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01/00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9D1F731-B354-D9AF-B2D3-890F7C02A97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179733" y="3257549"/>
            <a:ext cx="4521199" cy="993245"/>
          </a:xfrm>
        </p:spPr>
        <p:txBody>
          <a:bodyPr/>
          <a:lstStyle/>
          <a:p>
            <a:pPr marL="0" indent="0" algn="just">
              <a:lnSpc>
                <a:spcPts val="1500"/>
              </a:lnSpc>
              <a:buNone/>
            </a:pPr>
            <a:r>
              <a:rPr lang="en-ID" sz="1100" dirty="0" err="1">
                <a:effectLst/>
              </a:rPr>
              <a:t>Suspendisse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laoreet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diam</a:t>
            </a:r>
            <a:r>
              <a:rPr lang="en-ID" sz="1100" dirty="0">
                <a:effectLst/>
              </a:rPr>
              <a:t> et </a:t>
            </a:r>
            <a:r>
              <a:rPr lang="en-ID" sz="1100" dirty="0" err="1">
                <a:effectLst/>
              </a:rPr>
              <a:t>metus</a:t>
            </a:r>
            <a:r>
              <a:rPr lang="en-ID" sz="1100" dirty="0">
                <a:effectLst/>
              </a:rPr>
              <a:t> pharetra </a:t>
            </a:r>
            <a:r>
              <a:rPr lang="en-ID" sz="1100" dirty="0" err="1">
                <a:effectLst/>
              </a:rPr>
              <a:t>porttitor</a:t>
            </a:r>
            <a:r>
              <a:rPr lang="en-ID" sz="1100" dirty="0">
                <a:effectLst/>
              </a:rPr>
              <a:t>. Donec </a:t>
            </a:r>
            <a:r>
              <a:rPr lang="en-ID" sz="1100" dirty="0" err="1">
                <a:effectLst/>
              </a:rPr>
              <a:t>vel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erat</a:t>
            </a:r>
            <a:r>
              <a:rPr lang="en-ID" sz="1100" dirty="0">
                <a:effectLst/>
              </a:rPr>
              <a:t> ac </a:t>
            </a:r>
            <a:r>
              <a:rPr lang="en-ID" sz="1100" dirty="0" err="1">
                <a:effectLst/>
              </a:rPr>
              <a:t>est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tristique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tempor</a:t>
            </a:r>
            <a:r>
              <a:rPr lang="en-ID" sz="1100" dirty="0">
                <a:effectLst/>
              </a:rPr>
              <a:t>. </a:t>
            </a:r>
            <a:r>
              <a:rPr lang="en-ID" sz="1100" dirty="0" err="1">
                <a:effectLst/>
              </a:rPr>
              <a:t>Aliquam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eget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dolor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arcu</a:t>
            </a:r>
            <a:r>
              <a:rPr lang="en-ID" sz="1100" dirty="0">
                <a:effectLst/>
              </a:rPr>
              <a:t>. </a:t>
            </a:r>
            <a:r>
              <a:rPr lang="en-ID" sz="1100" dirty="0" err="1">
                <a:effectLst/>
              </a:rPr>
              <a:t>Curabitur</a:t>
            </a:r>
            <a:r>
              <a:rPr lang="en-ID" sz="1100" dirty="0">
                <a:effectLst/>
              </a:rPr>
              <a:t> et </a:t>
            </a:r>
            <a:r>
              <a:rPr lang="en-ID" sz="1100" dirty="0" err="1">
                <a:effectLst/>
              </a:rPr>
              <a:t>malesuada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nunc</a:t>
            </a:r>
            <a:r>
              <a:rPr lang="en-ID" sz="1100" dirty="0">
                <a:effectLst/>
              </a:rPr>
              <a:t>, et </a:t>
            </a:r>
            <a:r>
              <a:rPr lang="en-ID" sz="1100" dirty="0" err="1">
                <a:effectLst/>
              </a:rPr>
              <a:t>imperdiet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nisl</a:t>
            </a:r>
            <a:r>
              <a:rPr lang="en-ID" sz="1100" dirty="0">
                <a:effectLst/>
              </a:rPr>
              <a:t>. Cras </a:t>
            </a:r>
            <a:r>
              <a:rPr lang="en-ID" sz="1100" dirty="0" err="1">
                <a:effectLst/>
              </a:rPr>
              <a:t>pretium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felis</a:t>
            </a:r>
            <a:r>
              <a:rPr lang="en-ID" sz="1100" dirty="0">
                <a:effectLst/>
              </a:rPr>
              <a:t> vitae </a:t>
            </a:r>
            <a:r>
              <a:rPr lang="en-ID" sz="1100" dirty="0" err="1">
                <a:effectLst/>
              </a:rPr>
              <a:t>rutrum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imperdiet</a:t>
            </a:r>
            <a:r>
              <a:rPr lang="en-ID" sz="1100" dirty="0">
                <a:effectLst/>
              </a:rPr>
              <a:t>. </a:t>
            </a:r>
            <a:r>
              <a:rPr lang="en-ID" sz="1100" dirty="0" err="1">
                <a:effectLst/>
              </a:rPr>
              <a:t>Nullam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nisl</a:t>
            </a:r>
            <a:r>
              <a:rPr lang="en-ID" sz="1100" dirty="0">
                <a:effectLst/>
              </a:rPr>
              <a:t> dui, </a:t>
            </a:r>
            <a:r>
              <a:rPr lang="en-ID" sz="1100" dirty="0" err="1">
                <a:effectLst/>
              </a:rPr>
              <a:t>suscipit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mollis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tincidunt</a:t>
            </a:r>
            <a:r>
              <a:rPr lang="en-ID" sz="1100" dirty="0">
                <a:effectLst/>
              </a:rPr>
              <a:t> a, semper vitae </a:t>
            </a:r>
            <a:r>
              <a:rPr lang="en-ID" sz="1100" dirty="0" err="1">
                <a:effectLst/>
              </a:rPr>
              <a:t>arcu</a:t>
            </a:r>
            <a:r>
              <a:rPr lang="en-ID" sz="1100" dirty="0">
                <a:effectLst/>
              </a:rPr>
              <a:t>. </a:t>
            </a:r>
            <a:r>
              <a:rPr lang="en-ID" sz="1100" dirty="0" err="1">
                <a:effectLst/>
              </a:rPr>
              <a:t>Suspendisse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tincidunt</a:t>
            </a:r>
            <a:r>
              <a:rPr lang="en-ID" sz="1100" dirty="0">
                <a:effectLst/>
              </a:rPr>
              <a:t> ex </a:t>
            </a:r>
            <a:r>
              <a:rPr lang="en-ID" sz="1100" dirty="0" err="1">
                <a:effectLst/>
              </a:rPr>
              <a:t>ut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diam</a:t>
            </a:r>
            <a:r>
              <a:rPr lang="en-ID" sz="1100" dirty="0">
                <a:effectLst/>
              </a:rPr>
              <a:t> maximus </a:t>
            </a:r>
            <a:r>
              <a:rPr lang="en-ID" sz="1100" dirty="0" err="1">
                <a:effectLst/>
              </a:rPr>
              <a:t>mollis</a:t>
            </a:r>
            <a:r>
              <a:rPr lang="en-ID" sz="1100" dirty="0">
                <a:effectLst/>
              </a:rPr>
              <a:t>. 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878421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DC5E66D-25D1-7691-AA07-F3307DC7DB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75DDB-8B73-EA26-0F65-5526E3C5855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Back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04A1C9-35BD-EB03-F401-5AA9C70AFD4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 by </a:t>
            </a:r>
            <a:r>
              <a:rPr lang="en-US" dirty="0" err="1"/>
              <a:t>Gritte</a:t>
            </a:r>
            <a:r>
              <a:rPr lang="en-US" dirty="0"/>
              <a:t> Mae Evans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92FFD82-C6C5-BAE7-2684-0AFC292AEF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1561" y="475768"/>
            <a:ext cx="4925339" cy="2062480"/>
          </a:xfrm>
        </p:spPr>
        <p:txBody>
          <a:bodyPr/>
          <a:lstStyle/>
          <a:p>
            <a:r>
              <a:rPr lang="en-ID" sz="6000" b="0" i="0" dirty="0">
                <a:effectLst/>
                <a:latin typeface="Bodoni 72 Oldstyle Book" pitchFamily="2" charset="0"/>
              </a:rPr>
              <a:t>Education    </a:t>
            </a:r>
            <a:br>
              <a:rPr lang="en-ID" sz="6000" b="0" i="0" dirty="0">
                <a:effectLst/>
                <a:latin typeface="Bodoni 72 Oldstyle Book" pitchFamily="2" charset="0"/>
              </a:rPr>
            </a:br>
            <a:r>
              <a:rPr lang="en-ID" sz="6000" b="0" i="0" dirty="0">
                <a:effectLst/>
                <a:latin typeface="Bodoni 72 Oldstyle Book" pitchFamily="2" charset="0"/>
              </a:rPr>
              <a:t>    </a:t>
            </a:r>
            <a:r>
              <a:rPr lang="en-ID" sz="6000" b="0" i="1" dirty="0">
                <a:effectLst/>
                <a:latin typeface="Bodoni 72 Oldstyle Book" pitchFamily="2" charset="0"/>
              </a:rPr>
              <a:t>Background.</a:t>
            </a:r>
            <a:endParaRPr lang="en-US" sz="6000" i="1" dirty="0">
              <a:latin typeface="Bodoni 72 Oldstyle Book" pitchFamily="2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BDA1161-94C5-DA49-BF3F-6ACD7765717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02/00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28EAF53-0D0B-3981-A2B9-26A9EC828E2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021561" y="3687762"/>
            <a:ext cx="2334539" cy="1925637"/>
          </a:xfrm>
        </p:spPr>
        <p:txBody>
          <a:bodyPr/>
          <a:lstStyle/>
          <a:p>
            <a:pPr marL="0" indent="0" algn="just">
              <a:lnSpc>
                <a:spcPts val="1500"/>
              </a:lnSpc>
              <a:buNone/>
            </a:pPr>
            <a:r>
              <a:rPr lang="en-ID" sz="1100" dirty="0">
                <a:effectLst/>
              </a:rPr>
              <a:t>Lorem ipsum </a:t>
            </a:r>
            <a:r>
              <a:rPr lang="en-ID" sz="1100" dirty="0" err="1">
                <a:effectLst/>
              </a:rPr>
              <a:t>dolor</a:t>
            </a:r>
            <a:r>
              <a:rPr lang="en-ID" sz="1100" dirty="0">
                <a:effectLst/>
              </a:rPr>
              <a:t> sit </a:t>
            </a:r>
            <a:r>
              <a:rPr lang="en-ID" sz="1100" dirty="0" err="1">
                <a:effectLst/>
              </a:rPr>
              <a:t>amet</a:t>
            </a:r>
            <a:r>
              <a:rPr lang="en-ID" sz="1100" dirty="0">
                <a:effectLst/>
              </a:rPr>
              <a:t>, </a:t>
            </a:r>
            <a:r>
              <a:rPr lang="en-ID" sz="1100" dirty="0" err="1">
                <a:effectLst/>
              </a:rPr>
              <a:t>consectetur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adipiscing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elit</a:t>
            </a:r>
            <a:r>
              <a:rPr lang="en-ID" sz="1100" dirty="0">
                <a:effectLst/>
              </a:rPr>
              <a:t>. Donec libero </a:t>
            </a:r>
            <a:r>
              <a:rPr lang="en-ID" sz="1100" dirty="0" err="1">
                <a:effectLst/>
              </a:rPr>
              <a:t>quam</a:t>
            </a:r>
            <a:r>
              <a:rPr lang="en-ID" sz="1100" dirty="0">
                <a:effectLst/>
              </a:rPr>
              <a:t>, </a:t>
            </a:r>
            <a:r>
              <a:rPr lang="en-ID" sz="1100" dirty="0" err="1">
                <a:effectLst/>
              </a:rPr>
              <a:t>dignissim</a:t>
            </a:r>
            <a:r>
              <a:rPr lang="en-ID" sz="1100" dirty="0">
                <a:effectLst/>
              </a:rPr>
              <a:t> sit </a:t>
            </a:r>
            <a:r>
              <a:rPr lang="en-ID" sz="1100" dirty="0" err="1">
                <a:effectLst/>
              </a:rPr>
              <a:t>amet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luctus</a:t>
            </a:r>
            <a:r>
              <a:rPr lang="en-ID" sz="1100" dirty="0">
                <a:effectLst/>
              </a:rPr>
              <a:t> a, </a:t>
            </a:r>
            <a:r>
              <a:rPr lang="en-ID" sz="1100" dirty="0" err="1">
                <a:effectLst/>
              </a:rPr>
              <a:t>fringilla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sed</a:t>
            </a:r>
            <a:r>
              <a:rPr lang="en-ID" sz="1100" dirty="0">
                <a:effectLst/>
              </a:rPr>
              <a:t> magna. Aenean </a:t>
            </a:r>
            <a:r>
              <a:rPr lang="en-ID" sz="1100" dirty="0" err="1">
                <a:effectLst/>
              </a:rPr>
              <a:t>pretium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placerat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hendrerit</a:t>
            </a:r>
            <a:r>
              <a:rPr lang="en-ID" sz="1100" dirty="0">
                <a:effectLst/>
              </a:rPr>
              <a:t>. </a:t>
            </a:r>
            <a:r>
              <a:rPr lang="en-ID" sz="1100" dirty="0" err="1">
                <a:effectLst/>
              </a:rPr>
              <a:t>Quisque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augue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urna</a:t>
            </a:r>
            <a:r>
              <a:rPr lang="en-ID" sz="1100" dirty="0">
                <a:effectLst/>
              </a:rPr>
              <a:t>, </a:t>
            </a:r>
            <a:r>
              <a:rPr lang="en-ID" sz="1100" dirty="0" err="1">
                <a:effectLst/>
              </a:rPr>
              <a:t>aliquet</a:t>
            </a:r>
            <a:r>
              <a:rPr lang="en-ID" sz="1100" dirty="0">
                <a:effectLst/>
              </a:rPr>
              <a:t> et </a:t>
            </a:r>
            <a:r>
              <a:rPr lang="en-ID" sz="1100" dirty="0" err="1">
                <a:effectLst/>
              </a:rPr>
              <a:t>sapien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quis</a:t>
            </a:r>
            <a:r>
              <a:rPr lang="en-ID" sz="1100" dirty="0">
                <a:effectLst/>
              </a:rPr>
              <a:t>, </a:t>
            </a:r>
            <a:r>
              <a:rPr lang="en-ID" sz="1100" dirty="0" err="1">
                <a:effectLst/>
              </a:rPr>
              <a:t>ultrices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rhoncus</a:t>
            </a:r>
            <a:r>
              <a:rPr lang="en-ID" sz="1100" dirty="0">
                <a:effectLst/>
              </a:rPr>
              <a:t> diam.</a:t>
            </a:r>
            <a:r>
              <a:rPr lang="en-US" sz="1100" dirty="0">
                <a:effectLst/>
              </a:rPr>
              <a:t> </a:t>
            </a:r>
            <a:r>
              <a:rPr lang="en-ID" sz="1100" dirty="0" err="1">
                <a:effectLst/>
              </a:rPr>
              <a:t>Suspendisse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laoreet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diam</a:t>
            </a:r>
            <a:r>
              <a:rPr lang="en-ID" sz="1100" dirty="0">
                <a:effectLst/>
              </a:rPr>
              <a:t> et </a:t>
            </a:r>
            <a:r>
              <a:rPr lang="en-ID" sz="1100" dirty="0" err="1">
                <a:effectLst/>
              </a:rPr>
              <a:t>metus</a:t>
            </a:r>
            <a:r>
              <a:rPr lang="en-ID" sz="1100" dirty="0">
                <a:effectLst/>
              </a:rPr>
              <a:t> pharetra </a:t>
            </a:r>
            <a:r>
              <a:rPr lang="en-ID" sz="1100" dirty="0" err="1">
                <a:effectLst/>
              </a:rPr>
              <a:t>porttitor</a:t>
            </a:r>
            <a:r>
              <a:rPr lang="en-ID" sz="1100" dirty="0">
                <a:effectLst/>
              </a:rPr>
              <a:t>. </a:t>
            </a:r>
            <a:endParaRPr lang="en-US" sz="11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A277EE8-6D30-BD8F-C5BE-77C1FB012C9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12361" y="3700462"/>
            <a:ext cx="2334539" cy="1925637"/>
          </a:xfrm>
        </p:spPr>
        <p:txBody>
          <a:bodyPr/>
          <a:lstStyle/>
          <a:p>
            <a:pPr marL="0" indent="0" algn="just">
              <a:lnSpc>
                <a:spcPts val="1500"/>
              </a:lnSpc>
              <a:buNone/>
            </a:pPr>
            <a:r>
              <a:rPr lang="en-ID" sz="1100" dirty="0">
                <a:effectLst/>
              </a:rPr>
              <a:t>Donec </a:t>
            </a:r>
            <a:r>
              <a:rPr lang="en-ID" sz="1100" dirty="0" err="1">
                <a:effectLst/>
              </a:rPr>
              <a:t>vel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erat</a:t>
            </a:r>
            <a:r>
              <a:rPr lang="en-ID" sz="1100" dirty="0">
                <a:effectLst/>
              </a:rPr>
              <a:t> ac </a:t>
            </a:r>
            <a:r>
              <a:rPr lang="en-ID" sz="1100" dirty="0" err="1">
                <a:effectLst/>
              </a:rPr>
              <a:t>est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tristique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tempor</a:t>
            </a:r>
            <a:r>
              <a:rPr lang="en-ID" sz="1100" dirty="0">
                <a:effectLst/>
              </a:rPr>
              <a:t>. </a:t>
            </a:r>
            <a:r>
              <a:rPr lang="en-ID" sz="1100" dirty="0" err="1">
                <a:effectLst/>
              </a:rPr>
              <a:t>Aliquam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eget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dolor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arcu</a:t>
            </a:r>
            <a:r>
              <a:rPr lang="en-ID" sz="1100" dirty="0">
                <a:effectLst/>
              </a:rPr>
              <a:t>. </a:t>
            </a:r>
            <a:r>
              <a:rPr lang="en-ID" sz="1100" dirty="0" err="1">
                <a:effectLst/>
              </a:rPr>
              <a:t>Curabitur</a:t>
            </a:r>
            <a:r>
              <a:rPr lang="en-ID" sz="1100" dirty="0">
                <a:effectLst/>
              </a:rPr>
              <a:t> et </a:t>
            </a:r>
            <a:r>
              <a:rPr lang="en-ID" sz="1100" dirty="0" err="1">
                <a:effectLst/>
              </a:rPr>
              <a:t>malesuada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nunc</a:t>
            </a:r>
            <a:r>
              <a:rPr lang="en-ID" sz="1100" dirty="0">
                <a:effectLst/>
              </a:rPr>
              <a:t>, et </a:t>
            </a:r>
            <a:r>
              <a:rPr lang="en-ID" sz="1100" dirty="0" err="1">
                <a:effectLst/>
              </a:rPr>
              <a:t>imperdiet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nisl</a:t>
            </a:r>
            <a:r>
              <a:rPr lang="en-ID" sz="1100" dirty="0">
                <a:effectLst/>
              </a:rPr>
              <a:t>. Cras </a:t>
            </a:r>
            <a:r>
              <a:rPr lang="en-ID" sz="1100" dirty="0" err="1">
                <a:effectLst/>
              </a:rPr>
              <a:t>pretium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felis</a:t>
            </a:r>
            <a:r>
              <a:rPr lang="en-ID" sz="1100" dirty="0">
                <a:effectLst/>
              </a:rPr>
              <a:t> vitae </a:t>
            </a:r>
            <a:r>
              <a:rPr lang="en-ID" sz="1100" dirty="0" err="1">
                <a:effectLst/>
              </a:rPr>
              <a:t>rutrum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imperdiet</a:t>
            </a:r>
            <a:r>
              <a:rPr lang="en-ID" sz="1100" dirty="0">
                <a:effectLst/>
              </a:rPr>
              <a:t>. </a:t>
            </a:r>
            <a:r>
              <a:rPr lang="en-ID" sz="1100" dirty="0" err="1">
                <a:effectLst/>
              </a:rPr>
              <a:t>Nullam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nisl</a:t>
            </a:r>
            <a:r>
              <a:rPr lang="en-ID" sz="1100" dirty="0">
                <a:effectLst/>
              </a:rPr>
              <a:t> dui, </a:t>
            </a:r>
            <a:r>
              <a:rPr lang="en-ID" sz="1100" dirty="0" err="1">
                <a:effectLst/>
              </a:rPr>
              <a:t>suscipit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mollis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tincidunt</a:t>
            </a:r>
            <a:r>
              <a:rPr lang="en-ID" sz="1100" dirty="0">
                <a:effectLst/>
              </a:rPr>
              <a:t> a, semper vitae </a:t>
            </a:r>
            <a:r>
              <a:rPr lang="en-ID" sz="1100" dirty="0" err="1">
                <a:effectLst/>
              </a:rPr>
              <a:t>arcu</a:t>
            </a:r>
            <a:r>
              <a:rPr lang="en-ID" sz="1100" dirty="0">
                <a:effectLst/>
              </a:rPr>
              <a:t>. </a:t>
            </a:r>
            <a:r>
              <a:rPr lang="en-ID" sz="1100" dirty="0" err="1">
                <a:effectLst/>
              </a:rPr>
              <a:t>Suspendisse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tincidunt</a:t>
            </a:r>
            <a:r>
              <a:rPr lang="en-ID" sz="1100" dirty="0">
                <a:effectLst/>
              </a:rPr>
              <a:t> ex </a:t>
            </a:r>
            <a:r>
              <a:rPr lang="en-ID" sz="1100" dirty="0" err="1">
                <a:effectLst/>
              </a:rPr>
              <a:t>ut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diam</a:t>
            </a:r>
            <a:r>
              <a:rPr lang="en-ID" sz="1100" dirty="0">
                <a:effectLst/>
              </a:rPr>
              <a:t> maximus </a:t>
            </a:r>
            <a:r>
              <a:rPr lang="en-ID" sz="1100" dirty="0" err="1">
                <a:effectLst/>
              </a:rPr>
              <a:t>mollis</a:t>
            </a:r>
            <a:r>
              <a:rPr lang="en-ID" sz="1100" dirty="0">
                <a:effectLst/>
              </a:rPr>
              <a:t>. </a:t>
            </a:r>
            <a:endParaRPr lang="en-US" sz="1100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6A8BF03-CF47-C505-5AB6-2A85EB65F4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4014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7892C7-8359-D223-2824-C7FC2D7F54D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ACD4C7-73A8-B618-0ABB-6EB22F1F3AD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Back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1EC13-A2CF-A66A-8989-30F8516EA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03/00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8996F5B-66C8-4CBA-3C4B-00383FC518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6000" b="0" dirty="0">
                <a:effectLst/>
                <a:latin typeface="Bodoni 72 Oldstyle Book" pitchFamily="2" charset="0"/>
              </a:rPr>
              <a:t>Technical </a:t>
            </a:r>
            <a:r>
              <a:rPr lang="en-ID" sz="6000" b="0" i="1" dirty="0">
                <a:effectLst/>
                <a:latin typeface="Bodoni 72 Oldstyle Book" pitchFamily="2" charset="0"/>
              </a:rPr>
              <a:t>Skills.</a:t>
            </a:r>
            <a:endParaRPr lang="en-US" sz="6000" i="1" dirty="0">
              <a:latin typeface="Bodoni 72 Oldstyle Book" pitchFamily="2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5D64FA-2735-618B-A305-ECEB337B5F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 algn="just">
              <a:lnSpc>
                <a:spcPts val="1500"/>
              </a:lnSpc>
              <a:buNone/>
            </a:pPr>
            <a:r>
              <a:rPr lang="en-ID" sz="1100" dirty="0">
                <a:effectLst/>
              </a:rPr>
              <a:t>Lorem ipsum </a:t>
            </a:r>
            <a:r>
              <a:rPr lang="en-ID" sz="1100" dirty="0" err="1">
                <a:effectLst/>
              </a:rPr>
              <a:t>dolor</a:t>
            </a:r>
            <a:r>
              <a:rPr lang="en-ID" sz="1100" dirty="0">
                <a:effectLst/>
              </a:rPr>
              <a:t> sit </a:t>
            </a:r>
            <a:r>
              <a:rPr lang="en-ID" sz="1100" dirty="0" err="1">
                <a:effectLst/>
              </a:rPr>
              <a:t>amet</a:t>
            </a:r>
            <a:r>
              <a:rPr lang="en-ID" sz="1100" dirty="0">
                <a:effectLst/>
              </a:rPr>
              <a:t>, </a:t>
            </a:r>
            <a:r>
              <a:rPr lang="en-ID" sz="1100" dirty="0" err="1">
                <a:effectLst/>
              </a:rPr>
              <a:t>consectetur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adipiscing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elit</a:t>
            </a:r>
            <a:r>
              <a:rPr lang="en-ID" sz="1100" dirty="0">
                <a:effectLst/>
              </a:rPr>
              <a:t>. Donec libero </a:t>
            </a:r>
            <a:r>
              <a:rPr lang="en-ID" sz="1100" dirty="0" err="1">
                <a:effectLst/>
              </a:rPr>
              <a:t>quam</a:t>
            </a:r>
            <a:r>
              <a:rPr lang="en-ID" sz="1100" dirty="0">
                <a:effectLst/>
              </a:rPr>
              <a:t>, </a:t>
            </a:r>
            <a:r>
              <a:rPr lang="en-ID" sz="1100" dirty="0" err="1">
                <a:effectLst/>
              </a:rPr>
              <a:t>dignissim</a:t>
            </a:r>
            <a:r>
              <a:rPr lang="en-ID" sz="1100" dirty="0">
                <a:effectLst/>
              </a:rPr>
              <a:t> sit </a:t>
            </a:r>
            <a:r>
              <a:rPr lang="en-ID" sz="1100" dirty="0" err="1">
                <a:effectLst/>
              </a:rPr>
              <a:t>amet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luctus</a:t>
            </a:r>
            <a:r>
              <a:rPr lang="en-ID" sz="1100" dirty="0">
                <a:effectLst/>
              </a:rPr>
              <a:t> a, </a:t>
            </a:r>
            <a:r>
              <a:rPr lang="en-ID" sz="1100" dirty="0" err="1">
                <a:effectLst/>
              </a:rPr>
              <a:t>fringilla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sed</a:t>
            </a:r>
            <a:r>
              <a:rPr lang="en-ID" sz="1100" dirty="0">
                <a:effectLst/>
              </a:rPr>
              <a:t> magna. Aenean </a:t>
            </a:r>
            <a:r>
              <a:rPr lang="en-ID" sz="1100" dirty="0" err="1">
                <a:effectLst/>
              </a:rPr>
              <a:t>pretium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placerat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hendrerit</a:t>
            </a:r>
            <a:r>
              <a:rPr lang="en-ID" sz="1100" dirty="0">
                <a:effectLst/>
              </a:rPr>
              <a:t>. </a:t>
            </a:r>
            <a:r>
              <a:rPr lang="en-ID" sz="1100" dirty="0" err="1">
                <a:effectLst/>
              </a:rPr>
              <a:t>Quisque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augue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urna</a:t>
            </a:r>
            <a:r>
              <a:rPr lang="en-ID" sz="1100" dirty="0">
                <a:effectLst/>
              </a:rPr>
              <a:t>, </a:t>
            </a:r>
            <a:r>
              <a:rPr lang="en-ID" sz="1100" dirty="0" err="1">
                <a:effectLst/>
              </a:rPr>
              <a:t>aliquet</a:t>
            </a:r>
            <a:r>
              <a:rPr lang="en-ID" sz="1100" dirty="0">
                <a:effectLst/>
              </a:rPr>
              <a:t> et </a:t>
            </a:r>
            <a:r>
              <a:rPr lang="en-ID" sz="1100" dirty="0" err="1">
                <a:effectLst/>
              </a:rPr>
              <a:t>sapien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quis</a:t>
            </a:r>
            <a:r>
              <a:rPr lang="en-ID" sz="1100" dirty="0">
                <a:effectLst/>
              </a:rPr>
              <a:t>, </a:t>
            </a:r>
            <a:r>
              <a:rPr lang="en-ID" sz="1100" dirty="0" err="1">
                <a:effectLst/>
              </a:rPr>
              <a:t>ultrices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rhoncus</a:t>
            </a:r>
            <a:r>
              <a:rPr lang="en-ID" sz="1100" dirty="0">
                <a:effectLst/>
              </a:rPr>
              <a:t> diam.</a:t>
            </a:r>
            <a:endParaRPr lang="en-US" sz="110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55611D0-F973-DAAF-EBA6-A288DA8186E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>
              <a:lnSpc>
                <a:spcPts val="1700"/>
              </a:lnSpc>
              <a:buNone/>
            </a:pPr>
            <a:r>
              <a:rPr lang="en-ID" dirty="0">
                <a:solidFill>
                  <a:srgbClr val="98A4A0"/>
                </a:solidFill>
                <a:effectLst/>
                <a:latin typeface="Noto Sans JP Medium" panose="020B0500000000000000" pitchFamily="34" charset="-128"/>
                <a:ea typeface="Noto Sans JP Medium" panose="020B0500000000000000" pitchFamily="34" charset="-128"/>
              </a:rPr>
              <a:t>Writing Skills &amp; Research Skills</a:t>
            </a:r>
            <a:endParaRPr lang="en-US" dirty="0">
              <a:solidFill>
                <a:srgbClr val="98A4A0"/>
              </a:solidFill>
              <a:latin typeface="Noto Sans JP Medium" panose="020B0500000000000000" pitchFamily="34" charset="-128"/>
              <a:ea typeface="Noto Sans JP Medium" panose="020B0500000000000000" pitchFamily="34" charset="-128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A972A09-9E66-830A-CA4B-78E74F07FD0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marL="0" indent="0">
              <a:lnSpc>
                <a:spcPts val="1700"/>
              </a:lnSpc>
              <a:buNone/>
            </a:pPr>
            <a:r>
              <a:rPr lang="en-ID" dirty="0">
                <a:solidFill>
                  <a:srgbClr val="98A4A0"/>
                </a:solidFill>
                <a:effectLst/>
                <a:latin typeface="Noto Sans JP Medium" panose="020B0500000000000000" pitchFamily="34" charset="-128"/>
                <a:ea typeface="Noto Sans JP Medium" panose="020B0500000000000000" pitchFamily="34" charset="-128"/>
              </a:rPr>
              <a:t>Social Media Management</a:t>
            </a:r>
            <a:endParaRPr lang="en-US" dirty="0">
              <a:solidFill>
                <a:srgbClr val="98A4A0"/>
              </a:solidFill>
              <a:latin typeface="Noto Sans JP Medium" panose="020B0500000000000000" pitchFamily="34" charset="-128"/>
              <a:ea typeface="Noto Sans JP Medium" panose="020B0500000000000000" pitchFamily="34" charset="-128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006E22-DF22-07D2-C64B-6FA07C3D51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marL="0" indent="0">
              <a:lnSpc>
                <a:spcPts val="1700"/>
              </a:lnSpc>
              <a:buNone/>
            </a:pPr>
            <a:r>
              <a:rPr lang="en-ID" dirty="0">
                <a:solidFill>
                  <a:srgbClr val="98A4A0"/>
                </a:solidFill>
                <a:effectLst/>
                <a:latin typeface="Noto Sans JP Medium" panose="020B0500000000000000" pitchFamily="34" charset="-128"/>
                <a:ea typeface="Noto Sans JP Medium" panose="020B0500000000000000" pitchFamily="34" charset="-128"/>
              </a:rPr>
              <a:t>Digital Marketing &amp; Advertising</a:t>
            </a:r>
            <a:endParaRPr lang="en-US" dirty="0">
              <a:solidFill>
                <a:srgbClr val="98A4A0"/>
              </a:solidFill>
              <a:latin typeface="Noto Sans JP Medium" panose="020B0500000000000000" pitchFamily="34" charset="-128"/>
              <a:ea typeface="Noto Sans JP Medium" panose="020B0500000000000000" pitchFamily="34" charset="-128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643B21D-0D6F-ED52-8895-2F467CCCCB8D}"/>
              </a:ext>
            </a:extLst>
          </p:cNvPr>
          <p:cNvSpPr/>
          <p:nvPr/>
        </p:nvSpPr>
        <p:spPr>
          <a:xfrm>
            <a:off x="1166003" y="4722460"/>
            <a:ext cx="1937221" cy="661361"/>
          </a:xfrm>
          <a:prstGeom prst="rect">
            <a:avLst/>
          </a:prstGeom>
          <a:noFill/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7DE279-9C8B-76DC-E24B-CEDF9E3DF928}"/>
              </a:ext>
            </a:extLst>
          </p:cNvPr>
          <p:cNvSpPr/>
          <p:nvPr/>
        </p:nvSpPr>
        <p:spPr>
          <a:xfrm>
            <a:off x="3338730" y="4724925"/>
            <a:ext cx="1937221" cy="661361"/>
          </a:xfrm>
          <a:prstGeom prst="rect">
            <a:avLst/>
          </a:prstGeom>
          <a:noFill/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E99FD50-EAE9-3438-4026-9398302A2BDA}"/>
              </a:ext>
            </a:extLst>
          </p:cNvPr>
          <p:cNvSpPr/>
          <p:nvPr/>
        </p:nvSpPr>
        <p:spPr>
          <a:xfrm>
            <a:off x="5511457" y="4724925"/>
            <a:ext cx="1937222" cy="661361"/>
          </a:xfrm>
          <a:prstGeom prst="rect">
            <a:avLst/>
          </a:prstGeom>
          <a:noFill/>
          <a:ln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B95BFAF-7CA8-2761-3B10-54D7E1A3CD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22929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B3D868A-FBAE-5542-ED48-1CBB1E8DC8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F1B92-CB07-9B63-DD44-B210B9FE83F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Back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85C827-38DC-0C8F-745E-75DFBD1E69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97639" y="6023368"/>
            <a:ext cx="2079587" cy="304065"/>
          </a:xfrm>
        </p:spPr>
        <p:txBody>
          <a:bodyPr/>
          <a:lstStyle/>
          <a:p>
            <a:r>
              <a:rPr lang="en-US" dirty="0"/>
              <a:t>Portfolio by </a:t>
            </a:r>
            <a:r>
              <a:rPr lang="en-US" dirty="0" err="1"/>
              <a:t>Gritte</a:t>
            </a:r>
            <a:r>
              <a:rPr lang="en-US" dirty="0"/>
              <a:t> Mae Evans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A6958D-E170-8754-C994-AA43FDBE06E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084704" y="1492581"/>
            <a:ext cx="2151735" cy="291726"/>
          </a:xfrm>
        </p:spPr>
        <p:txBody>
          <a:bodyPr/>
          <a:lstStyle/>
          <a:p>
            <a:r>
              <a:rPr lang="en-ID" dirty="0">
                <a:effectLst/>
                <a:latin typeface="Noto Sans JP" panose="020B0500000000000000" pitchFamily="34" charset="-128"/>
                <a:ea typeface="Noto Sans JP" panose="020B0500000000000000" pitchFamily="34" charset="-128"/>
              </a:rPr>
              <a:t>TEAM WORK</a:t>
            </a:r>
            <a:endParaRPr lang="en-US" dirty="0">
              <a:latin typeface="Noto Sans JP" panose="020B0500000000000000" pitchFamily="34" charset="-128"/>
              <a:ea typeface="Noto Sans JP" panose="020B0500000000000000" pitchFamily="34" charset="-128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A34667F-93C6-7AEC-122F-160298E2793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084704" y="3429144"/>
            <a:ext cx="2151735" cy="291726"/>
          </a:xfrm>
        </p:spPr>
        <p:txBody>
          <a:bodyPr/>
          <a:lstStyle/>
          <a:p>
            <a:r>
              <a:rPr lang="en-ID" dirty="0">
                <a:effectLst/>
                <a:latin typeface="Noto Sans JP" panose="020B0500000000000000" pitchFamily="34" charset="-128"/>
                <a:ea typeface="Noto Sans JP" panose="020B0500000000000000" pitchFamily="34" charset="-128"/>
              </a:rPr>
              <a:t>TIME MANAGEMENT</a:t>
            </a:r>
            <a:endParaRPr lang="en-US" dirty="0">
              <a:latin typeface="Noto Sans JP" panose="020B0500000000000000" pitchFamily="34" charset="-128"/>
              <a:ea typeface="Noto Sans JP" panose="020B0500000000000000" pitchFamily="34" charset="-128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C295CD1-902C-2E49-D0BE-2FEE2C8330D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084703" y="5239084"/>
            <a:ext cx="2151735" cy="291726"/>
          </a:xfrm>
        </p:spPr>
        <p:txBody>
          <a:bodyPr/>
          <a:lstStyle/>
          <a:p>
            <a:r>
              <a:rPr lang="en-ID" dirty="0">
                <a:effectLst/>
                <a:latin typeface="Noto Sans JP" panose="020B0500000000000000" pitchFamily="34" charset="-128"/>
                <a:ea typeface="Noto Sans JP" panose="020B0500000000000000" pitchFamily="34" charset="-128"/>
              </a:rPr>
              <a:t>COMMUNICATION SKILL</a:t>
            </a:r>
            <a:endParaRPr lang="en-US" dirty="0">
              <a:latin typeface="Noto Sans JP" panose="020B0500000000000000" pitchFamily="34" charset="-128"/>
              <a:ea typeface="Noto Sans JP" panose="020B0500000000000000" pitchFamily="34" charset="-128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8ED6582B-FDE7-0F7C-4845-744532FE2C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60747" y="2100263"/>
            <a:ext cx="3573887" cy="1584071"/>
          </a:xfrm>
        </p:spPr>
        <p:txBody>
          <a:bodyPr/>
          <a:lstStyle/>
          <a:p>
            <a:r>
              <a:rPr lang="en-ID" sz="6000" b="0" i="0" dirty="0">
                <a:effectLst/>
                <a:latin typeface="Bodoni 72 Oldstyle Book" pitchFamily="2" charset="0"/>
              </a:rPr>
              <a:t>Personal </a:t>
            </a:r>
            <a:br>
              <a:rPr lang="en-ID" sz="6000" b="0" i="0" dirty="0">
                <a:effectLst/>
                <a:latin typeface="Bodoni 72 Oldstyle Book" pitchFamily="2" charset="0"/>
              </a:rPr>
            </a:br>
            <a:r>
              <a:rPr lang="en-ID" sz="6000" b="0" i="0" dirty="0">
                <a:effectLst/>
                <a:latin typeface="Bodoni 72 Oldstyle Book" pitchFamily="2" charset="0"/>
              </a:rPr>
              <a:t>            </a:t>
            </a:r>
            <a:r>
              <a:rPr lang="en-ID" sz="6000" i="1" dirty="0">
                <a:effectLst/>
                <a:latin typeface="Bodoni 72 Oldstyle Book" pitchFamily="2" charset="0"/>
              </a:rPr>
              <a:t>Skill.</a:t>
            </a:r>
            <a:endParaRPr lang="en-US" sz="6000" i="1" dirty="0">
              <a:latin typeface="Bodoni 72 Oldstyle Book" pitchFamily="2" charset="0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4DEFD16-E3AB-0930-BB2F-AD542471EE1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marL="0" indent="0" algn="just">
              <a:lnSpc>
                <a:spcPts val="1500"/>
              </a:lnSpc>
              <a:buNone/>
            </a:pPr>
            <a:r>
              <a:rPr lang="en-ID" sz="1100" dirty="0">
                <a:effectLst/>
              </a:rPr>
              <a:t>Lorem ipsum </a:t>
            </a:r>
            <a:r>
              <a:rPr lang="en-ID" sz="1100" dirty="0" err="1">
                <a:effectLst/>
              </a:rPr>
              <a:t>dolor</a:t>
            </a:r>
            <a:r>
              <a:rPr lang="en-ID" sz="1100" dirty="0">
                <a:effectLst/>
              </a:rPr>
              <a:t> sit </a:t>
            </a:r>
            <a:r>
              <a:rPr lang="en-ID" sz="1100" dirty="0" err="1">
                <a:effectLst/>
              </a:rPr>
              <a:t>amet</a:t>
            </a:r>
            <a:r>
              <a:rPr lang="en-ID" sz="1100" dirty="0">
                <a:effectLst/>
              </a:rPr>
              <a:t>, </a:t>
            </a:r>
            <a:r>
              <a:rPr lang="en-ID" sz="1100" dirty="0" err="1">
                <a:effectLst/>
              </a:rPr>
              <a:t>consectetur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adipiscing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elit</a:t>
            </a:r>
            <a:r>
              <a:rPr lang="en-ID" sz="1100" dirty="0">
                <a:effectLst/>
              </a:rPr>
              <a:t>. Donec libero </a:t>
            </a:r>
            <a:r>
              <a:rPr lang="en-ID" sz="1100" dirty="0" err="1">
                <a:effectLst/>
              </a:rPr>
              <a:t>quam</a:t>
            </a:r>
            <a:r>
              <a:rPr lang="en-ID" sz="1100" dirty="0">
                <a:effectLst/>
              </a:rPr>
              <a:t>, </a:t>
            </a:r>
            <a:r>
              <a:rPr lang="en-ID" sz="1100" dirty="0" err="1">
                <a:effectLst/>
              </a:rPr>
              <a:t>dignissim</a:t>
            </a:r>
            <a:r>
              <a:rPr lang="en-ID" sz="1100" dirty="0">
                <a:effectLst/>
              </a:rPr>
              <a:t> sit </a:t>
            </a:r>
            <a:r>
              <a:rPr lang="en-ID" sz="1100" dirty="0" err="1">
                <a:effectLst/>
              </a:rPr>
              <a:t>amet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luctus</a:t>
            </a:r>
            <a:r>
              <a:rPr lang="en-ID" sz="1100" dirty="0">
                <a:effectLst/>
              </a:rPr>
              <a:t> a, </a:t>
            </a:r>
            <a:r>
              <a:rPr lang="en-ID" sz="1100" dirty="0" err="1">
                <a:effectLst/>
              </a:rPr>
              <a:t>fringilla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sed</a:t>
            </a:r>
            <a:r>
              <a:rPr lang="en-ID" sz="1100" dirty="0">
                <a:effectLst/>
              </a:rPr>
              <a:t> magna. Aenean </a:t>
            </a:r>
            <a:r>
              <a:rPr lang="en-ID" sz="1100" dirty="0" err="1">
                <a:effectLst/>
              </a:rPr>
              <a:t>pretium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placerat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hendrerit</a:t>
            </a:r>
            <a:r>
              <a:rPr lang="en-ID" sz="1100" dirty="0">
                <a:effectLst/>
              </a:rPr>
              <a:t>. </a:t>
            </a:r>
            <a:endParaRPr lang="en-US" sz="110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3DCEC6B-FE38-605C-DCDA-949F4A9B483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04/00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BD7DE61-7402-F621-B1FF-2D33C528EB95}"/>
              </a:ext>
            </a:extLst>
          </p:cNvPr>
          <p:cNvSpPr/>
          <p:nvPr/>
        </p:nvSpPr>
        <p:spPr>
          <a:xfrm>
            <a:off x="9077037" y="528843"/>
            <a:ext cx="2167066" cy="2167066"/>
          </a:xfrm>
          <a:prstGeom prst="ellipse">
            <a:avLst/>
          </a:prstGeom>
          <a:noFill/>
          <a:ln>
            <a:solidFill>
              <a:srgbClr val="F6F4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BA04561-8ABC-CD84-5DE2-380CC275D78B}"/>
              </a:ext>
            </a:extLst>
          </p:cNvPr>
          <p:cNvSpPr/>
          <p:nvPr/>
        </p:nvSpPr>
        <p:spPr>
          <a:xfrm>
            <a:off x="9084703" y="2397355"/>
            <a:ext cx="2167066" cy="2167066"/>
          </a:xfrm>
          <a:prstGeom prst="ellipse">
            <a:avLst/>
          </a:prstGeom>
          <a:noFill/>
          <a:ln>
            <a:solidFill>
              <a:srgbClr val="F6F4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68954BE-87F1-C4B6-45AF-2B0FC968844D}"/>
              </a:ext>
            </a:extLst>
          </p:cNvPr>
          <p:cNvSpPr/>
          <p:nvPr/>
        </p:nvSpPr>
        <p:spPr>
          <a:xfrm>
            <a:off x="9084703" y="4214123"/>
            <a:ext cx="2167066" cy="2167066"/>
          </a:xfrm>
          <a:prstGeom prst="ellipse">
            <a:avLst/>
          </a:prstGeom>
          <a:noFill/>
          <a:ln>
            <a:solidFill>
              <a:srgbClr val="F6F4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57A926D-B363-6796-9DCA-E5F55DE3E4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45039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51ECEE6-728C-7D8B-FA3F-C5000BBC056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READING BOOK ONLINE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F71F1B-C9AB-1F16-2F7B-527E7C34787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WRITING ONLINE ARTICLES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108516-111A-C0A6-1227-1B150EEDAC0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WATCHING TUTORIAL VIDEOS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B73569-8F7A-17AC-C7C2-E86D1DEF303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Next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777DD4-C805-451D-5213-C5E2FB2403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 by </a:t>
            </a:r>
            <a:r>
              <a:rPr lang="en-US" dirty="0" err="1"/>
              <a:t>Gritte</a:t>
            </a:r>
            <a:r>
              <a:rPr lang="en-US" dirty="0"/>
              <a:t> Mae Evans</a:t>
            </a:r>
          </a:p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7ECB9B7-DC1F-457D-CEC5-41EA544FAD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>
                <a:latin typeface="Bodoni 72 Oldstyle Book" pitchFamily="2" charset="0"/>
              </a:rPr>
              <a:t>Internet </a:t>
            </a:r>
            <a:br>
              <a:rPr lang="en-US" sz="4800" dirty="0">
                <a:latin typeface="Bodoni 72 Oldstyle Book" pitchFamily="2" charset="0"/>
              </a:rPr>
            </a:br>
            <a:r>
              <a:rPr lang="en-US" sz="4800" dirty="0">
                <a:latin typeface="Bodoni 72 Oldstyle Book" pitchFamily="2" charset="0"/>
              </a:rPr>
              <a:t>            </a:t>
            </a:r>
            <a:r>
              <a:rPr lang="en-US" sz="4800" i="1" dirty="0">
                <a:latin typeface="Bodoni 72 Oldstyle Book" pitchFamily="2" charset="0"/>
              </a:rPr>
              <a:t>Surfing.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4F8BE5-035B-6C53-F8CB-43A3F9DA770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31659" y="4332476"/>
            <a:ext cx="3400199" cy="675743"/>
          </a:xfrm>
        </p:spPr>
        <p:txBody>
          <a:bodyPr/>
          <a:lstStyle/>
          <a:p>
            <a:pPr marL="0" indent="0" algn="just">
              <a:lnSpc>
                <a:spcPts val="1500"/>
              </a:lnSpc>
              <a:buNone/>
            </a:pPr>
            <a:r>
              <a:rPr lang="en-ID" dirty="0">
                <a:solidFill>
                  <a:srgbClr val="F6F4EF"/>
                </a:solidFill>
                <a:effectLst/>
              </a:rPr>
              <a:t>I love looking for trends. It gives me references and helps me to keep updating. Along with that, it is also related to my job.</a:t>
            </a:r>
            <a:endParaRPr lang="en-US" dirty="0">
              <a:solidFill>
                <a:srgbClr val="F6F4EF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A7C8A58-10EE-8776-9375-26624E9510F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>
                <a:solidFill>
                  <a:srgbClr val="F6F4EF"/>
                </a:solidFill>
              </a:rPr>
              <a:t>05/00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4F398F4-9771-C433-71C5-98CFC261938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Back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648AA950-EB54-5FA0-C843-2AD089A1F24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ID" spc="300" dirty="0">
                <a:effectLst/>
              </a:rPr>
              <a:t>HOBBIES</a:t>
            </a:r>
            <a:endParaRPr lang="en-US" spc="3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B530A84-A497-75D2-9DEB-1B73C50B65B0}"/>
              </a:ext>
            </a:extLst>
          </p:cNvPr>
          <p:cNvSpPr/>
          <p:nvPr/>
        </p:nvSpPr>
        <p:spPr>
          <a:xfrm>
            <a:off x="782367" y="850080"/>
            <a:ext cx="1937221" cy="661361"/>
          </a:xfrm>
          <a:prstGeom prst="rect">
            <a:avLst/>
          </a:prstGeom>
          <a:noFill/>
          <a:ln>
            <a:solidFill>
              <a:srgbClr val="F6F4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5D555DF-2365-1A04-737B-901DEB3782CD}"/>
              </a:ext>
            </a:extLst>
          </p:cNvPr>
          <p:cNvSpPr/>
          <p:nvPr/>
        </p:nvSpPr>
        <p:spPr>
          <a:xfrm>
            <a:off x="782367" y="2346875"/>
            <a:ext cx="1937221" cy="661361"/>
          </a:xfrm>
          <a:prstGeom prst="rect">
            <a:avLst/>
          </a:prstGeom>
          <a:noFill/>
          <a:ln>
            <a:solidFill>
              <a:srgbClr val="F6F4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900222B-9FD2-420D-321A-0179A824597C}"/>
              </a:ext>
            </a:extLst>
          </p:cNvPr>
          <p:cNvSpPr/>
          <p:nvPr/>
        </p:nvSpPr>
        <p:spPr>
          <a:xfrm>
            <a:off x="782367" y="3883789"/>
            <a:ext cx="1937221" cy="661361"/>
          </a:xfrm>
          <a:prstGeom prst="rect">
            <a:avLst/>
          </a:prstGeom>
          <a:noFill/>
          <a:ln>
            <a:solidFill>
              <a:srgbClr val="F6F4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CE34053-610F-6022-AB7E-A81376A8F0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80059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9F07CD5-D323-C093-DE6E-5BA82C5C9CB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CE4208-41E0-5068-35E2-2FBF0849CC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Portfolio by </a:t>
            </a:r>
            <a:r>
              <a:rPr lang="en-US" dirty="0" err="1"/>
              <a:t>Gritte</a:t>
            </a:r>
            <a:r>
              <a:rPr lang="en-US" dirty="0"/>
              <a:t> Mae Evans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E5054F-4081-DB64-B73B-C1572BB403A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Back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5672280-3107-D403-A370-9B530AB2127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06/00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D750D32-9FBB-BDC4-5466-44A00579FB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sz="4800" b="0" i="0" dirty="0">
                <a:effectLst/>
                <a:latin typeface="Bodoni 72 Oldstyle Book" pitchFamily="2" charset="0"/>
              </a:rPr>
              <a:t>Arts and </a:t>
            </a:r>
            <a:br>
              <a:rPr lang="en-ID" sz="4800" b="0" i="0" dirty="0">
                <a:effectLst/>
                <a:latin typeface="Bodoni 72 Oldstyle Book" pitchFamily="2" charset="0"/>
              </a:rPr>
            </a:br>
            <a:r>
              <a:rPr lang="en-ID" sz="4800" b="0" i="0" dirty="0">
                <a:effectLst/>
                <a:latin typeface="Bodoni 72 Oldstyle Book" pitchFamily="2" charset="0"/>
              </a:rPr>
              <a:t>          </a:t>
            </a:r>
            <a:r>
              <a:rPr lang="en-ID" sz="4800" i="1" dirty="0">
                <a:effectLst/>
                <a:latin typeface="Bodoni 72 Oldstyle Book" pitchFamily="2" charset="0"/>
              </a:rPr>
              <a:t>Photography.</a:t>
            </a:r>
            <a:endParaRPr lang="en-US" sz="4800" i="1" dirty="0">
              <a:latin typeface="Bodoni 72 Oldstyle Book" pitchFamily="2" charset="0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9D8C4C9E-F3B6-7819-6617-34B817C66DC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854404" y="3817645"/>
            <a:ext cx="4583160" cy="785968"/>
          </a:xfrm>
        </p:spPr>
        <p:txBody>
          <a:bodyPr/>
          <a:lstStyle/>
          <a:p>
            <a:pPr marL="0" indent="0" algn="just">
              <a:lnSpc>
                <a:spcPts val="1500"/>
              </a:lnSpc>
              <a:buNone/>
            </a:pPr>
            <a:r>
              <a:rPr lang="en-ID" sz="1100" dirty="0">
                <a:effectLst/>
              </a:rPr>
              <a:t>Recently, I have an interest in photography world. I love to come to some art and photography exhibitions to see beautiful works there. Besides, I gain more references through these interest.</a:t>
            </a:r>
            <a:endParaRPr lang="en-US" sz="1100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46F119A-F209-A5AC-D82C-683D2C25E7E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pc="300" dirty="0"/>
              <a:t>INTEREST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C521C171-45FE-C921-1D5A-7F09254C183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54404" y="4603613"/>
            <a:ext cx="4583161" cy="785968"/>
          </a:xfrm>
        </p:spPr>
        <p:txBody>
          <a:bodyPr/>
          <a:lstStyle/>
          <a:p>
            <a:pPr marL="0" indent="0" algn="just">
              <a:lnSpc>
                <a:spcPts val="1500"/>
              </a:lnSpc>
              <a:buNone/>
            </a:pPr>
            <a:r>
              <a:rPr lang="en-ID" sz="1100" dirty="0">
                <a:effectLst/>
              </a:rPr>
              <a:t>Lorem ipsum </a:t>
            </a:r>
            <a:r>
              <a:rPr lang="en-ID" sz="1100" dirty="0" err="1">
                <a:effectLst/>
              </a:rPr>
              <a:t>dolor</a:t>
            </a:r>
            <a:r>
              <a:rPr lang="en-ID" sz="1100" dirty="0">
                <a:effectLst/>
              </a:rPr>
              <a:t> sit </a:t>
            </a:r>
            <a:r>
              <a:rPr lang="en-ID" sz="1100" dirty="0" err="1">
                <a:effectLst/>
              </a:rPr>
              <a:t>amet</a:t>
            </a:r>
            <a:r>
              <a:rPr lang="en-ID" sz="1100" dirty="0">
                <a:effectLst/>
              </a:rPr>
              <a:t>, </a:t>
            </a:r>
            <a:r>
              <a:rPr lang="en-ID" sz="1100" dirty="0" err="1">
                <a:effectLst/>
              </a:rPr>
              <a:t>consectetur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adipiscing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elit</a:t>
            </a:r>
            <a:r>
              <a:rPr lang="en-ID" sz="1100" dirty="0">
                <a:effectLst/>
              </a:rPr>
              <a:t>. Donec libero </a:t>
            </a:r>
            <a:r>
              <a:rPr lang="en-ID" sz="1100" dirty="0" err="1">
                <a:effectLst/>
              </a:rPr>
              <a:t>quam</a:t>
            </a:r>
            <a:r>
              <a:rPr lang="en-ID" sz="1100" dirty="0">
                <a:effectLst/>
              </a:rPr>
              <a:t>, </a:t>
            </a:r>
            <a:r>
              <a:rPr lang="en-ID" sz="1100" dirty="0" err="1">
                <a:effectLst/>
              </a:rPr>
              <a:t>dignissim</a:t>
            </a:r>
            <a:r>
              <a:rPr lang="en-ID" sz="1100" dirty="0">
                <a:effectLst/>
              </a:rPr>
              <a:t> sit </a:t>
            </a:r>
            <a:r>
              <a:rPr lang="en-ID" sz="1100" dirty="0" err="1">
                <a:effectLst/>
              </a:rPr>
              <a:t>amet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luctus</a:t>
            </a:r>
            <a:r>
              <a:rPr lang="en-ID" sz="1100" dirty="0">
                <a:effectLst/>
              </a:rPr>
              <a:t> a, </a:t>
            </a:r>
            <a:r>
              <a:rPr lang="en-ID" sz="1100" dirty="0" err="1">
                <a:effectLst/>
              </a:rPr>
              <a:t>fringilla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sed</a:t>
            </a:r>
            <a:r>
              <a:rPr lang="en-ID" sz="1100" dirty="0">
                <a:effectLst/>
              </a:rPr>
              <a:t> magna. Aenean </a:t>
            </a:r>
            <a:r>
              <a:rPr lang="en-ID" sz="1100" dirty="0" err="1">
                <a:effectLst/>
              </a:rPr>
              <a:t>pretium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placerat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hendrerit</a:t>
            </a:r>
            <a:r>
              <a:rPr lang="en-ID" sz="1100" dirty="0">
                <a:effectLst/>
              </a:rPr>
              <a:t>. </a:t>
            </a:r>
            <a:r>
              <a:rPr lang="en-ID" sz="1100" dirty="0" err="1">
                <a:effectLst/>
              </a:rPr>
              <a:t>Quisque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augue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urna</a:t>
            </a:r>
            <a:r>
              <a:rPr lang="en-ID" sz="1100" dirty="0">
                <a:effectLst/>
              </a:rPr>
              <a:t>, </a:t>
            </a:r>
            <a:r>
              <a:rPr lang="en-ID" sz="1100" dirty="0" err="1">
                <a:effectLst/>
              </a:rPr>
              <a:t>aliquet</a:t>
            </a:r>
            <a:r>
              <a:rPr lang="en-ID" sz="1100" dirty="0">
                <a:effectLst/>
              </a:rPr>
              <a:t> et </a:t>
            </a:r>
            <a:r>
              <a:rPr lang="en-ID" sz="1100" dirty="0" err="1">
                <a:effectLst/>
              </a:rPr>
              <a:t>sapien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quis</a:t>
            </a:r>
            <a:r>
              <a:rPr lang="en-ID" sz="1100" dirty="0">
                <a:effectLst/>
              </a:rPr>
              <a:t>, </a:t>
            </a:r>
            <a:r>
              <a:rPr lang="en-ID" sz="1100" dirty="0" err="1">
                <a:effectLst/>
              </a:rPr>
              <a:t>ultrices</a:t>
            </a:r>
            <a:r>
              <a:rPr lang="en-ID" sz="1100" dirty="0">
                <a:effectLst/>
              </a:rPr>
              <a:t> </a:t>
            </a:r>
            <a:r>
              <a:rPr lang="en-ID" sz="1100" dirty="0" err="1">
                <a:effectLst/>
              </a:rPr>
              <a:t>rhoncus</a:t>
            </a:r>
            <a:r>
              <a:rPr lang="en-ID" sz="1100" dirty="0">
                <a:effectLst/>
              </a:rPr>
              <a:t> diam.</a:t>
            </a:r>
            <a:endParaRPr lang="en-US" sz="1100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2E54040-B68F-6344-C330-255C59655B6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BEF5F42-DFEC-62B4-8FAC-EFBF62DE29AC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038DAEE-8AAD-F8B3-0E04-4A423EB813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39773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4ED2AD-F161-565E-76D6-2E5029D6F1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10BF4E-CBC5-ED51-352E-CF756DF524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Back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00ADAF-6147-4303-7B86-7224448117C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07/00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7C239E9-A50A-9337-BBE0-53C94012E00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ID" spc="300" dirty="0">
                <a:effectLst/>
                <a:latin typeface="Noto Sans JP" panose="020B0500000000000000" pitchFamily="34" charset="-128"/>
                <a:ea typeface="Noto Sans JP" panose="020B0500000000000000" pitchFamily="34" charset="-128"/>
              </a:rPr>
              <a:t>WORK EXPERIENCE 1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AE03320-9836-79CE-A436-632A2D5E75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Bodoni 72 Oldstyle Book" pitchFamily="2" charset="0"/>
              </a:rPr>
              <a:t>Work Experience </a:t>
            </a:r>
            <a:br>
              <a:rPr lang="en-US" dirty="0">
                <a:latin typeface="Bodoni 72 Oldstyle Book" pitchFamily="2" charset="0"/>
              </a:rPr>
            </a:br>
            <a:r>
              <a:rPr lang="en-US" dirty="0">
                <a:latin typeface="Bodoni 72 Oldstyle Book" pitchFamily="2" charset="0"/>
              </a:rPr>
              <a:t>           </a:t>
            </a:r>
            <a:r>
              <a:rPr lang="en-US" i="1" dirty="0">
                <a:latin typeface="Bodoni 72 Oldstyle Book" pitchFamily="2" charset="0"/>
              </a:rPr>
              <a:t>with </a:t>
            </a:r>
            <a:r>
              <a:rPr lang="en-ID" b="0" i="1" dirty="0" err="1">
                <a:effectLst/>
                <a:latin typeface="Bodoni 72 Oldstyle Book" pitchFamily="2" charset="0"/>
              </a:rPr>
              <a:t>Borcelle</a:t>
            </a:r>
            <a:r>
              <a:rPr lang="en-ID" b="0" i="1" dirty="0">
                <a:effectLst/>
                <a:latin typeface="Bodoni 72 Oldstyle Book" pitchFamily="2" charset="0"/>
              </a:rPr>
              <a:t>.</a:t>
            </a:r>
            <a:endParaRPr lang="en-US" i="1" dirty="0">
              <a:latin typeface="Bodoni 72 Oldstyle Book" pitchFamily="2" charset="0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84B589F-DDC6-2B98-44F9-2667BFB21CB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260974" y="4557713"/>
            <a:ext cx="4170884" cy="914399"/>
          </a:xfrm>
        </p:spPr>
        <p:txBody>
          <a:bodyPr/>
          <a:lstStyle/>
          <a:p>
            <a:pPr marL="0" indent="0" algn="just">
              <a:lnSpc>
                <a:spcPts val="1500"/>
              </a:lnSpc>
              <a:buNone/>
            </a:pPr>
            <a:r>
              <a:rPr lang="en-ID" dirty="0">
                <a:effectLst/>
              </a:rPr>
              <a:t>This is my very first job after I graduated in 2016. I had a full responsibility to manage social media content in a fashion brand in Any City.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E58FA83-21BE-6114-96E7-800D33CD82C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255084" y="4128430"/>
            <a:ext cx="1557337" cy="278561"/>
          </a:xfrm>
        </p:spPr>
        <p:txBody>
          <a:bodyPr/>
          <a:lstStyle/>
          <a:p>
            <a:pPr marL="0" indent="0">
              <a:buNone/>
            </a:pPr>
            <a:r>
              <a:rPr lang="en-ID" dirty="0">
                <a:effectLst/>
              </a:rPr>
              <a:t>Job Title (Year)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32AE00A-65B6-0B26-4767-C3109EF311A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D" dirty="0">
                <a:effectLst/>
              </a:rPr>
              <a:t>Junior Copywriter (2016 - 2018)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C8AD531-F7ED-C939-CB7E-94A0969C7EC4}"/>
              </a:ext>
            </a:extLst>
          </p:cNvPr>
          <p:cNvCxnSpPr>
            <a:cxnSpLocks/>
          </p:cNvCxnSpPr>
          <p:nvPr/>
        </p:nvCxnSpPr>
        <p:spPr>
          <a:xfrm flipV="1">
            <a:off x="8680504" y="4123666"/>
            <a:ext cx="0" cy="257153"/>
          </a:xfrm>
          <a:prstGeom prst="line">
            <a:avLst/>
          </a:prstGeom>
          <a:ln w="19050"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A880F92-7452-BDD7-4B49-C92B93B738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32482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514C3CF5-8E6C-321E-7405-CA429C0C0E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Next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63DCD91-D9E5-DF4F-C903-6BE56C7C8D2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Back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BF47A62-6CA3-BB01-8873-3EBB0881A0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08/00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00EC8E8-8BE8-941B-8ACF-8DEBA2080E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ID" spc="300" dirty="0">
                <a:effectLst/>
                <a:latin typeface="Noto Sans JP" panose="020B0500000000000000" pitchFamily="34" charset="-128"/>
                <a:ea typeface="Noto Sans JP" panose="020B0500000000000000" pitchFamily="34" charset="-128"/>
              </a:rPr>
              <a:t>WORK EXPERIENCE 2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95CEFB54-3187-77B2-79FA-FB4448C3D4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6121" y="1520788"/>
            <a:ext cx="4170884" cy="1908212"/>
          </a:xfrm>
        </p:spPr>
        <p:txBody>
          <a:bodyPr/>
          <a:lstStyle/>
          <a:p>
            <a:r>
              <a:rPr lang="en-US" dirty="0">
                <a:latin typeface="Bodoni 72 Oldstyle Book" pitchFamily="2" charset="0"/>
              </a:rPr>
              <a:t>Work Experience </a:t>
            </a:r>
            <a:br>
              <a:rPr lang="en-US" dirty="0">
                <a:latin typeface="Bodoni 72 Oldstyle Book" pitchFamily="2" charset="0"/>
              </a:rPr>
            </a:br>
            <a:r>
              <a:rPr lang="en-US" dirty="0">
                <a:latin typeface="Bodoni 72 Oldstyle Book" pitchFamily="2" charset="0"/>
              </a:rPr>
              <a:t>           </a:t>
            </a:r>
            <a:r>
              <a:rPr lang="en-US" i="1" dirty="0">
                <a:latin typeface="Bodoni 72 Oldstyle Book" pitchFamily="2" charset="0"/>
              </a:rPr>
              <a:t>with </a:t>
            </a:r>
            <a:r>
              <a:rPr lang="en-ID" b="0" i="1" dirty="0" err="1">
                <a:effectLst/>
                <a:latin typeface="Bodoni 72 Oldstyle Book" pitchFamily="2" charset="0"/>
              </a:rPr>
              <a:t>Thynk</a:t>
            </a:r>
            <a:r>
              <a:rPr lang="en-ID" b="0" i="1" dirty="0">
                <a:effectLst/>
                <a:latin typeface="Bodoni 72 Oldstyle Book" pitchFamily="2" charset="0"/>
              </a:rPr>
              <a:t> </a:t>
            </a:r>
            <a:br>
              <a:rPr lang="en-ID" b="0" i="1" dirty="0">
                <a:effectLst/>
                <a:latin typeface="Bodoni 72 Oldstyle Book" pitchFamily="2" charset="0"/>
              </a:rPr>
            </a:br>
            <a:r>
              <a:rPr lang="en-ID" b="0" i="1" dirty="0">
                <a:effectLst/>
                <a:latin typeface="Bodoni 72 Oldstyle Book" pitchFamily="2" charset="0"/>
              </a:rPr>
              <a:t>      Unlimited.</a:t>
            </a:r>
            <a:endParaRPr lang="en-US" i="1" dirty="0">
              <a:latin typeface="Bodoni 72 Oldstyle Book" pitchFamily="2" charset="0"/>
            </a:endParaRP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539136C2-B6AD-737C-EBDA-896D5EAD8DD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40231" y="4318017"/>
            <a:ext cx="4517594" cy="1071563"/>
          </a:xfrm>
        </p:spPr>
        <p:txBody>
          <a:bodyPr/>
          <a:lstStyle/>
          <a:p>
            <a:pPr marL="0" indent="0" algn="just">
              <a:lnSpc>
                <a:spcPts val="1500"/>
              </a:lnSpc>
              <a:buNone/>
            </a:pPr>
            <a:r>
              <a:rPr lang="en-ID" dirty="0">
                <a:effectLst/>
              </a:rPr>
              <a:t>Recently, I work in a creative marketing agency that has a responsibility to handle copywriting, communication strategy, as well as a digital marketing strategy for certain clients. This work can support the company to grow any further to lead the ecosystem.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D9141D15-6274-D6F9-A05F-707597213B7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marL="0" indent="0">
              <a:buNone/>
            </a:pPr>
            <a:r>
              <a:rPr lang="en-ID" dirty="0">
                <a:effectLst/>
              </a:rPr>
              <a:t>Job Title (Year)</a:t>
            </a:r>
            <a:endParaRPr lang="en-US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0A472B80-A696-759A-A3C0-2DDE931F6E2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487147" y="3856294"/>
            <a:ext cx="2970678" cy="255173"/>
          </a:xfrm>
        </p:spPr>
        <p:txBody>
          <a:bodyPr/>
          <a:lstStyle/>
          <a:p>
            <a:pPr marL="0" indent="0">
              <a:buNone/>
            </a:pPr>
            <a:r>
              <a:rPr lang="en-ID" dirty="0">
                <a:effectLst/>
              </a:rPr>
              <a:t>Associate Copywriter (2019 - Present)</a:t>
            </a:r>
            <a:endParaRPr lang="en-US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E88613C-4CB6-E343-4C61-012C6EC56E51}"/>
              </a:ext>
            </a:extLst>
          </p:cNvPr>
          <p:cNvCxnSpPr>
            <a:cxnSpLocks/>
          </p:cNvCxnSpPr>
          <p:nvPr/>
        </p:nvCxnSpPr>
        <p:spPr>
          <a:xfrm flipV="1">
            <a:off x="2351142" y="3854314"/>
            <a:ext cx="0" cy="257153"/>
          </a:xfrm>
          <a:prstGeom prst="line">
            <a:avLst/>
          </a:prstGeom>
          <a:ln w="19050"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reeform 24">
            <a:extLst>
              <a:ext uri="{FF2B5EF4-FFF2-40B4-BE49-F238E27FC236}">
                <a16:creationId xmlns:a16="http://schemas.microsoft.com/office/drawing/2014/main" id="{E0C29F8E-8DDD-2CC5-069B-219AAF55C97B}"/>
              </a:ext>
            </a:extLst>
          </p:cNvPr>
          <p:cNvSpPr/>
          <p:nvPr/>
        </p:nvSpPr>
        <p:spPr>
          <a:xfrm>
            <a:off x="10932669" y="587153"/>
            <a:ext cx="465029" cy="292800"/>
          </a:xfrm>
          <a:custGeom>
            <a:avLst/>
            <a:gdLst>
              <a:gd name="connsiteX0" fmla="*/ 318629 w 465029"/>
              <a:gd name="connsiteY0" fmla="*/ 0 h 292800"/>
              <a:gd name="connsiteX1" fmla="*/ 465029 w 465029"/>
              <a:gd name="connsiteY1" fmla="*/ 146400 h 292800"/>
              <a:gd name="connsiteX2" fmla="*/ 318629 w 465029"/>
              <a:gd name="connsiteY2" fmla="*/ 292800 h 292800"/>
              <a:gd name="connsiteX3" fmla="*/ 261644 w 465029"/>
              <a:gd name="connsiteY3" fmla="*/ 281295 h 292800"/>
              <a:gd name="connsiteX4" fmla="*/ 232515 w 465029"/>
              <a:gd name="connsiteY4" fmla="*/ 261656 h 292800"/>
              <a:gd name="connsiteX5" fmla="*/ 249921 w 465029"/>
              <a:gd name="connsiteY5" fmla="*/ 249920 h 292800"/>
              <a:gd name="connsiteX6" fmla="*/ 292800 w 465029"/>
              <a:gd name="connsiteY6" fmla="*/ 146400 h 292800"/>
              <a:gd name="connsiteX7" fmla="*/ 249921 w 465029"/>
              <a:gd name="connsiteY7" fmla="*/ 42880 h 292800"/>
              <a:gd name="connsiteX8" fmla="*/ 232515 w 465029"/>
              <a:gd name="connsiteY8" fmla="*/ 31144 h 292800"/>
              <a:gd name="connsiteX9" fmla="*/ 261644 w 465029"/>
              <a:gd name="connsiteY9" fmla="*/ 11505 h 292800"/>
              <a:gd name="connsiteX10" fmla="*/ 318629 w 465029"/>
              <a:gd name="connsiteY10" fmla="*/ 0 h 292800"/>
              <a:gd name="connsiteX11" fmla="*/ 146400 w 465029"/>
              <a:gd name="connsiteY11" fmla="*/ 0 h 292800"/>
              <a:gd name="connsiteX12" fmla="*/ 203386 w 465029"/>
              <a:gd name="connsiteY12" fmla="*/ 11505 h 292800"/>
              <a:gd name="connsiteX13" fmla="*/ 232515 w 465029"/>
              <a:gd name="connsiteY13" fmla="*/ 31144 h 292800"/>
              <a:gd name="connsiteX14" fmla="*/ 215109 w 465029"/>
              <a:gd name="connsiteY14" fmla="*/ 42880 h 292800"/>
              <a:gd name="connsiteX15" fmla="*/ 172229 w 465029"/>
              <a:gd name="connsiteY15" fmla="*/ 146400 h 292800"/>
              <a:gd name="connsiteX16" fmla="*/ 215109 w 465029"/>
              <a:gd name="connsiteY16" fmla="*/ 249920 h 292800"/>
              <a:gd name="connsiteX17" fmla="*/ 232515 w 465029"/>
              <a:gd name="connsiteY17" fmla="*/ 261656 h 292800"/>
              <a:gd name="connsiteX18" fmla="*/ 203386 w 465029"/>
              <a:gd name="connsiteY18" fmla="*/ 281295 h 292800"/>
              <a:gd name="connsiteX19" fmla="*/ 146400 w 465029"/>
              <a:gd name="connsiteY19" fmla="*/ 292800 h 292800"/>
              <a:gd name="connsiteX20" fmla="*/ 0 w 465029"/>
              <a:gd name="connsiteY20" fmla="*/ 146400 h 292800"/>
              <a:gd name="connsiteX21" fmla="*/ 146400 w 465029"/>
              <a:gd name="connsiteY21" fmla="*/ 0 h 29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65029" h="292800">
                <a:moveTo>
                  <a:pt x="318629" y="0"/>
                </a:moveTo>
                <a:cubicBezTo>
                  <a:pt x="399483" y="0"/>
                  <a:pt x="465029" y="65546"/>
                  <a:pt x="465029" y="146400"/>
                </a:cubicBezTo>
                <a:cubicBezTo>
                  <a:pt x="465029" y="227254"/>
                  <a:pt x="399483" y="292800"/>
                  <a:pt x="318629" y="292800"/>
                </a:cubicBezTo>
                <a:cubicBezTo>
                  <a:pt x="298416" y="292800"/>
                  <a:pt x="279159" y="288703"/>
                  <a:pt x="261644" y="281295"/>
                </a:cubicBezTo>
                <a:lnTo>
                  <a:pt x="232515" y="261656"/>
                </a:lnTo>
                <a:lnTo>
                  <a:pt x="249921" y="249920"/>
                </a:lnTo>
                <a:cubicBezTo>
                  <a:pt x="276414" y="223427"/>
                  <a:pt x="292800" y="186827"/>
                  <a:pt x="292800" y="146400"/>
                </a:cubicBezTo>
                <a:cubicBezTo>
                  <a:pt x="292800" y="105973"/>
                  <a:pt x="276414" y="69373"/>
                  <a:pt x="249921" y="42880"/>
                </a:cubicBezTo>
                <a:lnTo>
                  <a:pt x="232515" y="31144"/>
                </a:lnTo>
                <a:lnTo>
                  <a:pt x="261644" y="11505"/>
                </a:lnTo>
                <a:cubicBezTo>
                  <a:pt x="279159" y="4097"/>
                  <a:pt x="298416" y="0"/>
                  <a:pt x="318629" y="0"/>
                </a:cubicBezTo>
                <a:close/>
                <a:moveTo>
                  <a:pt x="146400" y="0"/>
                </a:moveTo>
                <a:cubicBezTo>
                  <a:pt x="166613" y="0"/>
                  <a:pt x="185871" y="4097"/>
                  <a:pt x="203386" y="11505"/>
                </a:cubicBezTo>
                <a:lnTo>
                  <a:pt x="232515" y="31144"/>
                </a:lnTo>
                <a:lnTo>
                  <a:pt x="215109" y="42880"/>
                </a:lnTo>
                <a:cubicBezTo>
                  <a:pt x="188616" y="69373"/>
                  <a:pt x="172229" y="105973"/>
                  <a:pt x="172229" y="146400"/>
                </a:cubicBezTo>
                <a:cubicBezTo>
                  <a:pt x="172229" y="186827"/>
                  <a:pt x="188616" y="223427"/>
                  <a:pt x="215109" y="249920"/>
                </a:cubicBezTo>
                <a:lnTo>
                  <a:pt x="232515" y="261656"/>
                </a:lnTo>
                <a:lnTo>
                  <a:pt x="203386" y="281295"/>
                </a:lnTo>
                <a:cubicBezTo>
                  <a:pt x="185871" y="288703"/>
                  <a:pt x="166613" y="292800"/>
                  <a:pt x="146400" y="292800"/>
                </a:cubicBezTo>
                <a:cubicBezTo>
                  <a:pt x="65546" y="292800"/>
                  <a:pt x="0" y="227254"/>
                  <a:pt x="0" y="146400"/>
                </a:cubicBezTo>
                <a:cubicBezTo>
                  <a:pt x="0" y="65546"/>
                  <a:pt x="65546" y="0"/>
                  <a:pt x="146400" y="0"/>
                </a:cubicBezTo>
                <a:close/>
              </a:path>
            </a:pathLst>
          </a:custGeom>
          <a:noFill/>
          <a:ln w="38100">
            <a:solidFill>
              <a:srgbClr val="98A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680733-F7A3-98DD-960C-2F2F6AC7B2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8317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1024</Words>
  <Application>Microsoft Macintosh PowerPoint</Application>
  <PresentationFormat>Widescreen</PresentationFormat>
  <Paragraphs>118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Noto Sans JP</vt:lpstr>
      <vt:lpstr>Noto Sans JP Light</vt:lpstr>
      <vt:lpstr>Noto Sans JP Medium</vt:lpstr>
      <vt:lpstr>Noto Sans JP Thin</vt:lpstr>
      <vt:lpstr>Arial</vt:lpstr>
      <vt:lpstr>Bodoni 72 Oldstyle Book</vt:lpstr>
      <vt:lpstr>Calibri</vt:lpstr>
      <vt:lpstr>Office Theme</vt:lpstr>
      <vt:lpstr>Simple Portfolio       of             Gritte Mae Evans.</vt:lpstr>
      <vt:lpstr>Hi, Gritte is Here!</vt:lpstr>
      <vt:lpstr>Education         Background.</vt:lpstr>
      <vt:lpstr>Technical Skills.</vt:lpstr>
      <vt:lpstr>Personal              Skill.</vt:lpstr>
      <vt:lpstr>Internet              Surfing.</vt:lpstr>
      <vt:lpstr>Arts and            Photography.</vt:lpstr>
      <vt:lpstr>Work Experience             with Borcelle.</vt:lpstr>
      <vt:lpstr>Work Experience             with Thynk        Unlimited.</vt:lpstr>
      <vt:lpstr>Remarkable                Achievements.</vt:lpstr>
      <vt:lpstr>Portfolio 01.</vt:lpstr>
      <vt:lpstr>Portfolio 02.</vt:lpstr>
      <vt:lpstr>Portfolio                03.</vt:lpstr>
      <vt:lpstr>Notable                Project.</vt:lpstr>
      <vt:lpstr>Stay Connected           with Me.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9</cp:revision>
  <dcterms:created xsi:type="dcterms:W3CDTF">2022-10-03T07:27:46Z</dcterms:created>
  <dcterms:modified xsi:type="dcterms:W3CDTF">2022-10-07T02:51:22Z</dcterms:modified>
</cp:coreProperties>
</file>