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E2E2E"/>
    <a:srgbClr val="98A4A0"/>
    <a:srgbClr val="F6F4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24"/>
  </p:normalViewPr>
  <p:slideViewPr>
    <p:cSldViewPr snapToGrid="0">
      <p:cViewPr varScale="1">
        <p:scale>
          <a:sx n="111" d="100"/>
          <a:sy n="111" d="100"/>
        </p:scale>
        <p:origin x="632" y="200"/>
      </p:cViewPr>
      <p:guideLst/>
    </p:cSldViewPr>
  </p:slideViewPr>
  <p:notesTextViewPr>
    <p:cViewPr>
      <p:scale>
        <a:sx n="110" d="100"/>
        <a:sy n="11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B2E836-A9ED-B446-B352-E8E3A34314C1}" type="datetimeFigureOut">
              <a:rPr lang="en-US" smtClean="0"/>
              <a:t>10/7/22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54CE93B-F524-6C43-98C5-E59B687275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3518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54CE93B-F524-6C43-98C5-E59B6872754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54148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pening">
    <p:bg>
      <p:bgPr>
        <a:solidFill>
          <a:srgbClr val="98A4A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FBE3A0-B1E9-FFCC-EACE-FCADFBBE61C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689315" y="2070204"/>
            <a:ext cx="8813368" cy="1990621"/>
          </a:xfrm>
          <a:prstGeom prst="rect">
            <a:avLst/>
          </a:prstGeom>
        </p:spPr>
        <p:txBody>
          <a:bodyPr anchor="t"/>
          <a:lstStyle>
            <a:lvl1pPr algn="ctr">
              <a:defRPr sz="6000">
                <a:solidFill>
                  <a:srgbClr val="F6F4EF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DFE35151-3E74-0FBD-3D61-21B50CA3D3A6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>
          <a:xfrm>
            <a:off x="2759451" y="3766089"/>
            <a:ext cx="6673850" cy="589474"/>
          </a:xfrm>
          <a:prstGeom prst="rect">
            <a:avLst/>
          </a:prstGeom>
        </p:spPr>
        <p:txBody>
          <a:bodyPr/>
          <a:lstStyle>
            <a:lvl1pPr algn="ctr">
              <a:defRPr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0" name="Text Placeholder 7">
            <a:extLst>
              <a:ext uri="{FF2B5EF4-FFF2-40B4-BE49-F238E27FC236}">
                <a16:creationId xmlns:a16="http://schemas.microsoft.com/office/drawing/2014/main" id="{BE81E93A-6608-FE10-7B72-D764FC3C5F9C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452264" y="462367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1" name="Text Placeholder 7">
            <a:extLst>
              <a:ext uri="{FF2B5EF4-FFF2-40B4-BE49-F238E27FC236}">
                <a16:creationId xmlns:a16="http://schemas.microsoft.com/office/drawing/2014/main" id="{D31708A4-0047-2E5A-0022-61AE3A71CDCD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>
          <a:xfrm>
            <a:off x="4452264" y="5877409"/>
            <a:ext cx="3287471" cy="462043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  <a:p>
            <a:pPr lvl="0"/>
            <a:endParaRPr lang="en-GB" dirty="0"/>
          </a:p>
        </p:txBody>
      </p:sp>
      <p:sp>
        <p:nvSpPr>
          <p:cNvPr id="12" name="Text Placeholder 7">
            <a:extLst>
              <a:ext uri="{FF2B5EF4-FFF2-40B4-BE49-F238E27FC236}">
                <a16:creationId xmlns:a16="http://schemas.microsoft.com/office/drawing/2014/main" id="{3BADA8A4-6F66-7077-98D9-FB359690B7A1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621601" y="5983367"/>
            <a:ext cx="2307580" cy="262721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3" name="Text Placeholder 7">
            <a:extLst>
              <a:ext uri="{FF2B5EF4-FFF2-40B4-BE49-F238E27FC236}">
                <a16:creationId xmlns:a16="http://schemas.microsoft.com/office/drawing/2014/main" id="{79B2189E-93E9-90FB-7805-A3585064DE03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352B99A8-3527-79E3-FE29-B620F4D11F51}"/>
              </a:ext>
            </a:extLst>
          </p:cNvPr>
          <p:cNvCxnSpPr/>
          <p:nvPr userDrawn="1"/>
        </p:nvCxnSpPr>
        <p:spPr>
          <a:xfrm>
            <a:off x="11251770" y="484467"/>
            <a:ext cx="371959" cy="0"/>
          </a:xfrm>
          <a:prstGeom prst="line">
            <a:avLst/>
          </a:prstGeom>
          <a:ln w="19050">
            <a:solidFill>
              <a:srgbClr val="F6F4E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7889506C-EDD6-56E5-63A6-F979BBFF7613}"/>
              </a:ext>
            </a:extLst>
          </p:cNvPr>
          <p:cNvCxnSpPr/>
          <p:nvPr userDrawn="1"/>
        </p:nvCxnSpPr>
        <p:spPr>
          <a:xfrm>
            <a:off x="11251769" y="570567"/>
            <a:ext cx="371959" cy="0"/>
          </a:xfrm>
          <a:prstGeom prst="line">
            <a:avLst/>
          </a:prstGeom>
          <a:ln w="19050">
            <a:solidFill>
              <a:srgbClr val="F6F4E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BFD9213C-5BA9-026F-D8E2-19A92D4DB8FC}"/>
              </a:ext>
            </a:extLst>
          </p:cNvPr>
          <p:cNvCxnSpPr/>
          <p:nvPr userDrawn="1"/>
        </p:nvCxnSpPr>
        <p:spPr>
          <a:xfrm>
            <a:off x="11251769" y="663700"/>
            <a:ext cx="371959" cy="0"/>
          </a:xfrm>
          <a:prstGeom prst="line">
            <a:avLst/>
          </a:prstGeom>
          <a:ln w="19050">
            <a:solidFill>
              <a:srgbClr val="F6F4E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riangle 22">
            <a:extLst>
              <a:ext uri="{FF2B5EF4-FFF2-40B4-BE49-F238E27FC236}">
                <a16:creationId xmlns:a16="http://schemas.microsoft.com/office/drawing/2014/main" id="{A8B5FFCE-F698-9A13-7AB8-20CB3DAA9D85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F6F4EF"/>
          </a:solidFill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79549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wards/Achievements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957DC9F3-6EC6-9BD0-F03C-F511647C68DD}"/>
              </a:ext>
            </a:extLst>
          </p:cNvPr>
          <p:cNvSpPr/>
          <p:nvPr userDrawn="1"/>
        </p:nvSpPr>
        <p:spPr>
          <a:xfrm>
            <a:off x="0" y="3857625"/>
            <a:ext cx="12192000" cy="3000374"/>
          </a:xfrm>
          <a:prstGeom prst="rect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FA91DC13-3840-79EC-6A91-84C20973C891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9" name="Triangle 8">
            <a:extLst>
              <a:ext uri="{FF2B5EF4-FFF2-40B4-BE49-F238E27FC236}">
                <a16:creationId xmlns:a16="http://schemas.microsoft.com/office/drawing/2014/main" id="{E9BB1081-8DC7-BD70-D104-94F9B833DDE7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F6F4EF"/>
          </a:solidFill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6F4EF"/>
              </a:solidFill>
            </a:endParaRPr>
          </a:p>
        </p:txBody>
      </p:sp>
      <p:sp>
        <p:nvSpPr>
          <p:cNvPr id="10" name="Text Placeholder 7">
            <a:extLst>
              <a:ext uri="{FF2B5EF4-FFF2-40B4-BE49-F238E27FC236}">
                <a16:creationId xmlns:a16="http://schemas.microsoft.com/office/drawing/2014/main" id="{600A12D5-93A4-632A-5649-937CFB154431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529040" y="5983367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1" name="Text Placeholder 7">
            <a:extLst>
              <a:ext uri="{FF2B5EF4-FFF2-40B4-BE49-F238E27FC236}">
                <a16:creationId xmlns:a16="http://schemas.microsoft.com/office/drawing/2014/main" id="{6AAB5223-DDF3-7A1F-2A4B-89ECD5EEE52E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940231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2" name="Triangle 11">
            <a:extLst>
              <a:ext uri="{FF2B5EF4-FFF2-40B4-BE49-F238E27FC236}">
                <a16:creationId xmlns:a16="http://schemas.microsoft.com/office/drawing/2014/main" id="{F4039E2A-666E-0C2E-4DB7-89B116F4D55D}"/>
              </a:ext>
            </a:extLst>
          </p:cNvPr>
          <p:cNvSpPr/>
          <p:nvPr userDrawn="1"/>
        </p:nvSpPr>
        <p:spPr>
          <a:xfrm rot="16200000">
            <a:off x="743062" y="6068025"/>
            <a:ext cx="114958" cy="93403"/>
          </a:xfrm>
          <a:prstGeom prst="triangle">
            <a:avLst/>
          </a:prstGeom>
          <a:solidFill>
            <a:srgbClr val="F6F4EF"/>
          </a:solidFill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6F4EF"/>
              </a:solidFill>
            </a:endParaRPr>
          </a:p>
        </p:txBody>
      </p:sp>
      <p:sp>
        <p:nvSpPr>
          <p:cNvPr id="13" name="Text Placeholder 7">
            <a:extLst>
              <a:ext uri="{FF2B5EF4-FFF2-40B4-BE49-F238E27FC236}">
                <a16:creationId xmlns:a16="http://schemas.microsoft.com/office/drawing/2014/main" id="{252FC03D-73D0-F579-DB80-17D851E95BB0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2377305" y="4461743"/>
            <a:ext cx="2151735" cy="567724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400" b="0" i="0">
                <a:solidFill>
                  <a:srgbClr val="F6F4EF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4" name="Text Placeholder 7">
            <a:extLst>
              <a:ext uri="{FF2B5EF4-FFF2-40B4-BE49-F238E27FC236}">
                <a16:creationId xmlns:a16="http://schemas.microsoft.com/office/drawing/2014/main" id="{D8E39CD5-6AC2-2930-1D2C-51B7EE824468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7816511" y="4461743"/>
            <a:ext cx="2151735" cy="567724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400" b="0" i="0">
                <a:solidFill>
                  <a:srgbClr val="F6F4EF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5" name="Text Placeholder 7">
            <a:extLst>
              <a:ext uri="{FF2B5EF4-FFF2-40B4-BE49-F238E27FC236}">
                <a16:creationId xmlns:a16="http://schemas.microsoft.com/office/drawing/2014/main" id="{AC617934-5448-E684-9F72-86E996790504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10427772" y="722601"/>
            <a:ext cx="1009794" cy="210026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16" name="Picture Placeholder 7">
            <a:extLst>
              <a:ext uri="{FF2B5EF4-FFF2-40B4-BE49-F238E27FC236}">
                <a16:creationId xmlns:a16="http://schemas.microsoft.com/office/drawing/2014/main" id="{7C2C1858-2BE5-FF3A-28BD-E7DD7F752FD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53839" y="685794"/>
            <a:ext cx="5342161" cy="2532256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 dirty="0"/>
          </a:p>
        </p:txBody>
      </p:sp>
      <p:sp>
        <p:nvSpPr>
          <p:cNvPr id="17" name="Title 1">
            <a:extLst>
              <a:ext uri="{FF2B5EF4-FFF2-40B4-BE49-F238E27FC236}">
                <a16:creationId xmlns:a16="http://schemas.microsoft.com/office/drawing/2014/main" id="{BD593D92-8F06-D854-3232-416DDFC1F625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6300788" y="1572202"/>
            <a:ext cx="5136778" cy="1645847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98288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1">
    <p:bg>
      <p:bgPr>
        <a:solidFill>
          <a:srgbClr val="98A4A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7">
            <a:extLst>
              <a:ext uri="{FF2B5EF4-FFF2-40B4-BE49-F238E27FC236}">
                <a16:creationId xmlns:a16="http://schemas.microsoft.com/office/drawing/2014/main" id="{5608E9AB-1B6E-F636-06AC-79ABAD76B260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3" name="Triangle 2">
            <a:extLst>
              <a:ext uri="{FF2B5EF4-FFF2-40B4-BE49-F238E27FC236}">
                <a16:creationId xmlns:a16="http://schemas.microsoft.com/office/drawing/2014/main" id="{55D611C1-3428-0402-1445-F41192D47591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F6F4EF"/>
          </a:solidFill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6F4EF"/>
              </a:solidFill>
            </a:endParaRPr>
          </a:p>
        </p:txBody>
      </p:sp>
      <p:sp>
        <p:nvSpPr>
          <p:cNvPr id="4" name="Text Placeholder 7">
            <a:extLst>
              <a:ext uri="{FF2B5EF4-FFF2-40B4-BE49-F238E27FC236}">
                <a16:creationId xmlns:a16="http://schemas.microsoft.com/office/drawing/2014/main" id="{07311AA4-3A6A-B364-CA98-9C3D91A61949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529040" y="5983367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5" name="Text Placeholder 7">
            <a:extLst>
              <a:ext uri="{FF2B5EF4-FFF2-40B4-BE49-F238E27FC236}">
                <a16:creationId xmlns:a16="http://schemas.microsoft.com/office/drawing/2014/main" id="{4474BB12-3E21-5A73-7003-F6F11CEBB46C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940231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6" name="Triangle 5">
            <a:extLst>
              <a:ext uri="{FF2B5EF4-FFF2-40B4-BE49-F238E27FC236}">
                <a16:creationId xmlns:a16="http://schemas.microsoft.com/office/drawing/2014/main" id="{96C5C05C-CB19-9AF4-2568-F09769D94248}"/>
              </a:ext>
            </a:extLst>
          </p:cNvPr>
          <p:cNvSpPr/>
          <p:nvPr userDrawn="1"/>
        </p:nvSpPr>
        <p:spPr>
          <a:xfrm rot="16200000">
            <a:off x="743062" y="6068025"/>
            <a:ext cx="114958" cy="93403"/>
          </a:xfrm>
          <a:prstGeom prst="triangle">
            <a:avLst/>
          </a:prstGeom>
          <a:solidFill>
            <a:srgbClr val="F6F4EF"/>
          </a:solidFill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6F4EF"/>
              </a:solidFill>
            </a:endParaRPr>
          </a:p>
        </p:txBody>
      </p:sp>
      <p:sp>
        <p:nvSpPr>
          <p:cNvPr id="7" name="Picture Placeholder 7">
            <a:extLst>
              <a:ext uri="{FF2B5EF4-FFF2-40B4-BE49-F238E27FC236}">
                <a16:creationId xmlns:a16="http://schemas.microsoft.com/office/drawing/2014/main" id="{D1E8CA0F-74FA-7E3F-A36D-371061E23C6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8809051" y="570568"/>
            <a:ext cx="2628697" cy="470378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F8261BC2-31B1-10EE-A1A7-FAE5AD82EFCF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5861064" y="570567"/>
            <a:ext cx="2628697" cy="470378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9" name="Text Placeholder 7">
            <a:extLst>
              <a:ext uri="{FF2B5EF4-FFF2-40B4-BE49-F238E27FC236}">
                <a16:creationId xmlns:a16="http://schemas.microsoft.com/office/drawing/2014/main" id="{E2354A3A-BB9B-6FAC-A961-DD1D65C64569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491068" y="475769"/>
            <a:ext cx="1009794" cy="210026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10" name="Title 1">
            <a:extLst>
              <a:ext uri="{FF2B5EF4-FFF2-40B4-BE49-F238E27FC236}">
                <a16:creationId xmlns:a16="http://schemas.microsoft.com/office/drawing/2014/main" id="{FD532E01-5075-E04F-02BF-0F70ACFD1386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491068" y="1838355"/>
            <a:ext cx="4609570" cy="1321760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F6F4EF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1" name="Text Placeholder 7">
            <a:extLst>
              <a:ext uri="{FF2B5EF4-FFF2-40B4-BE49-F238E27FC236}">
                <a16:creationId xmlns:a16="http://schemas.microsoft.com/office/drawing/2014/main" id="{5D5CF9FF-D4F2-1CE3-A240-B541607BAB6E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491068" y="3414023"/>
            <a:ext cx="1394882" cy="1860331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F6F4EF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2" name="Text Placeholder 7">
            <a:extLst>
              <a:ext uri="{FF2B5EF4-FFF2-40B4-BE49-F238E27FC236}">
                <a16:creationId xmlns:a16="http://schemas.microsoft.com/office/drawing/2014/main" id="{661D8A01-1D1A-DD9E-E29B-D1556B177C6E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2014539" y="3414023"/>
            <a:ext cx="3086099" cy="1860331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F6F4EF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8515632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2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CAC4677F-4347-66D5-18E1-A9202C338672}"/>
              </a:ext>
            </a:extLst>
          </p:cNvPr>
          <p:cNvSpPr/>
          <p:nvPr userDrawn="1"/>
        </p:nvSpPr>
        <p:spPr>
          <a:xfrm>
            <a:off x="0" y="0"/>
            <a:ext cx="12192000" cy="185738"/>
          </a:xfrm>
          <a:prstGeom prst="rect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 Placeholder 7">
            <a:extLst>
              <a:ext uri="{FF2B5EF4-FFF2-40B4-BE49-F238E27FC236}">
                <a16:creationId xmlns:a16="http://schemas.microsoft.com/office/drawing/2014/main" id="{320E80D2-B5C8-BCAB-8B7E-CA436CF63074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0" name="Triangle 9">
            <a:extLst>
              <a:ext uri="{FF2B5EF4-FFF2-40B4-BE49-F238E27FC236}">
                <a16:creationId xmlns:a16="http://schemas.microsoft.com/office/drawing/2014/main" id="{043C7F05-902D-90D8-C978-A5FC91A304AC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11" name="Text Placeholder 7">
            <a:extLst>
              <a:ext uri="{FF2B5EF4-FFF2-40B4-BE49-F238E27FC236}">
                <a16:creationId xmlns:a16="http://schemas.microsoft.com/office/drawing/2014/main" id="{E0D76BE1-00DF-0C42-871D-69BDCC6BAF09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940231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2" name="Triangle 11">
            <a:extLst>
              <a:ext uri="{FF2B5EF4-FFF2-40B4-BE49-F238E27FC236}">
                <a16:creationId xmlns:a16="http://schemas.microsoft.com/office/drawing/2014/main" id="{71999233-A0D0-7800-401C-55EB340EEE44}"/>
              </a:ext>
            </a:extLst>
          </p:cNvPr>
          <p:cNvSpPr/>
          <p:nvPr userDrawn="1"/>
        </p:nvSpPr>
        <p:spPr>
          <a:xfrm rot="16200000">
            <a:off x="743062" y="6068025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13" name="Text Placeholder 7">
            <a:extLst>
              <a:ext uri="{FF2B5EF4-FFF2-40B4-BE49-F238E27FC236}">
                <a16:creationId xmlns:a16="http://schemas.microsoft.com/office/drawing/2014/main" id="{03EDD7EE-1C0A-D03D-0D12-ADAC70F0FBA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452264" y="6020174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4" name="Picture Placeholder 7">
            <a:extLst>
              <a:ext uri="{FF2B5EF4-FFF2-40B4-BE49-F238E27FC236}">
                <a16:creationId xmlns:a16="http://schemas.microsoft.com/office/drawing/2014/main" id="{E75DB30C-E51E-121C-EAC4-005E27A8BCC3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753839" y="769599"/>
            <a:ext cx="4489915" cy="470378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 dirty="0"/>
          </a:p>
        </p:txBody>
      </p:sp>
      <p:sp>
        <p:nvSpPr>
          <p:cNvPr id="18" name="Title 1">
            <a:extLst>
              <a:ext uri="{FF2B5EF4-FFF2-40B4-BE49-F238E27FC236}">
                <a16:creationId xmlns:a16="http://schemas.microsoft.com/office/drawing/2014/main" id="{FCB9179F-3FCA-D738-464F-1163C96DC7FA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5605993" y="1951409"/>
            <a:ext cx="4609570" cy="1321760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9" name="Text Placeholder 7">
            <a:extLst>
              <a:ext uri="{FF2B5EF4-FFF2-40B4-BE49-F238E27FC236}">
                <a16:creationId xmlns:a16="http://schemas.microsoft.com/office/drawing/2014/main" id="{6388F19D-291E-8302-1FE4-385A2B2F723D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5605993" y="3527077"/>
            <a:ext cx="1394882" cy="1946309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20" name="Text Placeholder 7">
            <a:extLst>
              <a:ext uri="{FF2B5EF4-FFF2-40B4-BE49-F238E27FC236}">
                <a16:creationId xmlns:a16="http://schemas.microsoft.com/office/drawing/2014/main" id="{004617BB-CF32-5ED8-FFEC-76840AFBF4C6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7129464" y="3527077"/>
            <a:ext cx="3086099" cy="1946309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22" name="Text Placeholder 7">
            <a:extLst>
              <a:ext uri="{FF2B5EF4-FFF2-40B4-BE49-F238E27FC236}">
                <a16:creationId xmlns:a16="http://schemas.microsoft.com/office/drawing/2014/main" id="{862E6D15-B128-F9DF-D754-AC96F2A6B86F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10427772" y="722601"/>
            <a:ext cx="1009794" cy="210026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</p:spTree>
    <p:extLst>
      <p:ext uri="{BB962C8B-B14F-4D97-AF65-F5344CB8AC3E}">
        <p14:creationId xmlns:p14="http://schemas.microsoft.com/office/powerpoint/2010/main" val="343088362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3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7">
            <a:extLst>
              <a:ext uri="{FF2B5EF4-FFF2-40B4-BE49-F238E27FC236}">
                <a16:creationId xmlns:a16="http://schemas.microsoft.com/office/drawing/2014/main" id="{B534E49D-75EC-5F12-CE07-813C8C56844B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799548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4" name="Triangle 3">
            <a:extLst>
              <a:ext uri="{FF2B5EF4-FFF2-40B4-BE49-F238E27FC236}">
                <a16:creationId xmlns:a16="http://schemas.microsoft.com/office/drawing/2014/main" id="{F3BC64A9-92D3-4B3F-75E1-C69532A48669}"/>
              </a:ext>
            </a:extLst>
          </p:cNvPr>
          <p:cNvSpPr/>
          <p:nvPr userDrawn="1"/>
        </p:nvSpPr>
        <p:spPr>
          <a:xfrm rot="5400000">
            <a:off x="11519545" y="6068026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5" name="Text Placeholder 7">
            <a:extLst>
              <a:ext uri="{FF2B5EF4-FFF2-40B4-BE49-F238E27FC236}">
                <a16:creationId xmlns:a16="http://schemas.microsoft.com/office/drawing/2014/main" id="{7A218129-0F88-78E4-5633-3F52B33FB611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754252" y="6057248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6" name="Triangle 5">
            <a:extLst>
              <a:ext uri="{FF2B5EF4-FFF2-40B4-BE49-F238E27FC236}">
                <a16:creationId xmlns:a16="http://schemas.microsoft.com/office/drawing/2014/main" id="{D74BF6CF-2009-8FCE-E3D0-B4DF3AA797A7}"/>
              </a:ext>
            </a:extLst>
          </p:cNvPr>
          <p:cNvSpPr/>
          <p:nvPr userDrawn="1"/>
        </p:nvSpPr>
        <p:spPr>
          <a:xfrm rot="16200000">
            <a:off x="557083" y="6105099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7" name="Text Placeholder 7">
            <a:extLst>
              <a:ext uri="{FF2B5EF4-FFF2-40B4-BE49-F238E27FC236}">
                <a16:creationId xmlns:a16="http://schemas.microsoft.com/office/drawing/2014/main" id="{DD4DB5C4-404E-CE11-1F90-2278B1DE8A80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452264" y="6052375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81919505-0700-71AD-8136-A4B5C7947683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491068" y="475769"/>
            <a:ext cx="1009794" cy="210026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9" name="Picture Placeholder 7">
            <a:extLst>
              <a:ext uri="{FF2B5EF4-FFF2-40B4-BE49-F238E27FC236}">
                <a16:creationId xmlns:a16="http://schemas.microsoft.com/office/drawing/2014/main" id="{025BA0F7-FB37-0E9C-600E-F97A88A26582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4452264" y="475769"/>
            <a:ext cx="3287472" cy="4810606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 dirty="0"/>
          </a:p>
        </p:txBody>
      </p:sp>
      <p:sp>
        <p:nvSpPr>
          <p:cNvPr id="10" name="Title 1">
            <a:extLst>
              <a:ext uri="{FF2B5EF4-FFF2-40B4-BE49-F238E27FC236}">
                <a16:creationId xmlns:a16="http://schemas.microsoft.com/office/drawing/2014/main" id="{56686E56-D357-462B-AFBC-B9CFA442463A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491068" y="2530349"/>
            <a:ext cx="3480857" cy="1321760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4" name="Text Placeholder 7">
            <a:extLst>
              <a:ext uri="{FF2B5EF4-FFF2-40B4-BE49-F238E27FC236}">
                <a16:creationId xmlns:a16="http://schemas.microsoft.com/office/drawing/2014/main" id="{AA378AE9-1FE2-C772-B85B-4F1335C41942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8150276" y="2530349"/>
            <a:ext cx="3287471" cy="898651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5" name="Text Placeholder 7">
            <a:extLst>
              <a:ext uri="{FF2B5EF4-FFF2-40B4-BE49-F238E27FC236}">
                <a16:creationId xmlns:a16="http://schemas.microsoft.com/office/drawing/2014/main" id="{BA691E69-723B-A2B9-3C8A-B8177ED494AF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>
          <a:xfrm>
            <a:off x="8150276" y="3657923"/>
            <a:ext cx="3287472" cy="1628452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6" name="Text Placeholder 7">
            <a:extLst>
              <a:ext uri="{FF2B5EF4-FFF2-40B4-BE49-F238E27FC236}">
                <a16:creationId xmlns:a16="http://schemas.microsoft.com/office/drawing/2014/main" id="{BA3B58DC-7598-943B-50BC-F00C1BB66AFC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>
          <a:xfrm>
            <a:off x="491068" y="4169966"/>
            <a:ext cx="1077959" cy="487772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7" name="Text Placeholder 7">
            <a:extLst>
              <a:ext uri="{FF2B5EF4-FFF2-40B4-BE49-F238E27FC236}">
                <a16:creationId xmlns:a16="http://schemas.microsoft.com/office/drawing/2014/main" id="{B39B6A17-8D7C-FA7B-F3F3-230C1AA619CE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1735811" y="4169966"/>
            <a:ext cx="2236114" cy="487772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5565163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otable Project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7">
            <a:extLst>
              <a:ext uri="{FF2B5EF4-FFF2-40B4-BE49-F238E27FC236}">
                <a16:creationId xmlns:a16="http://schemas.microsoft.com/office/drawing/2014/main" id="{CFCF9140-90C6-DD7F-1487-2B4433767E25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799548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4" name="Triangle 3">
            <a:extLst>
              <a:ext uri="{FF2B5EF4-FFF2-40B4-BE49-F238E27FC236}">
                <a16:creationId xmlns:a16="http://schemas.microsoft.com/office/drawing/2014/main" id="{7C90686D-39FB-F4EB-C296-6A6F5CB63E75}"/>
              </a:ext>
            </a:extLst>
          </p:cNvPr>
          <p:cNvSpPr/>
          <p:nvPr userDrawn="1"/>
        </p:nvSpPr>
        <p:spPr>
          <a:xfrm rot="5400000">
            <a:off x="11519545" y="6068026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5" name="Text Placeholder 7">
            <a:extLst>
              <a:ext uri="{FF2B5EF4-FFF2-40B4-BE49-F238E27FC236}">
                <a16:creationId xmlns:a16="http://schemas.microsoft.com/office/drawing/2014/main" id="{0E8505E4-A260-8CE8-0E7B-4C3C49AE66E0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754252" y="6057248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6" name="Triangle 5">
            <a:extLst>
              <a:ext uri="{FF2B5EF4-FFF2-40B4-BE49-F238E27FC236}">
                <a16:creationId xmlns:a16="http://schemas.microsoft.com/office/drawing/2014/main" id="{84C45C4A-0DBD-804C-1606-5E9367D321B8}"/>
              </a:ext>
            </a:extLst>
          </p:cNvPr>
          <p:cNvSpPr/>
          <p:nvPr userDrawn="1"/>
        </p:nvSpPr>
        <p:spPr>
          <a:xfrm rot="16200000">
            <a:off x="557083" y="6105099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7" name="Text Placeholder 7">
            <a:extLst>
              <a:ext uri="{FF2B5EF4-FFF2-40B4-BE49-F238E27FC236}">
                <a16:creationId xmlns:a16="http://schemas.microsoft.com/office/drawing/2014/main" id="{324894DC-8121-42B0-FA30-FE379E463D95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452264" y="6052375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336210D0-5471-1B2B-FCF5-B49A3565B7A1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754252" y="570568"/>
            <a:ext cx="3988229" cy="470378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 dirty="0"/>
          </a:p>
        </p:txBody>
      </p:sp>
      <p:sp>
        <p:nvSpPr>
          <p:cNvPr id="9" name="Picture Placeholder 7">
            <a:extLst>
              <a:ext uri="{FF2B5EF4-FFF2-40B4-BE49-F238E27FC236}">
                <a16:creationId xmlns:a16="http://schemas.microsoft.com/office/drawing/2014/main" id="{6429CA1B-55F6-4A78-6BF7-F358771035F0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4936212" y="3115159"/>
            <a:ext cx="3988229" cy="2159196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 dirty="0"/>
          </a:p>
        </p:txBody>
      </p:sp>
      <p:sp>
        <p:nvSpPr>
          <p:cNvPr id="10" name="Title 1">
            <a:extLst>
              <a:ext uri="{FF2B5EF4-FFF2-40B4-BE49-F238E27FC236}">
                <a16:creationId xmlns:a16="http://schemas.microsoft.com/office/drawing/2014/main" id="{B87320AE-C657-20FC-E47B-53BC21B6CE1F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4936212" y="570568"/>
            <a:ext cx="3988229" cy="1321760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1" name="Text Placeholder 7">
            <a:extLst>
              <a:ext uri="{FF2B5EF4-FFF2-40B4-BE49-F238E27FC236}">
                <a16:creationId xmlns:a16="http://schemas.microsoft.com/office/drawing/2014/main" id="{07B217BD-A353-1C90-52CF-2624AC3D4F9F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10613750" y="570568"/>
            <a:ext cx="1009794" cy="210026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12" name="Text Placeholder 7">
            <a:extLst>
              <a:ext uri="{FF2B5EF4-FFF2-40B4-BE49-F238E27FC236}">
                <a16:creationId xmlns:a16="http://schemas.microsoft.com/office/drawing/2014/main" id="{04B026DC-2DAD-F61C-2A57-A8F9D498DC92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4936212" y="2216509"/>
            <a:ext cx="3988229" cy="453840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3" name="Text Placeholder 7">
            <a:extLst>
              <a:ext uri="{FF2B5EF4-FFF2-40B4-BE49-F238E27FC236}">
                <a16:creationId xmlns:a16="http://schemas.microsoft.com/office/drawing/2014/main" id="{9119A685-B686-8310-18DA-BEC035184A78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>
          <a:xfrm>
            <a:off x="9118172" y="3115159"/>
            <a:ext cx="2505372" cy="2159196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5463088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act Info">
    <p:bg>
      <p:bgPr>
        <a:solidFill>
          <a:srgbClr val="98A4A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>
            <a:extLst>
              <a:ext uri="{FF2B5EF4-FFF2-40B4-BE49-F238E27FC236}">
                <a16:creationId xmlns:a16="http://schemas.microsoft.com/office/drawing/2014/main" id="{F1A05D3A-3FF3-EBAF-CDC5-BA122DEA4C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689315" y="2070204"/>
            <a:ext cx="8813368" cy="1990621"/>
          </a:xfrm>
          <a:prstGeom prst="rect">
            <a:avLst/>
          </a:prstGeom>
        </p:spPr>
        <p:txBody>
          <a:bodyPr anchor="t"/>
          <a:lstStyle>
            <a:lvl1pPr algn="ctr">
              <a:defRPr sz="6000">
                <a:solidFill>
                  <a:srgbClr val="F6F4EF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4" name="Text Placeholder 7">
            <a:extLst>
              <a:ext uri="{FF2B5EF4-FFF2-40B4-BE49-F238E27FC236}">
                <a16:creationId xmlns:a16="http://schemas.microsoft.com/office/drawing/2014/main" id="{CDBC4427-5D8C-A6DB-E4CF-3E8302FB6ED5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621601" y="5983367"/>
            <a:ext cx="2307580" cy="262721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5" name="Text Placeholder 7">
            <a:extLst>
              <a:ext uri="{FF2B5EF4-FFF2-40B4-BE49-F238E27FC236}">
                <a16:creationId xmlns:a16="http://schemas.microsoft.com/office/drawing/2014/main" id="{45B6159F-1A5A-6503-744C-18AE8DC02486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9262819" y="5983366"/>
            <a:ext cx="2307580" cy="262721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6" name="Text Placeholder 7">
            <a:extLst>
              <a:ext uri="{FF2B5EF4-FFF2-40B4-BE49-F238E27FC236}">
                <a16:creationId xmlns:a16="http://schemas.microsoft.com/office/drawing/2014/main" id="{B4C91613-F9C8-6B84-1247-FE175DA2B6D8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4942209" y="5983365"/>
            <a:ext cx="2307580" cy="262721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559706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reeting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91C3860-7E74-13A8-9D3C-14C19522EDC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91067" y="1269470"/>
            <a:ext cx="6451600" cy="2981325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 dirty="0"/>
          </a:p>
        </p:txBody>
      </p:sp>
      <p:sp>
        <p:nvSpPr>
          <p:cNvPr id="9" name="Title 1">
            <a:extLst>
              <a:ext uri="{FF2B5EF4-FFF2-40B4-BE49-F238E27FC236}">
                <a16:creationId xmlns:a16="http://schemas.microsoft.com/office/drawing/2014/main" id="{88A32695-62DA-4F77-15C5-1831AAEC3F5B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2573866" y="3429001"/>
            <a:ext cx="4368801" cy="914924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F6F4EF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0" name="Text Placeholder 7">
            <a:extLst>
              <a:ext uri="{FF2B5EF4-FFF2-40B4-BE49-F238E27FC236}">
                <a16:creationId xmlns:a16="http://schemas.microsoft.com/office/drawing/2014/main" id="{DCF6AF91-97F3-00FE-AFDB-1BD2BEC5A5E2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1" name="Triangle 10">
            <a:extLst>
              <a:ext uri="{FF2B5EF4-FFF2-40B4-BE49-F238E27FC236}">
                <a16:creationId xmlns:a16="http://schemas.microsoft.com/office/drawing/2014/main" id="{418DB05A-DD5D-AD8C-082D-0DD668C55BAE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12" name="Text Placeholder 7">
            <a:extLst>
              <a:ext uri="{FF2B5EF4-FFF2-40B4-BE49-F238E27FC236}">
                <a16:creationId xmlns:a16="http://schemas.microsoft.com/office/drawing/2014/main" id="{55CAEE95-29B1-7890-049D-CA349F772716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7179733" y="2048929"/>
            <a:ext cx="4521199" cy="711203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4" name="Text Placeholder 7">
            <a:extLst>
              <a:ext uri="{FF2B5EF4-FFF2-40B4-BE49-F238E27FC236}">
                <a16:creationId xmlns:a16="http://schemas.microsoft.com/office/drawing/2014/main" id="{4478434D-A1FD-A6F2-B8FE-0FC54F9F7638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>
          <a:xfrm>
            <a:off x="491067" y="5752345"/>
            <a:ext cx="3287471" cy="462043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  <a:p>
            <a:pPr lvl="0"/>
            <a:endParaRPr lang="en-GB" dirty="0"/>
          </a:p>
        </p:txBody>
      </p:sp>
      <p:sp>
        <p:nvSpPr>
          <p:cNvPr id="15" name="Text Placeholder 7">
            <a:extLst>
              <a:ext uri="{FF2B5EF4-FFF2-40B4-BE49-F238E27FC236}">
                <a16:creationId xmlns:a16="http://schemas.microsoft.com/office/drawing/2014/main" id="{CAF2943C-1A98-7CB4-792B-CB9A9FABF600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491067" y="643612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16" name="Text Placeholder 7">
            <a:extLst>
              <a:ext uri="{FF2B5EF4-FFF2-40B4-BE49-F238E27FC236}">
                <a16:creationId xmlns:a16="http://schemas.microsoft.com/office/drawing/2014/main" id="{D876488C-AAFB-3EFF-917A-6F42C82915C9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7179733" y="2912531"/>
            <a:ext cx="4521199" cy="1338264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24334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ducation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Placeholder 7">
            <a:extLst>
              <a:ext uri="{FF2B5EF4-FFF2-40B4-BE49-F238E27FC236}">
                <a16:creationId xmlns:a16="http://schemas.microsoft.com/office/drawing/2014/main" id="{AE9F62D9-21F8-83EA-C0C6-0F61A97C6C4F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8" name="Triangle 7">
            <a:extLst>
              <a:ext uri="{FF2B5EF4-FFF2-40B4-BE49-F238E27FC236}">
                <a16:creationId xmlns:a16="http://schemas.microsoft.com/office/drawing/2014/main" id="{94BAFBD1-D74C-9283-492F-91A91A4F2EB9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9" name="Text Placeholder 7">
            <a:extLst>
              <a:ext uri="{FF2B5EF4-FFF2-40B4-BE49-F238E27FC236}">
                <a16:creationId xmlns:a16="http://schemas.microsoft.com/office/drawing/2014/main" id="{1D963F2A-DD35-67CB-414E-175A37E0DD01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940231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0" name="Triangle 9">
            <a:extLst>
              <a:ext uri="{FF2B5EF4-FFF2-40B4-BE49-F238E27FC236}">
                <a16:creationId xmlns:a16="http://schemas.microsoft.com/office/drawing/2014/main" id="{FB80B942-0B18-2CF8-5451-FE182BF5EBD3}"/>
              </a:ext>
            </a:extLst>
          </p:cNvPr>
          <p:cNvSpPr/>
          <p:nvPr userDrawn="1"/>
        </p:nvSpPr>
        <p:spPr>
          <a:xfrm rot="16200000">
            <a:off x="743062" y="6068025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11" name="Text Placeholder 7">
            <a:extLst>
              <a:ext uri="{FF2B5EF4-FFF2-40B4-BE49-F238E27FC236}">
                <a16:creationId xmlns:a16="http://schemas.microsoft.com/office/drawing/2014/main" id="{75CACCBA-7E55-7666-3C17-E9D811F72FAC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452264" y="6020174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2" name="Picture Placeholder 7">
            <a:extLst>
              <a:ext uri="{FF2B5EF4-FFF2-40B4-BE49-F238E27FC236}">
                <a16:creationId xmlns:a16="http://schemas.microsoft.com/office/drawing/2014/main" id="{A02AE340-5FF7-B8ED-6698-2770350C31E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467600" y="450369"/>
            <a:ext cx="3784169" cy="5163031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13" name="Title 1">
            <a:extLst>
              <a:ext uri="{FF2B5EF4-FFF2-40B4-BE49-F238E27FC236}">
                <a16:creationId xmlns:a16="http://schemas.microsoft.com/office/drawing/2014/main" id="{622F865F-633C-224D-BD17-5147BD11745C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2021561" y="475768"/>
            <a:ext cx="4925339" cy="1327631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4" name="Text Placeholder 7">
            <a:extLst>
              <a:ext uri="{FF2B5EF4-FFF2-40B4-BE49-F238E27FC236}">
                <a16:creationId xmlns:a16="http://schemas.microsoft.com/office/drawing/2014/main" id="{83D70E2E-3B65-D499-D8F6-DB14F6C764B1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491068" y="475769"/>
            <a:ext cx="1009794" cy="210026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15" name="Text Placeholder 7">
            <a:extLst>
              <a:ext uri="{FF2B5EF4-FFF2-40B4-BE49-F238E27FC236}">
                <a16:creationId xmlns:a16="http://schemas.microsoft.com/office/drawing/2014/main" id="{A29C5EB5-BBF0-195B-AF38-9496C5CCC374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2021561" y="3429000"/>
            <a:ext cx="2334539" cy="2184400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6" name="Text Placeholder 7">
            <a:extLst>
              <a:ext uri="{FF2B5EF4-FFF2-40B4-BE49-F238E27FC236}">
                <a16:creationId xmlns:a16="http://schemas.microsoft.com/office/drawing/2014/main" id="{5D076C04-0920-690E-9A19-AC84624A436D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4612361" y="3441700"/>
            <a:ext cx="2334539" cy="2184400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205977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chnical Skills &amp; Abilities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F906BC40-38E0-F268-40B2-832EF1F8A429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9" name="Triangle 8">
            <a:extLst>
              <a:ext uri="{FF2B5EF4-FFF2-40B4-BE49-F238E27FC236}">
                <a16:creationId xmlns:a16="http://schemas.microsoft.com/office/drawing/2014/main" id="{AE2731D8-9BD8-C251-7345-645DBC37D9CA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10" name="Text Placeholder 7">
            <a:extLst>
              <a:ext uri="{FF2B5EF4-FFF2-40B4-BE49-F238E27FC236}">
                <a16:creationId xmlns:a16="http://schemas.microsoft.com/office/drawing/2014/main" id="{10987B54-57EF-7FF2-51BA-5B807D88609C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940231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1" name="Triangle 10">
            <a:extLst>
              <a:ext uri="{FF2B5EF4-FFF2-40B4-BE49-F238E27FC236}">
                <a16:creationId xmlns:a16="http://schemas.microsoft.com/office/drawing/2014/main" id="{AF372C8D-FFF4-8C89-C7BF-A3D41DA7C5F8}"/>
              </a:ext>
            </a:extLst>
          </p:cNvPr>
          <p:cNvSpPr/>
          <p:nvPr userDrawn="1"/>
        </p:nvSpPr>
        <p:spPr>
          <a:xfrm rot="16200000">
            <a:off x="743062" y="6068025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12" name="Text Placeholder 7">
            <a:extLst>
              <a:ext uri="{FF2B5EF4-FFF2-40B4-BE49-F238E27FC236}">
                <a16:creationId xmlns:a16="http://schemas.microsoft.com/office/drawing/2014/main" id="{4D70DC52-7601-C0B2-2AD4-9E800423E181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4452264" y="6020174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13" name="Picture Placeholder 7">
            <a:extLst>
              <a:ext uri="{FF2B5EF4-FFF2-40B4-BE49-F238E27FC236}">
                <a16:creationId xmlns:a16="http://schemas.microsoft.com/office/drawing/2014/main" id="{085061E7-FF0B-E9AD-2146-D4CF51A1BB5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40232" y="450369"/>
            <a:ext cx="10311538" cy="2115031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14" name="Title 1">
            <a:extLst>
              <a:ext uri="{FF2B5EF4-FFF2-40B4-BE49-F238E27FC236}">
                <a16:creationId xmlns:a16="http://schemas.microsoft.com/office/drawing/2014/main" id="{AB0F8DD2-EAF0-9ACC-C86C-4B58386ED904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940231" y="2945439"/>
            <a:ext cx="7263969" cy="661361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5" name="Text Placeholder 7">
            <a:extLst>
              <a:ext uri="{FF2B5EF4-FFF2-40B4-BE49-F238E27FC236}">
                <a16:creationId xmlns:a16="http://schemas.microsoft.com/office/drawing/2014/main" id="{D21BC083-4639-A5C2-EE5E-0C3512E3652A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8917230" y="3987800"/>
            <a:ext cx="2334539" cy="1587499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6" name="Text Placeholder 7">
            <a:extLst>
              <a:ext uri="{FF2B5EF4-FFF2-40B4-BE49-F238E27FC236}">
                <a16:creationId xmlns:a16="http://schemas.microsoft.com/office/drawing/2014/main" id="{2872A3BD-1782-4BB3-09C0-82449B46C444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1259330" y="4787899"/>
            <a:ext cx="1750569" cy="451547"/>
          </a:xfrm>
          <a:prstGeom prst="rect">
            <a:avLst/>
          </a:prstGeom>
        </p:spPr>
        <p:txBody>
          <a:bodyPr/>
          <a:lstStyle>
            <a:lvl1pPr algn="ctr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8" name="Text Placeholder 7">
            <a:extLst>
              <a:ext uri="{FF2B5EF4-FFF2-40B4-BE49-F238E27FC236}">
                <a16:creationId xmlns:a16="http://schemas.microsoft.com/office/drawing/2014/main" id="{61EF5941-5A6B-EA1B-2AE2-5BD22783FCB7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3432058" y="4787899"/>
            <a:ext cx="1750569" cy="451547"/>
          </a:xfrm>
          <a:prstGeom prst="rect">
            <a:avLst/>
          </a:prstGeom>
        </p:spPr>
        <p:txBody>
          <a:bodyPr/>
          <a:lstStyle>
            <a:lvl1pPr algn="ctr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9" name="Text Placeholder 7">
            <a:extLst>
              <a:ext uri="{FF2B5EF4-FFF2-40B4-BE49-F238E27FC236}">
                <a16:creationId xmlns:a16="http://schemas.microsoft.com/office/drawing/2014/main" id="{BD177E87-98E3-96A9-94A0-7508293A815B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>
          <a:xfrm>
            <a:off x="5604786" y="4787898"/>
            <a:ext cx="1750569" cy="451547"/>
          </a:xfrm>
          <a:prstGeom prst="rect">
            <a:avLst/>
          </a:prstGeom>
        </p:spPr>
        <p:txBody>
          <a:bodyPr/>
          <a:lstStyle>
            <a:lvl1pPr algn="ctr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006755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ersonal Skills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 Placeholder 7">
            <a:extLst>
              <a:ext uri="{FF2B5EF4-FFF2-40B4-BE49-F238E27FC236}">
                <a16:creationId xmlns:a16="http://schemas.microsoft.com/office/drawing/2014/main" id="{6D49CDDB-F6AC-14AD-1E91-F47ED7F2C521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6496435" y="6020173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1" name="Triangle 10">
            <a:extLst>
              <a:ext uri="{FF2B5EF4-FFF2-40B4-BE49-F238E27FC236}">
                <a16:creationId xmlns:a16="http://schemas.microsoft.com/office/drawing/2014/main" id="{424730D8-D81A-3814-548D-DE619E21CAC8}"/>
              </a:ext>
            </a:extLst>
          </p:cNvPr>
          <p:cNvSpPr/>
          <p:nvPr userDrawn="1"/>
        </p:nvSpPr>
        <p:spPr>
          <a:xfrm rot="5400000">
            <a:off x="7216432" y="6104832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12" name="Text Placeholder 7">
            <a:extLst>
              <a:ext uri="{FF2B5EF4-FFF2-40B4-BE49-F238E27FC236}">
                <a16:creationId xmlns:a16="http://schemas.microsoft.com/office/drawing/2014/main" id="{6D7CF36E-2B6A-B80F-49A4-C37D5336A8EF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940231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3" name="Triangle 12">
            <a:extLst>
              <a:ext uri="{FF2B5EF4-FFF2-40B4-BE49-F238E27FC236}">
                <a16:creationId xmlns:a16="http://schemas.microsoft.com/office/drawing/2014/main" id="{E4DE7E9C-97E8-332C-99CF-991428221F6B}"/>
              </a:ext>
            </a:extLst>
          </p:cNvPr>
          <p:cNvSpPr/>
          <p:nvPr userDrawn="1"/>
        </p:nvSpPr>
        <p:spPr>
          <a:xfrm rot="16200000">
            <a:off x="743062" y="6068025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14" name="Text Placeholder 7">
            <a:extLst>
              <a:ext uri="{FF2B5EF4-FFF2-40B4-BE49-F238E27FC236}">
                <a16:creationId xmlns:a16="http://schemas.microsoft.com/office/drawing/2014/main" id="{E4DC5CCD-7669-2098-4D87-27D0A7422454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3323514" y="6020173"/>
            <a:ext cx="1427836" cy="30406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48B5007-E2F5-0B71-935C-9DF6BCA2559B}"/>
              </a:ext>
            </a:extLst>
          </p:cNvPr>
          <p:cNvSpPr/>
          <p:nvPr userDrawn="1"/>
        </p:nvSpPr>
        <p:spPr>
          <a:xfrm>
            <a:off x="8051800" y="0"/>
            <a:ext cx="4140200" cy="6858000"/>
          </a:xfrm>
          <a:prstGeom prst="rect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 Placeholder 7">
            <a:extLst>
              <a:ext uri="{FF2B5EF4-FFF2-40B4-BE49-F238E27FC236}">
                <a16:creationId xmlns:a16="http://schemas.microsoft.com/office/drawing/2014/main" id="{FB007CD8-2601-BDB4-5BDB-34413659FEF8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9042400" y="1346574"/>
            <a:ext cx="2151735" cy="29172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9" name="Text Placeholder 7">
            <a:extLst>
              <a:ext uri="{FF2B5EF4-FFF2-40B4-BE49-F238E27FC236}">
                <a16:creationId xmlns:a16="http://schemas.microsoft.com/office/drawing/2014/main" id="{D43365F3-8136-F874-1A5E-5CD73B669378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9042400" y="3283137"/>
            <a:ext cx="2151735" cy="29172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20" name="Text Placeholder 7">
            <a:extLst>
              <a:ext uri="{FF2B5EF4-FFF2-40B4-BE49-F238E27FC236}">
                <a16:creationId xmlns:a16="http://schemas.microsoft.com/office/drawing/2014/main" id="{8CC51FFD-7810-00F8-C9F2-5689BC953D7F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9042399" y="4924705"/>
            <a:ext cx="2151735" cy="291726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21" name="Picture Placeholder 7">
            <a:extLst>
              <a:ext uri="{FF2B5EF4-FFF2-40B4-BE49-F238E27FC236}">
                <a16:creationId xmlns:a16="http://schemas.microsoft.com/office/drawing/2014/main" id="{51C99EE4-DF17-C3D4-DBE6-935B9A5F0C0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40231" y="1466369"/>
            <a:ext cx="2290294" cy="3308831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22" name="Title 1">
            <a:extLst>
              <a:ext uri="{FF2B5EF4-FFF2-40B4-BE49-F238E27FC236}">
                <a16:creationId xmlns:a16="http://schemas.microsoft.com/office/drawing/2014/main" id="{807405EC-B3FD-254C-00DB-965E5736581B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3560747" y="2362574"/>
            <a:ext cx="3400199" cy="1321760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23" name="Text Placeholder 7">
            <a:extLst>
              <a:ext uri="{FF2B5EF4-FFF2-40B4-BE49-F238E27FC236}">
                <a16:creationId xmlns:a16="http://schemas.microsoft.com/office/drawing/2014/main" id="{614F4A1E-02CE-151C-E5D6-B4E4D626C158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3554857" y="3981451"/>
            <a:ext cx="3400199" cy="793750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24" name="Text Placeholder 7">
            <a:extLst>
              <a:ext uri="{FF2B5EF4-FFF2-40B4-BE49-F238E27FC236}">
                <a16:creationId xmlns:a16="http://schemas.microsoft.com/office/drawing/2014/main" id="{20661ECE-3D6B-E055-2D03-58DCC15B0A1B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940231" y="528843"/>
            <a:ext cx="1009794" cy="210026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</p:spTree>
    <p:extLst>
      <p:ext uri="{BB962C8B-B14F-4D97-AF65-F5344CB8AC3E}">
        <p14:creationId xmlns:p14="http://schemas.microsoft.com/office/powerpoint/2010/main" val="12388355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obbies and Interests">
    <p:bg>
      <p:bgPr>
        <a:solidFill>
          <a:srgbClr val="98A4A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Placeholder 7">
            <a:extLst>
              <a:ext uri="{FF2B5EF4-FFF2-40B4-BE49-F238E27FC236}">
                <a16:creationId xmlns:a16="http://schemas.microsoft.com/office/drawing/2014/main" id="{43262759-4A19-1591-F5B2-B9E738F764F4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907393" y="1028184"/>
            <a:ext cx="1578633" cy="29281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F6F4EF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E4EFAF0E-2787-C22A-BB38-D653336469FD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907393" y="2525523"/>
            <a:ext cx="1578634" cy="31070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F6F4EF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9" name="Text Placeholder 7">
            <a:extLst>
              <a:ext uri="{FF2B5EF4-FFF2-40B4-BE49-F238E27FC236}">
                <a16:creationId xmlns:a16="http://schemas.microsoft.com/office/drawing/2014/main" id="{0198EC18-7769-55BE-540E-463AC7B9F24A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907391" y="4021775"/>
            <a:ext cx="1578633" cy="31070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F6F4EF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0" name="Text Placeholder 7">
            <a:extLst>
              <a:ext uri="{FF2B5EF4-FFF2-40B4-BE49-F238E27FC236}">
                <a16:creationId xmlns:a16="http://schemas.microsoft.com/office/drawing/2014/main" id="{D70B8CAE-7227-8BC7-C772-9A4FE4C9060C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1" name="Triangle 10">
            <a:extLst>
              <a:ext uri="{FF2B5EF4-FFF2-40B4-BE49-F238E27FC236}">
                <a16:creationId xmlns:a16="http://schemas.microsoft.com/office/drawing/2014/main" id="{DF5457BB-5401-3196-B27A-5C78DC2823C4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F6F4EF"/>
          </a:solidFill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6F4EF"/>
              </a:solidFill>
            </a:endParaRPr>
          </a:p>
        </p:txBody>
      </p:sp>
      <p:sp>
        <p:nvSpPr>
          <p:cNvPr id="14" name="Text Placeholder 7">
            <a:extLst>
              <a:ext uri="{FF2B5EF4-FFF2-40B4-BE49-F238E27FC236}">
                <a16:creationId xmlns:a16="http://schemas.microsoft.com/office/drawing/2014/main" id="{54192211-C943-987F-BC93-58EF9C420929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529040" y="5983367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5" name="Picture Placeholder 7">
            <a:extLst>
              <a:ext uri="{FF2B5EF4-FFF2-40B4-BE49-F238E27FC236}">
                <a16:creationId xmlns:a16="http://schemas.microsoft.com/office/drawing/2014/main" id="{FE51E04F-B0A2-D7E9-19DB-BB31F15AAAF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445115" y="722601"/>
            <a:ext cx="3855127" cy="4285619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16" name="Title 1">
            <a:extLst>
              <a:ext uri="{FF2B5EF4-FFF2-40B4-BE49-F238E27FC236}">
                <a16:creationId xmlns:a16="http://schemas.microsoft.com/office/drawing/2014/main" id="{FDA47398-DCF2-0D87-81AA-06FFCC6ADC6D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8037549" y="2595593"/>
            <a:ext cx="3400199" cy="1321760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F6F4EF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7" name="Text Placeholder 7">
            <a:extLst>
              <a:ext uri="{FF2B5EF4-FFF2-40B4-BE49-F238E27FC236}">
                <a16:creationId xmlns:a16="http://schemas.microsoft.com/office/drawing/2014/main" id="{1A35D36A-56F0-EF28-EBC2-67CE6DBD2733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8031659" y="4214470"/>
            <a:ext cx="3400199" cy="793750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8" name="Text Placeholder 7">
            <a:extLst>
              <a:ext uri="{FF2B5EF4-FFF2-40B4-BE49-F238E27FC236}">
                <a16:creationId xmlns:a16="http://schemas.microsoft.com/office/drawing/2014/main" id="{68BF5077-E9C6-733C-4A17-D98E435EED75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10427772" y="722601"/>
            <a:ext cx="1009794" cy="210026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1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19" name="Text Placeholder 7">
            <a:extLst>
              <a:ext uri="{FF2B5EF4-FFF2-40B4-BE49-F238E27FC236}">
                <a16:creationId xmlns:a16="http://schemas.microsoft.com/office/drawing/2014/main" id="{1BF180F0-4AC3-9F2B-DB54-E4CC2499DB91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940231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F6F4EF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20" name="Triangle 19">
            <a:extLst>
              <a:ext uri="{FF2B5EF4-FFF2-40B4-BE49-F238E27FC236}">
                <a16:creationId xmlns:a16="http://schemas.microsoft.com/office/drawing/2014/main" id="{24644D8A-BBD4-341D-F9D9-5AFCC6AEE5C9}"/>
              </a:ext>
            </a:extLst>
          </p:cNvPr>
          <p:cNvSpPr/>
          <p:nvPr userDrawn="1"/>
        </p:nvSpPr>
        <p:spPr>
          <a:xfrm rot="16200000">
            <a:off x="743062" y="6068025"/>
            <a:ext cx="114958" cy="93403"/>
          </a:xfrm>
          <a:prstGeom prst="triangle">
            <a:avLst/>
          </a:prstGeom>
          <a:solidFill>
            <a:srgbClr val="F6F4EF"/>
          </a:solidFill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6F4EF"/>
              </a:solidFill>
            </a:endParaRPr>
          </a:p>
        </p:txBody>
      </p:sp>
      <p:sp>
        <p:nvSpPr>
          <p:cNvPr id="2" name="Text Placeholder 7">
            <a:extLst>
              <a:ext uri="{FF2B5EF4-FFF2-40B4-BE49-F238E27FC236}">
                <a16:creationId xmlns:a16="http://schemas.microsoft.com/office/drawing/2014/main" id="{7C6EE8F6-7FE4-5AF5-DC59-ECAA45D7B014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>
          <a:xfrm>
            <a:off x="8031659" y="722601"/>
            <a:ext cx="2151735" cy="291726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F6F4EF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914562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obbies and Interest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55A68257-EE48-F620-E961-18CD6C85FCF3}"/>
              </a:ext>
            </a:extLst>
          </p:cNvPr>
          <p:cNvSpPr/>
          <p:nvPr userDrawn="1"/>
        </p:nvSpPr>
        <p:spPr>
          <a:xfrm>
            <a:off x="0" y="0"/>
            <a:ext cx="394138" cy="6858000"/>
          </a:xfrm>
          <a:prstGeom prst="rect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 Placeholder 7">
            <a:extLst>
              <a:ext uri="{FF2B5EF4-FFF2-40B4-BE49-F238E27FC236}">
                <a16:creationId xmlns:a16="http://schemas.microsoft.com/office/drawing/2014/main" id="{A28F7162-6477-15AB-9DCB-061BB5698D14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7" name="Triangle 6">
            <a:extLst>
              <a:ext uri="{FF2B5EF4-FFF2-40B4-BE49-F238E27FC236}">
                <a16:creationId xmlns:a16="http://schemas.microsoft.com/office/drawing/2014/main" id="{8902245C-7419-4A8E-F565-3BBEF3804AAF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875CB7C5-680D-3A58-3409-B9239A9EA42B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665100" y="5997197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9" name="Text Placeholder 7">
            <a:extLst>
              <a:ext uri="{FF2B5EF4-FFF2-40B4-BE49-F238E27FC236}">
                <a16:creationId xmlns:a16="http://schemas.microsoft.com/office/drawing/2014/main" id="{355285F9-0A7A-D6E6-4AC7-DCA86DBEAC2B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1365903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0" name="Triangle 9">
            <a:extLst>
              <a:ext uri="{FF2B5EF4-FFF2-40B4-BE49-F238E27FC236}">
                <a16:creationId xmlns:a16="http://schemas.microsoft.com/office/drawing/2014/main" id="{B03377F4-F8DB-F7EA-5B1B-FCD47D11B774}"/>
              </a:ext>
            </a:extLst>
          </p:cNvPr>
          <p:cNvSpPr/>
          <p:nvPr userDrawn="1"/>
        </p:nvSpPr>
        <p:spPr>
          <a:xfrm rot="16200000">
            <a:off x="1168734" y="6068025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6F4EF"/>
              </a:solidFill>
            </a:endParaRPr>
          </a:p>
        </p:txBody>
      </p:sp>
      <p:sp>
        <p:nvSpPr>
          <p:cNvPr id="2" name="Picture Placeholder 7">
            <a:extLst>
              <a:ext uri="{FF2B5EF4-FFF2-40B4-BE49-F238E27FC236}">
                <a16:creationId xmlns:a16="http://schemas.microsoft.com/office/drawing/2014/main" id="{8F0AB7A5-D5FB-AC7F-4722-B850286CBB8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179510" y="685794"/>
            <a:ext cx="2628697" cy="470378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3" name="Text Placeholder 7">
            <a:extLst>
              <a:ext uri="{FF2B5EF4-FFF2-40B4-BE49-F238E27FC236}">
                <a16:creationId xmlns:a16="http://schemas.microsoft.com/office/drawing/2014/main" id="{C8B96CD9-5C0C-2217-D9E0-B322027C8964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10427772" y="722601"/>
            <a:ext cx="1009794" cy="210026"/>
          </a:xfrm>
          <a:prstGeom prst="rect">
            <a:avLst/>
          </a:prstGeom>
        </p:spPr>
        <p:txBody>
          <a:bodyPr/>
          <a:lstStyle>
            <a:lvl1pPr marL="0" indent="0" algn="r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4" name="Picture Placeholder 7">
            <a:extLst>
              <a:ext uri="{FF2B5EF4-FFF2-40B4-BE49-F238E27FC236}">
                <a16:creationId xmlns:a16="http://schemas.microsoft.com/office/drawing/2014/main" id="{A1A72CFB-FAFD-2CCB-5EED-D6BB714776FF}"/>
              </a:ext>
            </a:extLst>
          </p:cNvPr>
          <p:cNvSpPr>
            <a:spLocks noGrp="1"/>
          </p:cNvSpPr>
          <p:nvPr>
            <p:ph type="pic" sz="quarter" idx="21"/>
          </p:nvPr>
        </p:nvSpPr>
        <p:spPr>
          <a:xfrm>
            <a:off x="3946018" y="685793"/>
            <a:ext cx="2628697" cy="1799223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11" name="Picture Placeholder 7">
            <a:extLst>
              <a:ext uri="{FF2B5EF4-FFF2-40B4-BE49-F238E27FC236}">
                <a16:creationId xmlns:a16="http://schemas.microsoft.com/office/drawing/2014/main" id="{65CD6E7D-3728-BDAE-D1F6-43F5D39B575E}"/>
              </a:ext>
            </a:extLst>
          </p:cNvPr>
          <p:cNvSpPr>
            <a:spLocks noGrp="1"/>
          </p:cNvSpPr>
          <p:nvPr>
            <p:ph type="pic" sz="quarter" idx="22"/>
          </p:nvPr>
        </p:nvSpPr>
        <p:spPr>
          <a:xfrm>
            <a:off x="3946017" y="2646381"/>
            <a:ext cx="2628697" cy="2743200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 dirty="0"/>
          </a:p>
        </p:txBody>
      </p:sp>
      <p:sp>
        <p:nvSpPr>
          <p:cNvPr id="12" name="Title 1">
            <a:extLst>
              <a:ext uri="{FF2B5EF4-FFF2-40B4-BE49-F238E27FC236}">
                <a16:creationId xmlns:a16="http://schemas.microsoft.com/office/drawing/2014/main" id="{3C183FF2-A2CD-56AB-DF88-FF6B3D9FFD60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6854404" y="2107240"/>
            <a:ext cx="4583161" cy="1321760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5" name="Text Placeholder 7">
            <a:extLst>
              <a:ext uri="{FF2B5EF4-FFF2-40B4-BE49-F238E27FC236}">
                <a16:creationId xmlns:a16="http://schemas.microsoft.com/office/drawing/2014/main" id="{F7D2E57C-AF04-2D93-09D5-4AE619FF4105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>
          <a:xfrm>
            <a:off x="6854404" y="3726117"/>
            <a:ext cx="4583160" cy="585265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6" name="Text Placeholder 7">
            <a:extLst>
              <a:ext uri="{FF2B5EF4-FFF2-40B4-BE49-F238E27FC236}">
                <a16:creationId xmlns:a16="http://schemas.microsoft.com/office/drawing/2014/main" id="{A1A1F724-EEAA-8409-2A99-DBB126CEB059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>
          <a:xfrm>
            <a:off x="6854405" y="722601"/>
            <a:ext cx="2151735" cy="291726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7" name="Text Placeholder 7">
            <a:extLst>
              <a:ext uri="{FF2B5EF4-FFF2-40B4-BE49-F238E27FC236}">
                <a16:creationId xmlns:a16="http://schemas.microsoft.com/office/drawing/2014/main" id="{73FA2E0F-3CAD-FFDB-7A8E-C50B6CFD1E37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>
          <a:xfrm>
            <a:off x="6854404" y="4444809"/>
            <a:ext cx="4583161" cy="944772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035050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Work Experience 1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7">
            <a:extLst>
              <a:ext uri="{FF2B5EF4-FFF2-40B4-BE49-F238E27FC236}">
                <a16:creationId xmlns:a16="http://schemas.microsoft.com/office/drawing/2014/main" id="{1AD05874-98C3-2D1D-F559-DA10C3A889FB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3" name="Triangle 2">
            <a:extLst>
              <a:ext uri="{FF2B5EF4-FFF2-40B4-BE49-F238E27FC236}">
                <a16:creationId xmlns:a16="http://schemas.microsoft.com/office/drawing/2014/main" id="{52A52C8C-C931-4197-C284-80FD8D183D12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4" name="Text Placeholder 7">
            <a:extLst>
              <a:ext uri="{FF2B5EF4-FFF2-40B4-BE49-F238E27FC236}">
                <a16:creationId xmlns:a16="http://schemas.microsoft.com/office/drawing/2014/main" id="{FD79B5FD-E264-A1F1-0246-DDBC62F5FBBC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940231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5" name="Triangle 4">
            <a:extLst>
              <a:ext uri="{FF2B5EF4-FFF2-40B4-BE49-F238E27FC236}">
                <a16:creationId xmlns:a16="http://schemas.microsoft.com/office/drawing/2014/main" id="{B991F0DB-ADE4-99B8-16E2-62F5DBA679E6}"/>
              </a:ext>
            </a:extLst>
          </p:cNvPr>
          <p:cNvSpPr/>
          <p:nvPr userDrawn="1"/>
        </p:nvSpPr>
        <p:spPr>
          <a:xfrm rot="16200000">
            <a:off x="743062" y="6068025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6" name="Text Placeholder 7">
            <a:extLst>
              <a:ext uri="{FF2B5EF4-FFF2-40B4-BE49-F238E27FC236}">
                <a16:creationId xmlns:a16="http://schemas.microsoft.com/office/drawing/2014/main" id="{5B2E5CAA-DA03-182F-3EB7-6FA8C0158600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4452264" y="6020174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7" name="Picture Placeholder 7">
            <a:extLst>
              <a:ext uri="{FF2B5EF4-FFF2-40B4-BE49-F238E27FC236}">
                <a16:creationId xmlns:a16="http://schemas.microsoft.com/office/drawing/2014/main" id="{5E42AE6E-1DAE-DF1E-4E9F-4A69F7E6130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53839" y="685794"/>
            <a:ext cx="6188828" cy="4786319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 dirty="0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18A845E2-9413-8B83-A7AE-D9B5BFA775DC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7266864" y="685795"/>
            <a:ext cx="2848686" cy="235058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3" name="Title 1">
            <a:extLst>
              <a:ext uri="{FF2B5EF4-FFF2-40B4-BE49-F238E27FC236}">
                <a16:creationId xmlns:a16="http://schemas.microsoft.com/office/drawing/2014/main" id="{0D9EAF2C-4E83-72CB-A277-3A22F4EBA2E8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7260974" y="2402764"/>
            <a:ext cx="4170884" cy="1321760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4" name="Text Placeholder 7">
            <a:extLst>
              <a:ext uri="{FF2B5EF4-FFF2-40B4-BE49-F238E27FC236}">
                <a16:creationId xmlns:a16="http://schemas.microsoft.com/office/drawing/2014/main" id="{021FE224-C4AF-69E5-8511-DA6AEA2B663B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7260974" y="4703937"/>
            <a:ext cx="4170884" cy="768175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5" name="Text Placeholder 7">
            <a:extLst>
              <a:ext uri="{FF2B5EF4-FFF2-40B4-BE49-F238E27FC236}">
                <a16:creationId xmlns:a16="http://schemas.microsoft.com/office/drawing/2014/main" id="{0E6DD9BB-E89B-7F12-23F2-CC09DBF4BAB4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>
          <a:xfrm>
            <a:off x="7255084" y="4128430"/>
            <a:ext cx="1297239" cy="235059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6" name="Text Placeholder 7">
            <a:extLst>
              <a:ext uri="{FF2B5EF4-FFF2-40B4-BE49-F238E27FC236}">
                <a16:creationId xmlns:a16="http://schemas.microsoft.com/office/drawing/2014/main" id="{7D3151F1-DF4A-5C27-0927-210B8CF2AD42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>
          <a:xfrm>
            <a:off x="8812421" y="4123666"/>
            <a:ext cx="2613547" cy="283325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249736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Work Experience 2">
    <p:bg>
      <p:bgPr>
        <a:solidFill>
          <a:srgbClr val="F6F4E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7">
            <a:extLst>
              <a:ext uri="{FF2B5EF4-FFF2-40B4-BE49-F238E27FC236}">
                <a16:creationId xmlns:a16="http://schemas.microsoft.com/office/drawing/2014/main" id="{CC98CE70-FC01-FF27-223A-30E6F3AE8B3F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10613570" y="5983367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3" name="Triangle 2">
            <a:extLst>
              <a:ext uri="{FF2B5EF4-FFF2-40B4-BE49-F238E27FC236}">
                <a16:creationId xmlns:a16="http://schemas.microsoft.com/office/drawing/2014/main" id="{582B3491-833D-7395-43A6-8A6900C84766}"/>
              </a:ext>
            </a:extLst>
          </p:cNvPr>
          <p:cNvSpPr/>
          <p:nvPr userDrawn="1"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4" name="Text Placeholder 7">
            <a:extLst>
              <a:ext uri="{FF2B5EF4-FFF2-40B4-BE49-F238E27FC236}">
                <a16:creationId xmlns:a16="http://schemas.microsoft.com/office/drawing/2014/main" id="{74F2DCD1-B9D4-1259-12B4-56356E997785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940231" y="6020174"/>
            <a:ext cx="638199" cy="304065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200" b="0" i="0">
                <a:solidFill>
                  <a:srgbClr val="98A4A0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5" name="Triangle 4">
            <a:extLst>
              <a:ext uri="{FF2B5EF4-FFF2-40B4-BE49-F238E27FC236}">
                <a16:creationId xmlns:a16="http://schemas.microsoft.com/office/drawing/2014/main" id="{4E90A8D9-7EC6-7209-62D9-1672A85B7C52}"/>
              </a:ext>
            </a:extLst>
          </p:cNvPr>
          <p:cNvSpPr/>
          <p:nvPr userDrawn="1"/>
        </p:nvSpPr>
        <p:spPr>
          <a:xfrm rot="16200000">
            <a:off x="743062" y="6068025"/>
            <a:ext cx="114958" cy="93403"/>
          </a:xfrm>
          <a:prstGeom prst="triangle">
            <a:avLst/>
          </a:prstGeom>
          <a:solidFill>
            <a:srgbClr val="98A4A0"/>
          </a:solidFill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98A4A0"/>
              </a:solidFill>
            </a:endParaRPr>
          </a:p>
        </p:txBody>
      </p:sp>
      <p:sp>
        <p:nvSpPr>
          <p:cNvPr id="6" name="Text Placeholder 7">
            <a:extLst>
              <a:ext uri="{FF2B5EF4-FFF2-40B4-BE49-F238E27FC236}">
                <a16:creationId xmlns:a16="http://schemas.microsoft.com/office/drawing/2014/main" id="{5892FA41-21C9-8FF8-F912-57BB4821B724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4452264" y="6020174"/>
            <a:ext cx="3287471" cy="23505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00/00</a:t>
            </a:r>
          </a:p>
        </p:txBody>
      </p:sp>
      <p:sp>
        <p:nvSpPr>
          <p:cNvPr id="7" name="Picture Placeholder 7">
            <a:extLst>
              <a:ext uri="{FF2B5EF4-FFF2-40B4-BE49-F238E27FC236}">
                <a16:creationId xmlns:a16="http://schemas.microsoft.com/office/drawing/2014/main" id="{4E0A97D9-C246-95CB-8A6F-63624188535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96001" y="1520789"/>
            <a:ext cx="5341748" cy="3868792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E80E8ECB-5B07-BBBA-8AD7-B3CA93AEDCD3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946121" y="603263"/>
            <a:ext cx="2848686" cy="235058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11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9" name="Title 1">
            <a:extLst>
              <a:ext uri="{FF2B5EF4-FFF2-40B4-BE49-F238E27FC236}">
                <a16:creationId xmlns:a16="http://schemas.microsoft.com/office/drawing/2014/main" id="{331B7159-5B91-A4D6-6FCD-754C17E7B8D5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946121" y="1520788"/>
            <a:ext cx="4170884" cy="1321760"/>
          </a:xfrm>
          <a:prstGeom prst="rect">
            <a:avLst/>
          </a:prstGeom>
        </p:spPr>
        <p:txBody>
          <a:bodyPr anchor="t"/>
          <a:lstStyle>
            <a:lvl1pPr algn="l">
              <a:defRPr sz="4400">
                <a:solidFill>
                  <a:srgbClr val="98A4A0"/>
                </a:solidFill>
                <a:latin typeface="Noto Sans JP" panose="020B0500000000000000" pitchFamily="34" charset="-128"/>
                <a:ea typeface="Noto Sans JP" panose="020B0500000000000000" pitchFamily="34" charset="-128"/>
              </a:defRPr>
            </a:lvl1pPr>
          </a:lstStyle>
          <a:p>
            <a:r>
              <a:rPr lang="en-GB" dirty="0"/>
              <a:t>Click To Edit Text</a:t>
            </a:r>
            <a:endParaRPr lang="en-US" dirty="0"/>
          </a:p>
        </p:txBody>
      </p:sp>
      <p:sp>
        <p:nvSpPr>
          <p:cNvPr id="10" name="Text Placeholder 7">
            <a:extLst>
              <a:ext uri="{FF2B5EF4-FFF2-40B4-BE49-F238E27FC236}">
                <a16:creationId xmlns:a16="http://schemas.microsoft.com/office/drawing/2014/main" id="{CA4682B8-D022-CB78-9287-50075B94F8F4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940231" y="4318017"/>
            <a:ext cx="4170884" cy="1071563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Light" panose="020B0300000000000000" pitchFamily="34" charset="-128"/>
                <a:ea typeface="Noto Sans JP Light" panose="020B03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1" name="Text Placeholder 7">
            <a:extLst>
              <a:ext uri="{FF2B5EF4-FFF2-40B4-BE49-F238E27FC236}">
                <a16:creationId xmlns:a16="http://schemas.microsoft.com/office/drawing/2014/main" id="{4361C0D8-CCAF-122E-F0F2-81F328A4B106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>
          <a:xfrm>
            <a:off x="929810" y="3861058"/>
            <a:ext cx="1297239" cy="235059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12" name="Text Placeholder 7">
            <a:extLst>
              <a:ext uri="{FF2B5EF4-FFF2-40B4-BE49-F238E27FC236}">
                <a16:creationId xmlns:a16="http://schemas.microsoft.com/office/drawing/2014/main" id="{443861F6-9C28-5C07-B352-F31CBB28FCE1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>
          <a:xfrm>
            <a:off x="2487147" y="3856294"/>
            <a:ext cx="2613547" cy="283325"/>
          </a:xfrm>
          <a:prstGeom prst="rect">
            <a:avLst/>
          </a:prstGeom>
        </p:spPr>
        <p:txBody>
          <a:bodyPr/>
          <a:lstStyle>
            <a:lvl1pPr algn="l">
              <a:defRPr sz="1200" b="0" i="0">
                <a:solidFill>
                  <a:srgbClr val="2E2E2E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defRPr>
            </a:lvl1pPr>
          </a:lstStyle>
          <a:p>
            <a:pPr lvl="0"/>
            <a:r>
              <a:rPr lang="en-GB" dirty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328308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706865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>
            <a:extLst>
              <a:ext uri="{FF2B5EF4-FFF2-40B4-BE49-F238E27FC236}">
                <a16:creationId xmlns:a16="http://schemas.microsoft.com/office/drawing/2014/main" id="{177503FA-4C5A-E7DC-D663-8C8E0D82C19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53884" y="2009856"/>
            <a:ext cx="10084229" cy="1990621"/>
          </a:xfrm>
        </p:spPr>
        <p:txBody>
          <a:bodyPr/>
          <a:lstStyle/>
          <a:p>
            <a:r>
              <a:rPr lang="en-US" sz="7200" dirty="0">
                <a:latin typeface="Bodoni 72 Oldstyle Book" pitchFamily="2" charset="0"/>
              </a:rPr>
              <a:t>Simple </a:t>
            </a:r>
            <a:r>
              <a:rPr lang="en-ID" sz="7200" dirty="0">
                <a:effectLst/>
                <a:latin typeface="Bodoni 72 Oldstyle Book" pitchFamily="2" charset="0"/>
              </a:rPr>
              <a:t>Portfolio       of   </a:t>
            </a:r>
            <a:br>
              <a:rPr lang="en-ID" sz="7200" dirty="0">
                <a:effectLst/>
                <a:latin typeface="Bodoni 72 Oldstyle Book" pitchFamily="2" charset="0"/>
              </a:rPr>
            </a:br>
            <a:r>
              <a:rPr lang="en-ID" sz="7200" dirty="0">
                <a:effectLst/>
                <a:latin typeface="Bodoni 72 Oldstyle Book" pitchFamily="2" charset="0"/>
              </a:rPr>
              <a:t>         </a:t>
            </a:r>
            <a:r>
              <a:rPr lang="en-ID" sz="7200" spc="300" dirty="0" err="1">
                <a:effectLst/>
                <a:latin typeface="Bodoni 72 Oldstyle Book" pitchFamily="2" charset="0"/>
              </a:rPr>
              <a:t>Gritte</a:t>
            </a:r>
            <a:r>
              <a:rPr lang="en-ID" sz="7200" spc="300" dirty="0">
                <a:latin typeface="Bodoni 72 Oldstyle Book" pitchFamily="2" charset="0"/>
              </a:rPr>
              <a:t> </a:t>
            </a:r>
            <a:r>
              <a:rPr lang="en-ID" sz="7200" spc="300" dirty="0">
                <a:effectLst/>
                <a:latin typeface="Bodoni 72 Oldstyle Book" pitchFamily="2" charset="0"/>
              </a:rPr>
              <a:t>Mae Evans.</a:t>
            </a:r>
            <a:endParaRPr lang="en-US" sz="7200" spc="300" dirty="0">
              <a:latin typeface="Bodoni 72 Oldstyle Book" pitchFamily="2" charset="0"/>
            </a:endParaRPr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C0D0D84A-FBDE-3FF7-03E4-2A546A385778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>
          <a:xfrm>
            <a:off x="2759073" y="4296490"/>
            <a:ext cx="6673850" cy="589474"/>
          </a:xfrm>
        </p:spPr>
        <p:txBody>
          <a:bodyPr/>
          <a:lstStyle/>
          <a:p>
            <a:pPr marL="0" indent="0">
              <a:buNone/>
            </a:pPr>
            <a:r>
              <a:rPr lang="en-US" spc="600" dirty="0">
                <a:latin typeface="Noto Sans JP Thin" panose="020B0200000000000000" pitchFamily="34" charset="-128"/>
                <a:ea typeface="Noto Sans JP Thin" panose="020B0200000000000000" pitchFamily="34" charset="-128"/>
              </a:rPr>
              <a:t>THE </a:t>
            </a:r>
            <a:r>
              <a:rPr lang="en-ID" spc="600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COPYWRITER</a:t>
            </a:r>
            <a:endParaRPr lang="en-US" spc="600" dirty="0">
              <a:latin typeface="Noto Sans JP" panose="020B0500000000000000" pitchFamily="34" charset="-128"/>
              <a:ea typeface="Noto Sans JP" panose="020B0500000000000000" pitchFamily="34" charset="-128"/>
            </a:endParaRPr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F4BF5E4F-C1B8-5388-9E3C-1942B6E455ED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4452264" y="462367"/>
            <a:ext cx="3287471" cy="409590"/>
          </a:xfrm>
        </p:spPr>
        <p:txBody>
          <a:bodyPr/>
          <a:lstStyle/>
          <a:p>
            <a:pPr>
              <a:lnSpc>
                <a:spcPts val="1000"/>
              </a:lnSpc>
            </a:pPr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 as </a:t>
            </a:r>
          </a:p>
          <a:p>
            <a:pPr>
              <a:lnSpc>
                <a:spcPts val="1000"/>
              </a:lnSpc>
            </a:pPr>
            <a:r>
              <a:rPr lang="en-US" dirty="0"/>
              <a:t>Copywriter from time to time</a:t>
            </a:r>
          </a:p>
        </p:txBody>
      </p:sp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C6AB8486-1B80-EADA-C1C4-8B0837D8DC3C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pPr>
              <a:lnSpc>
                <a:spcPts val="1000"/>
              </a:lnSpc>
            </a:pPr>
            <a:r>
              <a:rPr lang="en-US" dirty="0" err="1"/>
              <a:t>hello@reallygreatsite.com</a:t>
            </a:r>
            <a:endParaRPr lang="en-US" dirty="0"/>
          </a:p>
          <a:p>
            <a:pPr>
              <a:lnSpc>
                <a:spcPts val="1000"/>
              </a:lnSpc>
            </a:pPr>
            <a:r>
              <a:rPr lang="en-ID" dirty="0">
                <a:effectLst/>
              </a:rPr>
              <a:t>123 Anywhere St., Any City</a:t>
            </a:r>
            <a:endParaRPr lang="en-US" dirty="0"/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5C8AE6DF-8C75-2245-BDC6-3199480347E7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/>
              <a:t>2023</a:t>
            </a:r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FAECDFB4-8672-39E0-1CDF-CED968BD828E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9C3DAC1B-24FA-4DFB-218F-45C275BA5CF1}"/>
              </a:ext>
            </a:extLst>
          </p:cNvPr>
          <p:cNvCxnSpPr/>
          <p:nvPr/>
        </p:nvCxnSpPr>
        <p:spPr>
          <a:xfrm>
            <a:off x="11251770" y="484467"/>
            <a:ext cx="371959" cy="0"/>
          </a:xfrm>
          <a:prstGeom prst="line">
            <a:avLst/>
          </a:prstGeom>
          <a:ln w="19050">
            <a:solidFill>
              <a:srgbClr val="F6F4E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BD3F412F-A6EB-D787-7E7D-F4B33C858641}"/>
              </a:ext>
            </a:extLst>
          </p:cNvPr>
          <p:cNvCxnSpPr/>
          <p:nvPr/>
        </p:nvCxnSpPr>
        <p:spPr>
          <a:xfrm>
            <a:off x="11251769" y="570567"/>
            <a:ext cx="371959" cy="0"/>
          </a:xfrm>
          <a:prstGeom prst="line">
            <a:avLst/>
          </a:prstGeom>
          <a:ln w="19050">
            <a:solidFill>
              <a:srgbClr val="F6F4E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DF192C46-C313-2AEC-FFC4-434880452C8A}"/>
              </a:ext>
            </a:extLst>
          </p:cNvPr>
          <p:cNvCxnSpPr/>
          <p:nvPr/>
        </p:nvCxnSpPr>
        <p:spPr>
          <a:xfrm>
            <a:off x="11251769" y="663700"/>
            <a:ext cx="371959" cy="0"/>
          </a:xfrm>
          <a:prstGeom prst="line">
            <a:avLst/>
          </a:prstGeom>
          <a:ln w="19050">
            <a:solidFill>
              <a:srgbClr val="F6F4E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riangle 22">
            <a:extLst>
              <a:ext uri="{FF2B5EF4-FFF2-40B4-BE49-F238E27FC236}">
                <a16:creationId xmlns:a16="http://schemas.microsoft.com/office/drawing/2014/main" id="{D3587A80-FDF1-7DA3-225D-487374BDB6E3}"/>
              </a:ext>
            </a:extLst>
          </p:cNvPr>
          <p:cNvSpPr/>
          <p:nvPr/>
        </p:nvSpPr>
        <p:spPr>
          <a:xfrm rot="5400000">
            <a:off x="11333567" y="6068026"/>
            <a:ext cx="114958" cy="93403"/>
          </a:xfrm>
          <a:prstGeom prst="triangle">
            <a:avLst/>
          </a:prstGeom>
          <a:solidFill>
            <a:srgbClr val="F6F4EF"/>
          </a:solidFill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Freeform 3">
            <a:extLst>
              <a:ext uri="{FF2B5EF4-FFF2-40B4-BE49-F238E27FC236}">
                <a16:creationId xmlns:a16="http://schemas.microsoft.com/office/drawing/2014/main" id="{957BC7F1-6FEF-1BA7-AD01-BDF6B53A3B8A}"/>
              </a:ext>
            </a:extLst>
          </p:cNvPr>
          <p:cNvSpPr/>
          <p:nvPr/>
        </p:nvSpPr>
        <p:spPr>
          <a:xfrm>
            <a:off x="621601" y="517299"/>
            <a:ext cx="465029" cy="292800"/>
          </a:xfrm>
          <a:custGeom>
            <a:avLst/>
            <a:gdLst>
              <a:gd name="connsiteX0" fmla="*/ 318629 w 465029"/>
              <a:gd name="connsiteY0" fmla="*/ 0 h 292800"/>
              <a:gd name="connsiteX1" fmla="*/ 465029 w 465029"/>
              <a:gd name="connsiteY1" fmla="*/ 146400 h 292800"/>
              <a:gd name="connsiteX2" fmla="*/ 318629 w 465029"/>
              <a:gd name="connsiteY2" fmla="*/ 292800 h 292800"/>
              <a:gd name="connsiteX3" fmla="*/ 261644 w 465029"/>
              <a:gd name="connsiteY3" fmla="*/ 281295 h 292800"/>
              <a:gd name="connsiteX4" fmla="*/ 232515 w 465029"/>
              <a:gd name="connsiteY4" fmla="*/ 261656 h 292800"/>
              <a:gd name="connsiteX5" fmla="*/ 249920 w 465029"/>
              <a:gd name="connsiteY5" fmla="*/ 249920 h 292800"/>
              <a:gd name="connsiteX6" fmla="*/ 292800 w 465029"/>
              <a:gd name="connsiteY6" fmla="*/ 146400 h 292800"/>
              <a:gd name="connsiteX7" fmla="*/ 249920 w 465029"/>
              <a:gd name="connsiteY7" fmla="*/ 42880 h 292800"/>
              <a:gd name="connsiteX8" fmla="*/ 232515 w 465029"/>
              <a:gd name="connsiteY8" fmla="*/ 31144 h 292800"/>
              <a:gd name="connsiteX9" fmla="*/ 261644 w 465029"/>
              <a:gd name="connsiteY9" fmla="*/ 11505 h 292800"/>
              <a:gd name="connsiteX10" fmla="*/ 318629 w 465029"/>
              <a:gd name="connsiteY10" fmla="*/ 0 h 292800"/>
              <a:gd name="connsiteX11" fmla="*/ 146400 w 465029"/>
              <a:gd name="connsiteY11" fmla="*/ 0 h 292800"/>
              <a:gd name="connsiteX12" fmla="*/ 203385 w 465029"/>
              <a:gd name="connsiteY12" fmla="*/ 11505 h 292800"/>
              <a:gd name="connsiteX13" fmla="*/ 232515 w 465029"/>
              <a:gd name="connsiteY13" fmla="*/ 31144 h 292800"/>
              <a:gd name="connsiteX14" fmla="*/ 215109 w 465029"/>
              <a:gd name="connsiteY14" fmla="*/ 42880 h 292800"/>
              <a:gd name="connsiteX15" fmla="*/ 172229 w 465029"/>
              <a:gd name="connsiteY15" fmla="*/ 146400 h 292800"/>
              <a:gd name="connsiteX16" fmla="*/ 215109 w 465029"/>
              <a:gd name="connsiteY16" fmla="*/ 249920 h 292800"/>
              <a:gd name="connsiteX17" fmla="*/ 232515 w 465029"/>
              <a:gd name="connsiteY17" fmla="*/ 261656 h 292800"/>
              <a:gd name="connsiteX18" fmla="*/ 203385 w 465029"/>
              <a:gd name="connsiteY18" fmla="*/ 281295 h 292800"/>
              <a:gd name="connsiteX19" fmla="*/ 146400 w 465029"/>
              <a:gd name="connsiteY19" fmla="*/ 292800 h 292800"/>
              <a:gd name="connsiteX20" fmla="*/ 0 w 465029"/>
              <a:gd name="connsiteY20" fmla="*/ 146400 h 292800"/>
              <a:gd name="connsiteX21" fmla="*/ 146400 w 465029"/>
              <a:gd name="connsiteY21" fmla="*/ 0 h 292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465029" h="292800">
                <a:moveTo>
                  <a:pt x="318629" y="0"/>
                </a:moveTo>
                <a:cubicBezTo>
                  <a:pt x="399483" y="0"/>
                  <a:pt x="465029" y="65546"/>
                  <a:pt x="465029" y="146400"/>
                </a:cubicBezTo>
                <a:cubicBezTo>
                  <a:pt x="465029" y="227254"/>
                  <a:pt x="399483" y="292800"/>
                  <a:pt x="318629" y="292800"/>
                </a:cubicBezTo>
                <a:cubicBezTo>
                  <a:pt x="298416" y="292800"/>
                  <a:pt x="279159" y="288703"/>
                  <a:pt x="261644" y="281295"/>
                </a:cubicBezTo>
                <a:lnTo>
                  <a:pt x="232515" y="261656"/>
                </a:lnTo>
                <a:lnTo>
                  <a:pt x="249920" y="249920"/>
                </a:lnTo>
                <a:cubicBezTo>
                  <a:pt x="276414" y="223427"/>
                  <a:pt x="292800" y="186827"/>
                  <a:pt x="292800" y="146400"/>
                </a:cubicBezTo>
                <a:cubicBezTo>
                  <a:pt x="292800" y="105973"/>
                  <a:pt x="276414" y="69373"/>
                  <a:pt x="249920" y="42880"/>
                </a:cubicBezTo>
                <a:lnTo>
                  <a:pt x="232515" y="31144"/>
                </a:lnTo>
                <a:lnTo>
                  <a:pt x="261644" y="11505"/>
                </a:lnTo>
                <a:cubicBezTo>
                  <a:pt x="279159" y="4097"/>
                  <a:pt x="298416" y="0"/>
                  <a:pt x="318629" y="0"/>
                </a:cubicBezTo>
                <a:close/>
                <a:moveTo>
                  <a:pt x="146400" y="0"/>
                </a:moveTo>
                <a:cubicBezTo>
                  <a:pt x="166613" y="0"/>
                  <a:pt x="185870" y="4097"/>
                  <a:pt x="203385" y="11505"/>
                </a:cubicBezTo>
                <a:lnTo>
                  <a:pt x="232515" y="31144"/>
                </a:lnTo>
                <a:lnTo>
                  <a:pt x="215109" y="42880"/>
                </a:lnTo>
                <a:cubicBezTo>
                  <a:pt x="188616" y="69373"/>
                  <a:pt x="172229" y="105973"/>
                  <a:pt x="172229" y="146400"/>
                </a:cubicBezTo>
                <a:cubicBezTo>
                  <a:pt x="172229" y="186827"/>
                  <a:pt x="188616" y="223427"/>
                  <a:pt x="215109" y="249920"/>
                </a:cubicBezTo>
                <a:lnTo>
                  <a:pt x="232515" y="261656"/>
                </a:lnTo>
                <a:lnTo>
                  <a:pt x="203385" y="281295"/>
                </a:lnTo>
                <a:cubicBezTo>
                  <a:pt x="185870" y="288703"/>
                  <a:pt x="166613" y="292800"/>
                  <a:pt x="146400" y="292800"/>
                </a:cubicBezTo>
                <a:cubicBezTo>
                  <a:pt x="65546" y="292800"/>
                  <a:pt x="0" y="227254"/>
                  <a:pt x="0" y="146400"/>
                </a:cubicBezTo>
                <a:cubicBezTo>
                  <a:pt x="0" y="65546"/>
                  <a:pt x="65546" y="0"/>
                  <a:pt x="146400" y="0"/>
                </a:cubicBezTo>
                <a:close/>
              </a:path>
            </a:pathLst>
          </a:custGeom>
          <a:noFill/>
          <a:ln w="38100"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1721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7B01EDDE-A362-0774-1E5D-C5738F5DC3F0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8F24F2-FB07-8F96-2C37-BD7ECEF02C56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9F2BF72-7B49-35D6-05F2-8D53F7DF48D7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6593E85-26B7-551B-1E6E-985E1121D322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2377305" y="4461743"/>
            <a:ext cx="2151735" cy="838920"/>
          </a:xfrm>
        </p:spPr>
        <p:txBody>
          <a:bodyPr/>
          <a:lstStyle/>
          <a:p>
            <a:pPr>
              <a:lnSpc>
                <a:spcPts val="1500"/>
              </a:lnSpc>
            </a:pPr>
            <a:r>
              <a:rPr lang="en-ID" sz="1200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2019</a:t>
            </a:r>
          </a:p>
          <a:p>
            <a:pPr>
              <a:lnSpc>
                <a:spcPts val="1500"/>
              </a:lnSpc>
            </a:pPr>
            <a:r>
              <a:rPr lang="en-ID" sz="1200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Best Marketing Campaign for a Housing Project</a:t>
            </a:r>
            <a:endParaRPr lang="en-US" sz="1200" dirty="0">
              <a:latin typeface="Noto Sans JP" panose="020B0500000000000000" pitchFamily="34" charset="-128"/>
              <a:ea typeface="Noto Sans JP" panose="020B0500000000000000" pitchFamily="34" charset="-128"/>
            </a:endParaRP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43994F62-3AF1-F4E1-A299-159D33003BF5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7662962" y="4461743"/>
            <a:ext cx="2611261" cy="1024657"/>
          </a:xfrm>
        </p:spPr>
        <p:txBody>
          <a:bodyPr/>
          <a:lstStyle/>
          <a:p>
            <a:pPr>
              <a:lnSpc>
                <a:spcPts val="1500"/>
              </a:lnSpc>
            </a:pPr>
            <a:r>
              <a:rPr lang="en-ID" sz="1200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2022</a:t>
            </a:r>
          </a:p>
          <a:p>
            <a:pPr>
              <a:lnSpc>
                <a:spcPts val="1500"/>
              </a:lnSpc>
            </a:pPr>
            <a:r>
              <a:rPr lang="en-ID" sz="1200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Employee of The Month for June, August, and December</a:t>
            </a:r>
            <a:endParaRPr lang="en-US" sz="1200" dirty="0">
              <a:latin typeface="Noto Sans JP" panose="020B0500000000000000" pitchFamily="34" charset="-128"/>
              <a:ea typeface="Noto Sans JP" panose="020B0500000000000000" pitchFamily="34" charset="-128"/>
            </a:endParaRPr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F5ECC18C-194E-E794-30D4-66AA6184D716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/>
              <a:t>09/00</a:t>
            </a:r>
          </a:p>
        </p:txBody>
      </p:sp>
      <p:sp>
        <p:nvSpPr>
          <p:cNvPr id="9" name="Title 8">
            <a:extLst>
              <a:ext uri="{FF2B5EF4-FFF2-40B4-BE49-F238E27FC236}">
                <a16:creationId xmlns:a16="http://schemas.microsoft.com/office/drawing/2014/main" id="{A8A57969-CAB6-DE47-6FCA-9D4AC812423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ID" sz="5400" b="0" i="0" dirty="0">
                <a:effectLst/>
                <a:latin typeface="Bodoni 72 Oldstyle Book" pitchFamily="2" charset="0"/>
              </a:rPr>
              <a:t>Remarkable     </a:t>
            </a:r>
            <a:br>
              <a:rPr lang="en-ID" sz="5400" b="0" i="0" dirty="0">
                <a:effectLst/>
                <a:latin typeface="Bodoni 72 Oldstyle Book" pitchFamily="2" charset="0"/>
              </a:rPr>
            </a:br>
            <a:r>
              <a:rPr lang="en-ID" sz="5400" b="0" i="0" dirty="0">
                <a:effectLst/>
                <a:latin typeface="Bodoni 72 Oldstyle Book" pitchFamily="2" charset="0"/>
              </a:rPr>
              <a:t>          </a:t>
            </a:r>
            <a:r>
              <a:rPr lang="en-ID" sz="5400" b="0" i="1" dirty="0">
                <a:effectLst/>
                <a:latin typeface="Bodoni 72 Oldstyle Book" pitchFamily="2" charset="0"/>
              </a:rPr>
              <a:t>Achievements.</a:t>
            </a:r>
            <a:endParaRPr lang="en-US" sz="5400" i="1" dirty="0">
              <a:latin typeface="Bodoni 72 Oldstyle Book" pitchFamily="2" charset="0"/>
            </a:endParaRPr>
          </a:p>
        </p:txBody>
      </p:sp>
      <p:sp>
        <p:nvSpPr>
          <p:cNvPr id="16" name="Freeform 15">
            <a:extLst>
              <a:ext uri="{FF2B5EF4-FFF2-40B4-BE49-F238E27FC236}">
                <a16:creationId xmlns:a16="http://schemas.microsoft.com/office/drawing/2014/main" id="{A351D55E-57A8-F528-DE53-8D01CD8B19A8}"/>
              </a:ext>
            </a:extLst>
          </p:cNvPr>
          <p:cNvSpPr/>
          <p:nvPr/>
        </p:nvSpPr>
        <p:spPr>
          <a:xfrm>
            <a:off x="3150454" y="3549880"/>
            <a:ext cx="605434" cy="319925"/>
          </a:xfrm>
          <a:custGeom>
            <a:avLst/>
            <a:gdLst>
              <a:gd name="connsiteX0" fmla="*/ 302717 w 605434"/>
              <a:gd name="connsiteY0" fmla="*/ 0 h 319925"/>
              <a:gd name="connsiteX1" fmla="*/ 605434 w 605434"/>
              <a:gd name="connsiteY1" fmla="*/ 302717 h 319925"/>
              <a:gd name="connsiteX2" fmla="*/ 601960 w 605434"/>
              <a:gd name="connsiteY2" fmla="*/ 319925 h 319925"/>
              <a:gd name="connsiteX3" fmla="*/ 450600 w 605434"/>
              <a:gd name="connsiteY3" fmla="*/ 319925 h 319925"/>
              <a:gd name="connsiteX4" fmla="*/ 454074 w 605434"/>
              <a:gd name="connsiteY4" fmla="*/ 302717 h 319925"/>
              <a:gd name="connsiteX5" fmla="*/ 302716 w 605434"/>
              <a:gd name="connsiteY5" fmla="*/ 151359 h 319925"/>
              <a:gd name="connsiteX6" fmla="*/ 151358 w 605434"/>
              <a:gd name="connsiteY6" fmla="*/ 302717 h 319925"/>
              <a:gd name="connsiteX7" fmla="*/ 154832 w 605434"/>
              <a:gd name="connsiteY7" fmla="*/ 319925 h 319925"/>
              <a:gd name="connsiteX8" fmla="*/ 3474 w 605434"/>
              <a:gd name="connsiteY8" fmla="*/ 319925 h 319925"/>
              <a:gd name="connsiteX9" fmla="*/ 0 w 605434"/>
              <a:gd name="connsiteY9" fmla="*/ 302717 h 319925"/>
              <a:gd name="connsiteX10" fmla="*/ 302717 w 605434"/>
              <a:gd name="connsiteY10" fmla="*/ 0 h 319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605434" h="319925">
                <a:moveTo>
                  <a:pt x="302717" y="0"/>
                </a:moveTo>
                <a:cubicBezTo>
                  <a:pt x="469903" y="0"/>
                  <a:pt x="605434" y="135531"/>
                  <a:pt x="605434" y="302717"/>
                </a:cubicBezTo>
                <a:lnTo>
                  <a:pt x="601960" y="319925"/>
                </a:lnTo>
                <a:lnTo>
                  <a:pt x="450600" y="319925"/>
                </a:lnTo>
                <a:lnTo>
                  <a:pt x="454074" y="302717"/>
                </a:lnTo>
                <a:cubicBezTo>
                  <a:pt x="454074" y="219124"/>
                  <a:pt x="386309" y="151359"/>
                  <a:pt x="302716" y="151359"/>
                </a:cubicBezTo>
                <a:cubicBezTo>
                  <a:pt x="219123" y="151359"/>
                  <a:pt x="151358" y="219124"/>
                  <a:pt x="151358" y="302717"/>
                </a:cubicBezTo>
                <a:lnTo>
                  <a:pt x="154832" y="319925"/>
                </a:lnTo>
                <a:lnTo>
                  <a:pt x="3474" y="319925"/>
                </a:lnTo>
                <a:lnTo>
                  <a:pt x="0" y="302717"/>
                </a:lnTo>
                <a:cubicBezTo>
                  <a:pt x="0" y="135531"/>
                  <a:pt x="135531" y="0"/>
                  <a:pt x="302717" y="0"/>
                </a:cubicBezTo>
                <a:close/>
              </a:path>
            </a:pathLst>
          </a:custGeom>
          <a:solidFill>
            <a:srgbClr val="98A4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7" name="Freeform 16">
            <a:extLst>
              <a:ext uri="{FF2B5EF4-FFF2-40B4-BE49-F238E27FC236}">
                <a16:creationId xmlns:a16="http://schemas.microsoft.com/office/drawing/2014/main" id="{5A1D7DC4-44F8-C97F-AF80-F6ABEA52CC2B}"/>
              </a:ext>
            </a:extLst>
          </p:cNvPr>
          <p:cNvSpPr/>
          <p:nvPr/>
        </p:nvSpPr>
        <p:spPr>
          <a:xfrm rot="10800000">
            <a:off x="3150454" y="3852198"/>
            <a:ext cx="605434" cy="319925"/>
          </a:xfrm>
          <a:custGeom>
            <a:avLst/>
            <a:gdLst>
              <a:gd name="connsiteX0" fmla="*/ 302717 w 605434"/>
              <a:gd name="connsiteY0" fmla="*/ 0 h 319925"/>
              <a:gd name="connsiteX1" fmla="*/ 605434 w 605434"/>
              <a:gd name="connsiteY1" fmla="*/ 302717 h 319925"/>
              <a:gd name="connsiteX2" fmla="*/ 601960 w 605434"/>
              <a:gd name="connsiteY2" fmla="*/ 319925 h 319925"/>
              <a:gd name="connsiteX3" fmla="*/ 450600 w 605434"/>
              <a:gd name="connsiteY3" fmla="*/ 319925 h 319925"/>
              <a:gd name="connsiteX4" fmla="*/ 454074 w 605434"/>
              <a:gd name="connsiteY4" fmla="*/ 302717 h 319925"/>
              <a:gd name="connsiteX5" fmla="*/ 302716 w 605434"/>
              <a:gd name="connsiteY5" fmla="*/ 151359 h 319925"/>
              <a:gd name="connsiteX6" fmla="*/ 151358 w 605434"/>
              <a:gd name="connsiteY6" fmla="*/ 302717 h 319925"/>
              <a:gd name="connsiteX7" fmla="*/ 154832 w 605434"/>
              <a:gd name="connsiteY7" fmla="*/ 319925 h 319925"/>
              <a:gd name="connsiteX8" fmla="*/ 3474 w 605434"/>
              <a:gd name="connsiteY8" fmla="*/ 319925 h 319925"/>
              <a:gd name="connsiteX9" fmla="*/ 0 w 605434"/>
              <a:gd name="connsiteY9" fmla="*/ 302717 h 319925"/>
              <a:gd name="connsiteX10" fmla="*/ 302717 w 605434"/>
              <a:gd name="connsiteY10" fmla="*/ 0 h 319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605434" h="319925">
                <a:moveTo>
                  <a:pt x="302717" y="0"/>
                </a:moveTo>
                <a:cubicBezTo>
                  <a:pt x="469903" y="0"/>
                  <a:pt x="605434" y="135531"/>
                  <a:pt x="605434" y="302717"/>
                </a:cubicBezTo>
                <a:lnTo>
                  <a:pt x="601960" y="319925"/>
                </a:lnTo>
                <a:lnTo>
                  <a:pt x="450600" y="319925"/>
                </a:lnTo>
                <a:lnTo>
                  <a:pt x="454074" y="302717"/>
                </a:lnTo>
                <a:cubicBezTo>
                  <a:pt x="454074" y="219124"/>
                  <a:pt x="386309" y="151359"/>
                  <a:pt x="302716" y="151359"/>
                </a:cubicBezTo>
                <a:cubicBezTo>
                  <a:pt x="219123" y="151359"/>
                  <a:pt x="151358" y="219124"/>
                  <a:pt x="151358" y="302717"/>
                </a:cubicBezTo>
                <a:lnTo>
                  <a:pt x="154832" y="319925"/>
                </a:lnTo>
                <a:lnTo>
                  <a:pt x="3474" y="319925"/>
                </a:lnTo>
                <a:lnTo>
                  <a:pt x="0" y="302717"/>
                </a:lnTo>
                <a:cubicBezTo>
                  <a:pt x="0" y="135531"/>
                  <a:pt x="135531" y="0"/>
                  <a:pt x="302717" y="0"/>
                </a:cubicBezTo>
                <a:close/>
              </a:path>
            </a:pathLst>
          </a:custGeom>
          <a:solidFill>
            <a:srgbClr val="F6F4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8" name="Freeform 17">
            <a:extLst>
              <a:ext uri="{FF2B5EF4-FFF2-40B4-BE49-F238E27FC236}">
                <a16:creationId xmlns:a16="http://schemas.microsoft.com/office/drawing/2014/main" id="{8D1E5979-2240-EDB6-BEF5-E329E02FCE65}"/>
              </a:ext>
            </a:extLst>
          </p:cNvPr>
          <p:cNvSpPr/>
          <p:nvPr/>
        </p:nvSpPr>
        <p:spPr>
          <a:xfrm>
            <a:off x="8678417" y="3567487"/>
            <a:ext cx="605434" cy="319925"/>
          </a:xfrm>
          <a:custGeom>
            <a:avLst/>
            <a:gdLst>
              <a:gd name="connsiteX0" fmla="*/ 302717 w 605434"/>
              <a:gd name="connsiteY0" fmla="*/ 0 h 319925"/>
              <a:gd name="connsiteX1" fmla="*/ 605434 w 605434"/>
              <a:gd name="connsiteY1" fmla="*/ 302717 h 319925"/>
              <a:gd name="connsiteX2" fmla="*/ 601960 w 605434"/>
              <a:gd name="connsiteY2" fmla="*/ 319925 h 319925"/>
              <a:gd name="connsiteX3" fmla="*/ 450600 w 605434"/>
              <a:gd name="connsiteY3" fmla="*/ 319925 h 319925"/>
              <a:gd name="connsiteX4" fmla="*/ 454074 w 605434"/>
              <a:gd name="connsiteY4" fmla="*/ 302717 h 319925"/>
              <a:gd name="connsiteX5" fmla="*/ 302716 w 605434"/>
              <a:gd name="connsiteY5" fmla="*/ 151359 h 319925"/>
              <a:gd name="connsiteX6" fmla="*/ 151358 w 605434"/>
              <a:gd name="connsiteY6" fmla="*/ 302717 h 319925"/>
              <a:gd name="connsiteX7" fmla="*/ 154832 w 605434"/>
              <a:gd name="connsiteY7" fmla="*/ 319925 h 319925"/>
              <a:gd name="connsiteX8" fmla="*/ 3474 w 605434"/>
              <a:gd name="connsiteY8" fmla="*/ 319925 h 319925"/>
              <a:gd name="connsiteX9" fmla="*/ 0 w 605434"/>
              <a:gd name="connsiteY9" fmla="*/ 302717 h 319925"/>
              <a:gd name="connsiteX10" fmla="*/ 302717 w 605434"/>
              <a:gd name="connsiteY10" fmla="*/ 0 h 319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605434" h="319925">
                <a:moveTo>
                  <a:pt x="302717" y="0"/>
                </a:moveTo>
                <a:cubicBezTo>
                  <a:pt x="469903" y="0"/>
                  <a:pt x="605434" y="135531"/>
                  <a:pt x="605434" y="302717"/>
                </a:cubicBezTo>
                <a:lnTo>
                  <a:pt x="601960" y="319925"/>
                </a:lnTo>
                <a:lnTo>
                  <a:pt x="450600" y="319925"/>
                </a:lnTo>
                <a:lnTo>
                  <a:pt x="454074" y="302717"/>
                </a:lnTo>
                <a:cubicBezTo>
                  <a:pt x="454074" y="219124"/>
                  <a:pt x="386309" y="151359"/>
                  <a:pt x="302716" y="151359"/>
                </a:cubicBezTo>
                <a:cubicBezTo>
                  <a:pt x="219123" y="151359"/>
                  <a:pt x="151358" y="219124"/>
                  <a:pt x="151358" y="302717"/>
                </a:cubicBezTo>
                <a:lnTo>
                  <a:pt x="154832" y="319925"/>
                </a:lnTo>
                <a:lnTo>
                  <a:pt x="3474" y="319925"/>
                </a:lnTo>
                <a:lnTo>
                  <a:pt x="0" y="302717"/>
                </a:lnTo>
                <a:cubicBezTo>
                  <a:pt x="0" y="135531"/>
                  <a:pt x="135531" y="0"/>
                  <a:pt x="302717" y="0"/>
                </a:cubicBezTo>
                <a:close/>
              </a:path>
            </a:pathLst>
          </a:custGeom>
          <a:solidFill>
            <a:srgbClr val="98A4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9" name="Freeform 18">
            <a:extLst>
              <a:ext uri="{FF2B5EF4-FFF2-40B4-BE49-F238E27FC236}">
                <a16:creationId xmlns:a16="http://schemas.microsoft.com/office/drawing/2014/main" id="{B97BBABF-3AD7-2167-12E6-7D71A809F844}"/>
              </a:ext>
            </a:extLst>
          </p:cNvPr>
          <p:cNvSpPr/>
          <p:nvPr/>
        </p:nvSpPr>
        <p:spPr>
          <a:xfrm rot="10800000">
            <a:off x="8678417" y="3869805"/>
            <a:ext cx="605434" cy="319925"/>
          </a:xfrm>
          <a:custGeom>
            <a:avLst/>
            <a:gdLst>
              <a:gd name="connsiteX0" fmla="*/ 302717 w 605434"/>
              <a:gd name="connsiteY0" fmla="*/ 0 h 319925"/>
              <a:gd name="connsiteX1" fmla="*/ 605434 w 605434"/>
              <a:gd name="connsiteY1" fmla="*/ 302717 h 319925"/>
              <a:gd name="connsiteX2" fmla="*/ 601960 w 605434"/>
              <a:gd name="connsiteY2" fmla="*/ 319925 h 319925"/>
              <a:gd name="connsiteX3" fmla="*/ 450600 w 605434"/>
              <a:gd name="connsiteY3" fmla="*/ 319925 h 319925"/>
              <a:gd name="connsiteX4" fmla="*/ 454074 w 605434"/>
              <a:gd name="connsiteY4" fmla="*/ 302717 h 319925"/>
              <a:gd name="connsiteX5" fmla="*/ 302716 w 605434"/>
              <a:gd name="connsiteY5" fmla="*/ 151359 h 319925"/>
              <a:gd name="connsiteX6" fmla="*/ 151358 w 605434"/>
              <a:gd name="connsiteY6" fmla="*/ 302717 h 319925"/>
              <a:gd name="connsiteX7" fmla="*/ 154832 w 605434"/>
              <a:gd name="connsiteY7" fmla="*/ 319925 h 319925"/>
              <a:gd name="connsiteX8" fmla="*/ 3474 w 605434"/>
              <a:gd name="connsiteY8" fmla="*/ 319925 h 319925"/>
              <a:gd name="connsiteX9" fmla="*/ 0 w 605434"/>
              <a:gd name="connsiteY9" fmla="*/ 302717 h 319925"/>
              <a:gd name="connsiteX10" fmla="*/ 302717 w 605434"/>
              <a:gd name="connsiteY10" fmla="*/ 0 h 319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605434" h="319925">
                <a:moveTo>
                  <a:pt x="302717" y="0"/>
                </a:moveTo>
                <a:cubicBezTo>
                  <a:pt x="469903" y="0"/>
                  <a:pt x="605434" y="135531"/>
                  <a:pt x="605434" y="302717"/>
                </a:cubicBezTo>
                <a:lnTo>
                  <a:pt x="601960" y="319925"/>
                </a:lnTo>
                <a:lnTo>
                  <a:pt x="450600" y="319925"/>
                </a:lnTo>
                <a:lnTo>
                  <a:pt x="454074" y="302717"/>
                </a:lnTo>
                <a:cubicBezTo>
                  <a:pt x="454074" y="219124"/>
                  <a:pt x="386309" y="151359"/>
                  <a:pt x="302716" y="151359"/>
                </a:cubicBezTo>
                <a:cubicBezTo>
                  <a:pt x="219123" y="151359"/>
                  <a:pt x="151358" y="219124"/>
                  <a:pt x="151358" y="302717"/>
                </a:cubicBezTo>
                <a:lnTo>
                  <a:pt x="154832" y="319925"/>
                </a:lnTo>
                <a:lnTo>
                  <a:pt x="3474" y="319925"/>
                </a:lnTo>
                <a:lnTo>
                  <a:pt x="0" y="302717"/>
                </a:lnTo>
                <a:cubicBezTo>
                  <a:pt x="0" y="135531"/>
                  <a:pt x="135531" y="0"/>
                  <a:pt x="302717" y="0"/>
                </a:cubicBezTo>
                <a:close/>
              </a:path>
            </a:pathLst>
          </a:custGeom>
          <a:solidFill>
            <a:srgbClr val="F6F4E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2E68BD0-94C8-1573-E128-ECF216561F7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51673429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285C1910-C015-4101-8ACE-FE6F3D6A9BEF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524037A-2A40-E25F-75D0-AF940D03C525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DFEAE3A-46A8-18D7-8C1F-F902035271B4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B8D7A7AA-DC82-BC13-A29D-9484DFD1034C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en-US" dirty="0"/>
              <a:t>10/00</a:t>
            </a:r>
          </a:p>
        </p:txBody>
      </p:sp>
      <p:sp>
        <p:nvSpPr>
          <p:cNvPr id="8" name="Title 7">
            <a:extLst>
              <a:ext uri="{FF2B5EF4-FFF2-40B4-BE49-F238E27FC236}">
                <a16:creationId xmlns:a16="http://schemas.microsoft.com/office/drawing/2014/main" id="{F08F1ECD-A38E-EC4D-2A21-F4318AC3E46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ID" sz="6600" b="0" i="0" dirty="0">
                <a:effectLst/>
                <a:latin typeface="Bodoni 72 Oldstyle Book" pitchFamily="2" charset="0"/>
              </a:rPr>
              <a:t>Portfolio </a:t>
            </a:r>
            <a:r>
              <a:rPr lang="en-ID" sz="6600" b="0" i="1" dirty="0">
                <a:effectLst/>
                <a:latin typeface="Bodoni 72 Oldstyle Book" pitchFamily="2" charset="0"/>
              </a:rPr>
              <a:t>01.</a:t>
            </a:r>
            <a:endParaRPr lang="en-US" sz="6600" i="1" dirty="0">
              <a:latin typeface="Bodoni 72 Oldstyle Book" pitchFamily="2" charset="0"/>
            </a:endParaRPr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3F2C207D-D0F1-3D6D-7F7D-41957FFD5B1D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pPr>
              <a:lnSpc>
                <a:spcPts val="2000"/>
              </a:lnSpc>
            </a:pP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Service :</a:t>
            </a:r>
            <a:br>
              <a:rPr lang="en-ID" dirty="0">
                <a:latin typeface="Noto Sans JP Light" panose="020B0300000000000000" pitchFamily="34" charset="-128"/>
                <a:ea typeface="Noto Sans JP Light" panose="020B0300000000000000" pitchFamily="34" charset="-128"/>
              </a:rPr>
            </a:b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Client (Year) :</a:t>
            </a:r>
            <a:br>
              <a:rPr lang="en-ID" dirty="0">
                <a:latin typeface="Noto Sans JP Light" panose="020B0300000000000000" pitchFamily="34" charset="-128"/>
                <a:ea typeface="Noto Sans JP Light" panose="020B0300000000000000" pitchFamily="34" charset="-128"/>
              </a:rPr>
            </a:b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About :</a:t>
            </a:r>
            <a:endParaRPr lang="en-US" dirty="0">
              <a:latin typeface="Noto Sans JP Light" panose="020B0300000000000000" pitchFamily="34" charset="-128"/>
              <a:ea typeface="Noto Sans JP Light" panose="020B0300000000000000" pitchFamily="34" charset="-128"/>
            </a:endParaRPr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FF096E68-7E59-6B4E-B8E8-BE30D0ED8B0E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pPr>
              <a:lnSpc>
                <a:spcPts val="2000"/>
              </a:lnSpc>
            </a:pP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Copywriter, Social Media Manager         </a:t>
            </a:r>
            <a:r>
              <a:rPr lang="en-ID" dirty="0" err="1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Borcelle</a:t>
            </a: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 (2016 - 2018)                                                                  I led a whole process of creative marketing, started from research and analysis, brainstorming, creating ideation and marketing strategy, until content production and evaluation .</a:t>
            </a:r>
            <a:endParaRPr lang="en-US" dirty="0">
              <a:latin typeface="Noto Sans JP Light" panose="020B0300000000000000" pitchFamily="34" charset="-128"/>
              <a:ea typeface="Noto Sans JP Light" panose="020B0300000000000000" pitchFamily="34" charset="-128"/>
            </a:endParaRP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2691B55D-055E-0687-EFAF-8A4782D73437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418FFA9-5B81-3CBA-28EB-39BEBD1852C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742011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 Placeholder 12">
            <a:extLst>
              <a:ext uri="{FF2B5EF4-FFF2-40B4-BE49-F238E27FC236}">
                <a16:creationId xmlns:a16="http://schemas.microsoft.com/office/drawing/2014/main" id="{897DB2A8-AAB5-A7C1-DB2C-97C4BC8EF086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14" name="Text Placeholder 13">
            <a:extLst>
              <a:ext uri="{FF2B5EF4-FFF2-40B4-BE49-F238E27FC236}">
                <a16:creationId xmlns:a16="http://schemas.microsoft.com/office/drawing/2014/main" id="{599E1B01-1804-09A4-0459-C7CB63075DE2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12" name="Text Placeholder 11">
            <a:extLst>
              <a:ext uri="{FF2B5EF4-FFF2-40B4-BE49-F238E27FC236}">
                <a16:creationId xmlns:a16="http://schemas.microsoft.com/office/drawing/2014/main" id="{4B2B8E82-892C-93DD-CA71-538B3BB0E6B1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</p:txBody>
      </p:sp>
      <p:sp>
        <p:nvSpPr>
          <p:cNvPr id="11" name="Title 10">
            <a:extLst>
              <a:ext uri="{FF2B5EF4-FFF2-40B4-BE49-F238E27FC236}">
                <a16:creationId xmlns:a16="http://schemas.microsoft.com/office/drawing/2014/main" id="{76AAAD64-EF9E-4873-E362-B4B4B85B342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ID" sz="6600" b="0" i="0" dirty="0">
                <a:effectLst/>
                <a:latin typeface="Bodoni 72 Oldstyle Book" pitchFamily="2" charset="0"/>
              </a:rPr>
              <a:t>Portfolio </a:t>
            </a:r>
            <a:r>
              <a:rPr lang="en-ID" sz="6600" b="0" i="1" dirty="0">
                <a:effectLst/>
                <a:latin typeface="Bodoni 72 Oldstyle Book" pitchFamily="2" charset="0"/>
              </a:rPr>
              <a:t>02.</a:t>
            </a:r>
            <a:endParaRPr lang="en-US" sz="6600" dirty="0"/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EB27C3C7-0A92-27C4-9176-77EA9485E8CD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pPr>
              <a:lnSpc>
                <a:spcPts val="2000"/>
              </a:lnSpc>
            </a:pP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Service :</a:t>
            </a:r>
            <a:br>
              <a:rPr lang="en-ID" dirty="0">
                <a:latin typeface="Noto Sans JP Light" panose="020B0300000000000000" pitchFamily="34" charset="-128"/>
                <a:ea typeface="Noto Sans JP Light" panose="020B0300000000000000" pitchFamily="34" charset="-128"/>
              </a:rPr>
            </a:b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Client (Year) :</a:t>
            </a:r>
            <a:br>
              <a:rPr lang="en-ID" dirty="0">
                <a:latin typeface="Noto Sans JP Light" panose="020B0300000000000000" pitchFamily="34" charset="-128"/>
                <a:ea typeface="Noto Sans JP Light" panose="020B0300000000000000" pitchFamily="34" charset="-128"/>
              </a:rPr>
            </a:b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About :</a:t>
            </a:r>
            <a:endParaRPr lang="en-US" dirty="0">
              <a:latin typeface="Noto Sans JP Light" panose="020B0300000000000000" pitchFamily="34" charset="-128"/>
              <a:ea typeface="Noto Sans JP Light" panose="020B0300000000000000" pitchFamily="34" charset="-128"/>
            </a:endParaRPr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F193148E-6C1A-BF06-FF1F-7C1BECFF6DB9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7129464" y="3527077"/>
            <a:ext cx="3484106" cy="1946309"/>
          </a:xfrm>
        </p:spPr>
        <p:txBody>
          <a:bodyPr/>
          <a:lstStyle/>
          <a:p>
            <a:pPr>
              <a:lnSpc>
                <a:spcPts val="2000"/>
              </a:lnSpc>
            </a:pP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Copywriter, Blog Writer                                         </a:t>
            </a:r>
            <a:r>
              <a:rPr lang="en-ID" dirty="0" err="1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Wardiere</a:t>
            </a: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 Inc. (2018 - 2019).                                                  I was responsible to manage an F&amp;B company’s newsroom. I wrote several articles everyday that relates to my client's brand value. This work can support the company to grow any further to lead the ecosystem.</a:t>
            </a:r>
            <a:endParaRPr lang="en-US" dirty="0">
              <a:latin typeface="Noto Sans JP Light" panose="020B0300000000000000" pitchFamily="34" charset="-128"/>
              <a:ea typeface="Noto Sans JP Light" panose="020B0300000000000000" pitchFamily="34" charset="-128"/>
            </a:endParaRPr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A74BD709-9949-2677-E134-30B234E61AD3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en-US" dirty="0"/>
              <a:t>11/00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53BB099-4680-918C-548C-D3B47ED01D05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11013141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F6710F34-3552-BD9D-DAD0-87D55DBC1BF8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021EC5C-FADD-64BE-F6FE-57A0A3D935F3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A02BB07-F476-368B-902A-3AADCBFB46EB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F2925B5-A304-8B3A-BB27-0FBB67839FD9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/>
              <a:t>12/00</a:t>
            </a:r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17FD9FF9-EB9B-2291-4C1D-3594DF85905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>
              <a:lnSpc>
                <a:spcPts val="4500"/>
              </a:lnSpc>
            </a:pPr>
            <a:r>
              <a:rPr lang="en-ID" sz="6000" b="0" i="0" dirty="0">
                <a:effectLst/>
                <a:latin typeface="Bodoni 72 Oldstyle Book" pitchFamily="2" charset="0"/>
              </a:rPr>
              <a:t>Portfolio </a:t>
            </a:r>
            <a:br>
              <a:rPr lang="en-ID" sz="6000" b="0" i="0" dirty="0">
                <a:effectLst/>
                <a:latin typeface="Bodoni 72 Oldstyle Book" pitchFamily="2" charset="0"/>
              </a:rPr>
            </a:br>
            <a:r>
              <a:rPr lang="en-ID" sz="6000" b="0" i="0" dirty="0">
                <a:effectLst/>
                <a:latin typeface="Bodoni 72 Oldstyle Book" pitchFamily="2" charset="0"/>
              </a:rPr>
              <a:t>              </a:t>
            </a:r>
            <a:r>
              <a:rPr lang="en-ID" sz="6000" b="0" i="1" dirty="0">
                <a:effectLst/>
                <a:latin typeface="Bodoni 72 Oldstyle Book" pitchFamily="2" charset="0"/>
              </a:rPr>
              <a:t>03.</a:t>
            </a:r>
            <a:endParaRPr lang="en-US" sz="6000" dirty="0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E360FEC2-1471-9C6E-AEE4-1DE8D263A487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8150276" y="2530349"/>
            <a:ext cx="3287471" cy="1196524"/>
          </a:xfrm>
        </p:spPr>
        <p:txBody>
          <a:bodyPr/>
          <a:lstStyle/>
          <a:p>
            <a:pPr algn="just">
              <a:lnSpc>
                <a:spcPts val="1500"/>
              </a:lnSpc>
            </a:pPr>
            <a:r>
              <a:rPr lang="en-ID" dirty="0">
                <a:effectLst/>
              </a:rPr>
              <a:t>I'm in charge of my client's digital marketing, communication, and advertising strategy. Along with that, I usually work with their marketing team to create a marketing campaign to boost their sales.</a:t>
            </a:r>
            <a:endParaRPr lang="en-US" dirty="0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7648DE34-0828-B8C2-B3B4-20E262CD0875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>
          <a:xfrm>
            <a:off x="8150276" y="3852109"/>
            <a:ext cx="3287472" cy="1434266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sz="1200" dirty="0">
                <a:effectLst/>
              </a:rPr>
              <a:t>Lorem ipsum </a:t>
            </a:r>
            <a:r>
              <a:rPr lang="en-ID" sz="1200" dirty="0" err="1">
                <a:effectLst/>
              </a:rPr>
              <a:t>dolor</a:t>
            </a:r>
            <a:r>
              <a:rPr lang="en-ID" sz="1200" dirty="0">
                <a:effectLst/>
              </a:rPr>
              <a:t> sit </a:t>
            </a:r>
            <a:r>
              <a:rPr lang="en-ID" sz="1200" dirty="0" err="1">
                <a:effectLst/>
              </a:rPr>
              <a:t>amet</a:t>
            </a:r>
            <a:r>
              <a:rPr lang="en-ID" sz="1200" dirty="0">
                <a:effectLst/>
              </a:rPr>
              <a:t>, </a:t>
            </a:r>
            <a:r>
              <a:rPr lang="en-ID" sz="1200" dirty="0" err="1">
                <a:effectLst/>
              </a:rPr>
              <a:t>consectetur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adipiscing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elit</a:t>
            </a:r>
            <a:r>
              <a:rPr lang="en-ID" sz="1200" dirty="0">
                <a:effectLst/>
              </a:rPr>
              <a:t>. Donec libero </a:t>
            </a:r>
            <a:r>
              <a:rPr lang="en-ID" sz="1200" dirty="0" err="1">
                <a:effectLst/>
              </a:rPr>
              <a:t>quam</a:t>
            </a:r>
            <a:r>
              <a:rPr lang="en-ID" sz="1200" dirty="0">
                <a:effectLst/>
              </a:rPr>
              <a:t>, </a:t>
            </a:r>
            <a:r>
              <a:rPr lang="en-ID" sz="1200" dirty="0" err="1">
                <a:effectLst/>
              </a:rPr>
              <a:t>dignissim</a:t>
            </a:r>
            <a:r>
              <a:rPr lang="en-ID" sz="1200" dirty="0">
                <a:effectLst/>
              </a:rPr>
              <a:t> sit </a:t>
            </a:r>
            <a:r>
              <a:rPr lang="en-ID" sz="1200" dirty="0" err="1">
                <a:effectLst/>
              </a:rPr>
              <a:t>amet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luctus</a:t>
            </a:r>
            <a:r>
              <a:rPr lang="en-ID" sz="1200" dirty="0">
                <a:effectLst/>
              </a:rPr>
              <a:t> a, </a:t>
            </a:r>
            <a:r>
              <a:rPr lang="en-ID" sz="1200" dirty="0" err="1">
                <a:effectLst/>
              </a:rPr>
              <a:t>fringilla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sed</a:t>
            </a:r>
            <a:r>
              <a:rPr lang="en-ID" sz="1200" dirty="0">
                <a:effectLst/>
              </a:rPr>
              <a:t> magna. Aenean </a:t>
            </a:r>
            <a:r>
              <a:rPr lang="en-ID" sz="1200" dirty="0" err="1">
                <a:effectLst/>
              </a:rPr>
              <a:t>pretium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placerat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hendrerit</a:t>
            </a:r>
            <a:r>
              <a:rPr lang="en-ID" sz="1200" dirty="0">
                <a:effectLst/>
              </a:rPr>
              <a:t>. </a:t>
            </a:r>
            <a:r>
              <a:rPr lang="en-ID" sz="1200" dirty="0" err="1">
                <a:effectLst/>
              </a:rPr>
              <a:t>Quisque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augue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urna</a:t>
            </a:r>
            <a:r>
              <a:rPr lang="en-ID" sz="1200" dirty="0">
                <a:effectLst/>
              </a:rPr>
              <a:t>, </a:t>
            </a:r>
            <a:r>
              <a:rPr lang="en-ID" sz="1200" dirty="0" err="1">
                <a:effectLst/>
              </a:rPr>
              <a:t>aliquet</a:t>
            </a:r>
            <a:r>
              <a:rPr lang="en-ID" sz="1200" dirty="0">
                <a:effectLst/>
              </a:rPr>
              <a:t> et </a:t>
            </a:r>
            <a:r>
              <a:rPr lang="en-ID" sz="1200" dirty="0" err="1">
                <a:effectLst/>
              </a:rPr>
              <a:t>sapien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quis</a:t>
            </a:r>
            <a:r>
              <a:rPr lang="en-ID" sz="1200" dirty="0">
                <a:effectLst/>
              </a:rPr>
              <a:t>, </a:t>
            </a:r>
            <a:r>
              <a:rPr lang="en-ID" sz="1200" dirty="0" err="1">
                <a:effectLst/>
              </a:rPr>
              <a:t>ultrices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rhoncus</a:t>
            </a:r>
            <a:r>
              <a:rPr lang="en-ID" sz="1200" dirty="0">
                <a:effectLst/>
              </a:rPr>
              <a:t> diam.</a:t>
            </a:r>
            <a:r>
              <a:rPr lang="en-US" sz="1200" dirty="0">
                <a:effectLst/>
              </a:rPr>
              <a:t> </a:t>
            </a:r>
            <a:r>
              <a:rPr lang="en-ID" sz="1200" dirty="0" err="1">
                <a:effectLst/>
              </a:rPr>
              <a:t>Suspendisse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laoreet</a:t>
            </a:r>
            <a:r>
              <a:rPr lang="en-ID" sz="1200" dirty="0">
                <a:effectLst/>
              </a:rPr>
              <a:t> </a:t>
            </a:r>
            <a:r>
              <a:rPr lang="en-ID" sz="1200" dirty="0" err="1">
                <a:effectLst/>
              </a:rPr>
              <a:t>diam</a:t>
            </a:r>
            <a:r>
              <a:rPr lang="en-ID" sz="1200" dirty="0">
                <a:effectLst/>
              </a:rPr>
              <a:t> et </a:t>
            </a:r>
            <a:r>
              <a:rPr lang="en-ID" sz="1200" dirty="0" err="1">
                <a:effectLst/>
              </a:rPr>
              <a:t>metus</a:t>
            </a:r>
            <a:r>
              <a:rPr lang="en-ID" sz="1200" dirty="0">
                <a:effectLst/>
              </a:rPr>
              <a:t> pharetra </a:t>
            </a:r>
            <a:r>
              <a:rPr lang="en-ID" sz="1200" dirty="0" err="1">
                <a:effectLst/>
              </a:rPr>
              <a:t>porttitor</a:t>
            </a:r>
            <a:r>
              <a:rPr lang="en-ID" sz="1200" dirty="0">
                <a:effectLst/>
              </a:rPr>
              <a:t>. </a:t>
            </a:r>
            <a:endParaRPr lang="en-US" sz="1200" dirty="0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318848D0-2254-9B61-D9B0-94E461418B81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>
          <a:xfrm>
            <a:off x="491068" y="4169965"/>
            <a:ext cx="1077959" cy="956215"/>
          </a:xfrm>
        </p:spPr>
        <p:txBody>
          <a:bodyPr/>
          <a:lstStyle/>
          <a:p>
            <a:pPr>
              <a:lnSpc>
                <a:spcPts val="2000"/>
              </a:lnSpc>
            </a:pP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Service :</a:t>
            </a:r>
            <a:br>
              <a:rPr lang="en-ID" dirty="0">
                <a:latin typeface="Noto Sans JP Light" panose="020B0300000000000000" pitchFamily="34" charset="-128"/>
                <a:ea typeface="Noto Sans JP Light" panose="020B0300000000000000" pitchFamily="34" charset="-128"/>
              </a:rPr>
            </a:b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Client (Year) :</a:t>
            </a:r>
            <a:endParaRPr lang="en-US" dirty="0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9792E6E0-1056-E061-1632-B15000CB2D4F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1735811" y="4169966"/>
            <a:ext cx="2236114" cy="956216"/>
          </a:xfrm>
        </p:spPr>
        <p:txBody>
          <a:bodyPr/>
          <a:lstStyle/>
          <a:p>
            <a:pPr>
              <a:lnSpc>
                <a:spcPts val="2000"/>
              </a:lnSpc>
            </a:pPr>
            <a:r>
              <a:rPr lang="en-ID" dirty="0"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Copywriter, Content Manager Hanover and Tyke (2021 - Present)</a:t>
            </a:r>
            <a:endParaRPr lang="en-US" dirty="0">
              <a:latin typeface="Noto Sans JP Light" panose="020B0300000000000000" pitchFamily="34" charset="-128"/>
              <a:ea typeface="Noto Sans JP Light" panose="020B0300000000000000" pitchFamily="34" charset="-128"/>
            </a:endParaRP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F67812C8-AFC8-7200-7EBD-30DE64E954A6}"/>
              </a:ext>
            </a:extLst>
          </p:cNvPr>
          <p:cNvCxnSpPr/>
          <p:nvPr/>
        </p:nvCxnSpPr>
        <p:spPr>
          <a:xfrm>
            <a:off x="11251769" y="570567"/>
            <a:ext cx="371959" cy="0"/>
          </a:xfrm>
          <a:prstGeom prst="line">
            <a:avLst/>
          </a:prstGeom>
          <a:ln w="19050">
            <a:solidFill>
              <a:srgbClr val="98A4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EC9A79D7-D110-7936-56D3-DD0D1C7A6F7C}"/>
              </a:ext>
            </a:extLst>
          </p:cNvPr>
          <p:cNvCxnSpPr/>
          <p:nvPr/>
        </p:nvCxnSpPr>
        <p:spPr>
          <a:xfrm>
            <a:off x="11251769" y="663700"/>
            <a:ext cx="371959" cy="0"/>
          </a:xfrm>
          <a:prstGeom prst="line">
            <a:avLst/>
          </a:prstGeom>
          <a:ln w="19050">
            <a:solidFill>
              <a:srgbClr val="98A4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772E6411-9CAA-F002-5FBC-91D26976D388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87953831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9D449270-454E-F192-5070-1B93061A91FD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EFB108-AACA-9127-0649-5AA77D42A7A5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DA97BC-3278-06B7-29B8-14DF3D60F43C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BE87F595-DE9E-DA8C-0E6D-0B0649CFD77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ID" sz="5400" b="0" i="0" dirty="0">
                <a:effectLst/>
                <a:latin typeface="Bodoni 72 Oldstyle Book" pitchFamily="2" charset="0"/>
              </a:rPr>
              <a:t>Notable     </a:t>
            </a:r>
            <a:br>
              <a:rPr lang="en-ID" sz="5400" b="0" i="0" dirty="0">
                <a:effectLst/>
                <a:latin typeface="Bodoni 72 Oldstyle Book" pitchFamily="2" charset="0"/>
              </a:rPr>
            </a:br>
            <a:r>
              <a:rPr lang="en-ID" sz="5400" b="0" i="0" dirty="0">
                <a:effectLst/>
                <a:latin typeface="Bodoni 72 Oldstyle Book" pitchFamily="2" charset="0"/>
              </a:rPr>
              <a:t>          </a:t>
            </a:r>
            <a:r>
              <a:rPr lang="en-ID" sz="5400" b="0" i="1" dirty="0">
                <a:effectLst/>
                <a:latin typeface="Bodoni 72 Oldstyle Book" pitchFamily="2" charset="0"/>
              </a:rPr>
              <a:t>Project</a:t>
            </a:r>
            <a:r>
              <a:rPr lang="en-ID" sz="5400" b="0" i="0" dirty="0">
                <a:effectLst/>
                <a:latin typeface="Bodoni 72 Oldstyle Book" pitchFamily="2" charset="0"/>
              </a:rPr>
              <a:t>.</a:t>
            </a:r>
            <a:endParaRPr lang="en-US" sz="5400" dirty="0">
              <a:latin typeface="Bodoni 72 Oldstyle Book" pitchFamily="2" charset="0"/>
            </a:endParaRP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2FC3CDE0-E953-9C4D-3EC5-AC81F9C5DB94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en-US" dirty="0"/>
              <a:t>13/00</a:t>
            </a:r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61094E33-0E15-7383-74F7-04072E042376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4936212" y="2337621"/>
            <a:ext cx="3988229" cy="332727"/>
          </a:xfrm>
        </p:spPr>
        <p:txBody>
          <a:bodyPr/>
          <a:lstStyle/>
          <a:p>
            <a:pPr>
              <a:lnSpc>
                <a:spcPts val="1500"/>
              </a:lnSpc>
            </a:pPr>
            <a:r>
              <a:rPr lang="en-ID" dirty="0" err="1">
                <a:effectLst/>
              </a:rPr>
              <a:t>Liceria</a:t>
            </a:r>
            <a:r>
              <a:rPr lang="en-ID" dirty="0">
                <a:effectLst/>
              </a:rPr>
              <a:t> &amp; Co. (2022)   |    Media Promotion</a:t>
            </a:r>
            <a:endParaRPr lang="en-US" dirty="0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0593B5ED-D3DF-1A5B-21A0-4EFD13CFCC33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pPr marL="0" indent="0" algn="just">
              <a:lnSpc>
                <a:spcPts val="2000"/>
              </a:lnSpc>
              <a:buNone/>
            </a:pPr>
            <a:r>
              <a:rPr lang="en-ID" dirty="0">
                <a:effectLst/>
              </a:rPr>
              <a:t>Lately, I was involved in a creative process of a fashion brand docuseries which promotes the evolution of industry fashion from time to time . I was in charge of writing the script and also the concept. You can find that series in their </a:t>
            </a:r>
            <a:r>
              <a:rPr lang="en-ID" dirty="0" err="1">
                <a:effectLst/>
              </a:rPr>
              <a:t>Youtube</a:t>
            </a:r>
            <a:r>
              <a:rPr lang="en-ID" dirty="0">
                <a:effectLst/>
              </a:rPr>
              <a:t> channel.</a:t>
            </a:r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13DAD1C0-2EDD-2A07-F0BD-706D2220BB3C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7C34BBAD-690B-A04D-8D10-F65D86891DE2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100871710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8EBB48-3BF0-7D2C-01FE-879736153F0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689316" y="1996314"/>
            <a:ext cx="8813368" cy="2072304"/>
          </a:xfrm>
        </p:spPr>
        <p:txBody>
          <a:bodyPr/>
          <a:lstStyle/>
          <a:p>
            <a:r>
              <a:rPr lang="en-ID" sz="7200" b="0" i="0" dirty="0">
                <a:effectLst/>
                <a:latin typeface="Bodoni 72 Oldstyle Book" pitchFamily="2" charset="0"/>
              </a:rPr>
              <a:t>Stay Connected</a:t>
            </a:r>
            <a:br>
              <a:rPr lang="en-ID" sz="7200" b="0" i="0" dirty="0">
                <a:effectLst/>
                <a:latin typeface="Bodoni 72 Oldstyle Book" pitchFamily="2" charset="0"/>
              </a:rPr>
            </a:br>
            <a:r>
              <a:rPr lang="en-ID" sz="7200" b="0" i="0" dirty="0">
                <a:effectLst/>
                <a:latin typeface="Bodoni 72 Oldstyle Book" pitchFamily="2" charset="0"/>
              </a:rPr>
              <a:t>          </a:t>
            </a:r>
            <a:r>
              <a:rPr lang="en-ID" sz="7200" b="0" i="1" dirty="0">
                <a:effectLst/>
                <a:latin typeface="Bodoni 72 Oldstyle Book" pitchFamily="2" charset="0"/>
              </a:rPr>
              <a:t>with Me.</a:t>
            </a:r>
            <a:endParaRPr lang="en-US" sz="7200" i="1" dirty="0">
              <a:latin typeface="Bodoni 72 Oldstyle Book" pitchFamily="2" charset="0"/>
            </a:endParaRP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4FD85C-BC57-8191-9554-09D910679E71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ID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+123-456-7890</a:t>
            </a:r>
            <a:endParaRPr lang="en-US" dirty="0">
              <a:latin typeface="Noto Sans JP" panose="020B0500000000000000" pitchFamily="34" charset="-128"/>
              <a:ea typeface="Noto Sans JP" panose="020B0500000000000000" pitchFamily="34" charset="-128"/>
            </a:endParaRP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C5C9485-2E6A-14AC-DDF8-553CF111AAE5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@</a:t>
            </a:r>
            <a:r>
              <a:rPr lang="en-US" dirty="0" err="1"/>
              <a:t>reallygreatsite</a:t>
            </a:r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734285C-8073-01C5-CFE7-D14D8AE08C47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www. </a:t>
            </a:r>
            <a:r>
              <a:rPr lang="en-US" dirty="0" err="1"/>
              <a:t>reallygreatsite.com</a:t>
            </a:r>
            <a:endParaRPr lang="en-US" dirty="0"/>
          </a:p>
        </p:txBody>
      </p:sp>
      <p:sp>
        <p:nvSpPr>
          <p:cNvPr id="8" name="Freeform 7">
            <a:extLst>
              <a:ext uri="{FF2B5EF4-FFF2-40B4-BE49-F238E27FC236}">
                <a16:creationId xmlns:a16="http://schemas.microsoft.com/office/drawing/2014/main" id="{8AFAEE7D-8D9B-0FC3-4C76-30DFD780DA3E}"/>
              </a:ext>
            </a:extLst>
          </p:cNvPr>
          <p:cNvSpPr/>
          <p:nvPr/>
        </p:nvSpPr>
        <p:spPr>
          <a:xfrm>
            <a:off x="5923771" y="611913"/>
            <a:ext cx="465029" cy="292800"/>
          </a:xfrm>
          <a:custGeom>
            <a:avLst/>
            <a:gdLst>
              <a:gd name="connsiteX0" fmla="*/ 318629 w 465029"/>
              <a:gd name="connsiteY0" fmla="*/ 0 h 292800"/>
              <a:gd name="connsiteX1" fmla="*/ 465029 w 465029"/>
              <a:gd name="connsiteY1" fmla="*/ 146400 h 292800"/>
              <a:gd name="connsiteX2" fmla="*/ 318629 w 465029"/>
              <a:gd name="connsiteY2" fmla="*/ 292800 h 292800"/>
              <a:gd name="connsiteX3" fmla="*/ 261644 w 465029"/>
              <a:gd name="connsiteY3" fmla="*/ 281295 h 292800"/>
              <a:gd name="connsiteX4" fmla="*/ 232515 w 465029"/>
              <a:gd name="connsiteY4" fmla="*/ 261656 h 292800"/>
              <a:gd name="connsiteX5" fmla="*/ 249921 w 465029"/>
              <a:gd name="connsiteY5" fmla="*/ 249920 h 292800"/>
              <a:gd name="connsiteX6" fmla="*/ 292800 w 465029"/>
              <a:gd name="connsiteY6" fmla="*/ 146400 h 292800"/>
              <a:gd name="connsiteX7" fmla="*/ 249921 w 465029"/>
              <a:gd name="connsiteY7" fmla="*/ 42880 h 292800"/>
              <a:gd name="connsiteX8" fmla="*/ 232515 w 465029"/>
              <a:gd name="connsiteY8" fmla="*/ 31144 h 292800"/>
              <a:gd name="connsiteX9" fmla="*/ 261644 w 465029"/>
              <a:gd name="connsiteY9" fmla="*/ 11505 h 292800"/>
              <a:gd name="connsiteX10" fmla="*/ 318629 w 465029"/>
              <a:gd name="connsiteY10" fmla="*/ 0 h 292800"/>
              <a:gd name="connsiteX11" fmla="*/ 146400 w 465029"/>
              <a:gd name="connsiteY11" fmla="*/ 0 h 292800"/>
              <a:gd name="connsiteX12" fmla="*/ 203386 w 465029"/>
              <a:gd name="connsiteY12" fmla="*/ 11505 h 292800"/>
              <a:gd name="connsiteX13" fmla="*/ 232515 w 465029"/>
              <a:gd name="connsiteY13" fmla="*/ 31144 h 292800"/>
              <a:gd name="connsiteX14" fmla="*/ 215109 w 465029"/>
              <a:gd name="connsiteY14" fmla="*/ 42880 h 292800"/>
              <a:gd name="connsiteX15" fmla="*/ 172229 w 465029"/>
              <a:gd name="connsiteY15" fmla="*/ 146400 h 292800"/>
              <a:gd name="connsiteX16" fmla="*/ 215109 w 465029"/>
              <a:gd name="connsiteY16" fmla="*/ 249920 h 292800"/>
              <a:gd name="connsiteX17" fmla="*/ 232515 w 465029"/>
              <a:gd name="connsiteY17" fmla="*/ 261656 h 292800"/>
              <a:gd name="connsiteX18" fmla="*/ 203386 w 465029"/>
              <a:gd name="connsiteY18" fmla="*/ 281295 h 292800"/>
              <a:gd name="connsiteX19" fmla="*/ 146400 w 465029"/>
              <a:gd name="connsiteY19" fmla="*/ 292800 h 292800"/>
              <a:gd name="connsiteX20" fmla="*/ 0 w 465029"/>
              <a:gd name="connsiteY20" fmla="*/ 146400 h 292800"/>
              <a:gd name="connsiteX21" fmla="*/ 146400 w 465029"/>
              <a:gd name="connsiteY21" fmla="*/ 0 h 292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465029" h="292800">
                <a:moveTo>
                  <a:pt x="318629" y="0"/>
                </a:moveTo>
                <a:cubicBezTo>
                  <a:pt x="399483" y="0"/>
                  <a:pt x="465029" y="65546"/>
                  <a:pt x="465029" y="146400"/>
                </a:cubicBezTo>
                <a:cubicBezTo>
                  <a:pt x="465029" y="227254"/>
                  <a:pt x="399483" y="292800"/>
                  <a:pt x="318629" y="292800"/>
                </a:cubicBezTo>
                <a:cubicBezTo>
                  <a:pt x="298416" y="292800"/>
                  <a:pt x="279159" y="288703"/>
                  <a:pt x="261644" y="281295"/>
                </a:cubicBezTo>
                <a:lnTo>
                  <a:pt x="232515" y="261656"/>
                </a:lnTo>
                <a:lnTo>
                  <a:pt x="249921" y="249920"/>
                </a:lnTo>
                <a:cubicBezTo>
                  <a:pt x="276414" y="223427"/>
                  <a:pt x="292800" y="186827"/>
                  <a:pt x="292800" y="146400"/>
                </a:cubicBezTo>
                <a:cubicBezTo>
                  <a:pt x="292800" y="105973"/>
                  <a:pt x="276414" y="69373"/>
                  <a:pt x="249921" y="42880"/>
                </a:cubicBezTo>
                <a:lnTo>
                  <a:pt x="232515" y="31144"/>
                </a:lnTo>
                <a:lnTo>
                  <a:pt x="261644" y="11505"/>
                </a:lnTo>
                <a:cubicBezTo>
                  <a:pt x="279159" y="4097"/>
                  <a:pt x="298416" y="0"/>
                  <a:pt x="318629" y="0"/>
                </a:cubicBezTo>
                <a:close/>
                <a:moveTo>
                  <a:pt x="146400" y="0"/>
                </a:moveTo>
                <a:cubicBezTo>
                  <a:pt x="166613" y="0"/>
                  <a:pt x="185871" y="4097"/>
                  <a:pt x="203386" y="11505"/>
                </a:cubicBezTo>
                <a:lnTo>
                  <a:pt x="232515" y="31144"/>
                </a:lnTo>
                <a:lnTo>
                  <a:pt x="215109" y="42880"/>
                </a:lnTo>
                <a:cubicBezTo>
                  <a:pt x="188616" y="69373"/>
                  <a:pt x="172229" y="105973"/>
                  <a:pt x="172229" y="146400"/>
                </a:cubicBezTo>
                <a:cubicBezTo>
                  <a:pt x="172229" y="186827"/>
                  <a:pt x="188616" y="223427"/>
                  <a:pt x="215109" y="249920"/>
                </a:cubicBezTo>
                <a:lnTo>
                  <a:pt x="232515" y="261656"/>
                </a:lnTo>
                <a:lnTo>
                  <a:pt x="203386" y="281295"/>
                </a:lnTo>
                <a:cubicBezTo>
                  <a:pt x="185871" y="288703"/>
                  <a:pt x="166613" y="292800"/>
                  <a:pt x="146400" y="292800"/>
                </a:cubicBezTo>
                <a:cubicBezTo>
                  <a:pt x="65546" y="292800"/>
                  <a:pt x="0" y="227254"/>
                  <a:pt x="0" y="146400"/>
                </a:cubicBezTo>
                <a:cubicBezTo>
                  <a:pt x="0" y="65546"/>
                  <a:pt x="65546" y="0"/>
                  <a:pt x="146400" y="0"/>
                </a:cubicBezTo>
                <a:close/>
              </a:path>
            </a:pathLst>
          </a:custGeom>
          <a:noFill/>
          <a:ln w="38100"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Text Placeholder 10">
            <a:extLst>
              <a:ext uri="{FF2B5EF4-FFF2-40B4-BE49-F238E27FC236}">
                <a16:creationId xmlns:a16="http://schemas.microsoft.com/office/drawing/2014/main" id="{CABE0451-1361-F379-008F-50907193623C}"/>
              </a:ext>
            </a:extLst>
          </p:cNvPr>
          <p:cNvSpPr txBox="1">
            <a:spLocks/>
          </p:cNvSpPr>
          <p:nvPr/>
        </p:nvSpPr>
        <p:spPr>
          <a:xfrm>
            <a:off x="2759073" y="4194890"/>
            <a:ext cx="6673850" cy="435167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ID" sz="2400" spc="600" dirty="0">
                <a:solidFill>
                  <a:srgbClr val="F6F4EF"/>
                </a:solidFill>
                <a:effectLst/>
                <a:latin typeface="Noto Sans JP Medium" panose="020B0500000000000000" pitchFamily="34" charset="-128"/>
                <a:ea typeface="Noto Sans JP Medium" panose="020B0500000000000000" pitchFamily="34" charset="-128"/>
              </a:rPr>
              <a:t>GRITTE</a:t>
            </a:r>
            <a:r>
              <a:rPr lang="en-ID" sz="2400" spc="600" dirty="0">
                <a:solidFill>
                  <a:srgbClr val="F6F4EF"/>
                </a:solidFill>
                <a:latin typeface="Noto Sans JP Medium" panose="020B0500000000000000" pitchFamily="34" charset="-128"/>
                <a:ea typeface="Noto Sans JP Medium" panose="020B0500000000000000" pitchFamily="34" charset="-128"/>
              </a:rPr>
              <a:t> </a:t>
            </a:r>
            <a:r>
              <a:rPr lang="en-ID" sz="2400" spc="600" dirty="0">
                <a:solidFill>
                  <a:srgbClr val="F6F4EF"/>
                </a:solidFill>
                <a:effectLst/>
                <a:latin typeface="Noto Sans JP Medium" panose="020B0500000000000000" pitchFamily="34" charset="-128"/>
                <a:ea typeface="Noto Sans JP Medium" panose="020B0500000000000000" pitchFamily="34" charset="-128"/>
              </a:rPr>
              <a:t>MAE </a:t>
            </a:r>
            <a:r>
              <a:rPr lang="en-ID" sz="2400" spc="600" dirty="0">
                <a:solidFill>
                  <a:srgbClr val="F6F4EF"/>
                </a:solidFill>
                <a:effectLst/>
                <a:latin typeface="Noto Sans JP Light" panose="020B0300000000000000" pitchFamily="34" charset="-128"/>
                <a:ea typeface="Noto Sans JP Light" panose="020B0300000000000000" pitchFamily="34" charset="-128"/>
              </a:rPr>
              <a:t>EVANS</a:t>
            </a:r>
            <a:endParaRPr lang="en-US" sz="2400" spc="600" dirty="0">
              <a:solidFill>
                <a:srgbClr val="F6F4EF"/>
              </a:solidFill>
              <a:latin typeface="Noto Sans JP Light" panose="020B0300000000000000" pitchFamily="34" charset="-128"/>
              <a:ea typeface="Noto Sans JP Light" panose="020B0300000000000000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025374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32F29E99-7680-7E39-2998-43C3728204A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5BEBCDC2-1F59-345C-640D-62A91378DEA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487837" y="3595607"/>
            <a:ext cx="5454831" cy="748317"/>
          </a:xfrm>
        </p:spPr>
        <p:txBody>
          <a:bodyPr/>
          <a:lstStyle/>
          <a:p>
            <a:pPr algn="r"/>
            <a:r>
              <a:rPr lang="en-ID" sz="6000" b="0" i="0" dirty="0">
                <a:effectLst/>
                <a:latin typeface="Bodoni 72 Oldstyle Book" pitchFamily="2" charset="0"/>
              </a:rPr>
              <a:t>Hi, </a:t>
            </a:r>
            <a:r>
              <a:rPr lang="en-ID" sz="6000" b="0" i="1" dirty="0" err="1">
                <a:effectLst/>
                <a:latin typeface="Bodoni 72 Oldstyle Book" pitchFamily="2" charset="0"/>
              </a:rPr>
              <a:t>Gritte</a:t>
            </a:r>
            <a:r>
              <a:rPr lang="en-ID" sz="6000" b="0" i="1" dirty="0">
                <a:effectLst/>
                <a:latin typeface="Bodoni 72 Oldstyle Book" pitchFamily="2" charset="0"/>
              </a:rPr>
              <a:t> is Here!</a:t>
            </a:r>
            <a:endParaRPr lang="en-US" sz="6000" i="1" dirty="0">
              <a:latin typeface="Bodoni 72 Oldstyle Book" pitchFamily="2" charset="0"/>
            </a:endParaRP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760118E-D9AF-2205-CA73-58A40741ABE8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50E670A-E21A-B2AE-E1F1-B26F497E3269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7179733" y="2325792"/>
            <a:ext cx="4521199" cy="868680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sz="1100" dirty="0">
                <a:effectLst/>
              </a:rPr>
              <a:t>Lorem ipsum </a:t>
            </a:r>
            <a:r>
              <a:rPr lang="en-ID" sz="1100" dirty="0" err="1">
                <a:effectLst/>
              </a:rPr>
              <a:t>dolor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consectetur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adipiscing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elit</a:t>
            </a:r>
            <a:r>
              <a:rPr lang="en-ID" sz="1100" dirty="0">
                <a:effectLst/>
              </a:rPr>
              <a:t>. Donec libero </a:t>
            </a:r>
            <a:r>
              <a:rPr lang="en-ID" sz="1100" dirty="0" err="1">
                <a:effectLst/>
              </a:rPr>
              <a:t>quam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dignissim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luctus</a:t>
            </a:r>
            <a:r>
              <a:rPr lang="en-ID" sz="1100" dirty="0">
                <a:effectLst/>
              </a:rPr>
              <a:t> a, </a:t>
            </a:r>
            <a:r>
              <a:rPr lang="en-ID" sz="1100" dirty="0" err="1">
                <a:effectLst/>
              </a:rPr>
              <a:t>fringilla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sed</a:t>
            </a:r>
            <a:r>
              <a:rPr lang="en-ID" sz="1100" dirty="0">
                <a:effectLst/>
              </a:rPr>
              <a:t> magna. Aenean </a:t>
            </a:r>
            <a:r>
              <a:rPr lang="en-ID" sz="1100" dirty="0" err="1">
                <a:effectLst/>
              </a:rPr>
              <a:t>pretium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placerat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hendrerit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Quisque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augue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urna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aliquet</a:t>
            </a:r>
            <a:r>
              <a:rPr lang="en-ID" sz="1100" dirty="0">
                <a:effectLst/>
              </a:rPr>
              <a:t> et </a:t>
            </a:r>
            <a:r>
              <a:rPr lang="en-ID" sz="1100" dirty="0" err="1">
                <a:effectLst/>
              </a:rPr>
              <a:t>sapien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quis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ultrices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rhoncus</a:t>
            </a:r>
            <a:r>
              <a:rPr lang="en-ID" sz="1100" dirty="0">
                <a:effectLst/>
              </a:rPr>
              <a:t> diam.</a:t>
            </a:r>
            <a:endParaRPr lang="en-US" sz="1100" dirty="0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919B6E6B-A451-965A-225C-739937B15C0D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pPr>
              <a:lnSpc>
                <a:spcPts val="1000"/>
              </a:lnSpc>
            </a:pPr>
            <a:r>
              <a:rPr lang="en-US" dirty="0"/>
              <a:t>Warm Greeting</a:t>
            </a:r>
          </a:p>
          <a:p>
            <a:pPr>
              <a:lnSpc>
                <a:spcPts val="1000"/>
              </a:lnSpc>
            </a:pPr>
            <a:r>
              <a:rPr lang="en-US" dirty="0"/>
              <a:t>from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C4C936F9-D060-B1A8-07D5-10BEAA9CA7F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01/00</a:t>
            </a: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C9D1F731-B354-D9AF-B2D3-890F7C02A979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7179733" y="3257549"/>
            <a:ext cx="4521199" cy="993245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sz="1100" dirty="0" err="1">
                <a:effectLst/>
              </a:rPr>
              <a:t>Suspendisse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laoreet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diam</a:t>
            </a:r>
            <a:r>
              <a:rPr lang="en-ID" sz="1100" dirty="0">
                <a:effectLst/>
              </a:rPr>
              <a:t> et </a:t>
            </a:r>
            <a:r>
              <a:rPr lang="en-ID" sz="1100" dirty="0" err="1">
                <a:effectLst/>
              </a:rPr>
              <a:t>metus</a:t>
            </a:r>
            <a:r>
              <a:rPr lang="en-ID" sz="1100" dirty="0">
                <a:effectLst/>
              </a:rPr>
              <a:t> pharetra </a:t>
            </a:r>
            <a:r>
              <a:rPr lang="en-ID" sz="1100" dirty="0" err="1">
                <a:effectLst/>
              </a:rPr>
              <a:t>porttitor</a:t>
            </a:r>
            <a:r>
              <a:rPr lang="en-ID" sz="1100" dirty="0">
                <a:effectLst/>
              </a:rPr>
              <a:t>. Donec </a:t>
            </a:r>
            <a:r>
              <a:rPr lang="en-ID" sz="1100" dirty="0" err="1">
                <a:effectLst/>
              </a:rPr>
              <a:t>vel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erat</a:t>
            </a:r>
            <a:r>
              <a:rPr lang="en-ID" sz="1100" dirty="0">
                <a:effectLst/>
              </a:rPr>
              <a:t> ac </a:t>
            </a:r>
            <a:r>
              <a:rPr lang="en-ID" sz="1100" dirty="0" err="1">
                <a:effectLst/>
              </a:rPr>
              <a:t>est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tristique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tempor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Aliquam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eget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dolor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arcu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Curabitur</a:t>
            </a:r>
            <a:r>
              <a:rPr lang="en-ID" sz="1100" dirty="0">
                <a:effectLst/>
              </a:rPr>
              <a:t> et </a:t>
            </a:r>
            <a:r>
              <a:rPr lang="en-ID" sz="1100" dirty="0" err="1">
                <a:effectLst/>
              </a:rPr>
              <a:t>malesuada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nunc</a:t>
            </a:r>
            <a:r>
              <a:rPr lang="en-ID" sz="1100" dirty="0">
                <a:effectLst/>
              </a:rPr>
              <a:t>, et </a:t>
            </a:r>
            <a:r>
              <a:rPr lang="en-ID" sz="1100" dirty="0" err="1">
                <a:effectLst/>
              </a:rPr>
              <a:t>imperdiet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nisl</a:t>
            </a:r>
            <a:r>
              <a:rPr lang="en-ID" sz="1100" dirty="0">
                <a:effectLst/>
              </a:rPr>
              <a:t>. Cras </a:t>
            </a:r>
            <a:r>
              <a:rPr lang="en-ID" sz="1100" dirty="0" err="1">
                <a:effectLst/>
              </a:rPr>
              <a:t>pretium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felis</a:t>
            </a:r>
            <a:r>
              <a:rPr lang="en-ID" sz="1100" dirty="0">
                <a:effectLst/>
              </a:rPr>
              <a:t> vitae </a:t>
            </a:r>
            <a:r>
              <a:rPr lang="en-ID" sz="1100" dirty="0" err="1">
                <a:effectLst/>
              </a:rPr>
              <a:t>rutrum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imperdiet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Nullam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nisl</a:t>
            </a:r>
            <a:r>
              <a:rPr lang="en-ID" sz="1100" dirty="0">
                <a:effectLst/>
              </a:rPr>
              <a:t> dui, </a:t>
            </a:r>
            <a:r>
              <a:rPr lang="en-ID" sz="1100" dirty="0" err="1">
                <a:effectLst/>
              </a:rPr>
              <a:t>suscipit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mollis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tincidunt</a:t>
            </a:r>
            <a:r>
              <a:rPr lang="en-ID" sz="1100" dirty="0">
                <a:effectLst/>
              </a:rPr>
              <a:t> a, semper vitae </a:t>
            </a:r>
            <a:r>
              <a:rPr lang="en-ID" sz="1100" dirty="0" err="1">
                <a:effectLst/>
              </a:rPr>
              <a:t>arcu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Suspendisse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tincidunt</a:t>
            </a:r>
            <a:r>
              <a:rPr lang="en-ID" sz="1100" dirty="0">
                <a:effectLst/>
              </a:rPr>
              <a:t> ex </a:t>
            </a:r>
            <a:r>
              <a:rPr lang="en-ID" sz="1100" dirty="0" err="1">
                <a:effectLst/>
              </a:rPr>
              <a:t>ut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diam</a:t>
            </a:r>
            <a:r>
              <a:rPr lang="en-ID" sz="1100" dirty="0">
                <a:effectLst/>
              </a:rPr>
              <a:t> maximus </a:t>
            </a:r>
            <a:r>
              <a:rPr lang="en-ID" sz="1100" dirty="0" err="1">
                <a:effectLst/>
              </a:rPr>
              <a:t>mollis</a:t>
            </a:r>
            <a:r>
              <a:rPr lang="en-ID" sz="1100" dirty="0">
                <a:effectLst/>
              </a:rPr>
              <a:t>. </a:t>
            </a:r>
            <a:endParaRPr lang="en-US" sz="1100" dirty="0"/>
          </a:p>
        </p:txBody>
      </p:sp>
    </p:spTree>
    <p:extLst>
      <p:ext uri="{BB962C8B-B14F-4D97-AF65-F5344CB8AC3E}">
        <p14:creationId xmlns:p14="http://schemas.microsoft.com/office/powerpoint/2010/main" val="38784213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DDC5E66D-25D1-7691-AA07-F3307DC7DB47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E75DDB-8B73-EA26-0F65-5526E3C5855F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B04A1C9-35BD-EB03-F401-5AA9C70AFD4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</p:txBody>
      </p:sp>
      <p:sp>
        <p:nvSpPr>
          <p:cNvPr id="6" name="Title 5">
            <a:extLst>
              <a:ext uri="{FF2B5EF4-FFF2-40B4-BE49-F238E27FC236}">
                <a16:creationId xmlns:a16="http://schemas.microsoft.com/office/drawing/2014/main" id="{592FFD82-C6C5-BAE7-2684-0AFC292AEF3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021561" y="475768"/>
            <a:ext cx="4925339" cy="2062480"/>
          </a:xfrm>
        </p:spPr>
        <p:txBody>
          <a:bodyPr/>
          <a:lstStyle/>
          <a:p>
            <a:r>
              <a:rPr lang="en-ID" sz="6000" b="0" i="0" dirty="0">
                <a:effectLst/>
                <a:latin typeface="Bodoni 72 Oldstyle Book" pitchFamily="2" charset="0"/>
              </a:rPr>
              <a:t>Education    </a:t>
            </a:r>
            <a:br>
              <a:rPr lang="en-ID" sz="6000" b="0" i="0" dirty="0">
                <a:effectLst/>
                <a:latin typeface="Bodoni 72 Oldstyle Book" pitchFamily="2" charset="0"/>
              </a:rPr>
            </a:br>
            <a:r>
              <a:rPr lang="en-ID" sz="6000" b="0" i="0" dirty="0">
                <a:effectLst/>
                <a:latin typeface="Bodoni 72 Oldstyle Book" pitchFamily="2" charset="0"/>
              </a:rPr>
              <a:t>    </a:t>
            </a:r>
            <a:r>
              <a:rPr lang="en-ID" sz="6000" b="0" i="1" dirty="0">
                <a:effectLst/>
                <a:latin typeface="Bodoni 72 Oldstyle Book" pitchFamily="2" charset="0"/>
              </a:rPr>
              <a:t>Background.</a:t>
            </a:r>
            <a:endParaRPr lang="en-US" sz="6000" i="1" dirty="0">
              <a:latin typeface="Bodoni 72 Oldstyle Book" pitchFamily="2" charset="0"/>
            </a:endParaRPr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1BDA1161-94C5-DA49-BF3F-6ACD77657170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/>
              <a:t>02/00</a:t>
            </a: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828EAF53-0D0B-3981-A2B9-26A9EC828E28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2021561" y="3687762"/>
            <a:ext cx="2334539" cy="1925637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sz="1100" dirty="0">
                <a:effectLst/>
              </a:rPr>
              <a:t>Lorem ipsum </a:t>
            </a:r>
            <a:r>
              <a:rPr lang="en-ID" sz="1100" dirty="0" err="1">
                <a:effectLst/>
              </a:rPr>
              <a:t>dolor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consectetur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adipiscing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elit</a:t>
            </a:r>
            <a:r>
              <a:rPr lang="en-ID" sz="1100" dirty="0">
                <a:effectLst/>
              </a:rPr>
              <a:t>. Donec libero </a:t>
            </a:r>
            <a:r>
              <a:rPr lang="en-ID" sz="1100" dirty="0" err="1">
                <a:effectLst/>
              </a:rPr>
              <a:t>quam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dignissim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luctus</a:t>
            </a:r>
            <a:r>
              <a:rPr lang="en-ID" sz="1100" dirty="0">
                <a:effectLst/>
              </a:rPr>
              <a:t> a, </a:t>
            </a:r>
            <a:r>
              <a:rPr lang="en-ID" sz="1100" dirty="0" err="1">
                <a:effectLst/>
              </a:rPr>
              <a:t>fringilla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sed</a:t>
            </a:r>
            <a:r>
              <a:rPr lang="en-ID" sz="1100" dirty="0">
                <a:effectLst/>
              </a:rPr>
              <a:t> magna. Aenean </a:t>
            </a:r>
            <a:r>
              <a:rPr lang="en-ID" sz="1100" dirty="0" err="1">
                <a:effectLst/>
              </a:rPr>
              <a:t>pretium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placerat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hendrerit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Quisque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augue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urna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aliquet</a:t>
            </a:r>
            <a:r>
              <a:rPr lang="en-ID" sz="1100" dirty="0">
                <a:effectLst/>
              </a:rPr>
              <a:t> et </a:t>
            </a:r>
            <a:r>
              <a:rPr lang="en-ID" sz="1100" dirty="0" err="1">
                <a:effectLst/>
              </a:rPr>
              <a:t>sapien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quis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ultrices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rhoncus</a:t>
            </a:r>
            <a:r>
              <a:rPr lang="en-ID" sz="1100" dirty="0">
                <a:effectLst/>
              </a:rPr>
              <a:t> diam.</a:t>
            </a:r>
            <a:r>
              <a:rPr lang="en-US" sz="1100" dirty="0">
                <a:effectLst/>
              </a:rPr>
              <a:t> </a:t>
            </a:r>
            <a:r>
              <a:rPr lang="en-ID" sz="1100" dirty="0" err="1">
                <a:effectLst/>
              </a:rPr>
              <a:t>Suspendisse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laoreet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diam</a:t>
            </a:r>
            <a:r>
              <a:rPr lang="en-ID" sz="1100" dirty="0">
                <a:effectLst/>
              </a:rPr>
              <a:t> et </a:t>
            </a:r>
            <a:r>
              <a:rPr lang="en-ID" sz="1100" dirty="0" err="1">
                <a:effectLst/>
              </a:rPr>
              <a:t>metus</a:t>
            </a:r>
            <a:r>
              <a:rPr lang="en-ID" sz="1100" dirty="0">
                <a:effectLst/>
              </a:rPr>
              <a:t> pharetra </a:t>
            </a:r>
            <a:r>
              <a:rPr lang="en-ID" sz="1100" dirty="0" err="1">
                <a:effectLst/>
              </a:rPr>
              <a:t>porttitor</a:t>
            </a:r>
            <a:r>
              <a:rPr lang="en-ID" sz="1100" dirty="0">
                <a:effectLst/>
              </a:rPr>
              <a:t>. </a:t>
            </a:r>
            <a:endParaRPr lang="en-US" sz="1100" dirty="0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6A277EE8-6D30-BD8F-C5BE-77C1FB012C9B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4612361" y="3700462"/>
            <a:ext cx="2334539" cy="1925637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sz="1100" dirty="0">
                <a:effectLst/>
              </a:rPr>
              <a:t>Donec </a:t>
            </a:r>
            <a:r>
              <a:rPr lang="en-ID" sz="1100" dirty="0" err="1">
                <a:effectLst/>
              </a:rPr>
              <a:t>vel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erat</a:t>
            </a:r>
            <a:r>
              <a:rPr lang="en-ID" sz="1100" dirty="0">
                <a:effectLst/>
              </a:rPr>
              <a:t> ac </a:t>
            </a:r>
            <a:r>
              <a:rPr lang="en-ID" sz="1100" dirty="0" err="1">
                <a:effectLst/>
              </a:rPr>
              <a:t>est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tristique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tempor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Aliquam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eget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dolor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arcu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Curabitur</a:t>
            </a:r>
            <a:r>
              <a:rPr lang="en-ID" sz="1100" dirty="0">
                <a:effectLst/>
              </a:rPr>
              <a:t> et </a:t>
            </a:r>
            <a:r>
              <a:rPr lang="en-ID" sz="1100" dirty="0" err="1">
                <a:effectLst/>
              </a:rPr>
              <a:t>malesuada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nunc</a:t>
            </a:r>
            <a:r>
              <a:rPr lang="en-ID" sz="1100" dirty="0">
                <a:effectLst/>
              </a:rPr>
              <a:t>, et </a:t>
            </a:r>
            <a:r>
              <a:rPr lang="en-ID" sz="1100" dirty="0" err="1">
                <a:effectLst/>
              </a:rPr>
              <a:t>imperdiet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nisl</a:t>
            </a:r>
            <a:r>
              <a:rPr lang="en-ID" sz="1100" dirty="0">
                <a:effectLst/>
              </a:rPr>
              <a:t>. Cras </a:t>
            </a:r>
            <a:r>
              <a:rPr lang="en-ID" sz="1100" dirty="0" err="1">
                <a:effectLst/>
              </a:rPr>
              <a:t>pretium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felis</a:t>
            </a:r>
            <a:r>
              <a:rPr lang="en-ID" sz="1100" dirty="0">
                <a:effectLst/>
              </a:rPr>
              <a:t> vitae </a:t>
            </a:r>
            <a:r>
              <a:rPr lang="en-ID" sz="1100" dirty="0" err="1">
                <a:effectLst/>
              </a:rPr>
              <a:t>rutrum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imperdiet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Nullam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nisl</a:t>
            </a:r>
            <a:r>
              <a:rPr lang="en-ID" sz="1100" dirty="0">
                <a:effectLst/>
              </a:rPr>
              <a:t> dui, </a:t>
            </a:r>
            <a:r>
              <a:rPr lang="en-ID" sz="1100" dirty="0" err="1">
                <a:effectLst/>
              </a:rPr>
              <a:t>suscipit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mollis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tincidunt</a:t>
            </a:r>
            <a:r>
              <a:rPr lang="en-ID" sz="1100" dirty="0">
                <a:effectLst/>
              </a:rPr>
              <a:t> a, semper vitae </a:t>
            </a:r>
            <a:r>
              <a:rPr lang="en-ID" sz="1100" dirty="0" err="1">
                <a:effectLst/>
              </a:rPr>
              <a:t>arcu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Suspendisse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tincidunt</a:t>
            </a:r>
            <a:r>
              <a:rPr lang="en-ID" sz="1100" dirty="0">
                <a:effectLst/>
              </a:rPr>
              <a:t> ex </a:t>
            </a:r>
            <a:r>
              <a:rPr lang="en-ID" sz="1100" dirty="0" err="1">
                <a:effectLst/>
              </a:rPr>
              <a:t>ut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diam</a:t>
            </a:r>
            <a:r>
              <a:rPr lang="en-ID" sz="1100" dirty="0">
                <a:effectLst/>
              </a:rPr>
              <a:t> maximus </a:t>
            </a:r>
            <a:r>
              <a:rPr lang="en-ID" sz="1100" dirty="0" err="1">
                <a:effectLst/>
              </a:rPr>
              <a:t>mollis</a:t>
            </a:r>
            <a:r>
              <a:rPr lang="en-ID" sz="1100" dirty="0">
                <a:effectLst/>
              </a:rPr>
              <a:t>. </a:t>
            </a:r>
            <a:endParaRPr lang="en-US" sz="1100" dirty="0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36A8BF03-CF47-C505-5AB6-2A85EB65F4C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40147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FD7892C7-8359-D223-2824-C7FC2D7F54D0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ACD4C7-73A8-B618-0ABB-6EB22F1F3ADB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1EC13-A2CF-A66A-8989-30F8516EA779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03/00</a:t>
            </a:r>
          </a:p>
        </p:txBody>
      </p:sp>
      <p:sp>
        <p:nvSpPr>
          <p:cNvPr id="6" name="Title 5">
            <a:extLst>
              <a:ext uri="{FF2B5EF4-FFF2-40B4-BE49-F238E27FC236}">
                <a16:creationId xmlns:a16="http://schemas.microsoft.com/office/drawing/2014/main" id="{E8996F5B-66C8-4CBA-3C4B-00383FC518D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ID" sz="6000" b="0" dirty="0">
                <a:effectLst/>
                <a:latin typeface="Bodoni 72 Oldstyle Book" pitchFamily="2" charset="0"/>
              </a:rPr>
              <a:t>Technical </a:t>
            </a:r>
            <a:r>
              <a:rPr lang="en-ID" sz="6000" b="0" i="1" dirty="0">
                <a:effectLst/>
                <a:latin typeface="Bodoni 72 Oldstyle Book" pitchFamily="2" charset="0"/>
              </a:rPr>
              <a:t>Skills.</a:t>
            </a:r>
            <a:endParaRPr lang="en-US" sz="6000" i="1" dirty="0">
              <a:latin typeface="Bodoni 72 Oldstyle Book" pitchFamily="2" charset="0"/>
            </a:endParaRPr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A05D64FA-2735-618B-A305-ECEB337B5F97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sz="1100" dirty="0">
                <a:effectLst/>
              </a:rPr>
              <a:t>Lorem ipsum </a:t>
            </a:r>
            <a:r>
              <a:rPr lang="en-ID" sz="1100" dirty="0" err="1">
                <a:effectLst/>
              </a:rPr>
              <a:t>dolor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consectetur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adipiscing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elit</a:t>
            </a:r>
            <a:r>
              <a:rPr lang="en-ID" sz="1100" dirty="0">
                <a:effectLst/>
              </a:rPr>
              <a:t>. Donec libero </a:t>
            </a:r>
            <a:r>
              <a:rPr lang="en-ID" sz="1100" dirty="0" err="1">
                <a:effectLst/>
              </a:rPr>
              <a:t>quam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dignissim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luctus</a:t>
            </a:r>
            <a:r>
              <a:rPr lang="en-ID" sz="1100" dirty="0">
                <a:effectLst/>
              </a:rPr>
              <a:t> a, </a:t>
            </a:r>
            <a:r>
              <a:rPr lang="en-ID" sz="1100" dirty="0" err="1">
                <a:effectLst/>
              </a:rPr>
              <a:t>fringilla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sed</a:t>
            </a:r>
            <a:r>
              <a:rPr lang="en-ID" sz="1100" dirty="0">
                <a:effectLst/>
              </a:rPr>
              <a:t> magna. Aenean </a:t>
            </a:r>
            <a:r>
              <a:rPr lang="en-ID" sz="1100" dirty="0" err="1">
                <a:effectLst/>
              </a:rPr>
              <a:t>pretium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placerat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hendrerit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Quisque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augue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urna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aliquet</a:t>
            </a:r>
            <a:r>
              <a:rPr lang="en-ID" sz="1100" dirty="0">
                <a:effectLst/>
              </a:rPr>
              <a:t> et </a:t>
            </a:r>
            <a:r>
              <a:rPr lang="en-ID" sz="1100" dirty="0" err="1">
                <a:effectLst/>
              </a:rPr>
              <a:t>sapien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quis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ultrices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rhoncus</a:t>
            </a:r>
            <a:r>
              <a:rPr lang="en-ID" sz="1100" dirty="0">
                <a:effectLst/>
              </a:rPr>
              <a:t> diam.</a:t>
            </a:r>
            <a:endParaRPr lang="en-US" sz="1100" dirty="0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455611D0-F973-DAAF-EBA6-A288DA8186E0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pPr marL="0" indent="0">
              <a:lnSpc>
                <a:spcPts val="1700"/>
              </a:lnSpc>
              <a:buNone/>
            </a:pPr>
            <a:r>
              <a:rPr lang="en-ID" dirty="0">
                <a:solidFill>
                  <a:srgbClr val="98A4A0"/>
                </a:solidFill>
                <a:effectLst/>
                <a:latin typeface="Noto Sans JP Medium" panose="020B0500000000000000" pitchFamily="34" charset="-128"/>
                <a:ea typeface="Noto Sans JP Medium" panose="020B0500000000000000" pitchFamily="34" charset="-128"/>
              </a:rPr>
              <a:t>Writing Skills &amp; Research Skills</a:t>
            </a:r>
            <a:endParaRPr lang="en-US" dirty="0">
              <a:solidFill>
                <a:srgbClr val="98A4A0"/>
              </a:solidFill>
              <a:latin typeface="Noto Sans JP Medium" panose="020B0500000000000000" pitchFamily="34" charset="-128"/>
              <a:ea typeface="Noto Sans JP Medium" panose="020B0500000000000000" pitchFamily="34" charset="-128"/>
            </a:endParaRPr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0A972A09-9E66-830A-CA4B-78E74F07FD0F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pPr marL="0" indent="0">
              <a:lnSpc>
                <a:spcPts val="1700"/>
              </a:lnSpc>
              <a:buNone/>
            </a:pPr>
            <a:r>
              <a:rPr lang="en-ID" dirty="0">
                <a:solidFill>
                  <a:srgbClr val="98A4A0"/>
                </a:solidFill>
                <a:effectLst/>
                <a:latin typeface="Noto Sans JP Medium" panose="020B0500000000000000" pitchFamily="34" charset="-128"/>
                <a:ea typeface="Noto Sans JP Medium" panose="020B0500000000000000" pitchFamily="34" charset="-128"/>
              </a:rPr>
              <a:t>Social Media Management</a:t>
            </a:r>
            <a:endParaRPr lang="en-US" dirty="0">
              <a:solidFill>
                <a:srgbClr val="98A4A0"/>
              </a:solidFill>
              <a:latin typeface="Noto Sans JP Medium" panose="020B0500000000000000" pitchFamily="34" charset="-128"/>
              <a:ea typeface="Noto Sans JP Medium" panose="020B0500000000000000" pitchFamily="34" charset="-128"/>
            </a:endParaRPr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9A006E22-DF22-07D2-C64B-6FA07C3D5167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pPr marL="0" indent="0">
              <a:lnSpc>
                <a:spcPts val="1700"/>
              </a:lnSpc>
              <a:buNone/>
            </a:pPr>
            <a:r>
              <a:rPr lang="en-ID" dirty="0">
                <a:solidFill>
                  <a:srgbClr val="98A4A0"/>
                </a:solidFill>
                <a:effectLst/>
                <a:latin typeface="Noto Sans JP Medium" panose="020B0500000000000000" pitchFamily="34" charset="-128"/>
                <a:ea typeface="Noto Sans JP Medium" panose="020B0500000000000000" pitchFamily="34" charset="-128"/>
              </a:rPr>
              <a:t>Digital Marketing &amp; Advertising</a:t>
            </a:r>
            <a:endParaRPr lang="en-US" dirty="0">
              <a:solidFill>
                <a:srgbClr val="98A4A0"/>
              </a:solidFill>
              <a:latin typeface="Noto Sans JP Medium" panose="020B0500000000000000" pitchFamily="34" charset="-128"/>
              <a:ea typeface="Noto Sans JP Medium" panose="020B0500000000000000" pitchFamily="34" charset="-128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C643B21D-0D6F-ED52-8895-2F467CCCCB8D}"/>
              </a:ext>
            </a:extLst>
          </p:cNvPr>
          <p:cNvSpPr/>
          <p:nvPr/>
        </p:nvSpPr>
        <p:spPr>
          <a:xfrm>
            <a:off x="1166003" y="4722460"/>
            <a:ext cx="1937221" cy="661361"/>
          </a:xfrm>
          <a:prstGeom prst="rect">
            <a:avLst/>
          </a:prstGeom>
          <a:noFill/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B67DE279-9C8B-76DC-E24B-CEDF9E3DF928}"/>
              </a:ext>
            </a:extLst>
          </p:cNvPr>
          <p:cNvSpPr/>
          <p:nvPr/>
        </p:nvSpPr>
        <p:spPr>
          <a:xfrm>
            <a:off x="3338730" y="4724925"/>
            <a:ext cx="1937221" cy="661361"/>
          </a:xfrm>
          <a:prstGeom prst="rect">
            <a:avLst/>
          </a:prstGeom>
          <a:noFill/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FE99FD50-EAE9-3438-4026-9398302A2BDA}"/>
              </a:ext>
            </a:extLst>
          </p:cNvPr>
          <p:cNvSpPr/>
          <p:nvPr/>
        </p:nvSpPr>
        <p:spPr>
          <a:xfrm>
            <a:off x="5511457" y="4724925"/>
            <a:ext cx="1937222" cy="661361"/>
          </a:xfrm>
          <a:prstGeom prst="rect">
            <a:avLst/>
          </a:prstGeom>
          <a:noFill/>
          <a:ln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2B95BFAF-7CA8-2761-3B10-54D7E1A3CDE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229293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FB3D868A-FBAE-5542-ED48-1CBB1E8DC833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5F1B92-CB07-9B63-DD44-B210B9FE83FC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985C827-38DC-0C8F-745E-75DFBD1E6966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2997639" y="6023368"/>
            <a:ext cx="2079587" cy="304065"/>
          </a:xfrm>
        </p:spPr>
        <p:txBody>
          <a:bodyPr/>
          <a:lstStyle/>
          <a:p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  <a:p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8A6958D-E170-8754-C994-AA43FDBE06E9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9084704" y="1492581"/>
            <a:ext cx="2151735" cy="291726"/>
          </a:xfrm>
        </p:spPr>
        <p:txBody>
          <a:bodyPr/>
          <a:lstStyle/>
          <a:p>
            <a:r>
              <a:rPr lang="en-ID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TEAM WORK</a:t>
            </a:r>
            <a:endParaRPr lang="en-US" dirty="0">
              <a:latin typeface="Noto Sans JP" panose="020B0500000000000000" pitchFamily="34" charset="-128"/>
              <a:ea typeface="Noto Sans JP" panose="020B0500000000000000" pitchFamily="34" charset="-128"/>
            </a:endParaRP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7A34667F-93C6-7AEC-122F-160298E27930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9084704" y="3429144"/>
            <a:ext cx="2151735" cy="291726"/>
          </a:xfrm>
        </p:spPr>
        <p:txBody>
          <a:bodyPr/>
          <a:lstStyle/>
          <a:p>
            <a:r>
              <a:rPr lang="en-ID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TIME MANAGEMENT</a:t>
            </a:r>
            <a:endParaRPr lang="en-US" dirty="0">
              <a:latin typeface="Noto Sans JP" panose="020B0500000000000000" pitchFamily="34" charset="-128"/>
              <a:ea typeface="Noto Sans JP" panose="020B0500000000000000" pitchFamily="34" charset="-128"/>
            </a:endParaRPr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9C295CD1-902C-2E49-D0BE-2FEE2C8330D7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9084703" y="5239084"/>
            <a:ext cx="2151735" cy="291726"/>
          </a:xfrm>
        </p:spPr>
        <p:txBody>
          <a:bodyPr/>
          <a:lstStyle/>
          <a:p>
            <a:r>
              <a:rPr lang="en-ID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COMMUNICATION SKILL</a:t>
            </a:r>
            <a:endParaRPr lang="en-US" dirty="0">
              <a:latin typeface="Noto Sans JP" panose="020B0500000000000000" pitchFamily="34" charset="-128"/>
              <a:ea typeface="Noto Sans JP" panose="020B0500000000000000" pitchFamily="34" charset="-128"/>
            </a:endParaRPr>
          </a:p>
        </p:txBody>
      </p:sp>
      <p:sp>
        <p:nvSpPr>
          <p:cNvPr id="9" name="Title 8">
            <a:extLst>
              <a:ext uri="{FF2B5EF4-FFF2-40B4-BE49-F238E27FC236}">
                <a16:creationId xmlns:a16="http://schemas.microsoft.com/office/drawing/2014/main" id="{8ED6582B-FDE7-0F7C-4845-744532FE2C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560747" y="2100263"/>
            <a:ext cx="3573887" cy="1584071"/>
          </a:xfrm>
        </p:spPr>
        <p:txBody>
          <a:bodyPr/>
          <a:lstStyle/>
          <a:p>
            <a:r>
              <a:rPr lang="en-ID" sz="6000" b="0" i="0" dirty="0">
                <a:effectLst/>
                <a:latin typeface="Bodoni 72 Oldstyle Book" pitchFamily="2" charset="0"/>
              </a:rPr>
              <a:t>Personal </a:t>
            </a:r>
            <a:br>
              <a:rPr lang="en-ID" sz="6000" b="0" i="0" dirty="0">
                <a:effectLst/>
                <a:latin typeface="Bodoni 72 Oldstyle Book" pitchFamily="2" charset="0"/>
              </a:rPr>
            </a:br>
            <a:r>
              <a:rPr lang="en-ID" sz="6000" b="0" i="0" dirty="0">
                <a:effectLst/>
                <a:latin typeface="Bodoni 72 Oldstyle Book" pitchFamily="2" charset="0"/>
              </a:rPr>
              <a:t>            </a:t>
            </a:r>
            <a:r>
              <a:rPr lang="en-ID" sz="6000" i="1" dirty="0">
                <a:effectLst/>
                <a:latin typeface="Bodoni 72 Oldstyle Book" pitchFamily="2" charset="0"/>
              </a:rPr>
              <a:t>Skill.</a:t>
            </a:r>
            <a:endParaRPr lang="en-US" sz="6000" i="1" dirty="0">
              <a:latin typeface="Bodoni 72 Oldstyle Book" pitchFamily="2" charset="0"/>
            </a:endParaRPr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D4DEFD16-E3AB-0930-BB2F-AD542471EE1C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sz="1100" dirty="0">
                <a:effectLst/>
              </a:rPr>
              <a:t>Lorem ipsum </a:t>
            </a:r>
            <a:r>
              <a:rPr lang="en-ID" sz="1100" dirty="0" err="1">
                <a:effectLst/>
              </a:rPr>
              <a:t>dolor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consectetur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adipiscing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elit</a:t>
            </a:r>
            <a:r>
              <a:rPr lang="en-ID" sz="1100" dirty="0">
                <a:effectLst/>
              </a:rPr>
              <a:t>. Donec libero </a:t>
            </a:r>
            <a:r>
              <a:rPr lang="en-ID" sz="1100" dirty="0" err="1">
                <a:effectLst/>
              </a:rPr>
              <a:t>quam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dignissim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luctus</a:t>
            </a:r>
            <a:r>
              <a:rPr lang="en-ID" sz="1100" dirty="0">
                <a:effectLst/>
              </a:rPr>
              <a:t> a, </a:t>
            </a:r>
            <a:r>
              <a:rPr lang="en-ID" sz="1100" dirty="0" err="1">
                <a:effectLst/>
              </a:rPr>
              <a:t>fringilla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sed</a:t>
            </a:r>
            <a:r>
              <a:rPr lang="en-ID" sz="1100" dirty="0">
                <a:effectLst/>
              </a:rPr>
              <a:t> magna. Aenean </a:t>
            </a:r>
            <a:r>
              <a:rPr lang="en-ID" sz="1100" dirty="0" err="1">
                <a:effectLst/>
              </a:rPr>
              <a:t>pretium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placerat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hendrerit</a:t>
            </a:r>
            <a:r>
              <a:rPr lang="en-ID" sz="1100" dirty="0">
                <a:effectLst/>
              </a:rPr>
              <a:t>. </a:t>
            </a:r>
            <a:endParaRPr lang="en-US" sz="1100" dirty="0"/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03DCEC6B-FE38-605C-DCDA-949F4A9B483F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/>
              <a:t>04/00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1BD7DE61-7402-F621-B1FF-2D33C528EB95}"/>
              </a:ext>
            </a:extLst>
          </p:cNvPr>
          <p:cNvSpPr/>
          <p:nvPr/>
        </p:nvSpPr>
        <p:spPr>
          <a:xfrm>
            <a:off x="9077037" y="528843"/>
            <a:ext cx="2167066" cy="2167066"/>
          </a:xfrm>
          <a:prstGeom prst="ellipse">
            <a:avLst/>
          </a:prstGeom>
          <a:noFill/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ABA04561-8ABC-CD84-5DE2-380CC275D78B}"/>
              </a:ext>
            </a:extLst>
          </p:cNvPr>
          <p:cNvSpPr/>
          <p:nvPr/>
        </p:nvSpPr>
        <p:spPr>
          <a:xfrm>
            <a:off x="9084703" y="2397355"/>
            <a:ext cx="2167066" cy="2167066"/>
          </a:xfrm>
          <a:prstGeom prst="ellipse">
            <a:avLst/>
          </a:prstGeom>
          <a:noFill/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F68954BE-87F1-C4B6-45AF-2B0FC968844D}"/>
              </a:ext>
            </a:extLst>
          </p:cNvPr>
          <p:cNvSpPr/>
          <p:nvPr/>
        </p:nvSpPr>
        <p:spPr>
          <a:xfrm>
            <a:off x="9084703" y="4214123"/>
            <a:ext cx="2167066" cy="2167066"/>
          </a:xfrm>
          <a:prstGeom prst="ellipse">
            <a:avLst/>
          </a:prstGeom>
          <a:noFill/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257A926D-B363-6796-9DCA-E5F55DE3E4C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5450396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551ECEE6-728C-7D8B-FA3F-C5000BBC0560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/>
              <a:t>READING BOOK ONLINE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7F71F1B-C9AB-1F16-2F7B-527E7C347873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en-US" dirty="0"/>
              <a:t>WRITING ONLINE ARTICLES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D108516-111A-C0A6-1227-1B150EEDAC03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en-US" dirty="0"/>
              <a:t>WATCHING TUTORIAL VIDEOS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3B73569-8F7A-17AC-C7C2-E86D1DEF3036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0B777DD4-C805-451D-5213-C5E2FB2403C9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  <a:p>
            <a:endParaRPr lang="en-US" dirty="0"/>
          </a:p>
        </p:txBody>
      </p:sp>
      <p:sp>
        <p:nvSpPr>
          <p:cNvPr id="8" name="Title 7">
            <a:extLst>
              <a:ext uri="{FF2B5EF4-FFF2-40B4-BE49-F238E27FC236}">
                <a16:creationId xmlns:a16="http://schemas.microsoft.com/office/drawing/2014/main" id="{E7ECB9B7-DC1F-457D-CEC5-41EA544FAD2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800" dirty="0">
                <a:latin typeface="Bodoni 72 Oldstyle Book" pitchFamily="2" charset="0"/>
              </a:rPr>
              <a:t>Internet </a:t>
            </a:r>
            <a:br>
              <a:rPr lang="en-US" sz="4800" dirty="0">
                <a:latin typeface="Bodoni 72 Oldstyle Book" pitchFamily="2" charset="0"/>
              </a:rPr>
            </a:br>
            <a:r>
              <a:rPr lang="en-US" sz="4800" dirty="0">
                <a:latin typeface="Bodoni 72 Oldstyle Book" pitchFamily="2" charset="0"/>
              </a:rPr>
              <a:t>            </a:t>
            </a:r>
            <a:r>
              <a:rPr lang="en-US" sz="4800" i="1" dirty="0">
                <a:latin typeface="Bodoni 72 Oldstyle Book" pitchFamily="2" charset="0"/>
              </a:rPr>
              <a:t>Surfing.</a:t>
            </a:r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AB4F8BE5-035B-6C53-F8CB-43A3F9DA7706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8031659" y="4332476"/>
            <a:ext cx="3400199" cy="675743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dirty="0">
                <a:solidFill>
                  <a:srgbClr val="F6F4EF"/>
                </a:solidFill>
                <a:effectLst/>
              </a:rPr>
              <a:t>I love looking for trends. It gives me references and helps me to keep updating. Along with that, it is also related to my job.</a:t>
            </a:r>
            <a:endParaRPr lang="en-US" dirty="0">
              <a:solidFill>
                <a:srgbClr val="F6F4EF"/>
              </a:solidFill>
            </a:endParaRPr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3A7C8A58-10EE-8776-9375-26624E9510FC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>
                <a:solidFill>
                  <a:srgbClr val="F6F4EF"/>
                </a:solidFill>
              </a:rPr>
              <a:t>05/00</a:t>
            </a:r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44F398F4-9771-C433-71C5-98CFC261938F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648AA950-EB54-5FA0-C843-2AD089A1F24F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en-ID" spc="300" dirty="0">
                <a:effectLst/>
              </a:rPr>
              <a:t>HOBBIES</a:t>
            </a:r>
            <a:endParaRPr lang="en-US" spc="300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DB530A84-A497-75D2-9DEB-1B73C50B65B0}"/>
              </a:ext>
            </a:extLst>
          </p:cNvPr>
          <p:cNvSpPr/>
          <p:nvPr/>
        </p:nvSpPr>
        <p:spPr>
          <a:xfrm>
            <a:off x="782367" y="850080"/>
            <a:ext cx="1937221" cy="661361"/>
          </a:xfrm>
          <a:prstGeom prst="rect">
            <a:avLst/>
          </a:prstGeom>
          <a:noFill/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65D555DF-2365-1A04-737B-901DEB3782CD}"/>
              </a:ext>
            </a:extLst>
          </p:cNvPr>
          <p:cNvSpPr/>
          <p:nvPr/>
        </p:nvSpPr>
        <p:spPr>
          <a:xfrm>
            <a:off x="782367" y="2346875"/>
            <a:ext cx="1937221" cy="661361"/>
          </a:xfrm>
          <a:prstGeom prst="rect">
            <a:avLst/>
          </a:prstGeom>
          <a:noFill/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900222B-9FD2-420D-321A-0179A824597C}"/>
              </a:ext>
            </a:extLst>
          </p:cNvPr>
          <p:cNvSpPr/>
          <p:nvPr/>
        </p:nvSpPr>
        <p:spPr>
          <a:xfrm>
            <a:off x="782367" y="3883789"/>
            <a:ext cx="1937221" cy="661361"/>
          </a:xfrm>
          <a:prstGeom prst="rect">
            <a:avLst/>
          </a:prstGeom>
          <a:noFill/>
          <a:ln>
            <a:solidFill>
              <a:srgbClr val="F6F4E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BCE34053-610F-6022-AB7E-A81376A8F01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2800590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29F07CD5-D323-C093-DE6E-5BA82C5C9CBC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1CE4208-41E0-5068-35E2-2FBF0849CC59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Portfolio by </a:t>
            </a:r>
            <a:r>
              <a:rPr lang="en-US" dirty="0" err="1"/>
              <a:t>Gritte</a:t>
            </a:r>
            <a:r>
              <a:rPr lang="en-US" dirty="0"/>
              <a:t> Mae Evans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E5054F-4081-DB64-B73B-C1572BB403AC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25672280-3107-D403-A370-9B530AB21274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/>
              <a:t>06/00</a:t>
            </a:r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DD750D32-9FBB-BDC4-5466-44A00579FBF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ID" sz="4800" b="0" i="0" dirty="0">
                <a:effectLst/>
                <a:latin typeface="Bodoni 72 Oldstyle Book" pitchFamily="2" charset="0"/>
              </a:rPr>
              <a:t>Arts and </a:t>
            </a:r>
            <a:br>
              <a:rPr lang="en-ID" sz="4800" b="0" i="0" dirty="0">
                <a:effectLst/>
                <a:latin typeface="Bodoni 72 Oldstyle Book" pitchFamily="2" charset="0"/>
              </a:rPr>
            </a:br>
            <a:r>
              <a:rPr lang="en-ID" sz="4800" b="0" i="0" dirty="0">
                <a:effectLst/>
                <a:latin typeface="Bodoni 72 Oldstyle Book" pitchFamily="2" charset="0"/>
              </a:rPr>
              <a:t>          </a:t>
            </a:r>
            <a:r>
              <a:rPr lang="en-ID" sz="4800" i="1" dirty="0">
                <a:effectLst/>
                <a:latin typeface="Bodoni 72 Oldstyle Book" pitchFamily="2" charset="0"/>
              </a:rPr>
              <a:t>Photography.</a:t>
            </a:r>
            <a:endParaRPr lang="en-US" sz="4800" i="1" dirty="0">
              <a:latin typeface="Bodoni 72 Oldstyle Book" pitchFamily="2" charset="0"/>
            </a:endParaRPr>
          </a:p>
        </p:txBody>
      </p:sp>
      <p:sp>
        <p:nvSpPr>
          <p:cNvPr id="22" name="Text Placeholder 21">
            <a:extLst>
              <a:ext uri="{FF2B5EF4-FFF2-40B4-BE49-F238E27FC236}">
                <a16:creationId xmlns:a16="http://schemas.microsoft.com/office/drawing/2014/main" id="{9D8C4C9E-F3B6-7819-6617-34B817C66DC5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>
          <a:xfrm>
            <a:off x="6854404" y="3817645"/>
            <a:ext cx="4583160" cy="785968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sz="1100" dirty="0">
                <a:effectLst/>
              </a:rPr>
              <a:t>Recently, I have an interest in photography world. I love to come to some art and photography exhibitions to see beautiful works there. Besides, I gain more references through these interest.</a:t>
            </a:r>
            <a:endParaRPr lang="en-US" sz="1100" dirty="0"/>
          </a:p>
        </p:txBody>
      </p:sp>
      <p:sp>
        <p:nvSpPr>
          <p:cNvPr id="23" name="Text Placeholder 22">
            <a:extLst>
              <a:ext uri="{FF2B5EF4-FFF2-40B4-BE49-F238E27FC236}">
                <a16:creationId xmlns:a16="http://schemas.microsoft.com/office/drawing/2014/main" id="{146F119A-F209-A5AC-D82C-683D2C25E7E2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r>
              <a:rPr lang="en-US" spc="300" dirty="0"/>
              <a:t>INTEREST</a:t>
            </a:r>
          </a:p>
        </p:txBody>
      </p:sp>
      <p:sp>
        <p:nvSpPr>
          <p:cNvPr id="24" name="Text Placeholder 23">
            <a:extLst>
              <a:ext uri="{FF2B5EF4-FFF2-40B4-BE49-F238E27FC236}">
                <a16:creationId xmlns:a16="http://schemas.microsoft.com/office/drawing/2014/main" id="{C521C171-45FE-C921-1D5A-7F09254C1836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>
          <a:xfrm>
            <a:off x="6854404" y="4603613"/>
            <a:ext cx="4583161" cy="785968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sz="1100" dirty="0">
                <a:effectLst/>
              </a:rPr>
              <a:t>Lorem ipsum </a:t>
            </a:r>
            <a:r>
              <a:rPr lang="en-ID" sz="1100" dirty="0" err="1">
                <a:effectLst/>
              </a:rPr>
              <a:t>dolor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consectetur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adipiscing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elit</a:t>
            </a:r>
            <a:r>
              <a:rPr lang="en-ID" sz="1100" dirty="0">
                <a:effectLst/>
              </a:rPr>
              <a:t>. Donec libero </a:t>
            </a:r>
            <a:r>
              <a:rPr lang="en-ID" sz="1100" dirty="0" err="1">
                <a:effectLst/>
              </a:rPr>
              <a:t>quam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dignissim</a:t>
            </a:r>
            <a:r>
              <a:rPr lang="en-ID" sz="1100" dirty="0">
                <a:effectLst/>
              </a:rPr>
              <a:t> sit </a:t>
            </a:r>
            <a:r>
              <a:rPr lang="en-ID" sz="1100" dirty="0" err="1">
                <a:effectLst/>
              </a:rPr>
              <a:t>amet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luctus</a:t>
            </a:r>
            <a:r>
              <a:rPr lang="en-ID" sz="1100" dirty="0">
                <a:effectLst/>
              </a:rPr>
              <a:t> a, </a:t>
            </a:r>
            <a:r>
              <a:rPr lang="en-ID" sz="1100" dirty="0" err="1">
                <a:effectLst/>
              </a:rPr>
              <a:t>fringilla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sed</a:t>
            </a:r>
            <a:r>
              <a:rPr lang="en-ID" sz="1100" dirty="0">
                <a:effectLst/>
              </a:rPr>
              <a:t> magna. Aenean </a:t>
            </a:r>
            <a:r>
              <a:rPr lang="en-ID" sz="1100" dirty="0" err="1">
                <a:effectLst/>
              </a:rPr>
              <a:t>pretium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placerat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hendrerit</a:t>
            </a:r>
            <a:r>
              <a:rPr lang="en-ID" sz="1100" dirty="0">
                <a:effectLst/>
              </a:rPr>
              <a:t>. </a:t>
            </a:r>
            <a:r>
              <a:rPr lang="en-ID" sz="1100" dirty="0" err="1">
                <a:effectLst/>
              </a:rPr>
              <a:t>Quisque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augue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urna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aliquet</a:t>
            </a:r>
            <a:r>
              <a:rPr lang="en-ID" sz="1100" dirty="0">
                <a:effectLst/>
              </a:rPr>
              <a:t> et </a:t>
            </a:r>
            <a:r>
              <a:rPr lang="en-ID" sz="1100" dirty="0" err="1">
                <a:effectLst/>
              </a:rPr>
              <a:t>sapien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quis</a:t>
            </a:r>
            <a:r>
              <a:rPr lang="en-ID" sz="1100" dirty="0">
                <a:effectLst/>
              </a:rPr>
              <a:t>, </a:t>
            </a:r>
            <a:r>
              <a:rPr lang="en-ID" sz="1100" dirty="0" err="1">
                <a:effectLst/>
              </a:rPr>
              <a:t>ultrices</a:t>
            </a:r>
            <a:r>
              <a:rPr lang="en-ID" sz="1100" dirty="0">
                <a:effectLst/>
              </a:rPr>
              <a:t> </a:t>
            </a:r>
            <a:r>
              <a:rPr lang="en-ID" sz="1100" dirty="0" err="1">
                <a:effectLst/>
              </a:rPr>
              <a:t>rhoncus</a:t>
            </a:r>
            <a:r>
              <a:rPr lang="en-ID" sz="1100" dirty="0">
                <a:effectLst/>
              </a:rPr>
              <a:t> diam.</a:t>
            </a:r>
            <a:endParaRPr lang="en-US" sz="1100" dirty="0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2E54040-B68F-6344-C330-255C59655B6F}"/>
              </a:ext>
            </a:extLst>
          </p:cNvPr>
          <p:cNvSpPr>
            <a:spLocks noGrp="1"/>
          </p:cNvSpPr>
          <p:nvPr>
            <p:ph type="pic" sz="quarter" idx="21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BEF5F42-DFEC-62B4-8FAC-EFBF62DE29AC}"/>
              </a:ext>
            </a:extLst>
          </p:cNvPr>
          <p:cNvSpPr>
            <a:spLocks noGrp="1"/>
          </p:cNvSpPr>
          <p:nvPr>
            <p:ph type="pic" sz="quarter" idx="22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9038DAEE-8AAD-F8B3-0E04-4A423EB8136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397738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514ED2AD-F161-565E-76D6-2E5029D6F15D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010BF4E-CBC5-ED51-352E-CF756DF524E9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B00ADAF-6147-4303-7B86-7224448117CC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07/00</a:t>
            </a: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27C239E9-A50A-9337-BBE0-53C94012E006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ID" spc="300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WORK EXPERIENCE 1</a:t>
            </a:r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0AE03320-9836-79CE-A436-632A2D5E75B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>
                <a:latin typeface="Bodoni 72 Oldstyle Book" pitchFamily="2" charset="0"/>
              </a:rPr>
              <a:t>Work Experience </a:t>
            </a:r>
            <a:br>
              <a:rPr lang="en-US" dirty="0">
                <a:latin typeface="Bodoni 72 Oldstyle Book" pitchFamily="2" charset="0"/>
              </a:rPr>
            </a:br>
            <a:r>
              <a:rPr lang="en-US" dirty="0">
                <a:latin typeface="Bodoni 72 Oldstyle Book" pitchFamily="2" charset="0"/>
              </a:rPr>
              <a:t>           </a:t>
            </a:r>
            <a:r>
              <a:rPr lang="en-US" i="1" dirty="0">
                <a:latin typeface="Bodoni 72 Oldstyle Book" pitchFamily="2" charset="0"/>
              </a:rPr>
              <a:t>with </a:t>
            </a:r>
            <a:r>
              <a:rPr lang="en-ID" b="0" i="1" dirty="0" err="1">
                <a:effectLst/>
                <a:latin typeface="Bodoni 72 Oldstyle Book" pitchFamily="2" charset="0"/>
              </a:rPr>
              <a:t>Borcelle</a:t>
            </a:r>
            <a:r>
              <a:rPr lang="en-ID" b="0" i="1" dirty="0">
                <a:effectLst/>
                <a:latin typeface="Bodoni 72 Oldstyle Book" pitchFamily="2" charset="0"/>
              </a:rPr>
              <a:t>.</a:t>
            </a:r>
            <a:endParaRPr lang="en-US" i="1" dirty="0">
              <a:latin typeface="Bodoni 72 Oldstyle Book" pitchFamily="2" charset="0"/>
            </a:endParaRP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284B589F-DDC6-2B98-44F9-2667BFB21CB9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7260974" y="4557713"/>
            <a:ext cx="4170884" cy="914399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dirty="0">
                <a:effectLst/>
              </a:rPr>
              <a:t>This is my very first job after I graduated in 2016. I had a full responsibility to manage social media content in a fashion brand in Any City.</a:t>
            </a:r>
            <a:endParaRPr lang="en-US" dirty="0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DE58FA83-21BE-6114-96E7-800D33CD82C0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>
          <a:xfrm>
            <a:off x="7255084" y="4128430"/>
            <a:ext cx="1557337" cy="278561"/>
          </a:xfrm>
        </p:spPr>
        <p:txBody>
          <a:bodyPr/>
          <a:lstStyle/>
          <a:p>
            <a:pPr marL="0" indent="0">
              <a:buNone/>
            </a:pPr>
            <a:r>
              <a:rPr lang="en-ID" dirty="0">
                <a:effectLst/>
              </a:rPr>
              <a:t>Job Title (Year)</a:t>
            </a:r>
            <a:endParaRPr lang="en-US" dirty="0"/>
          </a:p>
        </p:txBody>
      </p:sp>
      <p:sp>
        <p:nvSpPr>
          <p:cNvPr id="10" name="Text Placeholder 9">
            <a:extLst>
              <a:ext uri="{FF2B5EF4-FFF2-40B4-BE49-F238E27FC236}">
                <a16:creationId xmlns:a16="http://schemas.microsoft.com/office/drawing/2014/main" id="{F32AE00A-65B6-0B26-4767-C3109EF311AA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pPr marL="0" indent="0">
              <a:buNone/>
            </a:pPr>
            <a:r>
              <a:rPr lang="en-ID" dirty="0">
                <a:effectLst/>
              </a:rPr>
              <a:t>Junior Copywriter (2016 - 2018)</a:t>
            </a:r>
            <a:endParaRPr lang="en-US" dirty="0"/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6C8AD531-F7ED-C939-CB7E-94A0969C7EC4}"/>
              </a:ext>
            </a:extLst>
          </p:cNvPr>
          <p:cNvCxnSpPr>
            <a:cxnSpLocks/>
          </p:cNvCxnSpPr>
          <p:nvPr/>
        </p:nvCxnSpPr>
        <p:spPr>
          <a:xfrm flipV="1">
            <a:off x="8680504" y="4123666"/>
            <a:ext cx="0" cy="257153"/>
          </a:xfrm>
          <a:prstGeom prst="line">
            <a:avLst/>
          </a:prstGeom>
          <a:ln w="19050">
            <a:solidFill>
              <a:srgbClr val="2E2E2E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A880F92-7452-BDD7-4B49-C92B93B7388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73248282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ext Placeholder 15">
            <a:extLst>
              <a:ext uri="{FF2B5EF4-FFF2-40B4-BE49-F238E27FC236}">
                <a16:creationId xmlns:a16="http://schemas.microsoft.com/office/drawing/2014/main" id="{514C3CF5-8E6C-321E-7405-CA429C0C0E9A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Next</a:t>
            </a:r>
          </a:p>
        </p:txBody>
      </p:sp>
      <p:sp>
        <p:nvSpPr>
          <p:cNvPr id="17" name="Text Placeholder 16">
            <a:extLst>
              <a:ext uri="{FF2B5EF4-FFF2-40B4-BE49-F238E27FC236}">
                <a16:creationId xmlns:a16="http://schemas.microsoft.com/office/drawing/2014/main" id="{463DCD91-D9E5-DF4F-C903-6BE56C7C8D2E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Back</a:t>
            </a:r>
          </a:p>
        </p:txBody>
      </p:sp>
      <p:sp>
        <p:nvSpPr>
          <p:cNvPr id="15" name="Text Placeholder 14">
            <a:extLst>
              <a:ext uri="{FF2B5EF4-FFF2-40B4-BE49-F238E27FC236}">
                <a16:creationId xmlns:a16="http://schemas.microsoft.com/office/drawing/2014/main" id="{EBF47A62-6CA3-BB01-8873-3EBB0881A0B7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08/00</a:t>
            </a:r>
          </a:p>
        </p:txBody>
      </p:sp>
      <p:sp>
        <p:nvSpPr>
          <p:cNvPr id="18" name="Text Placeholder 17">
            <a:extLst>
              <a:ext uri="{FF2B5EF4-FFF2-40B4-BE49-F238E27FC236}">
                <a16:creationId xmlns:a16="http://schemas.microsoft.com/office/drawing/2014/main" id="{400EC8E8-8BE8-941B-8ACF-8DEBA2080E50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ID" spc="300" dirty="0">
                <a:effectLst/>
                <a:latin typeface="Noto Sans JP" panose="020B0500000000000000" pitchFamily="34" charset="-128"/>
                <a:ea typeface="Noto Sans JP" panose="020B0500000000000000" pitchFamily="34" charset="-128"/>
              </a:rPr>
              <a:t>WORK EXPERIENCE 2</a:t>
            </a:r>
          </a:p>
        </p:txBody>
      </p:sp>
      <p:sp>
        <p:nvSpPr>
          <p:cNvPr id="13" name="Title 12">
            <a:extLst>
              <a:ext uri="{FF2B5EF4-FFF2-40B4-BE49-F238E27FC236}">
                <a16:creationId xmlns:a16="http://schemas.microsoft.com/office/drawing/2014/main" id="{95CEFB54-3187-77B2-79FA-FB4448C3D4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46121" y="1520788"/>
            <a:ext cx="4170884" cy="1908212"/>
          </a:xfrm>
        </p:spPr>
        <p:txBody>
          <a:bodyPr/>
          <a:lstStyle/>
          <a:p>
            <a:r>
              <a:rPr lang="en-US" dirty="0">
                <a:latin typeface="Bodoni 72 Oldstyle Book" pitchFamily="2" charset="0"/>
              </a:rPr>
              <a:t>Work Experience </a:t>
            </a:r>
            <a:br>
              <a:rPr lang="en-US" dirty="0">
                <a:latin typeface="Bodoni 72 Oldstyle Book" pitchFamily="2" charset="0"/>
              </a:rPr>
            </a:br>
            <a:r>
              <a:rPr lang="en-US" dirty="0">
                <a:latin typeface="Bodoni 72 Oldstyle Book" pitchFamily="2" charset="0"/>
              </a:rPr>
              <a:t>           </a:t>
            </a:r>
            <a:r>
              <a:rPr lang="en-US" i="1" dirty="0">
                <a:latin typeface="Bodoni 72 Oldstyle Book" pitchFamily="2" charset="0"/>
              </a:rPr>
              <a:t>with </a:t>
            </a:r>
            <a:r>
              <a:rPr lang="en-ID" b="0" i="1" dirty="0" err="1">
                <a:effectLst/>
                <a:latin typeface="Bodoni 72 Oldstyle Book" pitchFamily="2" charset="0"/>
              </a:rPr>
              <a:t>Thynk</a:t>
            </a:r>
            <a:r>
              <a:rPr lang="en-ID" b="0" i="1" dirty="0">
                <a:effectLst/>
                <a:latin typeface="Bodoni 72 Oldstyle Book" pitchFamily="2" charset="0"/>
              </a:rPr>
              <a:t> </a:t>
            </a:r>
            <a:br>
              <a:rPr lang="en-ID" b="0" i="1" dirty="0">
                <a:effectLst/>
                <a:latin typeface="Bodoni 72 Oldstyle Book" pitchFamily="2" charset="0"/>
              </a:rPr>
            </a:br>
            <a:r>
              <a:rPr lang="en-ID" b="0" i="1" dirty="0">
                <a:effectLst/>
                <a:latin typeface="Bodoni 72 Oldstyle Book" pitchFamily="2" charset="0"/>
              </a:rPr>
              <a:t>      Unlimited.</a:t>
            </a:r>
            <a:endParaRPr lang="en-US" i="1" dirty="0">
              <a:latin typeface="Bodoni 72 Oldstyle Book" pitchFamily="2" charset="0"/>
            </a:endParaRPr>
          </a:p>
        </p:txBody>
      </p:sp>
      <p:sp>
        <p:nvSpPr>
          <p:cNvPr id="19" name="Text Placeholder 18">
            <a:extLst>
              <a:ext uri="{FF2B5EF4-FFF2-40B4-BE49-F238E27FC236}">
                <a16:creationId xmlns:a16="http://schemas.microsoft.com/office/drawing/2014/main" id="{539136C2-B6AD-737C-EBDA-896D5EAD8DD2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940231" y="4318017"/>
            <a:ext cx="4517594" cy="1071563"/>
          </a:xfrm>
        </p:spPr>
        <p:txBody>
          <a:bodyPr/>
          <a:lstStyle/>
          <a:p>
            <a:pPr marL="0" indent="0" algn="just">
              <a:lnSpc>
                <a:spcPts val="1500"/>
              </a:lnSpc>
              <a:buNone/>
            </a:pPr>
            <a:r>
              <a:rPr lang="en-ID" dirty="0">
                <a:effectLst/>
              </a:rPr>
              <a:t>Recently, I work in a creative marketing agency that has a responsibility to handle copywriting, communication strategy, as well as a digital marketing strategy for certain clients. This work can support the company to grow any further to lead the ecosystem.</a:t>
            </a:r>
          </a:p>
        </p:txBody>
      </p:sp>
      <p:sp>
        <p:nvSpPr>
          <p:cNvPr id="20" name="Text Placeholder 19">
            <a:extLst>
              <a:ext uri="{FF2B5EF4-FFF2-40B4-BE49-F238E27FC236}">
                <a16:creationId xmlns:a16="http://schemas.microsoft.com/office/drawing/2014/main" id="{D9141D15-6274-D6F9-A05F-707597213B75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pPr marL="0" indent="0">
              <a:buNone/>
            </a:pPr>
            <a:r>
              <a:rPr lang="en-ID" dirty="0">
                <a:effectLst/>
              </a:rPr>
              <a:t>Job Title (Year)</a:t>
            </a:r>
            <a:endParaRPr lang="en-US" dirty="0"/>
          </a:p>
        </p:txBody>
      </p:sp>
      <p:sp>
        <p:nvSpPr>
          <p:cNvPr id="21" name="Text Placeholder 20">
            <a:extLst>
              <a:ext uri="{FF2B5EF4-FFF2-40B4-BE49-F238E27FC236}">
                <a16:creationId xmlns:a16="http://schemas.microsoft.com/office/drawing/2014/main" id="{0A472B80-A696-759A-A3C0-2DDE931F6E27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>
          <a:xfrm>
            <a:off x="2487147" y="3856294"/>
            <a:ext cx="2970678" cy="255173"/>
          </a:xfrm>
        </p:spPr>
        <p:txBody>
          <a:bodyPr/>
          <a:lstStyle/>
          <a:p>
            <a:pPr marL="0" indent="0">
              <a:buNone/>
            </a:pPr>
            <a:r>
              <a:rPr lang="en-ID" dirty="0">
                <a:effectLst/>
              </a:rPr>
              <a:t>Associate Copywriter (2019 - Present)</a:t>
            </a:r>
            <a:endParaRPr lang="en-US" dirty="0"/>
          </a:p>
        </p:txBody>
      </p: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9E88613C-4CB6-E343-4C61-012C6EC56E51}"/>
              </a:ext>
            </a:extLst>
          </p:cNvPr>
          <p:cNvCxnSpPr>
            <a:cxnSpLocks/>
          </p:cNvCxnSpPr>
          <p:nvPr/>
        </p:nvCxnSpPr>
        <p:spPr>
          <a:xfrm flipV="1">
            <a:off x="2351142" y="3854314"/>
            <a:ext cx="0" cy="257153"/>
          </a:xfrm>
          <a:prstGeom prst="line">
            <a:avLst/>
          </a:prstGeom>
          <a:ln w="19050">
            <a:solidFill>
              <a:srgbClr val="2E2E2E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Freeform 24">
            <a:extLst>
              <a:ext uri="{FF2B5EF4-FFF2-40B4-BE49-F238E27FC236}">
                <a16:creationId xmlns:a16="http://schemas.microsoft.com/office/drawing/2014/main" id="{E0C29F8E-8DDD-2CC5-069B-219AAF55C97B}"/>
              </a:ext>
            </a:extLst>
          </p:cNvPr>
          <p:cNvSpPr/>
          <p:nvPr/>
        </p:nvSpPr>
        <p:spPr>
          <a:xfrm>
            <a:off x="10932669" y="587153"/>
            <a:ext cx="465029" cy="292800"/>
          </a:xfrm>
          <a:custGeom>
            <a:avLst/>
            <a:gdLst>
              <a:gd name="connsiteX0" fmla="*/ 318629 w 465029"/>
              <a:gd name="connsiteY0" fmla="*/ 0 h 292800"/>
              <a:gd name="connsiteX1" fmla="*/ 465029 w 465029"/>
              <a:gd name="connsiteY1" fmla="*/ 146400 h 292800"/>
              <a:gd name="connsiteX2" fmla="*/ 318629 w 465029"/>
              <a:gd name="connsiteY2" fmla="*/ 292800 h 292800"/>
              <a:gd name="connsiteX3" fmla="*/ 261644 w 465029"/>
              <a:gd name="connsiteY3" fmla="*/ 281295 h 292800"/>
              <a:gd name="connsiteX4" fmla="*/ 232515 w 465029"/>
              <a:gd name="connsiteY4" fmla="*/ 261656 h 292800"/>
              <a:gd name="connsiteX5" fmla="*/ 249921 w 465029"/>
              <a:gd name="connsiteY5" fmla="*/ 249920 h 292800"/>
              <a:gd name="connsiteX6" fmla="*/ 292800 w 465029"/>
              <a:gd name="connsiteY6" fmla="*/ 146400 h 292800"/>
              <a:gd name="connsiteX7" fmla="*/ 249921 w 465029"/>
              <a:gd name="connsiteY7" fmla="*/ 42880 h 292800"/>
              <a:gd name="connsiteX8" fmla="*/ 232515 w 465029"/>
              <a:gd name="connsiteY8" fmla="*/ 31144 h 292800"/>
              <a:gd name="connsiteX9" fmla="*/ 261644 w 465029"/>
              <a:gd name="connsiteY9" fmla="*/ 11505 h 292800"/>
              <a:gd name="connsiteX10" fmla="*/ 318629 w 465029"/>
              <a:gd name="connsiteY10" fmla="*/ 0 h 292800"/>
              <a:gd name="connsiteX11" fmla="*/ 146400 w 465029"/>
              <a:gd name="connsiteY11" fmla="*/ 0 h 292800"/>
              <a:gd name="connsiteX12" fmla="*/ 203386 w 465029"/>
              <a:gd name="connsiteY12" fmla="*/ 11505 h 292800"/>
              <a:gd name="connsiteX13" fmla="*/ 232515 w 465029"/>
              <a:gd name="connsiteY13" fmla="*/ 31144 h 292800"/>
              <a:gd name="connsiteX14" fmla="*/ 215109 w 465029"/>
              <a:gd name="connsiteY14" fmla="*/ 42880 h 292800"/>
              <a:gd name="connsiteX15" fmla="*/ 172229 w 465029"/>
              <a:gd name="connsiteY15" fmla="*/ 146400 h 292800"/>
              <a:gd name="connsiteX16" fmla="*/ 215109 w 465029"/>
              <a:gd name="connsiteY16" fmla="*/ 249920 h 292800"/>
              <a:gd name="connsiteX17" fmla="*/ 232515 w 465029"/>
              <a:gd name="connsiteY17" fmla="*/ 261656 h 292800"/>
              <a:gd name="connsiteX18" fmla="*/ 203386 w 465029"/>
              <a:gd name="connsiteY18" fmla="*/ 281295 h 292800"/>
              <a:gd name="connsiteX19" fmla="*/ 146400 w 465029"/>
              <a:gd name="connsiteY19" fmla="*/ 292800 h 292800"/>
              <a:gd name="connsiteX20" fmla="*/ 0 w 465029"/>
              <a:gd name="connsiteY20" fmla="*/ 146400 h 292800"/>
              <a:gd name="connsiteX21" fmla="*/ 146400 w 465029"/>
              <a:gd name="connsiteY21" fmla="*/ 0 h 292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465029" h="292800">
                <a:moveTo>
                  <a:pt x="318629" y="0"/>
                </a:moveTo>
                <a:cubicBezTo>
                  <a:pt x="399483" y="0"/>
                  <a:pt x="465029" y="65546"/>
                  <a:pt x="465029" y="146400"/>
                </a:cubicBezTo>
                <a:cubicBezTo>
                  <a:pt x="465029" y="227254"/>
                  <a:pt x="399483" y="292800"/>
                  <a:pt x="318629" y="292800"/>
                </a:cubicBezTo>
                <a:cubicBezTo>
                  <a:pt x="298416" y="292800"/>
                  <a:pt x="279159" y="288703"/>
                  <a:pt x="261644" y="281295"/>
                </a:cubicBezTo>
                <a:lnTo>
                  <a:pt x="232515" y="261656"/>
                </a:lnTo>
                <a:lnTo>
                  <a:pt x="249921" y="249920"/>
                </a:lnTo>
                <a:cubicBezTo>
                  <a:pt x="276414" y="223427"/>
                  <a:pt x="292800" y="186827"/>
                  <a:pt x="292800" y="146400"/>
                </a:cubicBezTo>
                <a:cubicBezTo>
                  <a:pt x="292800" y="105973"/>
                  <a:pt x="276414" y="69373"/>
                  <a:pt x="249921" y="42880"/>
                </a:cubicBezTo>
                <a:lnTo>
                  <a:pt x="232515" y="31144"/>
                </a:lnTo>
                <a:lnTo>
                  <a:pt x="261644" y="11505"/>
                </a:lnTo>
                <a:cubicBezTo>
                  <a:pt x="279159" y="4097"/>
                  <a:pt x="298416" y="0"/>
                  <a:pt x="318629" y="0"/>
                </a:cubicBezTo>
                <a:close/>
                <a:moveTo>
                  <a:pt x="146400" y="0"/>
                </a:moveTo>
                <a:cubicBezTo>
                  <a:pt x="166613" y="0"/>
                  <a:pt x="185871" y="4097"/>
                  <a:pt x="203386" y="11505"/>
                </a:cubicBezTo>
                <a:lnTo>
                  <a:pt x="232515" y="31144"/>
                </a:lnTo>
                <a:lnTo>
                  <a:pt x="215109" y="42880"/>
                </a:lnTo>
                <a:cubicBezTo>
                  <a:pt x="188616" y="69373"/>
                  <a:pt x="172229" y="105973"/>
                  <a:pt x="172229" y="146400"/>
                </a:cubicBezTo>
                <a:cubicBezTo>
                  <a:pt x="172229" y="186827"/>
                  <a:pt x="188616" y="223427"/>
                  <a:pt x="215109" y="249920"/>
                </a:cubicBezTo>
                <a:lnTo>
                  <a:pt x="232515" y="261656"/>
                </a:lnTo>
                <a:lnTo>
                  <a:pt x="203386" y="281295"/>
                </a:lnTo>
                <a:cubicBezTo>
                  <a:pt x="185871" y="288703"/>
                  <a:pt x="166613" y="292800"/>
                  <a:pt x="146400" y="292800"/>
                </a:cubicBezTo>
                <a:cubicBezTo>
                  <a:pt x="65546" y="292800"/>
                  <a:pt x="0" y="227254"/>
                  <a:pt x="0" y="146400"/>
                </a:cubicBezTo>
                <a:cubicBezTo>
                  <a:pt x="0" y="65546"/>
                  <a:pt x="65546" y="0"/>
                  <a:pt x="146400" y="0"/>
                </a:cubicBezTo>
                <a:close/>
              </a:path>
            </a:pathLst>
          </a:custGeom>
          <a:noFill/>
          <a:ln w="38100">
            <a:solidFill>
              <a:srgbClr val="98A4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C680733-F7A3-98DD-960C-2F2F6AC7B23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3183172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392</TotalTime>
  <Words>1024</Words>
  <Application>Microsoft Macintosh PowerPoint</Application>
  <PresentationFormat>Widescreen</PresentationFormat>
  <Paragraphs>118</Paragraphs>
  <Slides>15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3" baseType="lpstr">
      <vt:lpstr>Noto Sans JP</vt:lpstr>
      <vt:lpstr>Noto Sans JP Light</vt:lpstr>
      <vt:lpstr>Noto Sans JP Medium</vt:lpstr>
      <vt:lpstr>Noto Sans JP Thin</vt:lpstr>
      <vt:lpstr>Arial</vt:lpstr>
      <vt:lpstr>Bodoni 72 Oldstyle Book</vt:lpstr>
      <vt:lpstr>Calibri</vt:lpstr>
      <vt:lpstr>Office Theme</vt:lpstr>
      <vt:lpstr>Simple Portfolio       of             Gritte Mae Evans.</vt:lpstr>
      <vt:lpstr>Hi, Gritte is Here!</vt:lpstr>
      <vt:lpstr>Education         Background.</vt:lpstr>
      <vt:lpstr>Technical Skills.</vt:lpstr>
      <vt:lpstr>Personal              Skill.</vt:lpstr>
      <vt:lpstr>Internet              Surfing.</vt:lpstr>
      <vt:lpstr>Arts and            Photography.</vt:lpstr>
      <vt:lpstr>Work Experience             with Borcelle.</vt:lpstr>
      <vt:lpstr>Work Experience             with Thynk        Unlimited.</vt:lpstr>
      <vt:lpstr>Remarkable                Achievements.</vt:lpstr>
      <vt:lpstr>Portfolio 01.</vt:lpstr>
      <vt:lpstr>Portfolio 02.</vt:lpstr>
      <vt:lpstr>Portfolio                03.</vt:lpstr>
      <vt:lpstr>Notable                Project.</vt:lpstr>
      <vt:lpstr>Stay Connected           with Me.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9</cp:revision>
  <dcterms:created xsi:type="dcterms:W3CDTF">2022-10-03T07:27:46Z</dcterms:created>
  <dcterms:modified xsi:type="dcterms:W3CDTF">2022-10-07T02:51:22Z</dcterms:modified>
</cp:coreProperties>
</file>

<file path=docProps/thumbnail.jpeg>
</file>