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y="6858000" cx="12192000"/>
  <p:notesSz cx="6858000" cy="9144000"/>
  <p:embeddedFontLst>
    <p:embeddedFont>
      <p:font typeface="Blinker SemiBold"/>
      <p:regular r:id="rId41"/>
      <p:bold r:id="rId42"/>
    </p:embeddedFont>
    <p:embeddedFont>
      <p:font typeface="Raleway"/>
      <p:regular r:id="rId43"/>
      <p:bold r:id="rId44"/>
      <p:italic r:id="rId45"/>
      <p:boldItalic r:id="rId46"/>
    </p:embeddedFont>
    <p:embeddedFont>
      <p:font typeface="Mulish"/>
      <p:regular r:id="rId47"/>
      <p:bold r:id="rId48"/>
      <p:italic r:id="rId49"/>
      <p:boldItalic r:id="rId50"/>
    </p:embeddedFont>
    <p:embeddedFont>
      <p:font typeface="Rubik Light"/>
      <p:regular r:id="rId51"/>
      <p:bold r:id="rId52"/>
      <p:italic r:id="rId53"/>
      <p:boldItalic r:id="rId54"/>
    </p:embeddedFont>
    <p:embeddedFont>
      <p:font typeface="Poppins"/>
      <p:regular r:id="rId55"/>
      <p:bold r:id="rId56"/>
      <p:italic r:id="rId57"/>
      <p:boldItalic r:id="rId58"/>
    </p:embeddedFont>
    <p:embeddedFont>
      <p:font typeface="Poppins Medium"/>
      <p:regular r:id="rId59"/>
      <p:bold r:id="rId60"/>
      <p:italic r:id="rId61"/>
      <p:boldItalic r:id="rId62"/>
    </p:embeddedFont>
    <p:embeddedFont>
      <p:font typeface="Poppins SemiBold"/>
      <p:regular r:id="rId63"/>
      <p:bold r:id="rId64"/>
      <p:italic r:id="rId65"/>
      <p:boldItalic r:id="rId66"/>
    </p:embeddedFont>
    <p:embeddedFont>
      <p:font typeface="Questrial"/>
      <p:regular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font" Target="fonts/BlinkerSemiBold-bold.fntdata"/><Relationship Id="rId41" Type="http://schemas.openxmlformats.org/officeDocument/2006/relationships/font" Target="fonts/BlinkerSemiBold-regular.fntdata"/><Relationship Id="rId44" Type="http://schemas.openxmlformats.org/officeDocument/2006/relationships/font" Target="fonts/Raleway-bold.fntdata"/><Relationship Id="rId43" Type="http://schemas.openxmlformats.org/officeDocument/2006/relationships/font" Target="fonts/Raleway-regular.fntdata"/><Relationship Id="rId46" Type="http://schemas.openxmlformats.org/officeDocument/2006/relationships/font" Target="fonts/Raleway-boldItalic.fntdata"/><Relationship Id="rId45" Type="http://schemas.openxmlformats.org/officeDocument/2006/relationships/font" Target="fonts/Raleway-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Mulish-bold.fntdata"/><Relationship Id="rId47" Type="http://schemas.openxmlformats.org/officeDocument/2006/relationships/font" Target="fonts/Mulish-regular.fntdata"/><Relationship Id="rId49" Type="http://schemas.openxmlformats.org/officeDocument/2006/relationships/font" Target="fonts/Mulish-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schemas.openxmlformats.org/officeDocument/2006/relationships/font" Target="fonts/PoppinsMedium-boldItalic.fntdata"/><Relationship Id="rId61" Type="http://schemas.openxmlformats.org/officeDocument/2006/relationships/font" Target="fonts/PoppinsMedium-italic.fntdata"/><Relationship Id="rId20" Type="http://schemas.openxmlformats.org/officeDocument/2006/relationships/slide" Target="slides/slide16.xml"/><Relationship Id="rId64" Type="http://schemas.openxmlformats.org/officeDocument/2006/relationships/font" Target="fonts/PoppinsSemiBold-bold.fntdata"/><Relationship Id="rId63" Type="http://schemas.openxmlformats.org/officeDocument/2006/relationships/font" Target="fonts/PoppinsSemiBold-regular.fntdata"/><Relationship Id="rId22" Type="http://schemas.openxmlformats.org/officeDocument/2006/relationships/slide" Target="slides/slide18.xml"/><Relationship Id="rId66" Type="http://schemas.openxmlformats.org/officeDocument/2006/relationships/font" Target="fonts/PoppinsSemiBold-boldItalic.fntdata"/><Relationship Id="rId21" Type="http://schemas.openxmlformats.org/officeDocument/2006/relationships/slide" Target="slides/slide17.xml"/><Relationship Id="rId65" Type="http://schemas.openxmlformats.org/officeDocument/2006/relationships/font" Target="fonts/PoppinsSemiBold-italic.fntdata"/><Relationship Id="rId24" Type="http://schemas.openxmlformats.org/officeDocument/2006/relationships/slide" Target="slides/slide20.xml"/><Relationship Id="rId23" Type="http://schemas.openxmlformats.org/officeDocument/2006/relationships/slide" Target="slides/slide19.xml"/><Relationship Id="rId67" Type="http://schemas.openxmlformats.org/officeDocument/2006/relationships/font" Target="fonts/Questrial-regular.fntdata"/><Relationship Id="rId60" Type="http://schemas.openxmlformats.org/officeDocument/2006/relationships/font" Target="fonts/PoppinsMedium-bold.fntdata"/><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RubikLight-regular.fntdata"/><Relationship Id="rId50" Type="http://schemas.openxmlformats.org/officeDocument/2006/relationships/font" Target="fonts/Mulish-boldItalic.fntdata"/><Relationship Id="rId53" Type="http://schemas.openxmlformats.org/officeDocument/2006/relationships/font" Target="fonts/RubikLight-italic.fntdata"/><Relationship Id="rId52" Type="http://schemas.openxmlformats.org/officeDocument/2006/relationships/font" Target="fonts/RubikLight-bold.fntdata"/><Relationship Id="rId11" Type="http://schemas.openxmlformats.org/officeDocument/2006/relationships/slide" Target="slides/slide7.xml"/><Relationship Id="rId55" Type="http://schemas.openxmlformats.org/officeDocument/2006/relationships/font" Target="fonts/Poppins-regular.fntdata"/><Relationship Id="rId10" Type="http://schemas.openxmlformats.org/officeDocument/2006/relationships/slide" Target="slides/slide6.xml"/><Relationship Id="rId54" Type="http://schemas.openxmlformats.org/officeDocument/2006/relationships/font" Target="fonts/RubikLight-boldItalic.fntdata"/><Relationship Id="rId13" Type="http://schemas.openxmlformats.org/officeDocument/2006/relationships/slide" Target="slides/slide9.xml"/><Relationship Id="rId57" Type="http://schemas.openxmlformats.org/officeDocument/2006/relationships/font" Target="fonts/Poppins-italic.fntdata"/><Relationship Id="rId12" Type="http://schemas.openxmlformats.org/officeDocument/2006/relationships/slide" Target="slides/slide8.xml"/><Relationship Id="rId56" Type="http://schemas.openxmlformats.org/officeDocument/2006/relationships/font" Target="fonts/Poppins-bold.fntdata"/><Relationship Id="rId15" Type="http://schemas.openxmlformats.org/officeDocument/2006/relationships/slide" Target="slides/slide11.xml"/><Relationship Id="rId59" Type="http://schemas.openxmlformats.org/officeDocument/2006/relationships/font" Target="fonts/PoppinsMedium-regular.fntdata"/><Relationship Id="rId14" Type="http://schemas.openxmlformats.org/officeDocument/2006/relationships/slide" Target="slides/slide10.xml"/><Relationship Id="rId58" Type="http://schemas.openxmlformats.org/officeDocument/2006/relationships/font" Target="fonts/Poppins-bold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 name="Shape 16"/>
        <p:cNvGrpSpPr/>
        <p:nvPr/>
      </p:nvGrpSpPr>
      <p:grpSpPr>
        <a:xfrm>
          <a:off x="0" y="0"/>
          <a:ext cx="0" cy="0"/>
          <a:chOff x="0" y="0"/>
          <a:chExt cx="0" cy="0"/>
        </a:xfrm>
      </p:grpSpPr>
      <p:sp>
        <p:nvSpPr>
          <p:cNvPr id="17" name="Google Shape;17;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 name="Google Shape;1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4" name="Google Shape;42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6" name="Google Shape;46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5" name="Google Shape;49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2" name="Google Shape;53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4" name="Shape 574"/>
        <p:cNvGrpSpPr/>
        <p:nvPr/>
      </p:nvGrpSpPr>
      <p:grpSpPr>
        <a:xfrm>
          <a:off x="0" y="0"/>
          <a:ext cx="0" cy="0"/>
          <a:chOff x="0" y="0"/>
          <a:chExt cx="0" cy="0"/>
        </a:xfrm>
      </p:grpSpPr>
      <p:sp>
        <p:nvSpPr>
          <p:cNvPr id="575" name="Google Shape;575;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6" name="Google Shape;57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7" name="Google Shape;61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8" name="Google Shape;64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7" name="Google Shape;67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3" name="Google Shape;71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0" name="Shape 1030"/>
        <p:cNvGrpSpPr/>
        <p:nvPr/>
      </p:nvGrpSpPr>
      <p:grpSpPr>
        <a:xfrm>
          <a:off x="0" y="0"/>
          <a:ext cx="0" cy="0"/>
          <a:chOff x="0" y="0"/>
          <a:chExt cx="0" cy="0"/>
        </a:xfrm>
      </p:grpSpPr>
      <p:sp>
        <p:nvSpPr>
          <p:cNvPr id="1031" name="Google Shape;1031;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2" name="Google Shape;103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6" name="Shape 1056"/>
        <p:cNvGrpSpPr/>
        <p:nvPr/>
      </p:nvGrpSpPr>
      <p:grpSpPr>
        <a:xfrm>
          <a:off x="0" y="0"/>
          <a:ext cx="0" cy="0"/>
          <a:chOff x="0" y="0"/>
          <a:chExt cx="0" cy="0"/>
        </a:xfrm>
      </p:grpSpPr>
      <p:sp>
        <p:nvSpPr>
          <p:cNvPr id="1057" name="Google Shape;1057;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8" name="Google Shape;105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5" name="Shape 1085"/>
        <p:cNvGrpSpPr/>
        <p:nvPr/>
      </p:nvGrpSpPr>
      <p:grpSpPr>
        <a:xfrm>
          <a:off x="0" y="0"/>
          <a:ext cx="0" cy="0"/>
          <a:chOff x="0" y="0"/>
          <a:chExt cx="0" cy="0"/>
        </a:xfrm>
      </p:grpSpPr>
      <p:sp>
        <p:nvSpPr>
          <p:cNvPr id="1086" name="Google Shape;1086;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7" name="Google Shape;1087;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2" name="Shape 1112"/>
        <p:cNvGrpSpPr/>
        <p:nvPr/>
      </p:nvGrpSpPr>
      <p:grpSpPr>
        <a:xfrm>
          <a:off x="0" y="0"/>
          <a:ext cx="0" cy="0"/>
          <a:chOff x="0" y="0"/>
          <a:chExt cx="0" cy="0"/>
        </a:xfrm>
      </p:grpSpPr>
      <p:sp>
        <p:nvSpPr>
          <p:cNvPr id="1113" name="Google Shape;111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4" name="Google Shape;111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1" name="Shape 1131"/>
        <p:cNvGrpSpPr/>
        <p:nvPr/>
      </p:nvGrpSpPr>
      <p:grpSpPr>
        <a:xfrm>
          <a:off x="0" y="0"/>
          <a:ext cx="0" cy="0"/>
          <a:chOff x="0" y="0"/>
          <a:chExt cx="0" cy="0"/>
        </a:xfrm>
      </p:grpSpPr>
      <p:sp>
        <p:nvSpPr>
          <p:cNvPr id="1132" name="Google Shape;1132;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3" name="Google Shape;1133;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2" name="Shape 1152"/>
        <p:cNvGrpSpPr/>
        <p:nvPr/>
      </p:nvGrpSpPr>
      <p:grpSpPr>
        <a:xfrm>
          <a:off x="0" y="0"/>
          <a:ext cx="0" cy="0"/>
          <a:chOff x="0" y="0"/>
          <a:chExt cx="0" cy="0"/>
        </a:xfrm>
      </p:grpSpPr>
      <p:sp>
        <p:nvSpPr>
          <p:cNvPr id="1153" name="Google Shape;1153;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4" name="Google Shape;115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9" name="Shape 1179"/>
        <p:cNvGrpSpPr/>
        <p:nvPr/>
      </p:nvGrpSpPr>
      <p:grpSpPr>
        <a:xfrm>
          <a:off x="0" y="0"/>
          <a:ext cx="0" cy="0"/>
          <a:chOff x="0" y="0"/>
          <a:chExt cx="0" cy="0"/>
        </a:xfrm>
      </p:grpSpPr>
      <p:sp>
        <p:nvSpPr>
          <p:cNvPr id="1180" name="Google Shape;1180;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81" name="Google Shape;1181;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7" name="Shape 1197"/>
        <p:cNvGrpSpPr/>
        <p:nvPr/>
      </p:nvGrpSpPr>
      <p:grpSpPr>
        <a:xfrm>
          <a:off x="0" y="0"/>
          <a:ext cx="0" cy="0"/>
          <a:chOff x="0" y="0"/>
          <a:chExt cx="0" cy="0"/>
        </a:xfrm>
      </p:grpSpPr>
      <p:sp>
        <p:nvSpPr>
          <p:cNvPr id="1198" name="Google Shape;1198;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9" name="Google Shape;1199;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3" name="Shape 1223"/>
        <p:cNvGrpSpPr/>
        <p:nvPr/>
      </p:nvGrpSpPr>
      <p:grpSpPr>
        <a:xfrm>
          <a:off x="0" y="0"/>
          <a:ext cx="0" cy="0"/>
          <a:chOff x="0" y="0"/>
          <a:chExt cx="0" cy="0"/>
        </a:xfrm>
      </p:grpSpPr>
      <p:sp>
        <p:nvSpPr>
          <p:cNvPr id="1224" name="Google Shape;1224;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5" name="Google Shape;1225;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3" name="Shape 1243"/>
        <p:cNvGrpSpPr/>
        <p:nvPr/>
      </p:nvGrpSpPr>
      <p:grpSpPr>
        <a:xfrm>
          <a:off x="0" y="0"/>
          <a:ext cx="0" cy="0"/>
          <a:chOff x="0" y="0"/>
          <a:chExt cx="0" cy="0"/>
        </a:xfrm>
      </p:grpSpPr>
      <p:sp>
        <p:nvSpPr>
          <p:cNvPr id="1244" name="Google Shape;1244;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5" name="Google Shape;1245;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8" name="Shape 1278"/>
        <p:cNvGrpSpPr/>
        <p:nvPr/>
      </p:nvGrpSpPr>
      <p:grpSpPr>
        <a:xfrm>
          <a:off x="0" y="0"/>
          <a:ext cx="0" cy="0"/>
          <a:chOff x="0" y="0"/>
          <a:chExt cx="0" cy="0"/>
        </a:xfrm>
      </p:grpSpPr>
      <p:sp>
        <p:nvSpPr>
          <p:cNvPr id="1279" name="Google Shape;1279;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0" name="Google Shape;1280;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1" name="Shape 1311"/>
        <p:cNvGrpSpPr/>
        <p:nvPr/>
      </p:nvGrpSpPr>
      <p:grpSpPr>
        <a:xfrm>
          <a:off x="0" y="0"/>
          <a:ext cx="0" cy="0"/>
          <a:chOff x="0" y="0"/>
          <a:chExt cx="0" cy="0"/>
        </a:xfrm>
      </p:grpSpPr>
      <p:sp>
        <p:nvSpPr>
          <p:cNvPr id="1312" name="Google Shape;1312;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3" name="Google Shape;1313;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4" name="Shape 1344"/>
        <p:cNvGrpSpPr/>
        <p:nvPr/>
      </p:nvGrpSpPr>
      <p:grpSpPr>
        <a:xfrm>
          <a:off x="0" y="0"/>
          <a:ext cx="0" cy="0"/>
          <a:chOff x="0" y="0"/>
          <a:chExt cx="0" cy="0"/>
        </a:xfrm>
      </p:grpSpPr>
      <p:sp>
        <p:nvSpPr>
          <p:cNvPr id="1345" name="Google Shape;1345;p3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6" name="Google Shape;1346;p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2" name="Shape 1382"/>
        <p:cNvGrpSpPr/>
        <p:nvPr/>
      </p:nvGrpSpPr>
      <p:grpSpPr>
        <a:xfrm>
          <a:off x="0" y="0"/>
          <a:ext cx="0" cy="0"/>
          <a:chOff x="0" y="0"/>
          <a:chExt cx="0" cy="0"/>
        </a:xfrm>
      </p:grpSpPr>
      <p:sp>
        <p:nvSpPr>
          <p:cNvPr id="1383" name="Google Shape;1383;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84" name="Google Shape;1384;p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5" name="Google Shape;1385;p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sz="1200"/>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4" name="Shape 1424"/>
        <p:cNvGrpSpPr/>
        <p:nvPr/>
      </p:nvGrpSpPr>
      <p:grpSpPr>
        <a:xfrm>
          <a:off x="0" y="0"/>
          <a:ext cx="0" cy="0"/>
          <a:chOff x="0" y="0"/>
          <a:chExt cx="0" cy="0"/>
        </a:xfrm>
      </p:grpSpPr>
      <p:sp>
        <p:nvSpPr>
          <p:cNvPr id="1425" name="Google Shape;1425;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6" name="Google Shape;1426;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8" name="Shape 1478"/>
        <p:cNvGrpSpPr/>
        <p:nvPr/>
      </p:nvGrpSpPr>
      <p:grpSpPr>
        <a:xfrm>
          <a:off x="0" y="0"/>
          <a:ext cx="0" cy="0"/>
          <a:chOff x="0" y="0"/>
          <a:chExt cx="0" cy="0"/>
        </a:xfrm>
      </p:grpSpPr>
      <p:sp>
        <p:nvSpPr>
          <p:cNvPr id="1479" name="Google Shape;1479;p3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0" name="Google Shape;1480;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1" name="Shape 1541"/>
        <p:cNvGrpSpPr/>
        <p:nvPr/>
      </p:nvGrpSpPr>
      <p:grpSpPr>
        <a:xfrm>
          <a:off x="0" y="0"/>
          <a:ext cx="0" cy="0"/>
          <a:chOff x="0" y="0"/>
          <a:chExt cx="0" cy="0"/>
        </a:xfrm>
      </p:grpSpPr>
      <p:sp>
        <p:nvSpPr>
          <p:cNvPr id="1542" name="Google Shape;1542;p3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3" name="Google Shape;1543;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8" name="Shape 1568"/>
        <p:cNvGrpSpPr/>
        <p:nvPr/>
      </p:nvGrpSpPr>
      <p:grpSpPr>
        <a:xfrm>
          <a:off x="0" y="0"/>
          <a:ext cx="0" cy="0"/>
          <a:chOff x="0" y="0"/>
          <a:chExt cx="0" cy="0"/>
        </a:xfrm>
      </p:grpSpPr>
      <p:sp>
        <p:nvSpPr>
          <p:cNvPr id="1569" name="Google Shape;1569;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0" name="Google Shape;1570;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0" name="Google Shape;22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6" name="Google Shape;25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0" name="Google Shape;32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4" name="Google Shape;35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_Slide">
  <p:cSld name="Blank_Slide">
    <p:spTree>
      <p:nvGrpSpPr>
        <p:cNvPr id="15" name="Shape 1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jpg"/><Relationship Id="rId4" Type="http://schemas.openxmlformats.org/officeDocument/2006/relationships/image" Target="../media/image4.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5.jpg"/><Relationship Id="rId4"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0.jpg"/><Relationship Id="rId4" Type="http://schemas.openxmlformats.org/officeDocument/2006/relationships/image" Target="../media/image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5.jpg"/><Relationship Id="rId4" Type="http://schemas.openxmlformats.org/officeDocument/2006/relationships/image" Target="../media/image1.jpg"/><Relationship Id="rId5"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7.png"/><Relationship Id="rId4" Type="http://schemas.openxmlformats.org/officeDocument/2006/relationships/image" Target="../media/image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8.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jpg"/><Relationship Id="rId4" Type="http://schemas.openxmlformats.org/officeDocument/2006/relationships/image" Target="../media/image12.png"/><Relationship Id="rId5" Type="http://schemas.openxmlformats.org/officeDocument/2006/relationships/image" Target="../media/image1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2.png"/><Relationship Id="rId6"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 name="Shape 19"/>
        <p:cNvGrpSpPr/>
        <p:nvPr/>
      </p:nvGrpSpPr>
      <p:grpSpPr>
        <a:xfrm>
          <a:off x="0" y="0"/>
          <a:ext cx="0" cy="0"/>
          <a:chOff x="0" y="0"/>
          <a:chExt cx="0" cy="0"/>
        </a:xfrm>
      </p:grpSpPr>
      <p:pic>
        <p:nvPicPr>
          <p:cNvPr id="20" name="Google Shape;20;p3"/>
          <p:cNvPicPr preferRelativeResize="0"/>
          <p:nvPr/>
        </p:nvPicPr>
        <p:blipFill rotWithShape="1">
          <a:blip r:embed="rId3">
            <a:alphaModFix/>
          </a:blip>
          <a:srcRect b="21874" l="0" r="0" t="21875"/>
          <a:stretch/>
        </p:blipFill>
        <p:spPr>
          <a:xfrm>
            <a:off x="0" y="0"/>
            <a:ext cx="12192000" cy="6858000"/>
          </a:xfrm>
          <a:prstGeom prst="rect">
            <a:avLst/>
          </a:prstGeom>
          <a:noFill/>
          <a:ln>
            <a:noFill/>
          </a:ln>
        </p:spPr>
      </p:pic>
      <p:sp>
        <p:nvSpPr>
          <p:cNvPr id="21" name="Google Shape;21;p3"/>
          <p:cNvSpPr txBox="1"/>
          <p:nvPr/>
        </p:nvSpPr>
        <p:spPr>
          <a:xfrm>
            <a:off x="0" y="0"/>
            <a:ext cx="12192000" cy="6858000"/>
          </a:xfrm>
          <a:prstGeom prst="rect">
            <a:avLst/>
          </a:prstGeom>
          <a:solidFill>
            <a:schemeClr val="lt1">
              <a:alpha val="89803"/>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 name="Google Shape;22;p3"/>
          <p:cNvGrpSpPr/>
          <p:nvPr/>
        </p:nvGrpSpPr>
        <p:grpSpPr>
          <a:xfrm>
            <a:off x="1429866" y="2114496"/>
            <a:ext cx="5780750" cy="1948602"/>
            <a:chOff x="1222048" y="3429000"/>
            <a:chExt cx="5780750" cy="1948602"/>
          </a:xfrm>
        </p:grpSpPr>
        <p:sp>
          <p:nvSpPr>
            <p:cNvPr id="23" name="Google Shape;23;p3"/>
            <p:cNvSpPr txBox="1"/>
            <p:nvPr/>
          </p:nvSpPr>
          <p:spPr>
            <a:xfrm>
              <a:off x="1222048" y="3429000"/>
              <a:ext cx="5780750" cy="186204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1500" u="none" cap="none" strike="noStrike">
                  <a:solidFill>
                    <a:schemeClr val="dk1"/>
                  </a:solidFill>
                  <a:latin typeface="Blinker SemiBold"/>
                  <a:ea typeface="Blinker SemiBold"/>
                  <a:cs typeface="Blinker SemiBold"/>
                  <a:sym typeface="Blinker SemiBold"/>
                </a:rPr>
                <a:t>Greatech</a:t>
              </a:r>
              <a:endParaRPr/>
            </a:p>
          </p:txBody>
        </p:sp>
        <p:sp>
          <p:nvSpPr>
            <p:cNvPr id="24" name="Google Shape;24;p3"/>
            <p:cNvSpPr txBox="1"/>
            <p:nvPr/>
          </p:nvSpPr>
          <p:spPr>
            <a:xfrm>
              <a:off x="1300555" y="4992881"/>
              <a:ext cx="5530681" cy="3847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900">
                  <a:solidFill>
                    <a:srgbClr val="FF0000"/>
                  </a:solidFill>
                  <a:latin typeface="Mulish"/>
                  <a:ea typeface="Mulish"/>
                  <a:cs typeface="Mulish"/>
                  <a:sym typeface="Mulish"/>
                </a:rPr>
                <a:t>IT Technology Company Presentation Template</a:t>
              </a:r>
              <a:endParaRPr/>
            </a:p>
          </p:txBody>
        </p:sp>
      </p:grpSp>
      <p:sp>
        <p:nvSpPr>
          <p:cNvPr id="25" name="Google Shape;25;p3"/>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 name="Google Shape;26;p3"/>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grpSp>
        <p:nvGrpSpPr>
          <p:cNvPr id="27" name="Google Shape;27;p3"/>
          <p:cNvGrpSpPr/>
          <p:nvPr/>
        </p:nvGrpSpPr>
        <p:grpSpPr>
          <a:xfrm>
            <a:off x="435814" y="6210057"/>
            <a:ext cx="721906" cy="199979"/>
            <a:chOff x="9718758" y="492748"/>
            <a:chExt cx="2018500" cy="559155"/>
          </a:xfrm>
        </p:grpSpPr>
        <p:sp>
          <p:nvSpPr>
            <p:cNvPr id="28" name="Google Shape;28;p3"/>
            <p:cNvSpPr/>
            <p:nvPr/>
          </p:nvSpPr>
          <p:spPr>
            <a:xfrm>
              <a:off x="11178102" y="492748"/>
              <a:ext cx="559155" cy="559155"/>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 name="Google Shape;29;p3"/>
            <p:cNvSpPr/>
            <p:nvPr/>
          </p:nvSpPr>
          <p:spPr>
            <a:xfrm>
              <a:off x="10448430" y="492748"/>
              <a:ext cx="559155" cy="559155"/>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 name="Google Shape;30;p3"/>
            <p:cNvSpPr/>
            <p:nvPr/>
          </p:nvSpPr>
          <p:spPr>
            <a:xfrm>
              <a:off x="9718758" y="492748"/>
              <a:ext cx="559155" cy="559155"/>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1" name="Google Shape;31;p3"/>
          <p:cNvGrpSpPr/>
          <p:nvPr/>
        </p:nvGrpSpPr>
        <p:grpSpPr>
          <a:xfrm>
            <a:off x="3710212" y="-1863513"/>
            <a:ext cx="10601534" cy="10086272"/>
            <a:chOff x="5234211" y="242911"/>
            <a:chExt cx="6951435" cy="6613577"/>
          </a:xfrm>
        </p:grpSpPr>
        <p:sp>
          <p:nvSpPr>
            <p:cNvPr id="32" name="Google Shape;32;p3"/>
            <p:cNvSpPr/>
            <p:nvPr/>
          </p:nvSpPr>
          <p:spPr>
            <a:xfrm>
              <a:off x="11324651" y="291203"/>
              <a:ext cx="858424" cy="688280"/>
            </a:xfrm>
            <a:custGeom>
              <a:rect b="b" l="l" r="r" t="t"/>
              <a:pathLst>
                <a:path extrusionOk="0" h="688280" w="858424">
                  <a:moveTo>
                    <a:pt x="857366" y="679521"/>
                  </a:moveTo>
                  <a:lnTo>
                    <a:pt x="10312" y="211330"/>
                  </a:lnTo>
                  <a:lnTo>
                    <a:pt x="238260" y="7440"/>
                  </a:lnTo>
                  <a:lnTo>
                    <a:pt x="858425" y="462643"/>
                  </a:lnTo>
                  <a:lnTo>
                    <a:pt x="858425" y="453883"/>
                  </a:lnTo>
                  <a:lnTo>
                    <a:pt x="240075" y="795"/>
                  </a:lnTo>
                  <a:cubicBezTo>
                    <a:pt x="238744" y="-265"/>
                    <a:pt x="236869" y="-265"/>
                    <a:pt x="235538" y="795"/>
                  </a:cubicBezTo>
                  <a:lnTo>
                    <a:pt x="1085" y="210424"/>
                  </a:lnTo>
                  <a:cubicBezTo>
                    <a:pt x="284" y="211212"/>
                    <a:pt x="-110" y="212328"/>
                    <a:pt x="27" y="213444"/>
                  </a:cubicBezTo>
                  <a:cubicBezTo>
                    <a:pt x="102" y="214567"/>
                    <a:pt x="722" y="215579"/>
                    <a:pt x="1690" y="216163"/>
                  </a:cubicBezTo>
                  <a:lnTo>
                    <a:pt x="857214" y="68828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3" name="Google Shape;33;p3"/>
            <p:cNvSpPr/>
            <p:nvPr/>
          </p:nvSpPr>
          <p:spPr>
            <a:xfrm>
              <a:off x="11324639" y="500058"/>
              <a:ext cx="857376" cy="1122357"/>
            </a:xfrm>
            <a:custGeom>
              <a:rect b="b" l="l" r="r" t="t"/>
              <a:pathLst>
                <a:path extrusionOk="0" h="1122357" w="857376">
                  <a:moveTo>
                    <a:pt x="854201" y="1110728"/>
                  </a:moveTo>
                  <a:lnTo>
                    <a:pt x="16676" y="14708"/>
                  </a:lnTo>
                  <a:lnTo>
                    <a:pt x="857377" y="478670"/>
                  </a:lnTo>
                  <a:lnTo>
                    <a:pt x="857377" y="470515"/>
                  </a:lnTo>
                  <a:lnTo>
                    <a:pt x="5181" y="511"/>
                  </a:lnTo>
                  <a:cubicBezTo>
                    <a:pt x="3744" y="-395"/>
                    <a:pt x="1853" y="-69"/>
                    <a:pt x="794" y="1267"/>
                  </a:cubicBezTo>
                  <a:cubicBezTo>
                    <a:pt x="-265" y="2591"/>
                    <a:pt x="-265" y="4473"/>
                    <a:pt x="794" y="5797"/>
                  </a:cubicBezTo>
                  <a:lnTo>
                    <a:pt x="854049" y="112235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 name="Google Shape;34;p3"/>
            <p:cNvSpPr/>
            <p:nvPr/>
          </p:nvSpPr>
          <p:spPr>
            <a:xfrm>
              <a:off x="8705467" y="6320833"/>
              <a:ext cx="1276176" cy="528406"/>
            </a:xfrm>
            <a:custGeom>
              <a:rect b="b" l="l" r="r" t="t"/>
              <a:pathLst>
                <a:path extrusionOk="0" h="528406" w="1276176">
                  <a:moveTo>
                    <a:pt x="17092" y="522063"/>
                  </a:moveTo>
                  <a:lnTo>
                    <a:pt x="1157136" y="8563"/>
                  </a:lnTo>
                  <a:lnTo>
                    <a:pt x="1268917" y="528406"/>
                  </a:lnTo>
                  <a:lnTo>
                    <a:pt x="1276177" y="528406"/>
                  </a:lnTo>
                  <a:lnTo>
                    <a:pt x="1163186" y="2824"/>
                  </a:lnTo>
                  <a:cubicBezTo>
                    <a:pt x="1162944" y="1752"/>
                    <a:pt x="1162218" y="861"/>
                    <a:pt x="1161220" y="408"/>
                  </a:cubicBezTo>
                  <a:cubicBezTo>
                    <a:pt x="1160282" y="-136"/>
                    <a:pt x="1159132" y="-136"/>
                    <a:pt x="1158195" y="408"/>
                  </a:cubicBezTo>
                  <a:lnTo>
                    <a:pt x="0" y="52206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5" name="Google Shape;35;p3"/>
            <p:cNvSpPr/>
            <p:nvPr/>
          </p:nvSpPr>
          <p:spPr>
            <a:xfrm>
              <a:off x="11405147" y="6617711"/>
              <a:ext cx="748129" cy="238777"/>
            </a:xfrm>
            <a:custGeom>
              <a:rect b="b" l="l" r="r" t="t"/>
              <a:pathLst>
                <a:path extrusionOk="0" h="238777" w="748129">
                  <a:moveTo>
                    <a:pt x="748130" y="0"/>
                  </a:moveTo>
                  <a:lnTo>
                    <a:pt x="0" y="238627"/>
                  </a:lnTo>
                  <a:lnTo>
                    <a:pt x="22991" y="238777"/>
                  </a:lnTo>
                  <a:lnTo>
                    <a:pt x="747978" y="7400"/>
                  </a:lnTo>
                  <a:lnTo>
                    <a:pt x="748130" y="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6" name="Google Shape;36;p3"/>
            <p:cNvSpPr/>
            <p:nvPr/>
          </p:nvSpPr>
          <p:spPr>
            <a:xfrm>
              <a:off x="11559176" y="269797"/>
              <a:ext cx="626470" cy="484049"/>
            </a:xfrm>
            <a:custGeom>
              <a:rect b="b" l="l" r="r" t="t"/>
              <a:pathLst>
                <a:path extrusionOk="0" h="484049" w="626470">
                  <a:moveTo>
                    <a:pt x="624051" y="475289"/>
                  </a:moveTo>
                  <a:lnTo>
                    <a:pt x="13870" y="27487"/>
                  </a:lnTo>
                  <a:lnTo>
                    <a:pt x="626471" y="7098"/>
                  </a:lnTo>
                  <a:lnTo>
                    <a:pt x="626471" y="0"/>
                  </a:lnTo>
                  <a:lnTo>
                    <a:pt x="3433" y="20691"/>
                  </a:lnTo>
                  <a:cubicBezTo>
                    <a:pt x="1875" y="20705"/>
                    <a:pt x="513" y="21754"/>
                    <a:pt x="105" y="23259"/>
                  </a:cubicBezTo>
                  <a:cubicBezTo>
                    <a:pt x="-243" y="24676"/>
                    <a:pt x="287" y="26164"/>
                    <a:pt x="1467" y="27034"/>
                  </a:cubicBezTo>
                  <a:lnTo>
                    <a:pt x="624051" y="48404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7" name="Google Shape;37;p3"/>
            <p:cNvSpPr/>
            <p:nvPr/>
          </p:nvSpPr>
          <p:spPr>
            <a:xfrm>
              <a:off x="11329348" y="2836835"/>
              <a:ext cx="842987" cy="467443"/>
            </a:xfrm>
            <a:custGeom>
              <a:rect b="b" l="l" r="r" t="t"/>
              <a:pathLst>
                <a:path extrusionOk="0" h="467443" w="842987">
                  <a:moveTo>
                    <a:pt x="840870" y="459741"/>
                  </a:moveTo>
                  <a:lnTo>
                    <a:pt x="15598" y="411563"/>
                  </a:lnTo>
                  <a:lnTo>
                    <a:pt x="682652" y="7710"/>
                  </a:lnTo>
                  <a:lnTo>
                    <a:pt x="842988" y="132309"/>
                  </a:lnTo>
                  <a:lnTo>
                    <a:pt x="842988" y="123248"/>
                  </a:lnTo>
                  <a:lnTo>
                    <a:pt x="685073" y="612"/>
                  </a:lnTo>
                  <a:cubicBezTo>
                    <a:pt x="683893" y="-204"/>
                    <a:pt x="682320" y="-204"/>
                    <a:pt x="681140" y="612"/>
                  </a:cubicBezTo>
                  <a:lnTo>
                    <a:pt x="1682" y="411563"/>
                  </a:lnTo>
                  <a:cubicBezTo>
                    <a:pt x="305" y="412348"/>
                    <a:pt x="-330" y="413994"/>
                    <a:pt x="169" y="415489"/>
                  </a:cubicBezTo>
                  <a:cubicBezTo>
                    <a:pt x="456" y="417000"/>
                    <a:pt x="1803" y="418087"/>
                    <a:pt x="3346" y="418057"/>
                  </a:cubicBezTo>
                  <a:lnTo>
                    <a:pt x="840870" y="46744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8" name="Google Shape;38;p3"/>
            <p:cNvSpPr/>
            <p:nvPr/>
          </p:nvSpPr>
          <p:spPr>
            <a:xfrm>
              <a:off x="6034525" y="6583059"/>
              <a:ext cx="178940" cy="246697"/>
            </a:xfrm>
            <a:custGeom>
              <a:rect b="b" l="l" r="r" t="t"/>
              <a:pathLst>
                <a:path extrusionOk="0" h="246697" w="178940">
                  <a:moveTo>
                    <a:pt x="8319" y="245942"/>
                  </a:moveTo>
                  <a:lnTo>
                    <a:pt x="144453" y="14263"/>
                  </a:lnTo>
                  <a:lnTo>
                    <a:pt x="171831" y="246697"/>
                  </a:lnTo>
                  <a:lnTo>
                    <a:pt x="178940" y="246697"/>
                  </a:lnTo>
                  <a:lnTo>
                    <a:pt x="150050" y="3087"/>
                  </a:lnTo>
                  <a:cubicBezTo>
                    <a:pt x="149936" y="1576"/>
                    <a:pt x="148817" y="338"/>
                    <a:pt x="147327" y="66"/>
                  </a:cubicBezTo>
                  <a:cubicBezTo>
                    <a:pt x="145843" y="-221"/>
                    <a:pt x="144336" y="444"/>
                    <a:pt x="143545" y="1728"/>
                  </a:cubicBezTo>
                  <a:lnTo>
                    <a:pt x="0" y="24609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39" name="Google Shape;39;p3"/>
            <p:cNvGrpSpPr/>
            <p:nvPr/>
          </p:nvGrpSpPr>
          <p:grpSpPr>
            <a:xfrm>
              <a:off x="11246022" y="6384562"/>
              <a:ext cx="907406" cy="471926"/>
              <a:chOff x="11246022" y="6384562"/>
              <a:chExt cx="907406" cy="471926"/>
            </a:xfrm>
          </p:grpSpPr>
          <p:sp>
            <p:nvSpPr>
              <p:cNvPr id="40" name="Google Shape;40;p3"/>
              <p:cNvSpPr/>
              <p:nvPr/>
            </p:nvSpPr>
            <p:spPr>
              <a:xfrm>
                <a:off x="11405147" y="6617711"/>
                <a:ext cx="748129" cy="238777"/>
              </a:xfrm>
              <a:custGeom>
                <a:rect b="b" l="l" r="r" t="t"/>
                <a:pathLst>
                  <a:path extrusionOk="0" h="238777" w="748129">
                    <a:moveTo>
                      <a:pt x="748130" y="0"/>
                    </a:moveTo>
                    <a:lnTo>
                      <a:pt x="0" y="238627"/>
                    </a:lnTo>
                    <a:lnTo>
                      <a:pt x="22991" y="238777"/>
                    </a:lnTo>
                    <a:lnTo>
                      <a:pt x="747978" y="7400"/>
                    </a:lnTo>
                    <a:lnTo>
                      <a:pt x="748130" y="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1" name="Google Shape;41;p3"/>
              <p:cNvSpPr/>
              <p:nvPr/>
            </p:nvSpPr>
            <p:spPr>
              <a:xfrm>
                <a:off x="11246022" y="6384562"/>
                <a:ext cx="907406" cy="470868"/>
              </a:xfrm>
              <a:custGeom>
                <a:rect b="b" l="l" r="r" t="t"/>
                <a:pathLst>
                  <a:path extrusionOk="0" h="470868" w="907406">
                    <a:moveTo>
                      <a:pt x="907406" y="194636"/>
                    </a:moveTo>
                    <a:lnTo>
                      <a:pt x="123126" y="110"/>
                    </a:lnTo>
                    <a:cubicBezTo>
                      <a:pt x="121204" y="-373"/>
                      <a:pt x="119253" y="775"/>
                      <a:pt x="118739" y="2678"/>
                    </a:cubicBezTo>
                    <a:lnTo>
                      <a:pt x="0" y="470869"/>
                    </a:lnTo>
                    <a:lnTo>
                      <a:pt x="8168" y="470869"/>
                    </a:lnTo>
                    <a:lnTo>
                      <a:pt x="125546" y="7662"/>
                    </a:lnTo>
                    <a:lnTo>
                      <a:pt x="907406" y="20158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2" name="Google Shape;42;p3"/>
            <p:cNvSpPr/>
            <p:nvPr/>
          </p:nvSpPr>
          <p:spPr>
            <a:xfrm>
              <a:off x="11394540" y="4821217"/>
              <a:ext cx="767812" cy="389153"/>
            </a:xfrm>
            <a:custGeom>
              <a:rect b="b" l="l" r="r" t="t"/>
              <a:pathLst>
                <a:path extrusionOk="0" h="389153" w="767812">
                  <a:moveTo>
                    <a:pt x="767208" y="135473"/>
                  </a:moveTo>
                  <a:lnTo>
                    <a:pt x="338689" y="381047"/>
                  </a:lnTo>
                  <a:lnTo>
                    <a:pt x="14994" y="294658"/>
                  </a:lnTo>
                  <a:lnTo>
                    <a:pt x="767813" y="7702"/>
                  </a:lnTo>
                  <a:lnTo>
                    <a:pt x="767813" y="0"/>
                  </a:lnTo>
                  <a:lnTo>
                    <a:pt x="2288" y="292694"/>
                  </a:lnTo>
                  <a:cubicBezTo>
                    <a:pt x="790" y="293238"/>
                    <a:pt x="-147" y="294734"/>
                    <a:pt x="19" y="296320"/>
                  </a:cubicBezTo>
                  <a:cubicBezTo>
                    <a:pt x="49" y="297845"/>
                    <a:pt x="1108" y="299143"/>
                    <a:pt x="2591" y="299491"/>
                  </a:cubicBezTo>
                  <a:lnTo>
                    <a:pt x="338236" y="389051"/>
                  </a:lnTo>
                  <a:lnTo>
                    <a:pt x="339143" y="389051"/>
                  </a:lnTo>
                  <a:cubicBezTo>
                    <a:pt x="339748" y="389187"/>
                    <a:pt x="340368" y="389187"/>
                    <a:pt x="340958" y="389051"/>
                  </a:cubicBezTo>
                  <a:lnTo>
                    <a:pt x="767208" y="14362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3" name="Google Shape;43;p3"/>
            <p:cNvSpPr/>
            <p:nvPr/>
          </p:nvSpPr>
          <p:spPr>
            <a:xfrm>
              <a:off x="9861754" y="6319998"/>
              <a:ext cx="449836" cy="529391"/>
            </a:xfrm>
            <a:custGeom>
              <a:rect b="b" l="l" r="r" t="t"/>
              <a:pathLst>
                <a:path extrusionOk="0" h="529391" w="449836">
                  <a:moveTo>
                    <a:pt x="120192" y="529090"/>
                  </a:moveTo>
                  <a:lnTo>
                    <a:pt x="8563" y="9398"/>
                  </a:lnTo>
                  <a:lnTo>
                    <a:pt x="441316" y="162692"/>
                  </a:lnTo>
                  <a:lnTo>
                    <a:pt x="254360" y="529392"/>
                  </a:lnTo>
                  <a:lnTo>
                    <a:pt x="262376" y="529392"/>
                  </a:lnTo>
                  <a:lnTo>
                    <a:pt x="449484" y="162239"/>
                  </a:lnTo>
                  <a:cubicBezTo>
                    <a:pt x="449953" y="161288"/>
                    <a:pt x="449953" y="160170"/>
                    <a:pt x="449484" y="159219"/>
                  </a:cubicBezTo>
                  <a:cubicBezTo>
                    <a:pt x="449152" y="158252"/>
                    <a:pt x="448365" y="157512"/>
                    <a:pt x="447366" y="157256"/>
                  </a:cubicBezTo>
                  <a:lnTo>
                    <a:pt x="4781" y="487"/>
                  </a:lnTo>
                  <a:cubicBezTo>
                    <a:pt x="3662" y="-162"/>
                    <a:pt x="2270" y="-162"/>
                    <a:pt x="1151" y="487"/>
                  </a:cubicBezTo>
                  <a:cubicBezTo>
                    <a:pt x="198" y="1378"/>
                    <a:pt x="-195" y="2692"/>
                    <a:pt x="92" y="3961"/>
                  </a:cubicBezTo>
                  <a:lnTo>
                    <a:pt x="112780" y="52803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4" name="Google Shape;44;p3"/>
            <p:cNvSpPr/>
            <p:nvPr/>
          </p:nvSpPr>
          <p:spPr>
            <a:xfrm>
              <a:off x="10116113" y="6477503"/>
              <a:ext cx="430030" cy="374454"/>
            </a:xfrm>
            <a:custGeom>
              <a:rect b="b" l="l" r="r" t="t"/>
              <a:pathLst>
                <a:path extrusionOk="0" h="374454" w="430030">
                  <a:moveTo>
                    <a:pt x="8017" y="372340"/>
                  </a:moveTo>
                  <a:lnTo>
                    <a:pt x="192251" y="10776"/>
                  </a:lnTo>
                  <a:lnTo>
                    <a:pt x="421712" y="374455"/>
                  </a:lnTo>
                  <a:lnTo>
                    <a:pt x="430031" y="374455"/>
                  </a:lnTo>
                  <a:lnTo>
                    <a:pt x="194973" y="1715"/>
                  </a:lnTo>
                  <a:cubicBezTo>
                    <a:pt x="194429" y="491"/>
                    <a:pt x="193113" y="-204"/>
                    <a:pt x="191797" y="53"/>
                  </a:cubicBezTo>
                  <a:cubicBezTo>
                    <a:pt x="190541" y="98"/>
                    <a:pt x="189392" y="778"/>
                    <a:pt x="188772" y="1865"/>
                  </a:cubicBezTo>
                  <a:lnTo>
                    <a:pt x="0" y="3721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5" name="Google Shape;45;p3"/>
            <p:cNvSpPr/>
            <p:nvPr/>
          </p:nvSpPr>
          <p:spPr>
            <a:xfrm>
              <a:off x="10304810" y="6476908"/>
              <a:ext cx="811129" cy="377919"/>
            </a:xfrm>
            <a:custGeom>
              <a:rect b="b" l="l" r="r" t="t"/>
              <a:pathLst>
                <a:path extrusionOk="0" h="377919" w="811129">
                  <a:moveTo>
                    <a:pt x="233016" y="375050"/>
                  </a:moveTo>
                  <a:lnTo>
                    <a:pt x="241335" y="375050"/>
                  </a:lnTo>
                  <a:lnTo>
                    <a:pt x="12781" y="12579"/>
                  </a:lnTo>
                  <a:lnTo>
                    <a:pt x="794188" y="377919"/>
                  </a:lnTo>
                  <a:lnTo>
                    <a:pt x="811129" y="377919"/>
                  </a:lnTo>
                  <a:lnTo>
                    <a:pt x="4764" y="346"/>
                  </a:lnTo>
                  <a:cubicBezTo>
                    <a:pt x="3358" y="-349"/>
                    <a:pt x="1664" y="29"/>
                    <a:pt x="681" y="1252"/>
                  </a:cubicBezTo>
                  <a:cubicBezTo>
                    <a:pt x="-227" y="2520"/>
                    <a:pt x="-227" y="4212"/>
                    <a:pt x="681" y="548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6" name="Google Shape;46;p3"/>
            <p:cNvSpPr/>
            <p:nvPr/>
          </p:nvSpPr>
          <p:spPr>
            <a:xfrm>
              <a:off x="10305984" y="6384371"/>
              <a:ext cx="1066808" cy="471060"/>
            </a:xfrm>
            <a:custGeom>
              <a:rect b="b" l="l" r="r" t="t"/>
              <a:pathLst>
                <a:path extrusionOk="0" h="471060" w="1066808">
                  <a:moveTo>
                    <a:pt x="565" y="99830"/>
                  </a:moveTo>
                  <a:lnTo>
                    <a:pt x="793014" y="470305"/>
                  </a:lnTo>
                  <a:lnTo>
                    <a:pt x="809955" y="470305"/>
                  </a:lnTo>
                  <a:lnTo>
                    <a:pt x="15540" y="99075"/>
                  </a:lnTo>
                  <a:lnTo>
                    <a:pt x="1057567" y="7702"/>
                  </a:lnTo>
                  <a:lnTo>
                    <a:pt x="940038" y="471060"/>
                  </a:lnTo>
                  <a:lnTo>
                    <a:pt x="948206" y="471060"/>
                  </a:lnTo>
                  <a:lnTo>
                    <a:pt x="1066492" y="4380"/>
                  </a:lnTo>
                  <a:cubicBezTo>
                    <a:pt x="1066915" y="3368"/>
                    <a:pt x="1066915" y="2220"/>
                    <a:pt x="1066492" y="1208"/>
                  </a:cubicBezTo>
                  <a:cubicBezTo>
                    <a:pt x="1065674" y="438"/>
                    <a:pt x="1064586" y="15"/>
                    <a:pt x="1063466" y="0"/>
                  </a:cubicBezTo>
                  <a:lnTo>
                    <a:pt x="3288" y="93034"/>
                  </a:lnTo>
                  <a:cubicBezTo>
                    <a:pt x="1367" y="93140"/>
                    <a:pt x="-100" y="94786"/>
                    <a:pt x="5" y="96704"/>
                  </a:cubicBezTo>
                  <a:cubicBezTo>
                    <a:pt x="81" y="98003"/>
                    <a:pt x="883" y="99150"/>
                    <a:pt x="2078" y="9967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7" name="Google Shape;47;p3"/>
            <p:cNvSpPr/>
            <p:nvPr/>
          </p:nvSpPr>
          <p:spPr>
            <a:xfrm>
              <a:off x="6177568" y="6582778"/>
              <a:ext cx="389693" cy="248790"/>
            </a:xfrm>
            <a:custGeom>
              <a:rect b="b" l="l" r="r" t="t"/>
              <a:pathLst>
                <a:path extrusionOk="0" h="248790" w="389693">
                  <a:moveTo>
                    <a:pt x="35746" y="247130"/>
                  </a:moveTo>
                  <a:lnTo>
                    <a:pt x="7914" y="10768"/>
                  </a:lnTo>
                  <a:lnTo>
                    <a:pt x="376533" y="248791"/>
                  </a:lnTo>
                  <a:lnTo>
                    <a:pt x="389693" y="248791"/>
                  </a:lnTo>
                  <a:lnTo>
                    <a:pt x="5494" y="498"/>
                  </a:lnTo>
                  <a:cubicBezTo>
                    <a:pt x="4269" y="-166"/>
                    <a:pt x="2786" y="-166"/>
                    <a:pt x="1561" y="498"/>
                  </a:cubicBezTo>
                  <a:cubicBezTo>
                    <a:pt x="413" y="1253"/>
                    <a:pt x="-180" y="2613"/>
                    <a:pt x="48" y="3972"/>
                  </a:cubicBezTo>
                  <a:lnTo>
                    <a:pt x="28636" y="24682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8" name="Google Shape;48;p3"/>
            <p:cNvSpPr/>
            <p:nvPr/>
          </p:nvSpPr>
          <p:spPr>
            <a:xfrm>
              <a:off x="8528130" y="4154707"/>
              <a:ext cx="908455" cy="286935"/>
            </a:xfrm>
            <a:custGeom>
              <a:rect b="b" l="l" r="r" t="t"/>
              <a:pathLst>
                <a:path extrusionOk="0" h="286935" w="908455">
                  <a:moveTo>
                    <a:pt x="39842" y="286822"/>
                  </a:moveTo>
                  <a:cubicBezTo>
                    <a:pt x="39297" y="286973"/>
                    <a:pt x="38722" y="286973"/>
                    <a:pt x="38178" y="286822"/>
                  </a:cubicBezTo>
                  <a:cubicBezTo>
                    <a:pt x="37255" y="286339"/>
                    <a:pt x="36635" y="285432"/>
                    <a:pt x="36514" y="284406"/>
                  </a:cubicBezTo>
                  <a:lnTo>
                    <a:pt x="60" y="108608"/>
                  </a:lnTo>
                  <a:cubicBezTo>
                    <a:pt x="-303" y="106644"/>
                    <a:pt x="1013" y="104756"/>
                    <a:pt x="2980" y="104394"/>
                  </a:cubicBezTo>
                  <a:cubicBezTo>
                    <a:pt x="3025" y="104394"/>
                    <a:pt x="3055" y="104379"/>
                    <a:pt x="3085" y="104379"/>
                  </a:cubicBezTo>
                  <a:lnTo>
                    <a:pt x="904592" y="17"/>
                  </a:lnTo>
                  <a:cubicBezTo>
                    <a:pt x="906408" y="-164"/>
                    <a:pt x="908071" y="1090"/>
                    <a:pt x="908374" y="2887"/>
                  </a:cubicBezTo>
                  <a:cubicBezTo>
                    <a:pt x="908767" y="4669"/>
                    <a:pt x="907709" y="6451"/>
                    <a:pt x="905954" y="6965"/>
                  </a:cubicBezTo>
                  <a:lnTo>
                    <a:pt x="41052" y="286822"/>
                  </a:lnTo>
                  <a:close/>
                  <a:moveTo>
                    <a:pt x="7774" y="110571"/>
                  </a:moveTo>
                  <a:lnTo>
                    <a:pt x="42564" y="278666"/>
                  </a:lnTo>
                  <a:lnTo>
                    <a:pt x="869954" y="1074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 name="Google Shape;49;p3"/>
            <p:cNvSpPr/>
            <p:nvPr/>
          </p:nvSpPr>
          <p:spPr>
            <a:xfrm>
              <a:off x="5702964" y="6310657"/>
              <a:ext cx="481624" cy="518646"/>
            </a:xfrm>
            <a:custGeom>
              <a:rect b="b" l="l" r="r" t="t"/>
              <a:pathLst>
                <a:path extrusionOk="0" h="518646" w="481624">
                  <a:moveTo>
                    <a:pt x="6504" y="517136"/>
                  </a:moveTo>
                  <a:lnTo>
                    <a:pt x="53092" y="9677"/>
                  </a:lnTo>
                  <a:lnTo>
                    <a:pt x="473291" y="276999"/>
                  </a:lnTo>
                  <a:lnTo>
                    <a:pt x="331561" y="518646"/>
                  </a:lnTo>
                  <a:lnTo>
                    <a:pt x="339880" y="518646"/>
                  </a:lnTo>
                  <a:lnTo>
                    <a:pt x="481157" y="277905"/>
                  </a:lnTo>
                  <a:cubicBezTo>
                    <a:pt x="482102" y="276229"/>
                    <a:pt x="481571" y="274114"/>
                    <a:pt x="479947" y="273072"/>
                  </a:cubicBezTo>
                  <a:lnTo>
                    <a:pt x="51882" y="465"/>
                  </a:lnTo>
                  <a:cubicBezTo>
                    <a:pt x="50805" y="-155"/>
                    <a:pt x="49480" y="-155"/>
                    <a:pt x="48403" y="465"/>
                  </a:cubicBezTo>
                  <a:cubicBezTo>
                    <a:pt x="47281" y="1008"/>
                    <a:pt x="46530" y="2096"/>
                    <a:pt x="46437" y="3334"/>
                  </a:cubicBezTo>
                  <a:lnTo>
                    <a:pt x="0" y="51713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 name="Google Shape;50;p3"/>
            <p:cNvSpPr/>
            <p:nvPr/>
          </p:nvSpPr>
          <p:spPr>
            <a:xfrm>
              <a:off x="5749401" y="5798116"/>
              <a:ext cx="737949" cy="792069"/>
            </a:xfrm>
            <a:custGeom>
              <a:rect b="b" l="l" r="r" t="t"/>
              <a:pathLst>
                <a:path extrusionOk="0" h="792069" w="737949">
                  <a:moveTo>
                    <a:pt x="431695" y="791956"/>
                  </a:moveTo>
                  <a:cubicBezTo>
                    <a:pt x="431049" y="792107"/>
                    <a:pt x="430374" y="792107"/>
                    <a:pt x="429728" y="791956"/>
                  </a:cubicBezTo>
                  <a:lnTo>
                    <a:pt x="1664" y="519197"/>
                  </a:lnTo>
                  <a:cubicBezTo>
                    <a:pt x="728" y="518518"/>
                    <a:pt x="122" y="517476"/>
                    <a:pt x="0" y="516328"/>
                  </a:cubicBezTo>
                  <a:cubicBezTo>
                    <a:pt x="23" y="515150"/>
                    <a:pt x="578" y="514032"/>
                    <a:pt x="1513" y="513307"/>
                  </a:cubicBezTo>
                  <a:lnTo>
                    <a:pt x="732399" y="713"/>
                  </a:lnTo>
                  <a:cubicBezTo>
                    <a:pt x="733648" y="-238"/>
                    <a:pt x="735385" y="-238"/>
                    <a:pt x="736634" y="713"/>
                  </a:cubicBezTo>
                  <a:cubicBezTo>
                    <a:pt x="737841" y="1635"/>
                    <a:pt x="738277" y="3251"/>
                    <a:pt x="737693" y="4640"/>
                  </a:cubicBezTo>
                  <a:lnTo>
                    <a:pt x="435174" y="789993"/>
                  </a:lnTo>
                  <a:cubicBezTo>
                    <a:pt x="434737" y="790944"/>
                    <a:pt x="433909" y="791654"/>
                    <a:pt x="432905" y="791956"/>
                  </a:cubicBezTo>
                  <a:close/>
                  <a:moveTo>
                    <a:pt x="9983" y="516177"/>
                  </a:moveTo>
                  <a:lnTo>
                    <a:pt x="429880" y="783650"/>
                  </a:lnTo>
                  <a:lnTo>
                    <a:pt x="726953" y="1340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1" name="Google Shape;51;p3"/>
            <p:cNvSpPr/>
            <p:nvPr/>
          </p:nvSpPr>
          <p:spPr>
            <a:xfrm>
              <a:off x="6177667" y="5797502"/>
              <a:ext cx="1304521" cy="813111"/>
            </a:xfrm>
            <a:custGeom>
              <a:rect b="b" l="l" r="r" t="t"/>
              <a:pathLst>
                <a:path extrusionOk="0" h="813111" w="1304521">
                  <a:moveTo>
                    <a:pt x="1300934" y="813111"/>
                  </a:moveTo>
                  <a:lnTo>
                    <a:pt x="1300934" y="813111"/>
                  </a:lnTo>
                  <a:lnTo>
                    <a:pt x="3278" y="792571"/>
                  </a:lnTo>
                  <a:cubicBezTo>
                    <a:pt x="2127" y="792450"/>
                    <a:pt x="1083" y="791846"/>
                    <a:pt x="404" y="790909"/>
                  </a:cubicBezTo>
                  <a:cubicBezTo>
                    <a:pt x="-135" y="789928"/>
                    <a:pt x="-135" y="788720"/>
                    <a:pt x="404" y="787738"/>
                  </a:cubicBezTo>
                  <a:lnTo>
                    <a:pt x="302923" y="2385"/>
                  </a:lnTo>
                  <a:cubicBezTo>
                    <a:pt x="303440" y="618"/>
                    <a:pt x="305290" y="-379"/>
                    <a:pt x="307054" y="135"/>
                  </a:cubicBezTo>
                  <a:cubicBezTo>
                    <a:pt x="307542" y="271"/>
                    <a:pt x="307993" y="527"/>
                    <a:pt x="308368" y="875"/>
                  </a:cubicBezTo>
                  <a:lnTo>
                    <a:pt x="1303202" y="806919"/>
                  </a:lnTo>
                  <a:cubicBezTo>
                    <a:pt x="1304413" y="807840"/>
                    <a:pt x="1304851" y="809456"/>
                    <a:pt x="1304261" y="810845"/>
                  </a:cubicBezTo>
                  <a:cubicBezTo>
                    <a:pt x="1303747" y="812235"/>
                    <a:pt x="1302416" y="813141"/>
                    <a:pt x="1300934" y="813111"/>
                  </a:cubicBezTo>
                  <a:close/>
                  <a:moveTo>
                    <a:pt x="9328" y="785473"/>
                  </a:moveTo>
                  <a:lnTo>
                    <a:pt x="1291556" y="805862"/>
                  </a:lnTo>
                  <a:lnTo>
                    <a:pt x="308368" y="948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 name="Google Shape;52;p3"/>
            <p:cNvSpPr/>
            <p:nvPr/>
          </p:nvSpPr>
          <p:spPr>
            <a:xfrm>
              <a:off x="6178072" y="6582520"/>
              <a:ext cx="1304737" cy="251313"/>
            </a:xfrm>
            <a:custGeom>
              <a:rect b="b" l="l" r="r" t="t"/>
              <a:pathLst>
                <a:path extrusionOk="0" h="251313" w="1304737">
                  <a:moveTo>
                    <a:pt x="376030" y="249048"/>
                  </a:moveTo>
                  <a:lnTo>
                    <a:pt x="389190" y="249048"/>
                  </a:lnTo>
                  <a:lnTo>
                    <a:pt x="15276" y="7401"/>
                  </a:lnTo>
                  <a:lnTo>
                    <a:pt x="1287218" y="27639"/>
                  </a:lnTo>
                  <a:lnTo>
                    <a:pt x="880481" y="251313"/>
                  </a:lnTo>
                  <a:lnTo>
                    <a:pt x="895607" y="251313"/>
                  </a:lnTo>
                  <a:lnTo>
                    <a:pt x="1302949" y="27337"/>
                  </a:lnTo>
                  <a:cubicBezTo>
                    <a:pt x="1304356" y="26506"/>
                    <a:pt x="1305036" y="24845"/>
                    <a:pt x="1304613" y="23259"/>
                  </a:cubicBezTo>
                  <a:cubicBezTo>
                    <a:pt x="1304204" y="21749"/>
                    <a:pt x="1302843" y="20707"/>
                    <a:pt x="1301285" y="20692"/>
                  </a:cubicBezTo>
                  <a:lnTo>
                    <a:pt x="3629" y="1"/>
                  </a:lnTo>
                  <a:lnTo>
                    <a:pt x="3629" y="1"/>
                  </a:lnTo>
                  <a:cubicBezTo>
                    <a:pt x="2070" y="-30"/>
                    <a:pt x="669" y="952"/>
                    <a:pt x="150" y="2417"/>
                  </a:cubicBezTo>
                  <a:cubicBezTo>
                    <a:pt x="-308" y="3958"/>
                    <a:pt x="307" y="5619"/>
                    <a:pt x="1663" y="6495"/>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3" name="Google Shape;53;p3"/>
            <p:cNvSpPr/>
            <p:nvPr/>
          </p:nvSpPr>
          <p:spPr>
            <a:xfrm>
              <a:off x="7059006" y="6603257"/>
              <a:ext cx="423424" cy="231935"/>
            </a:xfrm>
            <a:custGeom>
              <a:rect b="b" l="l" r="r" t="t"/>
              <a:pathLst>
                <a:path extrusionOk="0" h="231935" w="423424">
                  <a:moveTo>
                    <a:pt x="14067" y="231030"/>
                  </a:moveTo>
                  <a:lnTo>
                    <a:pt x="409611" y="13094"/>
                  </a:lnTo>
                  <a:lnTo>
                    <a:pt x="274990" y="231936"/>
                  </a:lnTo>
                  <a:lnTo>
                    <a:pt x="283309" y="231936"/>
                  </a:lnTo>
                  <a:lnTo>
                    <a:pt x="422619" y="5392"/>
                  </a:lnTo>
                  <a:cubicBezTo>
                    <a:pt x="423693" y="4184"/>
                    <a:pt x="423693" y="2371"/>
                    <a:pt x="422619" y="1163"/>
                  </a:cubicBezTo>
                  <a:cubicBezTo>
                    <a:pt x="421545" y="-30"/>
                    <a:pt x="419806" y="-347"/>
                    <a:pt x="418384" y="408"/>
                  </a:cubicBezTo>
                  <a:lnTo>
                    <a:pt x="0" y="23057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4" name="Google Shape;54;p3"/>
            <p:cNvSpPr/>
            <p:nvPr/>
          </p:nvSpPr>
          <p:spPr>
            <a:xfrm>
              <a:off x="7333996" y="6603409"/>
              <a:ext cx="957926" cy="236918"/>
            </a:xfrm>
            <a:custGeom>
              <a:rect b="b" l="l" r="r" t="t"/>
              <a:pathLst>
                <a:path extrusionOk="0" h="236918" w="957926">
                  <a:moveTo>
                    <a:pt x="8319" y="232237"/>
                  </a:moveTo>
                  <a:lnTo>
                    <a:pt x="146268" y="7958"/>
                  </a:lnTo>
                  <a:lnTo>
                    <a:pt x="932061" y="236919"/>
                  </a:lnTo>
                  <a:lnTo>
                    <a:pt x="957927" y="236919"/>
                  </a:lnTo>
                  <a:lnTo>
                    <a:pt x="145663" y="105"/>
                  </a:lnTo>
                  <a:cubicBezTo>
                    <a:pt x="144090" y="-273"/>
                    <a:pt x="142441" y="392"/>
                    <a:pt x="141579" y="1766"/>
                  </a:cubicBezTo>
                  <a:lnTo>
                    <a:pt x="0" y="23193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 name="Google Shape;55;p3"/>
            <p:cNvSpPr/>
            <p:nvPr/>
          </p:nvSpPr>
          <p:spPr>
            <a:xfrm>
              <a:off x="9429517" y="3530286"/>
              <a:ext cx="1507859" cy="1233025"/>
            </a:xfrm>
            <a:custGeom>
              <a:rect b="b" l="l" r="r" t="t"/>
              <a:pathLst>
                <a:path extrusionOk="0" h="1233025" w="1507859">
                  <a:moveTo>
                    <a:pt x="1503549" y="1232633"/>
                  </a:moveTo>
                  <a:lnTo>
                    <a:pt x="1502187" y="1232633"/>
                  </a:lnTo>
                  <a:lnTo>
                    <a:pt x="2297" y="631386"/>
                  </a:lnTo>
                  <a:cubicBezTo>
                    <a:pt x="1072" y="630902"/>
                    <a:pt x="210" y="629815"/>
                    <a:pt x="29" y="628516"/>
                  </a:cubicBezTo>
                  <a:cubicBezTo>
                    <a:pt x="-123" y="627323"/>
                    <a:pt x="332" y="626130"/>
                    <a:pt x="1239" y="625345"/>
                  </a:cubicBezTo>
                  <a:lnTo>
                    <a:pt x="760713" y="385"/>
                  </a:lnTo>
                  <a:cubicBezTo>
                    <a:pt x="761605" y="-128"/>
                    <a:pt x="762694" y="-128"/>
                    <a:pt x="763587" y="385"/>
                  </a:cubicBezTo>
                  <a:cubicBezTo>
                    <a:pt x="764600" y="551"/>
                    <a:pt x="765493" y="1170"/>
                    <a:pt x="766007" y="2046"/>
                  </a:cubicBezTo>
                  <a:lnTo>
                    <a:pt x="1507179" y="1228253"/>
                  </a:lnTo>
                  <a:cubicBezTo>
                    <a:pt x="1508087" y="1229522"/>
                    <a:pt x="1508087" y="1231214"/>
                    <a:pt x="1507179" y="1232482"/>
                  </a:cubicBezTo>
                  <a:cubicBezTo>
                    <a:pt x="1506075" y="1233147"/>
                    <a:pt x="1504699" y="1233207"/>
                    <a:pt x="1503549" y="1232633"/>
                  </a:cubicBezTo>
                  <a:close/>
                  <a:moveTo>
                    <a:pt x="10466" y="626704"/>
                  </a:moveTo>
                  <a:lnTo>
                    <a:pt x="1495078" y="1221911"/>
                  </a:lnTo>
                  <a:lnTo>
                    <a:pt x="762074" y="808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6" name="Google Shape;56;p3"/>
            <p:cNvSpPr/>
            <p:nvPr/>
          </p:nvSpPr>
          <p:spPr>
            <a:xfrm>
              <a:off x="10188540" y="3251580"/>
              <a:ext cx="748020" cy="1511340"/>
            </a:xfrm>
            <a:custGeom>
              <a:rect b="b" l="l" r="r" t="t"/>
              <a:pathLst>
                <a:path extrusionOk="0" h="1511340" w="748020">
                  <a:moveTo>
                    <a:pt x="744526" y="1511339"/>
                  </a:moveTo>
                  <a:cubicBezTo>
                    <a:pt x="743256" y="1511370"/>
                    <a:pt x="742076" y="1510659"/>
                    <a:pt x="741501" y="1509527"/>
                  </a:cubicBezTo>
                  <a:lnTo>
                    <a:pt x="329" y="283320"/>
                  </a:lnTo>
                  <a:cubicBezTo>
                    <a:pt x="-110" y="282414"/>
                    <a:pt x="-110" y="281356"/>
                    <a:pt x="329" y="280450"/>
                  </a:cubicBezTo>
                  <a:cubicBezTo>
                    <a:pt x="632" y="279453"/>
                    <a:pt x="1342" y="278623"/>
                    <a:pt x="2296" y="278185"/>
                  </a:cubicBezTo>
                  <a:lnTo>
                    <a:pt x="624577" y="442"/>
                  </a:lnTo>
                  <a:cubicBezTo>
                    <a:pt x="625606" y="-147"/>
                    <a:pt x="626877" y="-147"/>
                    <a:pt x="627905" y="442"/>
                  </a:cubicBezTo>
                  <a:cubicBezTo>
                    <a:pt x="628813" y="1091"/>
                    <a:pt x="629403" y="2073"/>
                    <a:pt x="629569" y="3160"/>
                  </a:cubicBezTo>
                  <a:lnTo>
                    <a:pt x="748005" y="1507110"/>
                  </a:lnTo>
                  <a:cubicBezTo>
                    <a:pt x="748157" y="1508742"/>
                    <a:pt x="747143" y="1510252"/>
                    <a:pt x="745585" y="1510735"/>
                  </a:cubicBezTo>
                  <a:close/>
                  <a:moveTo>
                    <a:pt x="9102" y="283773"/>
                  </a:moveTo>
                  <a:lnTo>
                    <a:pt x="739837" y="1493820"/>
                  </a:lnTo>
                  <a:lnTo>
                    <a:pt x="623065" y="96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 name="Google Shape;57;p3"/>
            <p:cNvSpPr/>
            <p:nvPr/>
          </p:nvSpPr>
          <p:spPr>
            <a:xfrm>
              <a:off x="10811452" y="3247189"/>
              <a:ext cx="524921" cy="1515731"/>
            </a:xfrm>
            <a:custGeom>
              <a:rect b="b" l="l" r="r" t="t"/>
              <a:pathLst>
                <a:path extrusionOk="0" h="1515731" w="524921">
                  <a:moveTo>
                    <a:pt x="121614" y="1515731"/>
                  </a:moveTo>
                  <a:lnTo>
                    <a:pt x="121614" y="1515731"/>
                  </a:lnTo>
                  <a:cubicBezTo>
                    <a:pt x="119905" y="1515519"/>
                    <a:pt x="118574" y="1514130"/>
                    <a:pt x="118438" y="1512408"/>
                  </a:cubicBezTo>
                  <a:lnTo>
                    <a:pt x="2" y="8307"/>
                  </a:lnTo>
                  <a:cubicBezTo>
                    <a:pt x="-29" y="7325"/>
                    <a:pt x="304" y="6358"/>
                    <a:pt x="909" y="5588"/>
                  </a:cubicBezTo>
                  <a:cubicBezTo>
                    <a:pt x="1636" y="4863"/>
                    <a:pt x="2619" y="4486"/>
                    <a:pt x="3632" y="4531"/>
                  </a:cubicBezTo>
                  <a:lnTo>
                    <a:pt x="521696" y="0"/>
                  </a:lnTo>
                  <a:cubicBezTo>
                    <a:pt x="522770" y="257"/>
                    <a:pt x="523753" y="770"/>
                    <a:pt x="524570" y="1510"/>
                  </a:cubicBezTo>
                  <a:cubicBezTo>
                    <a:pt x="525039" y="2462"/>
                    <a:pt x="525039" y="3579"/>
                    <a:pt x="524570" y="4531"/>
                  </a:cubicBezTo>
                  <a:lnTo>
                    <a:pt x="125093" y="1513012"/>
                  </a:lnTo>
                  <a:cubicBezTo>
                    <a:pt x="124731" y="1514628"/>
                    <a:pt x="123278" y="1515776"/>
                    <a:pt x="121614" y="1515731"/>
                  </a:cubicBezTo>
                  <a:close/>
                  <a:moveTo>
                    <a:pt x="7111" y="11478"/>
                  </a:moveTo>
                  <a:lnTo>
                    <a:pt x="123581" y="1491566"/>
                  </a:lnTo>
                  <a:lnTo>
                    <a:pt x="516856" y="770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8" name="Google Shape;58;p3"/>
            <p:cNvSpPr/>
            <p:nvPr/>
          </p:nvSpPr>
          <p:spPr>
            <a:xfrm>
              <a:off x="10929065" y="4624124"/>
              <a:ext cx="1233741" cy="495980"/>
            </a:xfrm>
            <a:custGeom>
              <a:rect b="b" l="l" r="r" t="t"/>
              <a:pathLst>
                <a:path extrusionOk="0" h="495980" w="1233741">
                  <a:moveTo>
                    <a:pt x="1232683" y="196338"/>
                  </a:moveTo>
                  <a:lnTo>
                    <a:pt x="468973" y="488429"/>
                  </a:lnTo>
                  <a:lnTo>
                    <a:pt x="12623" y="137739"/>
                  </a:lnTo>
                  <a:lnTo>
                    <a:pt x="1233742" y="7098"/>
                  </a:lnTo>
                  <a:lnTo>
                    <a:pt x="1233742" y="0"/>
                  </a:lnTo>
                  <a:lnTo>
                    <a:pt x="3094" y="131698"/>
                  </a:lnTo>
                  <a:cubicBezTo>
                    <a:pt x="1112" y="132000"/>
                    <a:pt x="-249" y="133842"/>
                    <a:pt x="38" y="135821"/>
                  </a:cubicBezTo>
                  <a:cubicBezTo>
                    <a:pt x="174" y="136682"/>
                    <a:pt x="613" y="137467"/>
                    <a:pt x="1279" y="138041"/>
                  </a:cubicBezTo>
                  <a:lnTo>
                    <a:pt x="466250" y="495225"/>
                  </a:lnTo>
                  <a:cubicBezTo>
                    <a:pt x="466855" y="495694"/>
                    <a:pt x="467597" y="495965"/>
                    <a:pt x="468368" y="495980"/>
                  </a:cubicBezTo>
                  <a:lnTo>
                    <a:pt x="469729" y="495980"/>
                  </a:lnTo>
                  <a:lnTo>
                    <a:pt x="1232683" y="20404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 name="Google Shape;59;p3"/>
            <p:cNvSpPr/>
            <p:nvPr/>
          </p:nvSpPr>
          <p:spPr>
            <a:xfrm>
              <a:off x="10811654" y="2759379"/>
              <a:ext cx="524821" cy="500042"/>
            </a:xfrm>
            <a:custGeom>
              <a:rect b="b" l="l" r="r" t="t"/>
              <a:pathLst>
                <a:path extrusionOk="0" h="500042" w="524821">
                  <a:moveTo>
                    <a:pt x="3884" y="499288"/>
                  </a:moveTo>
                  <a:cubicBezTo>
                    <a:pt x="2447" y="499333"/>
                    <a:pt x="1115" y="498503"/>
                    <a:pt x="556" y="497173"/>
                  </a:cubicBezTo>
                  <a:cubicBezTo>
                    <a:pt x="-185" y="495965"/>
                    <a:pt x="-185" y="494455"/>
                    <a:pt x="556" y="493247"/>
                  </a:cubicBezTo>
                  <a:lnTo>
                    <a:pt x="516654" y="589"/>
                  </a:lnTo>
                  <a:cubicBezTo>
                    <a:pt x="517788" y="-196"/>
                    <a:pt x="519301" y="-196"/>
                    <a:pt x="520435" y="589"/>
                  </a:cubicBezTo>
                  <a:cubicBezTo>
                    <a:pt x="521751" y="1193"/>
                    <a:pt x="522613" y="2477"/>
                    <a:pt x="522704" y="3912"/>
                  </a:cubicBezTo>
                  <a:lnTo>
                    <a:pt x="524822" y="492190"/>
                  </a:lnTo>
                  <a:cubicBezTo>
                    <a:pt x="524822" y="494108"/>
                    <a:pt x="523264" y="495663"/>
                    <a:pt x="521343" y="495663"/>
                  </a:cubicBezTo>
                  <a:lnTo>
                    <a:pt x="3128" y="500043"/>
                  </a:lnTo>
                  <a:close/>
                  <a:moveTo>
                    <a:pt x="516351" y="11312"/>
                  </a:moveTo>
                  <a:lnTo>
                    <a:pt x="12808" y="492190"/>
                  </a:lnTo>
                  <a:lnTo>
                    <a:pt x="518469" y="4879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 name="Google Shape;60;p3"/>
            <p:cNvSpPr/>
            <p:nvPr/>
          </p:nvSpPr>
          <p:spPr>
            <a:xfrm>
              <a:off x="11324677" y="500075"/>
              <a:ext cx="854162" cy="2265594"/>
            </a:xfrm>
            <a:custGeom>
              <a:rect b="b" l="l" r="r" t="t"/>
              <a:pathLst>
                <a:path extrusionOk="0" h="2265594" w="854162">
                  <a:moveTo>
                    <a:pt x="850381" y="1850453"/>
                  </a:moveTo>
                  <a:lnTo>
                    <a:pt x="9529" y="2256722"/>
                  </a:lnTo>
                  <a:lnTo>
                    <a:pt x="7109" y="14691"/>
                  </a:lnTo>
                  <a:lnTo>
                    <a:pt x="854163" y="1122944"/>
                  </a:lnTo>
                  <a:lnTo>
                    <a:pt x="854163" y="1111315"/>
                  </a:lnTo>
                  <a:lnTo>
                    <a:pt x="6353" y="1401"/>
                  </a:lnTo>
                  <a:cubicBezTo>
                    <a:pt x="5445" y="183"/>
                    <a:pt x="3857" y="-305"/>
                    <a:pt x="2420" y="192"/>
                  </a:cubicBezTo>
                  <a:cubicBezTo>
                    <a:pt x="998" y="692"/>
                    <a:pt x="45" y="2014"/>
                    <a:pt x="0" y="3515"/>
                  </a:cubicBezTo>
                  <a:lnTo>
                    <a:pt x="2571" y="2262461"/>
                  </a:lnTo>
                  <a:cubicBezTo>
                    <a:pt x="2586" y="2263684"/>
                    <a:pt x="3207" y="2264817"/>
                    <a:pt x="4235" y="2265482"/>
                  </a:cubicBezTo>
                  <a:cubicBezTo>
                    <a:pt x="4825" y="2265632"/>
                    <a:pt x="5460" y="2265632"/>
                    <a:pt x="6050" y="2265482"/>
                  </a:cubicBezTo>
                  <a:lnTo>
                    <a:pt x="7563" y="2265482"/>
                  </a:lnTo>
                  <a:lnTo>
                    <a:pt x="850381" y="185770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 name="Google Shape;61;p3"/>
            <p:cNvSpPr/>
            <p:nvPr/>
          </p:nvSpPr>
          <p:spPr>
            <a:xfrm>
              <a:off x="11327245" y="2759364"/>
              <a:ext cx="687714" cy="495036"/>
            </a:xfrm>
            <a:custGeom>
              <a:rect b="b" l="l" r="r" t="t"/>
              <a:pathLst>
                <a:path extrusionOk="0" h="495036" w="687714">
                  <a:moveTo>
                    <a:pt x="5601" y="494924"/>
                  </a:moveTo>
                  <a:cubicBezTo>
                    <a:pt x="5056" y="495075"/>
                    <a:pt x="4481" y="495075"/>
                    <a:pt x="3937" y="494924"/>
                  </a:cubicBezTo>
                  <a:cubicBezTo>
                    <a:pt x="2832" y="494320"/>
                    <a:pt x="2137" y="493172"/>
                    <a:pt x="2121" y="491903"/>
                  </a:cubicBezTo>
                  <a:lnTo>
                    <a:pt x="4" y="3625"/>
                  </a:lnTo>
                  <a:cubicBezTo>
                    <a:pt x="-42" y="2613"/>
                    <a:pt x="336" y="1632"/>
                    <a:pt x="1063" y="907"/>
                  </a:cubicBezTo>
                  <a:cubicBezTo>
                    <a:pt x="1894" y="303"/>
                    <a:pt x="2908" y="-14"/>
                    <a:pt x="3937" y="1"/>
                  </a:cubicBezTo>
                  <a:lnTo>
                    <a:pt x="684605" y="77328"/>
                  </a:lnTo>
                  <a:cubicBezTo>
                    <a:pt x="686117" y="77433"/>
                    <a:pt x="687358" y="78551"/>
                    <a:pt x="687630" y="80046"/>
                  </a:cubicBezTo>
                  <a:cubicBezTo>
                    <a:pt x="687963" y="81526"/>
                    <a:pt x="687297" y="83067"/>
                    <a:pt x="685966" y="83822"/>
                  </a:cubicBezTo>
                  <a:lnTo>
                    <a:pt x="7113" y="494924"/>
                  </a:lnTo>
                  <a:cubicBezTo>
                    <a:pt x="6614" y="495014"/>
                    <a:pt x="6100" y="495014"/>
                    <a:pt x="5601" y="494924"/>
                  </a:cubicBezTo>
                  <a:close/>
                  <a:moveTo>
                    <a:pt x="7113" y="7099"/>
                  </a:moveTo>
                  <a:lnTo>
                    <a:pt x="9231" y="485107"/>
                  </a:lnTo>
                  <a:lnTo>
                    <a:pt x="673865" y="8276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 name="Google Shape;62;p3"/>
            <p:cNvSpPr/>
            <p:nvPr/>
          </p:nvSpPr>
          <p:spPr>
            <a:xfrm>
              <a:off x="11327775" y="2350528"/>
              <a:ext cx="847586" cy="492660"/>
            </a:xfrm>
            <a:custGeom>
              <a:rect b="b" l="l" r="r" t="t"/>
              <a:pathLst>
                <a:path extrusionOk="0" h="492660" w="847586">
                  <a:moveTo>
                    <a:pt x="845771" y="291789"/>
                  </a:moveTo>
                  <a:lnTo>
                    <a:pt x="682713" y="485408"/>
                  </a:lnTo>
                  <a:lnTo>
                    <a:pt x="15658" y="409894"/>
                  </a:lnTo>
                  <a:lnTo>
                    <a:pt x="847586" y="7854"/>
                  </a:lnTo>
                  <a:lnTo>
                    <a:pt x="847586" y="0"/>
                  </a:lnTo>
                  <a:lnTo>
                    <a:pt x="2045" y="408836"/>
                  </a:lnTo>
                  <a:cubicBezTo>
                    <a:pt x="563" y="409456"/>
                    <a:pt x="-269" y="411042"/>
                    <a:pt x="79" y="412612"/>
                  </a:cubicBezTo>
                  <a:cubicBezTo>
                    <a:pt x="336" y="414137"/>
                    <a:pt x="1576" y="415301"/>
                    <a:pt x="3104" y="415482"/>
                  </a:cubicBezTo>
                  <a:lnTo>
                    <a:pt x="683772" y="492658"/>
                  </a:lnTo>
                  <a:lnTo>
                    <a:pt x="683772" y="492658"/>
                  </a:lnTo>
                  <a:cubicBezTo>
                    <a:pt x="684846" y="492703"/>
                    <a:pt x="685875" y="492190"/>
                    <a:pt x="686495" y="491298"/>
                  </a:cubicBezTo>
                  <a:lnTo>
                    <a:pt x="845469" y="30281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3" name="Google Shape;63;p3"/>
            <p:cNvSpPr/>
            <p:nvPr/>
          </p:nvSpPr>
          <p:spPr>
            <a:xfrm>
              <a:off x="12008341" y="2643072"/>
              <a:ext cx="165204" cy="280914"/>
            </a:xfrm>
            <a:custGeom>
              <a:rect b="b" l="l" r="r" t="t"/>
              <a:pathLst>
                <a:path extrusionOk="0" h="280914" w="165204">
                  <a:moveTo>
                    <a:pt x="163843" y="273061"/>
                  </a:moveTo>
                  <a:lnTo>
                    <a:pt x="9105" y="196187"/>
                  </a:lnTo>
                  <a:lnTo>
                    <a:pt x="165205" y="11176"/>
                  </a:lnTo>
                  <a:lnTo>
                    <a:pt x="165205" y="0"/>
                  </a:lnTo>
                  <a:lnTo>
                    <a:pt x="786" y="195130"/>
                  </a:lnTo>
                  <a:cubicBezTo>
                    <a:pt x="165" y="196006"/>
                    <a:pt x="-92" y="197078"/>
                    <a:pt x="29" y="198150"/>
                  </a:cubicBezTo>
                  <a:cubicBezTo>
                    <a:pt x="271" y="199223"/>
                    <a:pt x="998" y="200114"/>
                    <a:pt x="1996" y="200567"/>
                  </a:cubicBezTo>
                  <a:lnTo>
                    <a:pt x="163692" y="28091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4" name="Google Shape;64;p3"/>
            <p:cNvSpPr/>
            <p:nvPr/>
          </p:nvSpPr>
          <p:spPr>
            <a:xfrm>
              <a:off x="12008182" y="2836930"/>
              <a:ext cx="163851" cy="132365"/>
            </a:xfrm>
            <a:custGeom>
              <a:rect b="b" l="l" r="r" t="t"/>
              <a:pathLst>
                <a:path extrusionOk="0" h="132365" w="163851">
                  <a:moveTo>
                    <a:pt x="163700" y="122700"/>
                  </a:moveTo>
                  <a:lnTo>
                    <a:pt x="33768" y="21661"/>
                  </a:lnTo>
                  <a:lnTo>
                    <a:pt x="163851" y="86302"/>
                  </a:lnTo>
                  <a:lnTo>
                    <a:pt x="163851" y="79203"/>
                  </a:lnTo>
                  <a:lnTo>
                    <a:pt x="5180" y="366"/>
                  </a:lnTo>
                  <a:cubicBezTo>
                    <a:pt x="3501" y="-450"/>
                    <a:pt x="1474" y="139"/>
                    <a:pt x="491" y="1725"/>
                  </a:cubicBezTo>
                  <a:cubicBezTo>
                    <a:pt x="-417" y="3296"/>
                    <a:pt x="-39" y="5289"/>
                    <a:pt x="1398" y="6407"/>
                  </a:cubicBezTo>
                  <a:lnTo>
                    <a:pt x="163549" y="13236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5" name="Google Shape;65;p3"/>
            <p:cNvSpPr/>
            <p:nvPr/>
          </p:nvSpPr>
          <p:spPr>
            <a:xfrm>
              <a:off x="7475112" y="5863010"/>
              <a:ext cx="1448653" cy="978828"/>
            </a:xfrm>
            <a:custGeom>
              <a:rect b="b" l="l" r="r" t="t"/>
              <a:pathLst>
                <a:path extrusionOk="0" h="978828" w="1448653">
                  <a:moveTo>
                    <a:pt x="2581" y="747452"/>
                  </a:moveTo>
                  <a:lnTo>
                    <a:pt x="790946" y="977318"/>
                  </a:lnTo>
                  <a:lnTo>
                    <a:pt x="816811" y="977318"/>
                  </a:lnTo>
                  <a:lnTo>
                    <a:pt x="12715" y="743223"/>
                  </a:lnTo>
                  <a:lnTo>
                    <a:pt x="1438488" y="10429"/>
                  </a:lnTo>
                  <a:lnTo>
                    <a:pt x="1094070" y="978829"/>
                  </a:lnTo>
                  <a:lnTo>
                    <a:pt x="1101784" y="978829"/>
                  </a:lnTo>
                  <a:lnTo>
                    <a:pt x="1448471" y="4388"/>
                  </a:lnTo>
                  <a:cubicBezTo>
                    <a:pt x="1448925" y="3028"/>
                    <a:pt x="1448517" y="1533"/>
                    <a:pt x="1447412" y="612"/>
                  </a:cubicBezTo>
                  <a:cubicBezTo>
                    <a:pt x="1446233" y="-204"/>
                    <a:pt x="1444659" y="-204"/>
                    <a:pt x="1443479" y="612"/>
                  </a:cubicBezTo>
                  <a:lnTo>
                    <a:pt x="1976" y="741562"/>
                  </a:lnTo>
                  <a:cubicBezTo>
                    <a:pt x="690" y="742226"/>
                    <a:pt x="-96" y="743586"/>
                    <a:pt x="10" y="745036"/>
                  </a:cubicBezTo>
                  <a:cubicBezTo>
                    <a:pt x="327" y="746259"/>
                    <a:pt x="1325" y="747210"/>
                    <a:pt x="2581" y="74745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6" name="Google Shape;66;p3"/>
            <p:cNvSpPr/>
            <p:nvPr/>
          </p:nvSpPr>
          <p:spPr>
            <a:xfrm>
              <a:off x="8568879" y="5862734"/>
              <a:ext cx="1300169" cy="980161"/>
            </a:xfrm>
            <a:custGeom>
              <a:rect b="b" l="l" r="r" t="t"/>
              <a:pathLst>
                <a:path extrusionOk="0" h="980161" w="1300169">
                  <a:moveTo>
                    <a:pt x="8017" y="979104"/>
                  </a:moveTo>
                  <a:lnTo>
                    <a:pt x="353342" y="8439"/>
                  </a:lnTo>
                  <a:lnTo>
                    <a:pt x="1288127" y="461527"/>
                  </a:lnTo>
                  <a:lnTo>
                    <a:pt x="136587" y="980162"/>
                  </a:lnTo>
                  <a:lnTo>
                    <a:pt x="153680" y="980162"/>
                  </a:lnTo>
                  <a:lnTo>
                    <a:pt x="1298110" y="465001"/>
                  </a:lnTo>
                  <a:cubicBezTo>
                    <a:pt x="1299864" y="464215"/>
                    <a:pt x="1300651" y="462161"/>
                    <a:pt x="1299864" y="460409"/>
                  </a:cubicBezTo>
                  <a:cubicBezTo>
                    <a:pt x="1299516" y="459624"/>
                    <a:pt x="1298896" y="459005"/>
                    <a:pt x="1298110" y="458657"/>
                  </a:cubicBezTo>
                  <a:lnTo>
                    <a:pt x="352889" y="283"/>
                  </a:lnTo>
                  <a:cubicBezTo>
                    <a:pt x="351966" y="-94"/>
                    <a:pt x="350937" y="-94"/>
                    <a:pt x="350015" y="283"/>
                  </a:cubicBezTo>
                  <a:cubicBezTo>
                    <a:pt x="349107" y="751"/>
                    <a:pt x="348366" y="1492"/>
                    <a:pt x="347897" y="2398"/>
                  </a:cubicBezTo>
                  <a:lnTo>
                    <a:pt x="0" y="9792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 name="Google Shape;67;p3"/>
            <p:cNvSpPr/>
            <p:nvPr/>
          </p:nvSpPr>
          <p:spPr>
            <a:xfrm>
              <a:off x="8564470" y="4435219"/>
              <a:ext cx="664150" cy="318185"/>
            </a:xfrm>
            <a:custGeom>
              <a:rect b="b" l="l" r="r" t="t"/>
              <a:pathLst>
                <a:path extrusionOk="0" h="318185" w="664150">
                  <a:moveTo>
                    <a:pt x="417499" y="317732"/>
                  </a:moveTo>
                  <a:cubicBezTo>
                    <a:pt x="416728" y="317717"/>
                    <a:pt x="415987" y="317445"/>
                    <a:pt x="415382" y="316977"/>
                  </a:cubicBezTo>
                  <a:lnTo>
                    <a:pt x="1384" y="6310"/>
                  </a:lnTo>
                  <a:cubicBezTo>
                    <a:pt x="-23" y="5252"/>
                    <a:pt x="-416" y="3304"/>
                    <a:pt x="477" y="1779"/>
                  </a:cubicBezTo>
                  <a:cubicBezTo>
                    <a:pt x="1339" y="238"/>
                    <a:pt x="3230" y="-411"/>
                    <a:pt x="4863" y="269"/>
                  </a:cubicBezTo>
                  <a:lnTo>
                    <a:pt x="661783" y="238895"/>
                  </a:lnTo>
                  <a:cubicBezTo>
                    <a:pt x="663659" y="239590"/>
                    <a:pt x="664627" y="241674"/>
                    <a:pt x="663916" y="243547"/>
                  </a:cubicBezTo>
                  <a:cubicBezTo>
                    <a:pt x="663553" y="244543"/>
                    <a:pt x="662767" y="245329"/>
                    <a:pt x="661783" y="245691"/>
                  </a:cubicBezTo>
                  <a:lnTo>
                    <a:pt x="418558" y="318185"/>
                  </a:lnTo>
                  <a:close/>
                  <a:moveTo>
                    <a:pt x="24224" y="14314"/>
                  </a:moveTo>
                  <a:lnTo>
                    <a:pt x="417499" y="310332"/>
                  </a:lnTo>
                  <a:lnTo>
                    <a:pt x="648624" y="24131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 name="Google Shape;68;p3"/>
            <p:cNvSpPr/>
            <p:nvPr/>
          </p:nvSpPr>
          <p:spPr>
            <a:xfrm>
              <a:off x="8564492" y="4154403"/>
              <a:ext cx="872121" cy="526055"/>
            </a:xfrm>
            <a:custGeom>
              <a:rect b="b" l="l" r="r" t="t"/>
              <a:pathLst>
                <a:path extrusionOk="0" h="526055" w="872121">
                  <a:moveTo>
                    <a:pt x="660551" y="526055"/>
                  </a:moveTo>
                  <a:lnTo>
                    <a:pt x="659340" y="526055"/>
                  </a:lnTo>
                  <a:lnTo>
                    <a:pt x="2269" y="287126"/>
                  </a:lnTo>
                  <a:cubicBezTo>
                    <a:pt x="893" y="286522"/>
                    <a:pt x="0" y="285163"/>
                    <a:pt x="0" y="283653"/>
                  </a:cubicBezTo>
                  <a:cubicBezTo>
                    <a:pt x="45" y="282157"/>
                    <a:pt x="998" y="280829"/>
                    <a:pt x="2420" y="280330"/>
                  </a:cubicBezTo>
                  <a:lnTo>
                    <a:pt x="867474" y="171"/>
                  </a:lnTo>
                  <a:cubicBezTo>
                    <a:pt x="868790" y="-267"/>
                    <a:pt x="870227" y="156"/>
                    <a:pt x="871104" y="1228"/>
                  </a:cubicBezTo>
                  <a:cubicBezTo>
                    <a:pt x="872102" y="2225"/>
                    <a:pt x="872390" y="3705"/>
                    <a:pt x="871860" y="5004"/>
                  </a:cubicBezTo>
                  <a:lnTo>
                    <a:pt x="663878" y="523790"/>
                  </a:lnTo>
                  <a:cubicBezTo>
                    <a:pt x="663304" y="525118"/>
                    <a:pt x="662003" y="525995"/>
                    <a:pt x="660551" y="526055"/>
                  </a:cubicBezTo>
                  <a:close/>
                  <a:moveTo>
                    <a:pt x="14521" y="284408"/>
                  </a:moveTo>
                  <a:lnTo>
                    <a:pt x="658584" y="518352"/>
                  </a:lnTo>
                  <a:lnTo>
                    <a:pt x="862482" y="983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 name="Google Shape;69;p3"/>
            <p:cNvSpPr/>
            <p:nvPr/>
          </p:nvSpPr>
          <p:spPr>
            <a:xfrm>
              <a:off x="8917065" y="4673460"/>
              <a:ext cx="311993" cy="1196398"/>
            </a:xfrm>
            <a:custGeom>
              <a:rect b="b" l="l" r="r" t="t"/>
              <a:pathLst>
                <a:path extrusionOk="0" h="1196398" w="311993">
                  <a:moveTo>
                    <a:pt x="3039" y="1196354"/>
                  </a:moveTo>
                  <a:lnTo>
                    <a:pt x="3039" y="1196354"/>
                  </a:lnTo>
                  <a:cubicBezTo>
                    <a:pt x="1209" y="1196203"/>
                    <a:pt x="-153" y="1194587"/>
                    <a:pt x="14" y="1192759"/>
                  </a:cubicBezTo>
                  <a:cubicBezTo>
                    <a:pt x="14" y="1192744"/>
                    <a:pt x="14" y="1192744"/>
                    <a:pt x="14" y="1192729"/>
                  </a:cubicBezTo>
                  <a:lnTo>
                    <a:pt x="61728" y="75867"/>
                  </a:lnTo>
                  <a:cubicBezTo>
                    <a:pt x="61803" y="74372"/>
                    <a:pt x="62847" y="73088"/>
                    <a:pt x="64299" y="72696"/>
                  </a:cubicBezTo>
                  <a:lnTo>
                    <a:pt x="307373" y="201"/>
                  </a:lnTo>
                  <a:cubicBezTo>
                    <a:pt x="308583" y="-236"/>
                    <a:pt x="309929" y="50"/>
                    <a:pt x="310852" y="957"/>
                  </a:cubicBezTo>
                  <a:cubicBezTo>
                    <a:pt x="311775" y="1863"/>
                    <a:pt x="312183" y="3162"/>
                    <a:pt x="311911" y="4430"/>
                  </a:cubicBezTo>
                  <a:lnTo>
                    <a:pt x="6972" y="1193786"/>
                  </a:lnTo>
                  <a:cubicBezTo>
                    <a:pt x="6518" y="1195523"/>
                    <a:pt x="4824" y="1196641"/>
                    <a:pt x="3039" y="1196354"/>
                  </a:cubicBezTo>
                  <a:close/>
                  <a:moveTo>
                    <a:pt x="68232" y="78737"/>
                  </a:moveTo>
                  <a:lnTo>
                    <a:pt x="8635" y="1157539"/>
                  </a:lnTo>
                  <a:lnTo>
                    <a:pt x="302986" y="971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 name="Google Shape;70;p3"/>
            <p:cNvSpPr/>
            <p:nvPr/>
          </p:nvSpPr>
          <p:spPr>
            <a:xfrm>
              <a:off x="9221761" y="4154498"/>
              <a:ext cx="1715683" cy="608451"/>
            </a:xfrm>
            <a:custGeom>
              <a:rect b="b" l="l" r="r" t="t"/>
              <a:pathLst>
                <a:path extrusionOk="0" h="608451" w="1715683">
                  <a:moveTo>
                    <a:pt x="1711305" y="608422"/>
                  </a:moveTo>
                  <a:lnTo>
                    <a:pt x="1711305" y="608422"/>
                  </a:lnTo>
                  <a:lnTo>
                    <a:pt x="3282" y="525960"/>
                  </a:lnTo>
                  <a:cubicBezTo>
                    <a:pt x="2133" y="525839"/>
                    <a:pt x="1089" y="525235"/>
                    <a:pt x="409" y="524298"/>
                  </a:cubicBezTo>
                  <a:cubicBezTo>
                    <a:pt x="-136" y="523317"/>
                    <a:pt x="-136" y="522109"/>
                    <a:pt x="409" y="521127"/>
                  </a:cubicBezTo>
                  <a:lnTo>
                    <a:pt x="208390" y="2190"/>
                  </a:lnTo>
                  <a:cubicBezTo>
                    <a:pt x="208799" y="1329"/>
                    <a:pt x="209495" y="634"/>
                    <a:pt x="210357" y="227"/>
                  </a:cubicBezTo>
                  <a:cubicBezTo>
                    <a:pt x="211234" y="-76"/>
                    <a:pt x="212202" y="-76"/>
                    <a:pt x="213079" y="227"/>
                  </a:cubicBezTo>
                  <a:lnTo>
                    <a:pt x="1713121" y="601625"/>
                  </a:lnTo>
                  <a:cubicBezTo>
                    <a:pt x="1714981" y="602124"/>
                    <a:pt x="1716070" y="604042"/>
                    <a:pt x="1715556" y="605884"/>
                  </a:cubicBezTo>
                  <a:cubicBezTo>
                    <a:pt x="1715102" y="607561"/>
                    <a:pt x="1713484" y="608649"/>
                    <a:pt x="1711759" y="608422"/>
                  </a:cubicBezTo>
                  <a:close/>
                  <a:moveTo>
                    <a:pt x="8425" y="519012"/>
                  </a:moveTo>
                  <a:lnTo>
                    <a:pt x="1690432" y="600266"/>
                  </a:lnTo>
                  <a:lnTo>
                    <a:pt x="213231" y="808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 name="Google Shape;71;p3"/>
            <p:cNvSpPr/>
            <p:nvPr/>
          </p:nvSpPr>
          <p:spPr>
            <a:xfrm>
              <a:off x="9254367" y="2801098"/>
              <a:ext cx="942367" cy="1360485"/>
            </a:xfrm>
            <a:custGeom>
              <a:rect b="b" l="l" r="r" t="t"/>
              <a:pathLst>
                <a:path extrusionOk="0" h="1360485" w="942367">
                  <a:moveTo>
                    <a:pt x="178658" y="1360423"/>
                  </a:moveTo>
                  <a:lnTo>
                    <a:pt x="177447" y="1360423"/>
                  </a:lnTo>
                  <a:cubicBezTo>
                    <a:pt x="176267" y="1359894"/>
                    <a:pt x="175420" y="1358822"/>
                    <a:pt x="175179" y="1357554"/>
                  </a:cubicBezTo>
                  <a:lnTo>
                    <a:pt x="20" y="4180"/>
                  </a:lnTo>
                  <a:cubicBezTo>
                    <a:pt x="-131" y="2715"/>
                    <a:pt x="580" y="1310"/>
                    <a:pt x="1835" y="555"/>
                  </a:cubicBezTo>
                  <a:cubicBezTo>
                    <a:pt x="3045" y="-185"/>
                    <a:pt x="4558" y="-185"/>
                    <a:pt x="5768" y="555"/>
                  </a:cubicBezTo>
                  <a:lnTo>
                    <a:pt x="941006" y="729121"/>
                  </a:lnTo>
                  <a:cubicBezTo>
                    <a:pt x="941853" y="729770"/>
                    <a:pt x="942352" y="730767"/>
                    <a:pt x="942367" y="731839"/>
                  </a:cubicBezTo>
                  <a:cubicBezTo>
                    <a:pt x="942382" y="732927"/>
                    <a:pt x="941944" y="733953"/>
                    <a:pt x="941157" y="734709"/>
                  </a:cubicBezTo>
                  <a:lnTo>
                    <a:pt x="181683" y="1359668"/>
                  </a:lnTo>
                  <a:cubicBezTo>
                    <a:pt x="180836" y="1360348"/>
                    <a:pt x="179731" y="1360619"/>
                    <a:pt x="178658" y="1360423"/>
                  </a:cubicBezTo>
                  <a:close/>
                  <a:moveTo>
                    <a:pt x="8188" y="11580"/>
                  </a:moveTo>
                  <a:lnTo>
                    <a:pt x="181380" y="1350153"/>
                  </a:lnTo>
                  <a:lnTo>
                    <a:pt x="932384" y="7319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 name="Google Shape;72;p3"/>
            <p:cNvSpPr/>
            <p:nvPr/>
          </p:nvSpPr>
          <p:spPr>
            <a:xfrm>
              <a:off x="9254374" y="2436275"/>
              <a:ext cx="942264" cy="1100313"/>
            </a:xfrm>
            <a:custGeom>
              <a:rect b="b" l="l" r="r" t="t"/>
              <a:pathLst>
                <a:path extrusionOk="0" h="1100313" w="942264">
                  <a:moveTo>
                    <a:pt x="938126" y="1100287"/>
                  </a:moveTo>
                  <a:cubicBezTo>
                    <a:pt x="937309" y="1100317"/>
                    <a:pt x="936507" y="1100045"/>
                    <a:pt x="935857" y="1099531"/>
                  </a:cubicBezTo>
                  <a:lnTo>
                    <a:pt x="1375" y="371117"/>
                  </a:lnTo>
                  <a:cubicBezTo>
                    <a:pt x="407" y="370362"/>
                    <a:pt x="-92" y="369169"/>
                    <a:pt x="14" y="367945"/>
                  </a:cubicBezTo>
                  <a:cubicBezTo>
                    <a:pt x="195" y="366692"/>
                    <a:pt x="982" y="365619"/>
                    <a:pt x="2131" y="365076"/>
                  </a:cubicBezTo>
                  <a:lnTo>
                    <a:pt x="816211" y="340"/>
                  </a:lnTo>
                  <a:cubicBezTo>
                    <a:pt x="817224" y="-113"/>
                    <a:pt x="818374" y="-113"/>
                    <a:pt x="819387" y="340"/>
                  </a:cubicBezTo>
                  <a:cubicBezTo>
                    <a:pt x="820370" y="929"/>
                    <a:pt x="821036" y="1926"/>
                    <a:pt x="821202" y="3058"/>
                  </a:cubicBezTo>
                  <a:lnTo>
                    <a:pt x="942210" y="1096209"/>
                  </a:lnTo>
                  <a:cubicBezTo>
                    <a:pt x="942482" y="1097644"/>
                    <a:pt x="941726" y="1099078"/>
                    <a:pt x="940395" y="1099682"/>
                  </a:cubicBezTo>
                  <a:cubicBezTo>
                    <a:pt x="939744" y="1100181"/>
                    <a:pt x="938928" y="1100392"/>
                    <a:pt x="938126" y="1100287"/>
                  </a:cubicBezTo>
                  <a:close/>
                  <a:moveTo>
                    <a:pt x="10451" y="369153"/>
                  </a:moveTo>
                  <a:lnTo>
                    <a:pt x="933134" y="1088808"/>
                  </a:lnTo>
                  <a:lnTo>
                    <a:pt x="814244" y="879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 name="Google Shape;73;p3"/>
            <p:cNvSpPr/>
            <p:nvPr/>
          </p:nvSpPr>
          <p:spPr>
            <a:xfrm>
              <a:off x="9679760" y="499590"/>
              <a:ext cx="1652102" cy="1943820"/>
            </a:xfrm>
            <a:custGeom>
              <a:rect b="b" l="l" r="r" t="t"/>
              <a:pathLst>
                <a:path extrusionOk="0" h="1943820" w="1652102">
                  <a:moveTo>
                    <a:pt x="392186" y="1943821"/>
                  </a:moveTo>
                  <a:lnTo>
                    <a:pt x="392186" y="1943821"/>
                  </a:lnTo>
                  <a:cubicBezTo>
                    <a:pt x="390779" y="1943564"/>
                    <a:pt x="389645" y="1942492"/>
                    <a:pt x="389312" y="1941103"/>
                  </a:cubicBezTo>
                  <a:lnTo>
                    <a:pt x="272" y="330224"/>
                  </a:lnTo>
                  <a:cubicBezTo>
                    <a:pt x="-91" y="329355"/>
                    <a:pt x="-91" y="328373"/>
                    <a:pt x="272" y="327505"/>
                  </a:cubicBezTo>
                  <a:cubicBezTo>
                    <a:pt x="772" y="326670"/>
                    <a:pt x="1588" y="326070"/>
                    <a:pt x="2541" y="325844"/>
                  </a:cubicBezTo>
                  <a:lnTo>
                    <a:pt x="1647792" y="73"/>
                  </a:lnTo>
                  <a:cubicBezTo>
                    <a:pt x="1649198" y="-220"/>
                    <a:pt x="1650635" y="380"/>
                    <a:pt x="1651422" y="1584"/>
                  </a:cubicBezTo>
                  <a:cubicBezTo>
                    <a:pt x="1652329" y="2735"/>
                    <a:pt x="1652329" y="4360"/>
                    <a:pt x="1651422" y="5511"/>
                  </a:cubicBezTo>
                  <a:lnTo>
                    <a:pt x="394606" y="1942311"/>
                  </a:lnTo>
                  <a:cubicBezTo>
                    <a:pt x="394031" y="1943111"/>
                    <a:pt x="393154" y="1943655"/>
                    <a:pt x="392186" y="1943821"/>
                  </a:cubicBezTo>
                  <a:close/>
                  <a:moveTo>
                    <a:pt x="7987" y="332338"/>
                  </a:moveTo>
                  <a:lnTo>
                    <a:pt x="394606" y="1931437"/>
                  </a:lnTo>
                  <a:lnTo>
                    <a:pt x="1640985" y="913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 name="Google Shape;74;p3"/>
            <p:cNvSpPr/>
            <p:nvPr/>
          </p:nvSpPr>
          <p:spPr>
            <a:xfrm>
              <a:off x="10067858" y="2436898"/>
              <a:ext cx="749846" cy="1100116"/>
            </a:xfrm>
            <a:custGeom>
              <a:rect b="b" l="l" r="r" t="t"/>
              <a:pathLst>
                <a:path extrusionOk="0" h="1100116" w="749846">
                  <a:moveTo>
                    <a:pt x="124642" y="1099663"/>
                  </a:moveTo>
                  <a:cubicBezTo>
                    <a:pt x="124052" y="1099799"/>
                    <a:pt x="123416" y="1099799"/>
                    <a:pt x="122826" y="1099663"/>
                  </a:cubicBezTo>
                  <a:cubicBezTo>
                    <a:pt x="121858" y="1099059"/>
                    <a:pt x="121193" y="1098078"/>
                    <a:pt x="121011" y="1096945"/>
                  </a:cubicBezTo>
                  <a:lnTo>
                    <a:pt x="4" y="3794"/>
                  </a:lnTo>
                  <a:cubicBezTo>
                    <a:pt x="-87" y="1801"/>
                    <a:pt x="1471" y="94"/>
                    <a:pt x="3468" y="4"/>
                  </a:cubicBezTo>
                  <a:cubicBezTo>
                    <a:pt x="4496" y="-42"/>
                    <a:pt x="5479" y="351"/>
                    <a:pt x="6205" y="1076"/>
                  </a:cubicBezTo>
                  <a:lnTo>
                    <a:pt x="748890" y="816634"/>
                  </a:lnTo>
                  <a:cubicBezTo>
                    <a:pt x="749646" y="817510"/>
                    <a:pt x="749979" y="818673"/>
                    <a:pt x="749798" y="819806"/>
                  </a:cubicBezTo>
                  <a:cubicBezTo>
                    <a:pt x="749480" y="820893"/>
                    <a:pt x="748708" y="821769"/>
                    <a:pt x="747680" y="822223"/>
                  </a:cubicBezTo>
                  <a:lnTo>
                    <a:pt x="125398" y="1100116"/>
                  </a:lnTo>
                  <a:cubicBezTo>
                    <a:pt x="125126" y="1100011"/>
                    <a:pt x="124869" y="1099860"/>
                    <a:pt x="124642" y="1099663"/>
                  </a:cubicBezTo>
                  <a:close/>
                  <a:moveTo>
                    <a:pt x="8928" y="13460"/>
                  </a:moveTo>
                  <a:lnTo>
                    <a:pt x="127515" y="1090904"/>
                  </a:lnTo>
                  <a:lnTo>
                    <a:pt x="740873" y="81708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 name="Google Shape;75;p3"/>
            <p:cNvSpPr/>
            <p:nvPr/>
          </p:nvSpPr>
          <p:spPr>
            <a:xfrm>
              <a:off x="10069601" y="2436044"/>
              <a:ext cx="1266044" cy="822642"/>
            </a:xfrm>
            <a:custGeom>
              <a:rect b="b" l="l" r="r" t="t"/>
              <a:pathLst>
                <a:path extrusionOk="0" h="822642" w="1266044">
                  <a:moveTo>
                    <a:pt x="745936" y="822623"/>
                  </a:moveTo>
                  <a:lnTo>
                    <a:pt x="745936" y="822623"/>
                  </a:lnTo>
                  <a:cubicBezTo>
                    <a:pt x="744984" y="822563"/>
                    <a:pt x="744076" y="822200"/>
                    <a:pt x="743365" y="821566"/>
                  </a:cubicBezTo>
                  <a:lnTo>
                    <a:pt x="681" y="6007"/>
                  </a:lnTo>
                  <a:cubicBezTo>
                    <a:pt x="-227" y="4739"/>
                    <a:pt x="-227" y="3047"/>
                    <a:pt x="681" y="1779"/>
                  </a:cubicBezTo>
                  <a:cubicBezTo>
                    <a:pt x="1452" y="389"/>
                    <a:pt x="3070" y="-291"/>
                    <a:pt x="4613" y="117"/>
                  </a:cubicBezTo>
                  <a:lnTo>
                    <a:pt x="1263395" y="322716"/>
                  </a:lnTo>
                  <a:cubicBezTo>
                    <a:pt x="1264651" y="323048"/>
                    <a:pt x="1265634" y="324030"/>
                    <a:pt x="1265967" y="325284"/>
                  </a:cubicBezTo>
                  <a:cubicBezTo>
                    <a:pt x="1266224" y="326552"/>
                    <a:pt x="1265831" y="327851"/>
                    <a:pt x="1264908" y="328757"/>
                  </a:cubicBezTo>
                  <a:lnTo>
                    <a:pt x="748962" y="821415"/>
                  </a:lnTo>
                  <a:cubicBezTo>
                    <a:pt x="748220" y="822291"/>
                    <a:pt x="747086" y="822744"/>
                    <a:pt x="745936" y="822623"/>
                  </a:cubicBezTo>
                  <a:close/>
                  <a:moveTo>
                    <a:pt x="13840" y="10236"/>
                  </a:moveTo>
                  <a:lnTo>
                    <a:pt x="745936" y="814014"/>
                  </a:lnTo>
                  <a:lnTo>
                    <a:pt x="1254017" y="32905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 name="Google Shape;76;p3"/>
            <p:cNvSpPr/>
            <p:nvPr/>
          </p:nvSpPr>
          <p:spPr>
            <a:xfrm>
              <a:off x="10068504" y="499432"/>
              <a:ext cx="1266458" cy="2266578"/>
            </a:xfrm>
            <a:custGeom>
              <a:rect b="b" l="l" r="r" t="t"/>
              <a:pathLst>
                <a:path extrusionOk="0" h="2266578" w="1266458">
                  <a:moveTo>
                    <a:pt x="1262224" y="2266578"/>
                  </a:moveTo>
                  <a:lnTo>
                    <a:pt x="1261316" y="2266578"/>
                  </a:lnTo>
                  <a:lnTo>
                    <a:pt x="2685" y="1943979"/>
                  </a:lnTo>
                  <a:cubicBezTo>
                    <a:pt x="749" y="1943451"/>
                    <a:pt x="-400" y="1941457"/>
                    <a:pt x="129" y="1939539"/>
                  </a:cubicBezTo>
                  <a:cubicBezTo>
                    <a:pt x="220" y="1939177"/>
                    <a:pt x="371" y="1938844"/>
                    <a:pt x="567" y="1938542"/>
                  </a:cubicBezTo>
                  <a:lnTo>
                    <a:pt x="1256779" y="2346"/>
                  </a:lnTo>
                  <a:cubicBezTo>
                    <a:pt x="1257398" y="532"/>
                    <a:pt x="1259380" y="-434"/>
                    <a:pt x="1261195" y="190"/>
                  </a:cubicBezTo>
                  <a:cubicBezTo>
                    <a:pt x="1261240" y="203"/>
                    <a:pt x="1261271" y="217"/>
                    <a:pt x="1261316" y="232"/>
                  </a:cubicBezTo>
                  <a:cubicBezTo>
                    <a:pt x="1262829" y="638"/>
                    <a:pt x="1263873" y="1996"/>
                    <a:pt x="1263888" y="3554"/>
                  </a:cubicBezTo>
                  <a:lnTo>
                    <a:pt x="1266459" y="2262500"/>
                  </a:lnTo>
                  <a:cubicBezTo>
                    <a:pt x="1266444" y="2263603"/>
                    <a:pt x="1265869" y="2264615"/>
                    <a:pt x="1264946" y="2265219"/>
                  </a:cubicBezTo>
                  <a:cubicBezTo>
                    <a:pt x="1264281" y="2266049"/>
                    <a:pt x="1263283" y="2266548"/>
                    <a:pt x="1262224" y="2266578"/>
                  </a:cubicBezTo>
                  <a:close/>
                  <a:moveTo>
                    <a:pt x="9189" y="1938240"/>
                  </a:moveTo>
                  <a:lnTo>
                    <a:pt x="1258745" y="2258423"/>
                  </a:lnTo>
                  <a:lnTo>
                    <a:pt x="1256173" y="1624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 name="Google Shape;77;p3"/>
            <p:cNvSpPr/>
            <p:nvPr/>
          </p:nvSpPr>
          <p:spPr>
            <a:xfrm>
              <a:off x="8916665" y="4673170"/>
              <a:ext cx="1604985" cy="1196643"/>
            </a:xfrm>
            <a:custGeom>
              <a:rect b="b" l="l" r="r" t="t"/>
              <a:pathLst>
                <a:path extrusionOk="0" h="1196643" w="1604985">
                  <a:moveTo>
                    <a:pt x="3439" y="1196644"/>
                  </a:moveTo>
                  <a:cubicBezTo>
                    <a:pt x="1442" y="1196538"/>
                    <a:pt x="-101" y="1194831"/>
                    <a:pt x="5" y="1192837"/>
                  </a:cubicBezTo>
                  <a:cubicBezTo>
                    <a:pt x="5" y="1192596"/>
                    <a:pt x="51" y="1192354"/>
                    <a:pt x="111" y="1192112"/>
                  </a:cubicBezTo>
                  <a:lnTo>
                    <a:pt x="304899" y="2756"/>
                  </a:lnTo>
                  <a:cubicBezTo>
                    <a:pt x="305217" y="1639"/>
                    <a:pt x="306064" y="732"/>
                    <a:pt x="307168" y="340"/>
                  </a:cubicBezTo>
                  <a:cubicBezTo>
                    <a:pt x="308182" y="-113"/>
                    <a:pt x="309331" y="-113"/>
                    <a:pt x="310345" y="340"/>
                  </a:cubicBezTo>
                  <a:lnTo>
                    <a:pt x="1603463" y="892168"/>
                  </a:lnTo>
                  <a:cubicBezTo>
                    <a:pt x="1605096" y="893331"/>
                    <a:pt x="1605474" y="895597"/>
                    <a:pt x="1604310" y="897228"/>
                  </a:cubicBezTo>
                  <a:cubicBezTo>
                    <a:pt x="1603780" y="897968"/>
                    <a:pt x="1602994" y="898481"/>
                    <a:pt x="1602101" y="898663"/>
                  </a:cubicBezTo>
                  <a:lnTo>
                    <a:pt x="4195" y="1196492"/>
                  </a:lnTo>
                  <a:close/>
                  <a:moveTo>
                    <a:pt x="310647" y="10006"/>
                  </a:moveTo>
                  <a:lnTo>
                    <a:pt x="8128" y="1188035"/>
                  </a:lnTo>
                  <a:lnTo>
                    <a:pt x="1592269" y="89322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 name="Google Shape;78;p3"/>
            <p:cNvSpPr/>
            <p:nvPr/>
          </p:nvSpPr>
          <p:spPr>
            <a:xfrm>
              <a:off x="8916591" y="5565155"/>
              <a:ext cx="1605219" cy="762579"/>
            </a:xfrm>
            <a:custGeom>
              <a:rect b="b" l="l" r="r" t="t"/>
              <a:pathLst>
                <a:path extrusionOk="0" h="762579" w="1605219">
                  <a:moveTo>
                    <a:pt x="948885" y="762579"/>
                  </a:moveTo>
                  <a:lnTo>
                    <a:pt x="947372" y="762579"/>
                  </a:lnTo>
                  <a:lnTo>
                    <a:pt x="2000" y="304507"/>
                  </a:lnTo>
                  <a:cubicBezTo>
                    <a:pt x="623" y="303858"/>
                    <a:pt x="-178" y="302393"/>
                    <a:pt x="34" y="300882"/>
                  </a:cubicBezTo>
                  <a:cubicBezTo>
                    <a:pt x="291" y="299387"/>
                    <a:pt x="1425" y="298209"/>
                    <a:pt x="2907" y="297862"/>
                  </a:cubicBezTo>
                  <a:lnTo>
                    <a:pt x="1600965" y="32"/>
                  </a:lnTo>
                  <a:cubicBezTo>
                    <a:pt x="1602432" y="-165"/>
                    <a:pt x="1603869" y="560"/>
                    <a:pt x="1604595" y="1844"/>
                  </a:cubicBezTo>
                  <a:cubicBezTo>
                    <a:pt x="1605427" y="3068"/>
                    <a:pt x="1605427" y="4699"/>
                    <a:pt x="1604595" y="5922"/>
                  </a:cubicBezTo>
                  <a:lnTo>
                    <a:pt x="951910" y="761069"/>
                  </a:lnTo>
                  <a:cubicBezTo>
                    <a:pt x="951169" y="761990"/>
                    <a:pt x="950065" y="762534"/>
                    <a:pt x="948885" y="762579"/>
                  </a:cubicBezTo>
                  <a:close/>
                  <a:moveTo>
                    <a:pt x="14857" y="302544"/>
                  </a:moveTo>
                  <a:lnTo>
                    <a:pt x="947977" y="754725"/>
                  </a:lnTo>
                  <a:lnTo>
                    <a:pt x="1592343" y="909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 name="Google Shape;79;p3"/>
            <p:cNvSpPr/>
            <p:nvPr/>
          </p:nvSpPr>
          <p:spPr>
            <a:xfrm>
              <a:off x="9221476" y="4673963"/>
              <a:ext cx="1715057" cy="898775"/>
            </a:xfrm>
            <a:custGeom>
              <a:rect b="b" l="l" r="r" t="t"/>
              <a:pathLst>
                <a:path extrusionOk="0" h="898775" w="1715057">
                  <a:moveTo>
                    <a:pt x="1296685" y="898323"/>
                  </a:moveTo>
                  <a:cubicBezTo>
                    <a:pt x="1296035" y="898474"/>
                    <a:pt x="1295369" y="898474"/>
                    <a:pt x="1294719" y="898323"/>
                  </a:cubicBezTo>
                  <a:lnTo>
                    <a:pt x="1601" y="6495"/>
                  </a:lnTo>
                  <a:cubicBezTo>
                    <a:pt x="209" y="5649"/>
                    <a:pt x="-366" y="3927"/>
                    <a:pt x="239" y="2417"/>
                  </a:cubicBezTo>
                  <a:cubicBezTo>
                    <a:pt x="754" y="952"/>
                    <a:pt x="2160" y="-30"/>
                    <a:pt x="3718" y="1"/>
                  </a:cubicBezTo>
                  <a:lnTo>
                    <a:pt x="1711741" y="82463"/>
                  </a:lnTo>
                  <a:cubicBezTo>
                    <a:pt x="1712966" y="82493"/>
                    <a:pt x="1714056" y="83188"/>
                    <a:pt x="1714615" y="84275"/>
                  </a:cubicBezTo>
                  <a:cubicBezTo>
                    <a:pt x="1715205" y="85302"/>
                    <a:pt x="1715205" y="86571"/>
                    <a:pt x="1714615" y="87598"/>
                  </a:cubicBezTo>
                  <a:lnTo>
                    <a:pt x="1299710" y="896964"/>
                  </a:lnTo>
                  <a:cubicBezTo>
                    <a:pt x="1299271" y="897885"/>
                    <a:pt x="1298440" y="898550"/>
                    <a:pt x="1297442" y="898776"/>
                  </a:cubicBezTo>
                  <a:close/>
                  <a:moveTo>
                    <a:pt x="15819" y="7250"/>
                  </a:moveTo>
                  <a:lnTo>
                    <a:pt x="1295324" y="889714"/>
                  </a:lnTo>
                  <a:lnTo>
                    <a:pt x="1705993" y="8925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 name="Google Shape;80;p3"/>
            <p:cNvSpPr/>
            <p:nvPr/>
          </p:nvSpPr>
          <p:spPr>
            <a:xfrm>
              <a:off x="9861885" y="5565816"/>
              <a:ext cx="659833" cy="918989"/>
            </a:xfrm>
            <a:custGeom>
              <a:rect b="b" l="l" r="r" t="t"/>
              <a:pathLst>
                <a:path extrusionOk="0" h="918989" w="659833">
                  <a:moveTo>
                    <a:pt x="446176" y="918838"/>
                  </a:moveTo>
                  <a:lnTo>
                    <a:pt x="444966" y="918838"/>
                  </a:lnTo>
                  <a:lnTo>
                    <a:pt x="2380" y="762070"/>
                  </a:lnTo>
                  <a:cubicBezTo>
                    <a:pt x="1307" y="761632"/>
                    <a:pt x="475" y="760756"/>
                    <a:pt x="112" y="759653"/>
                  </a:cubicBezTo>
                  <a:cubicBezTo>
                    <a:pt x="-176" y="758490"/>
                    <a:pt x="97" y="757252"/>
                    <a:pt x="868" y="756331"/>
                  </a:cubicBezTo>
                  <a:lnTo>
                    <a:pt x="653553" y="1184"/>
                  </a:lnTo>
                  <a:cubicBezTo>
                    <a:pt x="654672" y="-39"/>
                    <a:pt x="656472" y="-356"/>
                    <a:pt x="657940" y="429"/>
                  </a:cubicBezTo>
                  <a:cubicBezTo>
                    <a:pt x="659346" y="1199"/>
                    <a:pt x="660088" y="2785"/>
                    <a:pt x="659755" y="4356"/>
                  </a:cubicBezTo>
                  <a:lnTo>
                    <a:pt x="449655" y="916573"/>
                  </a:lnTo>
                  <a:cubicBezTo>
                    <a:pt x="449428" y="917570"/>
                    <a:pt x="448838" y="918430"/>
                    <a:pt x="447991" y="918990"/>
                  </a:cubicBezTo>
                  <a:close/>
                  <a:moveTo>
                    <a:pt x="9641" y="756784"/>
                  </a:moveTo>
                  <a:lnTo>
                    <a:pt x="443605" y="910532"/>
                  </a:lnTo>
                  <a:lnTo>
                    <a:pt x="649620" y="1613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 name="Google Shape;81;p3"/>
            <p:cNvSpPr/>
            <p:nvPr/>
          </p:nvSpPr>
          <p:spPr>
            <a:xfrm>
              <a:off x="10304558" y="5565215"/>
              <a:ext cx="1067212" cy="919439"/>
            </a:xfrm>
            <a:custGeom>
              <a:rect b="b" l="l" r="r" t="t"/>
              <a:pathLst>
                <a:path extrusionOk="0" h="919439" w="1067212">
                  <a:moveTo>
                    <a:pt x="3504" y="919439"/>
                  </a:moveTo>
                  <a:cubicBezTo>
                    <a:pt x="1341" y="919198"/>
                    <a:pt x="-217" y="917264"/>
                    <a:pt x="25" y="915105"/>
                  </a:cubicBezTo>
                  <a:cubicBezTo>
                    <a:pt x="25" y="915090"/>
                    <a:pt x="25" y="915075"/>
                    <a:pt x="25" y="915059"/>
                  </a:cubicBezTo>
                  <a:lnTo>
                    <a:pt x="210124" y="2691"/>
                  </a:lnTo>
                  <a:cubicBezTo>
                    <a:pt x="210396" y="1453"/>
                    <a:pt x="211334" y="471"/>
                    <a:pt x="212544" y="124"/>
                  </a:cubicBezTo>
                  <a:cubicBezTo>
                    <a:pt x="213785" y="-208"/>
                    <a:pt x="215101" y="139"/>
                    <a:pt x="216023" y="1030"/>
                  </a:cubicBezTo>
                  <a:lnTo>
                    <a:pt x="1066102" y="820364"/>
                  </a:lnTo>
                  <a:cubicBezTo>
                    <a:pt x="1067116" y="821270"/>
                    <a:pt x="1067478" y="822705"/>
                    <a:pt x="1067010" y="823989"/>
                  </a:cubicBezTo>
                  <a:cubicBezTo>
                    <a:pt x="1066556" y="825303"/>
                    <a:pt x="1065376" y="826254"/>
                    <a:pt x="1063985" y="826405"/>
                  </a:cubicBezTo>
                  <a:lnTo>
                    <a:pt x="3806" y="919288"/>
                  </a:lnTo>
                  <a:close/>
                  <a:moveTo>
                    <a:pt x="215267" y="10394"/>
                  </a:moveTo>
                  <a:lnTo>
                    <a:pt x="7588" y="911888"/>
                  </a:lnTo>
                  <a:lnTo>
                    <a:pt x="1055514" y="82006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 name="Google Shape;82;p3"/>
            <p:cNvSpPr/>
            <p:nvPr/>
          </p:nvSpPr>
          <p:spPr>
            <a:xfrm>
              <a:off x="10514966" y="4755780"/>
              <a:ext cx="887310" cy="816538"/>
            </a:xfrm>
            <a:custGeom>
              <a:rect b="b" l="l" r="r" t="t"/>
              <a:pathLst>
                <a:path extrusionOk="0" h="816538" w="887310">
                  <a:moveTo>
                    <a:pt x="3195" y="816505"/>
                  </a:moveTo>
                  <a:cubicBezTo>
                    <a:pt x="2227" y="816521"/>
                    <a:pt x="1289" y="816143"/>
                    <a:pt x="624" y="815448"/>
                  </a:cubicBezTo>
                  <a:cubicBezTo>
                    <a:pt x="-208" y="814225"/>
                    <a:pt x="-208" y="812594"/>
                    <a:pt x="624" y="811371"/>
                  </a:cubicBezTo>
                  <a:lnTo>
                    <a:pt x="415529" y="2004"/>
                  </a:lnTo>
                  <a:cubicBezTo>
                    <a:pt x="415983" y="1007"/>
                    <a:pt x="416875" y="282"/>
                    <a:pt x="417949" y="41"/>
                  </a:cubicBezTo>
                  <a:cubicBezTo>
                    <a:pt x="418978" y="-110"/>
                    <a:pt x="420006" y="162"/>
                    <a:pt x="420823" y="796"/>
                  </a:cubicBezTo>
                  <a:lnTo>
                    <a:pt x="885795" y="357981"/>
                  </a:lnTo>
                  <a:cubicBezTo>
                    <a:pt x="886794" y="358660"/>
                    <a:pt x="887353" y="359808"/>
                    <a:pt x="887308" y="361001"/>
                  </a:cubicBezTo>
                  <a:cubicBezTo>
                    <a:pt x="887141" y="362209"/>
                    <a:pt x="886415" y="363266"/>
                    <a:pt x="885341" y="363871"/>
                  </a:cubicBezTo>
                  <a:lnTo>
                    <a:pt x="5464" y="816052"/>
                  </a:lnTo>
                  <a:cubicBezTo>
                    <a:pt x="4784" y="816460"/>
                    <a:pt x="3982" y="816611"/>
                    <a:pt x="3195" y="816505"/>
                  </a:cubicBezTo>
                  <a:close/>
                  <a:moveTo>
                    <a:pt x="419311" y="8952"/>
                  </a:moveTo>
                  <a:lnTo>
                    <a:pt x="10910" y="804725"/>
                  </a:lnTo>
                  <a:lnTo>
                    <a:pt x="876114" y="36009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 name="Google Shape;83;p3"/>
            <p:cNvSpPr/>
            <p:nvPr/>
          </p:nvSpPr>
          <p:spPr>
            <a:xfrm>
              <a:off x="10514584" y="5202666"/>
              <a:ext cx="1222628" cy="1189558"/>
            </a:xfrm>
            <a:custGeom>
              <a:rect b="b" l="l" r="r" t="t"/>
              <a:pathLst>
                <a:path extrusionOk="0" h="1189558" w="1222628">
                  <a:moveTo>
                    <a:pt x="853656" y="1188954"/>
                  </a:moveTo>
                  <a:cubicBezTo>
                    <a:pt x="852733" y="1188984"/>
                    <a:pt x="851841" y="1188607"/>
                    <a:pt x="851236" y="1187897"/>
                  </a:cubicBezTo>
                  <a:lnTo>
                    <a:pt x="1157" y="368563"/>
                  </a:lnTo>
                  <a:cubicBezTo>
                    <a:pt x="204" y="367747"/>
                    <a:pt x="-204" y="366464"/>
                    <a:pt x="98" y="365240"/>
                  </a:cubicBezTo>
                  <a:cubicBezTo>
                    <a:pt x="370" y="364001"/>
                    <a:pt x="1308" y="363020"/>
                    <a:pt x="2518" y="362673"/>
                  </a:cubicBezTo>
                  <a:lnTo>
                    <a:pt x="1218040" y="202"/>
                  </a:lnTo>
                  <a:cubicBezTo>
                    <a:pt x="1219326" y="-266"/>
                    <a:pt x="1220763" y="97"/>
                    <a:pt x="1221671" y="1108"/>
                  </a:cubicBezTo>
                  <a:cubicBezTo>
                    <a:pt x="1222578" y="2030"/>
                    <a:pt x="1222866" y="3374"/>
                    <a:pt x="1222427" y="4582"/>
                  </a:cubicBezTo>
                  <a:lnTo>
                    <a:pt x="856984" y="1187142"/>
                  </a:lnTo>
                  <a:cubicBezTo>
                    <a:pt x="856681" y="1188335"/>
                    <a:pt x="855758" y="1189256"/>
                    <a:pt x="854564" y="1189558"/>
                  </a:cubicBezTo>
                  <a:close/>
                  <a:moveTo>
                    <a:pt x="10384" y="367656"/>
                  </a:moveTo>
                  <a:lnTo>
                    <a:pt x="851992" y="1178835"/>
                  </a:lnTo>
                  <a:lnTo>
                    <a:pt x="1213805" y="911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 name="Google Shape;84;p3"/>
            <p:cNvSpPr/>
            <p:nvPr/>
          </p:nvSpPr>
          <p:spPr>
            <a:xfrm>
              <a:off x="10514625" y="5113081"/>
              <a:ext cx="1222688" cy="459204"/>
            </a:xfrm>
            <a:custGeom>
              <a:rect b="b" l="l" r="r" t="t"/>
              <a:pathLst>
                <a:path extrusionOk="0" h="459204" w="1222688">
                  <a:moveTo>
                    <a:pt x="3536" y="459205"/>
                  </a:moveTo>
                  <a:cubicBezTo>
                    <a:pt x="2084" y="459144"/>
                    <a:pt x="783" y="458269"/>
                    <a:pt x="208" y="456939"/>
                  </a:cubicBezTo>
                  <a:cubicBezTo>
                    <a:pt x="-382" y="455263"/>
                    <a:pt x="315" y="453420"/>
                    <a:pt x="1872" y="452559"/>
                  </a:cubicBezTo>
                  <a:lnTo>
                    <a:pt x="881749" y="227"/>
                  </a:lnTo>
                  <a:cubicBezTo>
                    <a:pt x="882581" y="-76"/>
                    <a:pt x="883489" y="-76"/>
                    <a:pt x="884321" y="227"/>
                  </a:cubicBezTo>
                  <a:lnTo>
                    <a:pt x="1219966" y="89636"/>
                  </a:lnTo>
                  <a:cubicBezTo>
                    <a:pt x="1221493" y="90135"/>
                    <a:pt x="1222583" y="91509"/>
                    <a:pt x="1222688" y="93110"/>
                  </a:cubicBezTo>
                  <a:cubicBezTo>
                    <a:pt x="1222643" y="94695"/>
                    <a:pt x="1221614" y="96085"/>
                    <a:pt x="1220117" y="96583"/>
                  </a:cubicBezTo>
                  <a:lnTo>
                    <a:pt x="4595" y="459054"/>
                  </a:lnTo>
                  <a:close/>
                  <a:moveTo>
                    <a:pt x="883867" y="7174"/>
                  </a:moveTo>
                  <a:lnTo>
                    <a:pt x="39234" y="441383"/>
                  </a:lnTo>
                  <a:lnTo>
                    <a:pt x="1206050" y="9311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 name="Google Shape;85;p3"/>
            <p:cNvSpPr/>
            <p:nvPr/>
          </p:nvSpPr>
          <p:spPr>
            <a:xfrm>
              <a:off x="5265450" y="5427479"/>
              <a:ext cx="1221896" cy="595780"/>
            </a:xfrm>
            <a:custGeom>
              <a:rect b="b" l="l" r="r" t="t"/>
              <a:pathLst>
                <a:path extrusionOk="0" h="595780" w="1221896">
                  <a:moveTo>
                    <a:pt x="3551" y="595781"/>
                  </a:moveTo>
                  <a:cubicBezTo>
                    <a:pt x="2085" y="595766"/>
                    <a:pt x="773" y="594875"/>
                    <a:pt x="223" y="593515"/>
                  </a:cubicBezTo>
                  <a:cubicBezTo>
                    <a:pt x="-375" y="591929"/>
                    <a:pt x="264" y="590132"/>
                    <a:pt x="1736" y="589286"/>
                  </a:cubicBezTo>
                  <a:lnTo>
                    <a:pt x="1008368" y="272"/>
                  </a:lnTo>
                  <a:cubicBezTo>
                    <a:pt x="1009238" y="-91"/>
                    <a:pt x="1010221" y="-91"/>
                    <a:pt x="1011091" y="272"/>
                  </a:cubicBezTo>
                  <a:cubicBezTo>
                    <a:pt x="1012015" y="544"/>
                    <a:pt x="1012815" y="1133"/>
                    <a:pt x="1013360" y="1933"/>
                  </a:cubicBezTo>
                  <a:lnTo>
                    <a:pt x="1221493" y="371955"/>
                  </a:lnTo>
                  <a:cubicBezTo>
                    <a:pt x="1222031" y="372937"/>
                    <a:pt x="1222031" y="374145"/>
                    <a:pt x="1221493" y="375127"/>
                  </a:cubicBezTo>
                  <a:cubicBezTo>
                    <a:pt x="1220992" y="376154"/>
                    <a:pt x="1220039" y="376879"/>
                    <a:pt x="1218922" y="377090"/>
                  </a:cubicBezTo>
                  <a:lnTo>
                    <a:pt x="4156" y="595781"/>
                  </a:lnTo>
                  <a:close/>
                  <a:moveTo>
                    <a:pt x="1008822" y="8579"/>
                  </a:moveTo>
                  <a:lnTo>
                    <a:pt x="22610" y="584755"/>
                  </a:lnTo>
                  <a:lnTo>
                    <a:pt x="1212871" y="37059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 name="Google Shape;86;p3"/>
            <p:cNvSpPr/>
            <p:nvPr/>
          </p:nvSpPr>
          <p:spPr>
            <a:xfrm>
              <a:off x="6272506" y="5304445"/>
              <a:ext cx="628754" cy="500278"/>
            </a:xfrm>
            <a:custGeom>
              <a:rect b="b" l="l" r="r" t="t"/>
              <a:pathLst>
                <a:path extrusionOk="0" h="500278" w="628754">
                  <a:moveTo>
                    <a:pt x="211260" y="500275"/>
                  </a:moveTo>
                  <a:lnTo>
                    <a:pt x="211260" y="500275"/>
                  </a:lnTo>
                  <a:cubicBezTo>
                    <a:pt x="210136" y="500200"/>
                    <a:pt x="209122" y="499580"/>
                    <a:pt x="208537" y="498614"/>
                  </a:cubicBezTo>
                  <a:lnTo>
                    <a:pt x="404" y="128592"/>
                  </a:lnTo>
                  <a:cubicBezTo>
                    <a:pt x="-135" y="127610"/>
                    <a:pt x="-135" y="126402"/>
                    <a:pt x="404" y="125420"/>
                  </a:cubicBezTo>
                  <a:cubicBezTo>
                    <a:pt x="838" y="124348"/>
                    <a:pt x="1823" y="123593"/>
                    <a:pt x="2975" y="123457"/>
                  </a:cubicBezTo>
                  <a:lnTo>
                    <a:pt x="624350" y="66"/>
                  </a:lnTo>
                  <a:cubicBezTo>
                    <a:pt x="625832" y="-221"/>
                    <a:pt x="627344" y="444"/>
                    <a:pt x="628131" y="1727"/>
                  </a:cubicBezTo>
                  <a:cubicBezTo>
                    <a:pt x="628963" y="2951"/>
                    <a:pt x="628963" y="4582"/>
                    <a:pt x="628131" y="5805"/>
                  </a:cubicBezTo>
                  <a:lnTo>
                    <a:pt x="213982" y="498916"/>
                  </a:lnTo>
                  <a:cubicBezTo>
                    <a:pt x="213365" y="499807"/>
                    <a:pt x="212340" y="500320"/>
                    <a:pt x="211260" y="500275"/>
                  </a:cubicBezTo>
                  <a:close/>
                  <a:moveTo>
                    <a:pt x="8572" y="129196"/>
                  </a:moveTo>
                  <a:lnTo>
                    <a:pt x="211865" y="490458"/>
                  </a:lnTo>
                  <a:lnTo>
                    <a:pt x="615425" y="882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 name="Google Shape;87;p3"/>
            <p:cNvSpPr/>
            <p:nvPr/>
          </p:nvSpPr>
          <p:spPr>
            <a:xfrm>
              <a:off x="8239628" y="2554611"/>
              <a:ext cx="202304" cy="757930"/>
            </a:xfrm>
            <a:custGeom>
              <a:rect b="b" l="l" r="r" t="t"/>
              <a:pathLst>
                <a:path extrusionOk="0" h="757930" w="202304">
                  <a:moveTo>
                    <a:pt x="2682" y="757823"/>
                  </a:moveTo>
                  <a:lnTo>
                    <a:pt x="2682" y="757823"/>
                  </a:lnTo>
                  <a:cubicBezTo>
                    <a:pt x="776" y="757309"/>
                    <a:pt x="-374" y="755361"/>
                    <a:pt x="111" y="753443"/>
                  </a:cubicBezTo>
                  <a:lnTo>
                    <a:pt x="195387" y="2676"/>
                  </a:lnTo>
                  <a:cubicBezTo>
                    <a:pt x="195825" y="803"/>
                    <a:pt x="197701" y="-345"/>
                    <a:pt x="199577" y="93"/>
                  </a:cubicBezTo>
                  <a:cubicBezTo>
                    <a:pt x="199592" y="93"/>
                    <a:pt x="199607" y="108"/>
                    <a:pt x="199622" y="108"/>
                  </a:cubicBezTo>
                  <a:cubicBezTo>
                    <a:pt x="201528" y="622"/>
                    <a:pt x="202677" y="2570"/>
                    <a:pt x="202193" y="4488"/>
                  </a:cubicBezTo>
                  <a:lnTo>
                    <a:pt x="6917" y="755255"/>
                  </a:lnTo>
                  <a:cubicBezTo>
                    <a:pt x="6479" y="757128"/>
                    <a:pt x="4603" y="758276"/>
                    <a:pt x="2727" y="757838"/>
                  </a:cubicBezTo>
                  <a:cubicBezTo>
                    <a:pt x="2712" y="757838"/>
                    <a:pt x="2697" y="757823"/>
                    <a:pt x="2682" y="757823"/>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 name="Google Shape;88;p3"/>
            <p:cNvSpPr/>
            <p:nvPr/>
          </p:nvSpPr>
          <p:spPr>
            <a:xfrm>
              <a:off x="8238884" y="2554682"/>
              <a:ext cx="1022622" cy="757759"/>
            </a:xfrm>
            <a:custGeom>
              <a:rect b="b" l="l" r="r" t="t"/>
              <a:pathLst>
                <a:path extrusionOk="0" h="757759" w="1022622">
                  <a:moveTo>
                    <a:pt x="3426" y="757752"/>
                  </a:moveTo>
                  <a:cubicBezTo>
                    <a:pt x="2624" y="757737"/>
                    <a:pt x="1867" y="757420"/>
                    <a:pt x="1308" y="756846"/>
                  </a:cubicBezTo>
                  <a:cubicBezTo>
                    <a:pt x="249" y="755970"/>
                    <a:pt x="-220" y="754565"/>
                    <a:pt x="98" y="753221"/>
                  </a:cubicBezTo>
                  <a:lnTo>
                    <a:pt x="195374" y="2454"/>
                  </a:lnTo>
                  <a:cubicBezTo>
                    <a:pt x="195540" y="1518"/>
                    <a:pt x="196160" y="732"/>
                    <a:pt x="197038" y="340"/>
                  </a:cubicBezTo>
                  <a:cubicBezTo>
                    <a:pt x="197885" y="-113"/>
                    <a:pt x="198913" y="-113"/>
                    <a:pt x="199760" y="340"/>
                  </a:cubicBezTo>
                  <a:lnTo>
                    <a:pt x="1020041" y="246820"/>
                  </a:lnTo>
                  <a:cubicBezTo>
                    <a:pt x="1021448" y="247288"/>
                    <a:pt x="1022446" y="248526"/>
                    <a:pt x="1022613" y="249991"/>
                  </a:cubicBezTo>
                  <a:cubicBezTo>
                    <a:pt x="1022718" y="251441"/>
                    <a:pt x="1021932" y="252801"/>
                    <a:pt x="1020646" y="253465"/>
                  </a:cubicBezTo>
                  <a:lnTo>
                    <a:pt x="5241" y="757299"/>
                  </a:lnTo>
                  <a:cubicBezTo>
                    <a:pt x="4696" y="757631"/>
                    <a:pt x="4061" y="757797"/>
                    <a:pt x="3426" y="757752"/>
                  </a:cubicBezTo>
                  <a:close/>
                  <a:moveTo>
                    <a:pt x="201878" y="7891"/>
                  </a:moveTo>
                  <a:lnTo>
                    <a:pt x="9476" y="747935"/>
                  </a:lnTo>
                  <a:lnTo>
                    <a:pt x="1010058" y="25120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 name="Google Shape;89;p3"/>
            <p:cNvSpPr/>
            <p:nvPr/>
          </p:nvSpPr>
          <p:spPr>
            <a:xfrm>
              <a:off x="8238689" y="3305283"/>
              <a:ext cx="1197941" cy="960599"/>
            </a:xfrm>
            <a:custGeom>
              <a:rect b="b" l="l" r="r" t="t"/>
              <a:pathLst>
                <a:path extrusionOk="0" h="960599" w="1197941">
                  <a:moveTo>
                    <a:pt x="292829" y="960599"/>
                  </a:moveTo>
                  <a:cubicBezTo>
                    <a:pt x="291226" y="960599"/>
                    <a:pt x="289819" y="959557"/>
                    <a:pt x="289350" y="958032"/>
                  </a:cubicBezTo>
                  <a:lnTo>
                    <a:pt x="142" y="4584"/>
                  </a:lnTo>
                  <a:cubicBezTo>
                    <a:pt x="-282" y="3119"/>
                    <a:pt x="263" y="1548"/>
                    <a:pt x="1503" y="657"/>
                  </a:cubicBezTo>
                  <a:cubicBezTo>
                    <a:pt x="2729" y="-219"/>
                    <a:pt x="4362" y="-219"/>
                    <a:pt x="5587" y="657"/>
                  </a:cubicBezTo>
                  <a:lnTo>
                    <a:pt x="1196454" y="849291"/>
                  </a:lnTo>
                  <a:cubicBezTo>
                    <a:pt x="1197664" y="850137"/>
                    <a:pt x="1198208" y="851647"/>
                    <a:pt x="1197815" y="853067"/>
                  </a:cubicBezTo>
                  <a:cubicBezTo>
                    <a:pt x="1197483" y="854501"/>
                    <a:pt x="1196257" y="855544"/>
                    <a:pt x="1194790" y="855634"/>
                  </a:cubicBezTo>
                  <a:lnTo>
                    <a:pt x="292829" y="960599"/>
                  </a:lnTo>
                  <a:close/>
                  <a:moveTo>
                    <a:pt x="9974" y="12437"/>
                  </a:moveTo>
                  <a:lnTo>
                    <a:pt x="295250" y="953199"/>
                  </a:lnTo>
                  <a:lnTo>
                    <a:pt x="1184656" y="85019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 name="Google Shape;90;p3"/>
            <p:cNvSpPr/>
            <p:nvPr/>
          </p:nvSpPr>
          <p:spPr>
            <a:xfrm>
              <a:off x="8238828" y="2801653"/>
              <a:ext cx="1197835" cy="1360070"/>
            </a:xfrm>
            <a:custGeom>
              <a:rect b="b" l="l" r="r" t="t"/>
              <a:pathLst>
                <a:path extrusionOk="0" h="1360070" w="1197835">
                  <a:moveTo>
                    <a:pt x="1194197" y="1359868"/>
                  </a:moveTo>
                  <a:cubicBezTo>
                    <a:pt x="1193562" y="1360080"/>
                    <a:pt x="1192866" y="1360080"/>
                    <a:pt x="1192231" y="1359868"/>
                  </a:cubicBezTo>
                  <a:lnTo>
                    <a:pt x="1515" y="510630"/>
                  </a:lnTo>
                  <a:cubicBezTo>
                    <a:pt x="517" y="509890"/>
                    <a:pt x="-43" y="508697"/>
                    <a:pt x="3" y="507459"/>
                  </a:cubicBezTo>
                  <a:cubicBezTo>
                    <a:pt x="169" y="506250"/>
                    <a:pt x="895" y="505193"/>
                    <a:pt x="1969" y="504589"/>
                  </a:cubicBezTo>
                  <a:lnTo>
                    <a:pt x="1017526" y="453"/>
                  </a:lnTo>
                  <a:cubicBezTo>
                    <a:pt x="1018494" y="-151"/>
                    <a:pt x="1019734" y="-151"/>
                    <a:pt x="1020702" y="453"/>
                  </a:cubicBezTo>
                  <a:cubicBezTo>
                    <a:pt x="1021761" y="982"/>
                    <a:pt x="1022502" y="1994"/>
                    <a:pt x="1022669" y="3172"/>
                  </a:cubicBezTo>
                  <a:lnTo>
                    <a:pt x="1197827" y="1356545"/>
                  </a:lnTo>
                  <a:cubicBezTo>
                    <a:pt x="1197918" y="1357950"/>
                    <a:pt x="1197222" y="1359294"/>
                    <a:pt x="1196012" y="1360019"/>
                  </a:cubicBezTo>
                  <a:cubicBezTo>
                    <a:pt x="1195407" y="1360125"/>
                    <a:pt x="1194772" y="1360064"/>
                    <a:pt x="1194197" y="1359868"/>
                  </a:cubicBezTo>
                  <a:close/>
                  <a:moveTo>
                    <a:pt x="10439" y="507157"/>
                  </a:moveTo>
                  <a:lnTo>
                    <a:pt x="1190264" y="1348088"/>
                  </a:lnTo>
                  <a:lnTo>
                    <a:pt x="1016164" y="876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 name="Google Shape;91;p3"/>
            <p:cNvSpPr/>
            <p:nvPr/>
          </p:nvSpPr>
          <p:spPr>
            <a:xfrm>
              <a:off x="7907863" y="4258758"/>
              <a:ext cx="663790" cy="674989"/>
            </a:xfrm>
            <a:custGeom>
              <a:rect b="b" l="l" r="r" t="t"/>
              <a:pathLst>
                <a:path extrusionOk="0" h="674989" w="663790">
                  <a:moveTo>
                    <a:pt x="3490" y="674976"/>
                  </a:moveTo>
                  <a:cubicBezTo>
                    <a:pt x="2507" y="674916"/>
                    <a:pt x="1584" y="674493"/>
                    <a:pt x="919" y="673768"/>
                  </a:cubicBezTo>
                  <a:cubicBezTo>
                    <a:pt x="-306" y="672394"/>
                    <a:pt x="-306" y="670309"/>
                    <a:pt x="919" y="668935"/>
                  </a:cubicBezTo>
                  <a:lnTo>
                    <a:pt x="621083" y="1083"/>
                  </a:lnTo>
                  <a:cubicBezTo>
                    <a:pt x="622021" y="102"/>
                    <a:pt x="623428" y="-246"/>
                    <a:pt x="624714" y="177"/>
                  </a:cubicBezTo>
                  <a:cubicBezTo>
                    <a:pt x="626014" y="539"/>
                    <a:pt x="626997" y="1582"/>
                    <a:pt x="627285" y="2896"/>
                  </a:cubicBezTo>
                  <a:lnTo>
                    <a:pt x="663738" y="178694"/>
                  </a:lnTo>
                  <a:cubicBezTo>
                    <a:pt x="663965" y="180008"/>
                    <a:pt x="663436" y="181352"/>
                    <a:pt x="662377" y="182167"/>
                  </a:cubicBezTo>
                  <a:lnTo>
                    <a:pt x="6364" y="674221"/>
                  </a:lnTo>
                  <a:cubicBezTo>
                    <a:pt x="5517" y="674795"/>
                    <a:pt x="4504" y="675052"/>
                    <a:pt x="3490" y="674976"/>
                  </a:cubicBezTo>
                  <a:close/>
                  <a:moveTo>
                    <a:pt x="621083" y="10447"/>
                  </a:moveTo>
                  <a:lnTo>
                    <a:pt x="33742" y="644921"/>
                  </a:lnTo>
                  <a:lnTo>
                    <a:pt x="656478" y="17793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 name="Google Shape;92;p3"/>
            <p:cNvSpPr/>
            <p:nvPr/>
          </p:nvSpPr>
          <p:spPr>
            <a:xfrm>
              <a:off x="7907905" y="4434669"/>
              <a:ext cx="1076930" cy="499518"/>
            </a:xfrm>
            <a:custGeom>
              <a:rect b="b" l="l" r="r" t="t"/>
              <a:pathLst>
                <a:path extrusionOk="0" h="499518" w="1076930">
                  <a:moveTo>
                    <a:pt x="3449" y="499065"/>
                  </a:moveTo>
                  <a:cubicBezTo>
                    <a:pt x="2073" y="499020"/>
                    <a:pt x="847" y="498204"/>
                    <a:pt x="273" y="496951"/>
                  </a:cubicBezTo>
                  <a:cubicBezTo>
                    <a:pt x="-332" y="495410"/>
                    <a:pt x="91" y="493658"/>
                    <a:pt x="1331" y="492571"/>
                  </a:cubicBezTo>
                  <a:lnTo>
                    <a:pt x="657344" y="668"/>
                  </a:lnTo>
                  <a:cubicBezTo>
                    <a:pt x="658675" y="-223"/>
                    <a:pt x="660400" y="-223"/>
                    <a:pt x="661731" y="668"/>
                  </a:cubicBezTo>
                  <a:lnTo>
                    <a:pt x="1075577" y="311940"/>
                  </a:lnTo>
                  <a:cubicBezTo>
                    <a:pt x="1076711" y="312770"/>
                    <a:pt x="1077195" y="314220"/>
                    <a:pt x="1076787" y="315564"/>
                  </a:cubicBezTo>
                  <a:cubicBezTo>
                    <a:pt x="1076469" y="316924"/>
                    <a:pt x="1075426" y="317966"/>
                    <a:pt x="1074064" y="318283"/>
                  </a:cubicBezTo>
                  <a:lnTo>
                    <a:pt x="4054" y="499518"/>
                  </a:lnTo>
                  <a:close/>
                  <a:moveTo>
                    <a:pt x="659613" y="7918"/>
                  </a:moveTo>
                  <a:lnTo>
                    <a:pt x="18575" y="490154"/>
                  </a:lnTo>
                  <a:lnTo>
                    <a:pt x="1065896" y="313148"/>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 name="Google Shape;93;p3"/>
            <p:cNvSpPr/>
            <p:nvPr/>
          </p:nvSpPr>
          <p:spPr>
            <a:xfrm>
              <a:off x="7908465" y="4745056"/>
              <a:ext cx="1076985" cy="1124757"/>
            </a:xfrm>
            <a:custGeom>
              <a:rect b="b" l="l" r="r" t="t"/>
              <a:pathLst>
                <a:path extrusionOk="0" h="1124757" w="1076985">
                  <a:moveTo>
                    <a:pt x="1011638" y="1124758"/>
                  </a:moveTo>
                  <a:cubicBezTo>
                    <a:pt x="1010776" y="1124697"/>
                    <a:pt x="1009975" y="1124319"/>
                    <a:pt x="1009369" y="1123700"/>
                  </a:cubicBezTo>
                  <a:lnTo>
                    <a:pt x="1073" y="187318"/>
                  </a:lnTo>
                  <a:cubicBezTo>
                    <a:pt x="120" y="186442"/>
                    <a:pt x="-243" y="185083"/>
                    <a:pt x="166" y="183845"/>
                  </a:cubicBezTo>
                  <a:cubicBezTo>
                    <a:pt x="574" y="182591"/>
                    <a:pt x="1603" y="181624"/>
                    <a:pt x="2888" y="181277"/>
                  </a:cubicBezTo>
                  <a:lnTo>
                    <a:pt x="1072899" y="42"/>
                  </a:lnTo>
                  <a:cubicBezTo>
                    <a:pt x="1073942" y="-124"/>
                    <a:pt x="1075016" y="208"/>
                    <a:pt x="1075772" y="948"/>
                  </a:cubicBezTo>
                  <a:cubicBezTo>
                    <a:pt x="1076589" y="1673"/>
                    <a:pt x="1077028" y="2731"/>
                    <a:pt x="1076982" y="3818"/>
                  </a:cubicBezTo>
                  <a:lnTo>
                    <a:pt x="1015269" y="1121435"/>
                  </a:lnTo>
                  <a:cubicBezTo>
                    <a:pt x="1015178" y="1122794"/>
                    <a:pt x="1014286" y="1123987"/>
                    <a:pt x="1013000" y="1124455"/>
                  </a:cubicBezTo>
                  <a:close/>
                  <a:moveTo>
                    <a:pt x="11208" y="187318"/>
                  </a:moveTo>
                  <a:lnTo>
                    <a:pt x="1008613" y="1113430"/>
                  </a:lnTo>
                  <a:lnTo>
                    <a:pt x="1069117" y="865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 name="Google Shape;94;p3"/>
            <p:cNvSpPr/>
            <p:nvPr/>
          </p:nvSpPr>
          <p:spPr>
            <a:xfrm>
              <a:off x="10929461" y="3247197"/>
              <a:ext cx="1239093" cy="1515428"/>
            </a:xfrm>
            <a:custGeom>
              <a:rect b="b" l="l" r="r" t="t"/>
              <a:pathLst>
                <a:path extrusionOk="0" h="1515428" w="1239093">
                  <a:moveTo>
                    <a:pt x="1237278" y="732636"/>
                  </a:moveTo>
                  <a:lnTo>
                    <a:pt x="9353" y="1504396"/>
                  </a:lnTo>
                  <a:lnTo>
                    <a:pt x="405804" y="9205"/>
                  </a:lnTo>
                  <a:lnTo>
                    <a:pt x="1239094" y="360651"/>
                  </a:lnTo>
                  <a:lnTo>
                    <a:pt x="1239094" y="353099"/>
                  </a:lnTo>
                  <a:lnTo>
                    <a:pt x="404897" y="295"/>
                  </a:lnTo>
                  <a:cubicBezTo>
                    <a:pt x="403929" y="-98"/>
                    <a:pt x="402840" y="-98"/>
                    <a:pt x="401872" y="295"/>
                  </a:cubicBezTo>
                  <a:cubicBezTo>
                    <a:pt x="400919" y="687"/>
                    <a:pt x="400238" y="1548"/>
                    <a:pt x="400057" y="2560"/>
                  </a:cubicBezTo>
                  <a:lnTo>
                    <a:pt x="126" y="1511494"/>
                  </a:lnTo>
                  <a:cubicBezTo>
                    <a:pt x="-267" y="1512914"/>
                    <a:pt x="277" y="1514424"/>
                    <a:pt x="1488" y="1515270"/>
                  </a:cubicBezTo>
                  <a:cubicBezTo>
                    <a:pt x="2183" y="1515481"/>
                    <a:pt x="2909" y="1515481"/>
                    <a:pt x="3605" y="1515270"/>
                  </a:cubicBezTo>
                  <a:cubicBezTo>
                    <a:pt x="4241" y="1515466"/>
                    <a:pt x="4936" y="1515466"/>
                    <a:pt x="5571" y="1515270"/>
                  </a:cubicBezTo>
                  <a:lnTo>
                    <a:pt x="1237127" y="74124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 name="Google Shape;95;p3"/>
            <p:cNvSpPr/>
            <p:nvPr/>
          </p:nvSpPr>
          <p:spPr>
            <a:xfrm>
              <a:off x="10929338" y="3979983"/>
              <a:ext cx="1237249" cy="783089"/>
            </a:xfrm>
            <a:custGeom>
              <a:rect b="b" l="l" r="r" t="t"/>
              <a:pathLst>
                <a:path extrusionOk="0" h="783089" w="1237249">
                  <a:moveTo>
                    <a:pt x="1234073" y="644140"/>
                  </a:moveTo>
                  <a:lnTo>
                    <a:pt x="18551" y="774177"/>
                  </a:lnTo>
                  <a:lnTo>
                    <a:pt x="1237250" y="8458"/>
                  </a:lnTo>
                  <a:lnTo>
                    <a:pt x="1237250" y="0"/>
                  </a:lnTo>
                  <a:lnTo>
                    <a:pt x="1762" y="776593"/>
                  </a:lnTo>
                  <a:cubicBezTo>
                    <a:pt x="264" y="777333"/>
                    <a:pt x="-401" y="779130"/>
                    <a:pt x="249" y="780671"/>
                  </a:cubicBezTo>
                  <a:cubicBezTo>
                    <a:pt x="672" y="782151"/>
                    <a:pt x="2049" y="783148"/>
                    <a:pt x="3577" y="783087"/>
                  </a:cubicBezTo>
                  <a:lnTo>
                    <a:pt x="3577" y="783087"/>
                  </a:lnTo>
                  <a:lnTo>
                    <a:pt x="1233468" y="6513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 name="Google Shape;96;p3"/>
            <p:cNvSpPr/>
            <p:nvPr/>
          </p:nvSpPr>
          <p:spPr>
            <a:xfrm>
              <a:off x="11329274" y="3247301"/>
              <a:ext cx="840792" cy="359790"/>
            </a:xfrm>
            <a:custGeom>
              <a:rect b="b" l="l" r="r" t="t"/>
              <a:pathLst>
                <a:path extrusionOk="0" h="359790" w="840792">
                  <a:moveTo>
                    <a:pt x="839431" y="352239"/>
                  </a:moveTo>
                  <a:lnTo>
                    <a:pt x="23991" y="8194"/>
                  </a:lnTo>
                  <a:lnTo>
                    <a:pt x="840792" y="56373"/>
                  </a:lnTo>
                  <a:lnTo>
                    <a:pt x="840792" y="49274"/>
                  </a:lnTo>
                  <a:lnTo>
                    <a:pt x="3722" y="39"/>
                  </a:lnTo>
                  <a:cubicBezTo>
                    <a:pt x="1982" y="-233"/>
                    <a:pt x="364" y="960"/>
                    <a:pt x="107" y="2697"/>
                  </a:cubicBezTo>
                  <a:cubicBezTo>
                    <a:pt x="92" y="2712"/>
                    <a:pt x="92" y="2742"/>
                    <a:pt x="92" y="2757"/>
                  </a:cubicBezTo>
                  <a:cubicBezTo>
                    <a:pt x="-286" y="4403"/>
                    <a:pt x="530" y="6095"/>
                    <a:pt x="2058" y="6835"/>
                  </a:cubicBezTo>
                  <a:lnTo>
                    <a:pt x="839129" y="35979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 name="Google Shape;97;p3"/>
            <p:cNvSpPr/>
            <p:nvPr/>
          </p:nvSpPr>
          <p:spPr>
            <a:xfrm>
              <a:off x="6480246" y="5301490"/>
              <a:ext cx="1237253" cy="503229"/>
            </a:xfrm>
            <a:custGeom>
              <a:rect b="b" l="l" r="r" t="t"/>
              <a:pathLst>
                <a:path extrusionOk="0" h="503229" w="1237253">
                  <a:moveTo>
                    <a:pt x="3520" y="503230"/>
                  </a:moveTo>
                  <a:cubicBezTo>
                    <a:pt x="1516" y="503170"/>
                    <a:pt x="-59" y="501493"/>
                    <a:pt x="2" y="499499"/>
                  </a:cubicBezTo>
                  <a:cubicBezTo>
                    <a:pt x="26" y="498714"/>
                    <a:pt x="304" y="497959"/>
                    <a:pt x="797" y="497340"/>
                  </a:cubicBezTo>
                  <a:lnTo>
                    <a:pt x="414190" y="4078"/>
                  </a:lnTo>
                  <a:cubicBezTo>
                    <a:pt x="414870" y="3292"/>
                    <a:pt x="415869" y="2839"/>
                    <a:pt x="416912" y="2870"/>
                  </a:cubicBezTo>
                  <a:lnTo>
                    <a:pt x="1233714" y="0"/>
                  </a:lnTo>
                  <a:lnTo>
                    <a:pt x="1233714" y="0"/>
                  </a:lnTo>
                  <a:cubicBezTo>
                    <a:pt x="1235393" y="30"/>
                    <a:pt x="1236845" y="1223"/>
                    <a:pt x="1237193" y="2870"/>
                  </a:cubicBezTo>
                  <a:cubicBezTo>
                    <a:pt x="1237511" y="4561"/>
                    <a:pt x="1236543" y="6222"/>
                    <a:pt x="1234924" y="6797"/>
                  </a:cubicBezTo>
                  <a:lnTo>
                    <a:pt x="4881" y="502928"/>
                  </a:lnTo>
                  <a:close/>
                  <a:moveTo>
                    <a:pt x="418576" y="9968"/>
                  </a:moveTo>
                  <a:lnTo>
                    <a:pt x="15470" y="490997"/>
                  </a:lnTo>
                  <a:lnTo>
                    <a:pt x="1215412" y="770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 name="Google Shape;98;p3"/>
            <p:cNvSpPr/>
            <p:nvPr/>
          </p:nvSpPr>
          <p:spPr>
            <a:xfrm>
              <a:off x="6480254" y="5301932"/>
              <a:ext cx="1237376" cy="1308685"/>
            </a:xfrm>
            <a:custGeom>
              <a:rect b="b" l="l" r="r" t="t"/>
              <a:pathLst>
                <a:path extrusionOk="0" h="1308685" w="1237376">
                  <a:moveTo>
                    <a:pt x="998346" y="1308680"/>
                  </a:moveTo>
                  <a:cubicBezTo>
                    <a:pt x="997559" y="1308726"/>
                    <a:pt x="996803" y="1308454"/>
                    <a:pt x="996228" y="1307925"/>
                  </a:cubicBezTo>
                  <a:lnTo>
                    <a:pt x="1394" y="501882"/>
                  </a:lnTo>
                  <a:cubicBezTo>
                    <a:pt x="384" y="501157"/>
                    <a:pt x="-141" y="499934"/>
                    <a:pt x="33" y="498710"/>
                  </a:cubicBezTo>
                  <a:cubicBezTo>
                    <a:pt x="183" y="497396"/>
                    <a:pt x="1061" y="496293"/>
                    <a:pt x="2302" y="495840"/>
                  </a:cubicBezTo>
                  <a:lnTo>
                    <a:pt x="1232496" y="464"/>
                  </a:lnTo>
                  <a:cubicBezTo>
                    <a:pt x="1233570" y="-155"/>
                    <a:pt x="1234901" y="-155"/>
                    <a:pt x="1235975" y="464"/>
                  </a:cubicBezTo>
                  <a:cubicBezTo>
                    <a:pt x="1237003" y="1295"/>
                    <a:pt x="1237533" y="2624"/>
                    <a:pt x="1237336" y="3938"/>
                  </a:cubicBezTo>
                  <a:lnTo>
                    <a:pt x="1001976" y="1305962"/>
                  </a:lnTo>
                  <a:cubicBezTo>
                    <a:pt x="1001674" y="1307170"/>
                    <a:pt x="1000842" y="1308167"/>
                    <a:pt x="999707" y="1308680"/>
                  </a:cubicBezTo>
                  <a:close/>
                  <a:moveTo>
                    <a:pt x="10470" y="500220"/>
                  </a:moveTo>
                  <a:lnTo>
                    <a:pt x="995926" y="1299317"/>
                  </a:lnTo>
                  <a:lnTo>
                    <a:pt x="1229168" y="937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 name="Google Shape;99;p3"/>
            <p:cNvSpPr/>
            <p:nvPr/>
          </p:nvSpPr>
          <p:spPr>
            <a:xfrm>
              <a:off x="6894370" y="4926713"/>
              <a:ext cx="1021680" cy="384896"/>
            </a:xfrm>
            <a:custGeom>
              <a:rect b="b" l="l" r="r" t="t"/>
              <a:pathLst>
                <a:path extrusionOk="0" h="384896" w="1021680">
                  <a:moveTo>
                    <a:pt x="3545" y="384746"/>
                  </a:moveTo>
                  <a:cubicBezTo>
                    <a:pt x="1836" y="384776"/>
                    <a:pt x="368" y="383552"/>
                    <a:pt x="66" y="381876"/>
                  </a:cubicBezTo>
                  <a:cubicBezTo>
                    <a:pt x="-267" y="380154"/>
                    <a:pt x="686" y="378433"/>
                    <a:pt x="2335" y="377798"/>
                  </a:cubicBezTo>
                  <a:lnTo>
                    <a:pt x="1017135" y="225"/>
                  </a:lnTo>
                  <a:cubicBezTo>
                    <a:pt x="1018542" y="-304"/>
                    <a:pt x="1020115" y="119"/>
                    <a:pt x="1021068" y="1282"/>
                  </a:cubicBezTo>
                  <a:cubicBezTo>
                    <a:pt x="1021885" y="2460"/>
                    <a:pt x="1021885" y="4031"/>
                    <a:pt x="1021068" y="5209"/>
                  </a:cubicBezTo>
                  <a:lnTo>
                    <a:pt x="823069" y="380064"/>
                  </a:lnTo>
                  <a:cubicBezTo>
                    <a:pt x="822510" y="381227"/>
                    <a:pt x="821345" y="381982"/>
                    <a:pt x="820044" y="382027"/>
                  </a:cubicBezTo>
                  <a:lnTo>
                    <a:pt x="3242" y="384896"/>
                  </a:lnTo>
                  <a:close/>
                  <a:moveTo>
                    <a:pt x="1010934" y="10042"/>
                  </a:moveTo>
                  <a:lnTo>
                    <a:pt x="23360" y="377496"/>
                  </a:lnTo>
                  <a:lnTo>
                    <a:pt x="818229" y="374778"/>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 name="Google Shape;100;p3"/>
            <p:cNvSpPr/>
            <p:nvPr/>
          </p:nvSpPr>
          <p:spPr>
            <a:xfrm>
              <a:off x="7475069" y="5302140"/>
              <a:ext cx="1448664" cy="1308620"/>
            </a:xfrm>
            <a:custGeom>
              <a:rect b="b" l="l" r="r" t="t"/>
              <a:pathLst>
                <a:path extrusionOk="0" h="1308620" w="1448664">
                  <a:moveTo>
                    <a:pt x="3531" y="1308473"/>
                  </a:moveTo>
                  <a:cubicBezTo>
                    <a:pt x="2835" y="1308669"/>
                    <a:pt x="2109" y="1308669"/>
                    <a:pt x="1413" y="1308473"/>
                  </a:cubicBezTo>
                  <a:cubicBezTo>
                    <a:pt x="354" y="1307657"/>
                    <a:pt x="-175" y="1306313"/>
                    <a:pt x="52" y="1304999"/>
                  </a:cubicBezTo>
                  <a:lnTo>
                    <a:pt x="235563" y="2824"/>
                  </a:lnTo>
                  <a:cubicBezTo>
                    <a:pt x="235699" y="1752"/>
                    <a:pt x="236380" y="831"/>
                    <a:pt x="237378" y="408"/>
                  </a:cubicBezTo>
                  <a:cubicBezTo>
                    <a:pt x="238361" y="-136"/>
                    <a:pt x="239571" y="-136"/>
                    <a:pt x="240554" y="408"/>
                  </a:cubicBezTo>
                  <a:lnTo>
                    <a:pt x="1446547" y="561633"/>
                  </a:lnTo>
                  <a:cubicBezTo>
                    <a:pt x="1447818" y="562176"/>
                    <a:pt x="1448650" y="563415"/>
                    <a:pt x="1448665" y="564804"/>
                  </a:cubicBezTo>
                  <a:cubicBezTo>
                    <a:pt x="1448680" y="566148"/>
                    <a:pt x="1447908" y="567387"/>
                    <a:pt x="1446698" y="567976"/>
                  </a:cubicBezTo>
                  <a:lnTo>
                    <a:pt x="5195" y="1308171"/>
                  </a:lnTo>
                  <a:cubicBezTo>
                    <a:pt x="4680" y="1308428"/>
                    <a:pt x="4105" y="1308533"/>
                    <a:pt x="3531" y="1308473"/>
                  </a:cubicBezTo>
                  <a:close/>
                  <a:moveTo>
                    <a:pt x="241613" y="8110"/>
                  </a:moveTo>
                  <a:lnTo>
                    <a:pt x="8371" y="1299109"/>
                  </a:lnTo>
                  <a:lnTo>
                    <a:pt x="1437018" y="56480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 name="Google Shape;101;p3"/>
            <p:cNvSpPr/>
            <p:nvPr/>
          </p:nvSpPr>
          <p:spPr>
            <a:xfrm>
              <a:off x="7710448" y="4927033"/>
              <a:ext cx="1213295" cy="943535"/>
            </a:xfrm>
            <a:custGeom>
              <a:rect b="b" l="l" r="r" t="t"/>
              <a:pathLst>
                <a:path extrusionOk="0" h="943535" w="1213295">
                  <a:moveTo>
                    <a:pt x="1209656" y="942781"/>
                  </a:moveTo>
                  <a:lnTo>
                    <a:pt x="1208295" y="942781"/>
                  </a:lnTo>
                  <a:lnTo>
                    <a:pt x="2151" y="381707"/>
                  </a:lnTo>
                  <a:cubicBezTo>
                    <a:pt x="381" y="380982"/>
                    <a:pt x="-466" y="378943"/>
                    <a:pt x="260" y="377176"/>
                  </a:cubicBezTo>
                  <a:cubicBezTo>
                    <a:pt x="320" y="377010"/>
                    <a:pt x="396" y="376874"/>
                    <a:pt x="487" y="376723"/>
                  </a:cubicBezTo>
                  <a:lnTo>
                    <a:pt x="198486" y="1868"/>
                  </a:lnTo>
                  <a:cubicBezTo>
                    <a:pt x="198955" y="916"/>
                    <a:pt x="199862" y="236"/>
                    <a:pt x="200906" y="55"/>
                  </a:cubicBezTo>
                  <a:cubicBezTo>
                    <a:pt x="201995" y="-141"/>
                    <a:pt x="203129" y="191"/>
                    <a:pt x="203931" y="961"/>
                  </a:cubicBezTo>
                  <a:lnTo>
                    <a:pt x="1212227" y="937343"/>
                  </a:lnTo>
                  <a:cubicBezTo>
                    <a:pt x="1213649" y="938763"/>
                    <a:pt x="1213649" y="941059"/>
                    <a:pt x="1212242" y="942464"/>
                  </a:cubicBezTo>
                  <a:cubicBezTo>
                    <a:pt x="1211547" y="943158"/>
                    <a:pt x="1210624" y="943536"/>
                    <a:pt x="1209656" y="943536"/>
                  </a:cubicBezTo>
                  <a:close/>
                  <a:moveTo>
                    <a:pt x="8504" y="376269"/>
                  </a:moveTo>
                  <a:lnTo>
                    <a:pt x="1190900" y="926469"/>
                  </a:lnTo>
                  <a:lnTo>
                    <a:pt x="202570" y="881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 name="Google Shape;102;p3"/>
            <p:cNvSpPr/>
            <p:nvPr/>
          </p:nvSpPr>
          <p:spPr>
            <a:xfrm>
              <a:off x="11730175" y="4956690"/>
              <a:ext cx="431573" cy="411554"/>
            </a:xfrm>
            <a:custGeom>
              <a:rect b="b" l="l" r="r" t="t"/>
              <a:pathLst>
                <a:path extrusionOk="0" h="411554" w="431573">
                  <a:moveTo>
                    <a:pt x="429455" y="404003"/>
                  </a:moveTo>
                  <a:lnTo>
                    <a:pt x="11828" y="248745"/>
                  </a:lnTo>
                  <a:lnTo>
                    <a:pt x="431573" y="8156"/>
                  </a:lnTo>
                  <a:lnTo>
                    <a:pt x="431573" y="0"/>
                  </a:lnTo>
                  <a:lnTo>
                    <a:pt x="1693" y="246329"/>
                  </a:lnTo>
                  <a:cubicBezTo>
                    <a:pt x="514" y="246993"/>
                    <a:pt x="-152" y="248307"/>
                    <a:pt x="30" y="249652"/>
                  </a:cubicBezTo>
                  <a:cubicBezTo>
                    <a:pt x="45" y="251041"/>
                    <a:pt x="952" y="252280"/>
                    <a:pt x="2298" y="252672"/>
                  </a:cubicBezTo>
                  <a:lnTo>
                    <a:pt x="429455" y="4115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 name="Google Shape;103;p3"/>
            <p:cNvSpPr/>
            <p:nvPr/>
          </p:nvSpPr>
          <p:spPr>
            <a:xfrm>
              <a:off x="8434102" y="2007116"/>
              <a:ext cx="826746" cy="554424"/>
            </a:xfrm>
            <a:custGeom>
              <a:rect b="b" l="l" r="r" t="t"/>
              <a:pathLst>
                <a:path extrusionOk="0" h="554424" w="826746">
                  <a:moveTo>
                    <a:pt x="3484" y="554400"/>
                  </a:moveTo>
                  <a:cubicBezTo>
                    <a:pt x="2335" y="554430"/>
                    <a:pt x="1246" y="553856"/>
                    <a:pt x="610" y="552890"/>
                  </a:cubicBezTo>
                  <a:cubicBezTo>
                    <a:pt x="-479" y="551304"/>
                    <a:pt x="-71" y="549144"/>
                    <a:pt x="1518" y="548057"/>
                  </a:cubicBezTo>
                  <a:cubicBezTo>
                    <a:pt x="1518" y="548057"/>
                    <a:pt x="1518" y="548057"/>
                    <a:pt x="1518" y="548057"/>
                  </a:cubicBezTo>
                  <a:lnTo>
                    <a:pt x="821194" y="575"/>
                  </a:lnTo>
                  <a:cubicBezTo>
                    <a:pt x="822872" y="-497"/>
                    <a:pt x="825096" y="-29"/>
                    <a:pt x="826185" y="1633"/>
                  </a:cubicBezTo>
                  <a:cubicBezTo>
                    <a:pt x="827229" y="3234"/>
                    <a:pt x="826775" y="5393"/>
                    <a:pt x="825172" y="6435"/>
                  </a:cubicBezTo>
                  <a:cubicBezTo>
                    <a:pt x="825156" y="6450"/>
                    <a:pt x="825141" y="6450"/>
                    <a:pt x="825126" y="6466"/>
                  </a:cubicBezTo>
                  <a:lnTo>
                    <a:pt x="5451" y="553947"/>
                  </a:lnTo>
                  <a:cubicBezTo>
                    <a:pt x="4876" y="554324"/>
                    <a:pt x="4180" y="554491"/>
                    <a:pt x="3484" y="55440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 name="Google Shape;104;p3"/>
            <p:cNvSpPr/>
            <p:nvPr/>
          </p:nvSpPr>
          <p:spPr>
            <a:xfrm>
              <a:off x="8434692" y="2007401"/>
              <a:ext cx="826804" cy="800842"/>
            </a:xfrm>
            <a:custGeom>
              <a:rect b="b" l="l" r="r" t="t"/>
              <a:pathLst>
                <a:path extrusionOk="0" h="800842" w="826804">
                  <a:moveTo>
                    <a:pt x="822872" y="800746"/>
                  </a:moveTo>
                  <a:lnTo>
                    <a:pt x="822872" y="800746"/>
                  </a:lnTo>
                  <a:lnTo>
                    <a:pt x="2440" y="554115"/>
                  </a:lnTo>
                  <a:cubicBezTo>
                    <a:pt x="1139" y="553708"/>
                    <a:pt x="201" y="552590"/>
                    <a:pt x="20" y="551246"/>
                  </a:cubicBezTo>
                  <a:cubicBezTo>
                    <a:pt x="-116" y="549947"/>
                    <a:pt x="458" y="548678"/>
                    <a:pt x="1532" y="547923"/>
                  </a:cubicBezTo>
                  <a:lnTo>
                    <a:pt x="821208" y="442"/>
                  </a:lnTo>
                  <a:cubicBezTo>
                    <a:pt x="822342" y="-147"/>
                    <a:pt x="823704" y="-147"/>
                    <a:pt x="824838" y="442"/>
                  </a:cubicBezTo>
                  <a:cubicBezTo>
                    <a:pt x="826048" y="1031"/>
                    <a:pt x="826819" y="2269"/>
                    <a:pt x="826805" y="3613"/>
                  </a:cubicBezTo>
                  <a:lnTo>
                    <a:pt x="826805" y="797575"/>
                  </a:lnTo>
                  <a:cubicBezTo>
                    <a:pt x="826789" y="798677"/>
                    <a:pt x="826215" y="799689"/>
                    <a:pt x="825292" y="800293"/>
                  </a:cubicBezTo>
                  <a:cubicBezTo>
                    <a:pt x="824596" y="800792"/>
                    <a:pt x="823704" y="800973"/>
                    <a:pt x="822872" y="800746"/>
                  </a:cubicBezTo>
                  <a:close/>
                  <a:moveTo>
                    <a:pt x="10910" y="549434"/>
                  </a:moveTo>
                  <a:lnTo>
                    <a:pt x="819393" y="792440"/>
                  </a:lnTo>
                  <a:lnTo>
                    <a:pt x="819393" y="995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 name="Google Shape;105;p3"/>
            <p:cNvSpPr/>
            <p:nvPr/>
          </p:nvSpPr>
          <p:spPr>
            <a:xfrm>
              <a:off x="9254084" y="2007774"/>
              <a:ext cx="822096" cy="800519"/>
            </a:xfrm>
            <a:custGeom>
              <a:rect b="b" l="l" r="r" t="t"/>
              <a:pathLst>
                <a:path extrusionOk="0" h="800519" w="822096">
                  <a:moveTo>
                    <a:pt x="3480" y="800373"/>
                  </a:moveTo>
                  <a:cubicBezTo>
                    <a:pt x="2890" y="800569"/>
                    <a:pt x="2255" y="800569"/>
                    <a:pt x="1665" y="800373"/>
                  </a:cubicBezTo>
                  <a:cubicBezTo>
                    <a:pt x="621" y="799798"/>
                    <a:pt x="-29" y="798696"/>
                    <a:pt x="1" y="797503"/>
                  </a:cubicBezTo>
                  <a:lnTo>
                    <a:pt x="1" y="3542"/>
                  </a:lnTo>
                  <a:cubicBezTo>
                    <a:pt x="-14" y="2318"/>
                    <a:pt x="606" y="1155"/>
                    <a:pt x="1665" y="521"/>
                  </a:cubicBezTo>
                  <a:cubicBezTo>
                    <a:pt x="2724" y="-174"/>
                    <a:pt x="4085" y="-174"/>
                    <a:pt x="5144" y="521"/>
                  </a:cubicBezTo>
                  <a:lnTo>
                    <a:pt x="820282" y="428991"/>
                  </a:lnTo>
                  <a:cubicBezTo>
                    <a:pt x="821416" y="429716"/>
                    <a:pt x="822097" y="430970"/>
                    <a:pt x="822097" y="432314"/>
                  </a:cubicBezTo>
                  <a:cubicBezTo>
                    <a:pt x="822067" y="433658"/>
                    <a:pt x="821235" y="434851"/>
                    <a:pt x="819979" y="435334"/>
                  </a:cubicBezTo>
                  <a:lnTo>
                    <a:pt x="5900" y="800070"/>
                  </a:lnTo>
                  <a:close/>
                  <a:moveTo>
                    <a:pt x="6506" y="8828"/>
                  </a:moveTo>
                  <a:lnTo>
                    <a:pt x="6506" y="791311"/>
                  </a:lnTo>
                  <a:lnTo>
                    <a:pt x="808937" y="4318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 name="Google Shape;106;p3"/>
            <p:cNvSpPr/>
            <p:nvPr/>
          </p:nvSpPr>
          <p:spPr>
            <a:xfrm>
              <a:off x="9253725" y="825732"/>
              <a:ext cx="821842" cy="1617733"/>
            </a:xfrm>
            <a:custGeom>
              <a:rect b="b" l="l" r="r" t="t"/>
              <a:pathLst>
                <a:path extrusionOk="0" h="1617733" w="821842">
                  <a:moveTo>
                    <a:pt x="818220" y="1617679"/>
                  </a:moveTo>
                  <a:lnTo>
                    <a:pt x="816707" y="1617679"/>
                  </a:lnTo>
                  <a:lnTo>
                    <a:pt x="1872" y="1188454"/>
                  </a:lnTo>
                  <a:cubicBezTo>
                    <a:pt x="314" y="1187593"/>
                    <a:pt x="-381" y="1185750"/>
                    <a:pt x="208" y="1184074"/>
                  </a:cubicBezTo>
                  <a:lnTo>
                    <a:pt x="426458" y="2420"/>
                  </a:lnTo>
                  <a:cubicBezTo>
                    <a:pt x="426942" y="921"/>
                    <a:pt x="428364" y="-70"/>
                    <a:pt x="429937" y="4"/>
                  </a:cubicBezTo>
                  <a:cubicBezTo>
                    <a:pt x="431495" y="172"/>
                    <a:pt x="432796" y="1238"/>
                    <a:pt x="433265" y="2722"/>
                  </a:cubicBezTo>
                  <a:lnTo>
                    <a:pt x="821699" y="1613601"/>
                  </a:lnTo>
                  <a:cubicBezTo>
                    <a:pt x="822107" y="1614946"/>
                    <a:pt x="821623" y="1616396"/>
                    <a:pt x="820489" y="1617226"/>
                  </a:cubicBezTo>
                  <a:cubicBezTo>
                    <a:pt x="819824" y="1617664"/>
                    <a:pt x="819007" y="1617830"/>
                    <a:pt x="818220" y="1617679"/>
                  </a:cubicBezTo>
                  <a:close/>
                  <a:moveTo>
                    <a:pt x="7922" y="1183319"/>
                  </a:moveTo>
                  <a:lnTo>
                    <a:pt x="813077" y="1607107"/>
                  </a:lnTo>
                  <a:lnTo>
                    <a:pt x="429029" y="1556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3"/>
            <p:cNvSpPr/>
            <p:nvPr/>
          </p:nvSpPr>
          <p:spPr>
            <a:xfrm>
              <a:off x="11365282" y="5202526"/>
              <a:ext cx="792986" cy="1189241"/>
            </a:xfrm>
            <a:custGeom>
              <a:rect b="b" l="l" r="r" t="t"/>
              <a:pathLst>
                <a:path extrusionOk="0" h="1189241" w="792986">
                  <a:moveTo>
                    <a:pt x="791777" y="649467"/>
                  </a:moveTo>
                  <a:lnTo>
                    <a:pt x="9916" y="1177012"/>
                  </a:lnTo>
                  <a:lnTo>
                    <a:pt x="370367" y="11065"/>
                  </a:lnTo>
                  <a:lnTo>
                    <a:pt x="792986" y="554016"/>
                  </a:lnTo>
                  <a:lnTo>
                    <a:pt x="792986" y="542538"/>
                  </a:lnTo>
                  <a:lnTo>
                    <a:pt x="371880" y="1400"/>
                  </a:lnTo>
                  <a:cubicBezTo>
                    <a:pt x="371048" y="372"/>
                    <a:pt x="369717" y="-156"/>
                    <a:pt x="368401" y="40"/>
                  </a:cubicBezTo>
                  <a:cubicBezTo>
                    <a:pt x="367115" y="267"/>
                    <a:pt x="366057" y="1203"/>
                    <a:pt x="365678" y="2457"/>
                  </a:cubicBezTo>
                  <a:lnTo>
                    <a:pt x="84" y="1184564"/>
                  </a:lnTo>
                  <a:cubicBezTo>
                    <a:pt x="-219" y="1185983"/>
                    <a:pt x="311" y="1187448"/>
                    <a:pt x="1445" y="1188339"/>
                  </a:cubicBezTo>
                  <a:cubicBezTo>
                    <a:pt x="2051" y="1188808"/>
                    <a:pt x="2791" y="1189079"/>
                    <a:pt x="3563" y="1189094"/>
                  </a:cubicBezTo>
                  <a:cubicBezTo>
                    <a:pt x="4198" y="1189291"/>
                    <a:pt x="4894" y="1189291"/>
                    <a:pt x="5529" y="1189094"/>
                  </a:cubicBezTo>
                  <a:lnTo>
                    <a:pt x="792079" y="65867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 name="Google Shape;108;p3"/>
            <p:cNvSpPr/>
            <p:nvPr/>
          </p:nvSpPr>
          <p:spPr>
            <a:xfrm>
              <a:off x="11364689" y="5852596"/>
              <a:ext cx="792369" cy="734455"/>
            </a:xfrm>
            <a:custGeom>
              <a:rect b="b" l="l" r="r" t="t"/>
              <a:pathLst>
                <a:path extrusionOk="0" h="734455" w="792369">
                  <a:moveTo>
                    <a:pt x="788739" y="726602"/>
                  </a:moveTo>
                  <a:lnTo>
                    <a:pt x="12172" y="533889"/>
                  </a:lnTo>
                  <a:lnTo>
                    <a:pt x="792370" y="8609"/>
                  </a:lnTo>
                  <a:lnTo>
                    <a:pt x="792370" y="0"/>
                  </a:lnTo>
                  <a:lnTo>
                    <a:pt x="1585" y="533134"/>
                  </a:lnTo>
                  <a:cubicBezTo>
                    <a:pt x="374" y="533919"/>
                    <a:pt x="-216" y="535354"/>
                    <a:pt x="72" y="536758"/>
                  </a:cubicBezTo>
                  <a:cubicBezTo>
                    <a:pt x="253" y="538133"/>
                    <a:pt x="1282" y="539220"/>
                    <a:pt x="2643" y="539477"/>
                  </a:cubicBezTo>
                  <a:lnTo>
                    <a:pt x="789193" y="73445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 name="Google Shape;109;p3"/>
            <p:cNvSpPr/>
            <p:nvPr/>
          </p:nvSpPr>
          <p:spPr>
            <a:xfrm>
              <a:off x="11730072" y="5202481"/>
              <a:ext cx="429557" cy="554060"/>
            </a:xfrm>
            <a:custGeom>
              <a:rect b="b" l="l" r="r" t="t"/>
              <a:pathLst>
                <a:path extrusionOk="0" h="554060" w="429557">
                  <a:moveTo>
                    <a:pt x="427592" y="542583"/>
                  </a:moveTo>
                  <a:lnTo>
                    <a:pt x="14048" y="11261"/>
                  </a:lnTo>
                  <a:lnTo>
                    <a:pt x="429558" y="165764"/>
                  </a:lnTo>
                  <a:lnTo>
                    <a:pt x="429558" y="158213"/>
                  </a:lnTo>
                  <a:lnTo>
                    <a:pt x="4821" y="236"/>
                  </a:lnTo>
                  <a:cubicBezTo>
                    <a:pt x="3339" y="-338"/>
                    <a:pt x="1660" y="161"/>
                    <a:pt x="737" y="1445"/>
                  </a:cubicBezTo>
                  <a:cubicBezTo>
                    <a:pt x="-246" y="2743"/>
                    <a:pt x="-246" y="4525"/>
                    <a:pt x="737" y="5824"/>
                  </a:cubicBezTo>
                  <a:lnTo>
                    <a:pt x="427441" y="5540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 name="Google Shape;110;p3"/>
            <p:cNvSpPr/>
            <p:nvPr/>
          </p:nvSpPr>
          <p:spPr>
            <a:xfrm>
              <a:off x="11525701" y="257110"/>
              <a:ext cx="74117" cy="74004"/>
            </a:xfrm>
            <a:custGeom>
              <a:rect b="b" l="l" r="r" t="t"/>
              <a:pathLst>
                <a:path extrusionOk="0" h="74004" w="74117">
                  <a:moveTo>
                    <a:pt x="37210" y="0"/>
                  </a:moveTo>
                  <a:cubicBezTo>
                    <a:pt x="16745" y="-83"/>
                    <a:pt x="91" y="16416"/>
                    <a:pt x="0" y="36851"/>
                  </a:cubicBezTo>
                  <a:cubicBezTo>
                    <a:pt x="-75" y="57287"/>
                    <a:pt x="16442" y="73921"/>
                    <a:pt x="36908" y="74004"/>
                  </a:cubicBezTo>
                  <a:cubicBezTo>
                    <a:pt x="57373" y="74087"/>
                    <a:pt x="74026" y="57589"/>
                    <a:pt x="74117" y="37154"/>
                  </a:cubicBezTo>
                  <a:cubicBezTo>
                    <a:pt x="74208" y="16718"/>
                    <a:pt x="57675" y="84"/>
                    <a:pt x="37210" y="0"/>
                  </a:cubicBezTo>
                  <a:cubicBezTo>
                    <a:pt x="37210" y="0"/>
                    <a:pt x="37210" y="0"/>
                    <a:pt x="37210"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 name="Google Shape;111;p3"/>
            <p:cNvSpPr/>
            <p:nvPr/>
          </p:nvSpPr>
          <p:spPr>
            <a:xfrm>
              <a:off x="11511178" y="242911"/>
              <a:ext cx="102556" cy="102397"/>
            </a:xfrm>
            <a:custGeom>
              <a:rect b="b" l="l" r="r" t="t"/>
              <a:pathLst>
                <a:path extrusionOk="0" h="102397" w="102556">
                  <a:moveTo>
                    <a:pt x="51733" y="14199"/>
                  </a:moveTo>
                  <a:cubicBezTo>
                    <a:pt x="72198" y="13866"/>
                    <a:pt x="89064" y="30160"/>
                    <a:pt x="89396" y="50593"/>
                  </a:cubicBezTo>
                  <a:cubicBezTo>
                    <a:pt x="89729" y="71026"/>
                    <a:pt x="73408" y="87860"/>
                    <a:pt x="52943" y="88193"/>
                  </a:cubicBezTo>
                  <a:cubicBezTo>
                    <a:pt x="32477" y="88526"/>
                    <a:pt x="15612" y="72232"/>
                    <a:pt x="15279" y="51799"/>
                  </a:cubicBezTo>
                  <a:cubicBezTo>
                    <a:pt x="15279" y="51499"/>
                    <a:pt x="15279" y="51199"/>
                    <a:pt x="15279" y="50899"/>
                  </a:cubicBezTo>
                  <a:cubicBezTo>
                    <a:pt x="15521" y="30848"/>
                    <a:pt x="31661" y="14605"/>
                    <a:pt x="51733" y="14199"/>
                  </a:cubicBezTo>
                  <a:moveTo>
                    <a:pt x="51733" y="2"/>
                  </a:moveTo>
                  <a:cubicBezTo>
                    <a:pt x="23417" y="-248"/>
                    <a:pt x="259" y="22471"/>
                    <a:pt x="2" y="50746"/>
                  </a:cubicBezTo>
                  <a:cubicBezTo>
                    <a:pt x="-240" y="79021"/>
                    <a:pt x="22509" y="102146"/>
                    <a:pt x="50825" y="102396"/>
                  </a:cubicBezTo>
                  <a:cubicBezTo>
                    <a:pt x="79141" y="102646"/>
                    <a:pt x="102299" y="79927"/>
                    <a:pt x="102556" y="51652"/>
                  </a:cubicBezTo>
                  <a:cubicBezTo>
                    <a:pt x="102556" y="51552"/>
                    <a:pt x="102556" y="51452"/>
                    <a:pt x="102556" y="51352"/>
                  </a:cubicBezTo>
                  <a:cubicBezTo>
                    <a:pt x="102647" y="23251"/>
                    <a:pt x="80034" y="333"/>
                    <a:pt x="51884"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 name="Google Shape;112;p3"/>
            <p:cNvSpPr/>
            <p:nvPr/>
          </p:nvSpPr>
          <p:spPr>
            <a:xfrm>
              <a:off x="5732964" y="6291034"/>
              <a:ext cx="42911" cy="45308"/>
            </a:xfrm>
            <a:custGeom>
              <a:rect b="b" l="l" r="r" t="t"/>
              <a:pathLst>
                <a:path extrusionOk="0" h="45308" w="42911">
                  <a:moveTo>
                    <a:pt x="20218" y="0"/>
                  </a:moveTo>
                  <a:cubicBezTo>
                    <a:pt x="7688" y="1450"/>
                    <a:pt x="-1296" y="12762"/>
                    <a:pt x="153" y="25267"/>
                  </a:cubicBezTo>
                  <a:cubicBezTo>
                    <a:pt x="1373" y="35794"/>
                    <a:pt x="9683" y="44086"/>
                    <a:pt x="20218" y="45309"/>
                  </a:cubicBezTo>
                  <a:cubicBezTo>
                    <a:pt x="32452" y="45158"/>
                    <a:pt x="42424" y="35462"/>
                    <a:pt x="42907" y="23259"/>
                  </a:cubicBezTo>
                  <a:cubicBezTo>
                    <a:pt x="43158" y="10663"/>
                    <a:pt x="33137" y="257"/>
                    <a:pt x="20525" y="0"/>
                  </a:cubicBezTo>
                  <a:cubicBezTo>
                    <a:pt x="20424" y="0"/>
                    <a:pt x="20321" y="0"/>
                    <a:pt x="20218"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 name="Google Shape;113;p3"/>
            <p:cNvSpPr/>
            <p:nvPr/>
          </p:nvSpPr>
          <p:spPr>
            <a:xfrm>
              <a:off x="5715974" y="6276986"/>
              <a:ext cx="74115" cy="74009"/>
            </a:xfrm>
            <a:custGeom>
              <a:rect b="b" l="l" r="r" t="t"/>
              <a:pathLst>
                <a:path extrusionOk="0" h="74009" w="74115">
                  <a:moveTo>
                    <a:pt x="37208" y="14049"/>
                  </a:moveTo>
                  <a:cubicBezTo>
                    <a:pt x="49763" y="14124"/>
                    <a:pt x="59897" y="24319"/>
                    <a:pt x="59897" y="36854"/>
                  </a:cubicBezTo>
                  <a:cubicBezTo>
                    <a:pt x="61346" y="49359"/>
                    <a:pt x="52363" y="60687"/>
                    <a:pt x="39833" y="62121"/>
                  </a:cubicBezTo>
                  <a:cubicBezTo>
                    <a:pt x="27302" y="63571"/>
                    <a:pt x="15968" y="54600"/>
                    <a:pt x="14519" y="42095"/>
                  </a:cubicBezTo>
                  <a:cubicBezTo>
                    <a:pt x="14318" y="40358"/>
                    <a:pt x="14318" y="38591"/>
                    <a:pt x="14519" y="36854"/>
                  </a:cubicBezTo>
                  <a:cubicBezTo>
                    <a:pt x="14518" y="24349"/>
                    <a:pt x="24675" y="14200"/>
                    <a:pt x="37207" y="14200"/>
                  </a:cubicBezTo>
                  <a:cubicBezTo>
                    <a:pt x="37308" y="14200"/>
                    <a:pt x="37409" y="14200"/>
                    <a:pt x="37511" y="14200"/>
                  </a:cubicBezTo>
                  <a:moveTo>
                    <a:pt x="37511" y="3"/>
                  </a:moveTo>
                  <a:cubicBezTo>
                    <a:pt x="17045" y="-254"/>
                    <a:pt x="252" y="16118"/>
                    <a:pt x="3" y="36552"/>
                  </a:cubicBezTo>
                  <a:cubicBezTo>
                    <a:pt x="-248" y="56987"/>
                    <a:pt x="16141" y="73751"/>
                    <a:pt x="36606" y="74007"/>
                  </a:cubicBezTo>
                  <a:cubicBezTo>
                    <a:pt x="57072" y="74249"/>
                    <a:pt x="73864" y="57893"/>
                    <a:pt x="74114" y="37458"/>
                  </a:cubicBezTo>
                  <a:cubicBezTo>
                    <a:pt x="74114" y="37413"/>
                    <a:pt x="74115" y="37352"/>
                    <a:pt x="74115" y="37307"/>
                  </a:cubicBezTo>
                  <a:cubicBezTo>
                    <a:pt x="74199" y="16873"/>
                    <a:pt x="57675" y="244"/>
                    <a:pt x="37208" y="154"/>
                  </a:cubicBezTo>
                  <a:cubicBezTo>
                    <a:pt x="37208" y="154"/>
                    <a:pt x="37208" y="154"/>
                    <a:pt x="37208" y="154"/>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 name="Google Shape;114;p3"/>
            <p:cNvSpPr/>
            <p:nvPr/>
          </p:nvSpPr>
          <p:spPr>
            <a:xfrm>
              <a:off x="6149484" y="6554882"/>
              <a:ext cx="63226" cy="63130"/>
            </a:xfrm>
            <a:custGeom>
              <a:rect b="b" l="l" r="r" t="t"/>
              <a:pathLst>
                <a:path extrusionOk="0" h="63130" w="63226">
                  <a:moveTo>
                    <a:pt x="31763" y="0"/>
                  </a:moveTo>
                  <a:cubicBezTo>
                    <a:pt x="14303" y="-75"/>
                    <a:pt x="84" y="13986"/>
                    <a:pt x="0" y="31415"/>
                  </a:cubicBezTo>
                  <a:cubicBezTo>
                    <a:pt x="-83" y="48843"/>
                    <a:pt x="14004" y="63040"/>
                    <a:pt x="31464" y="63130"/>
                  </a:cubicBezTo>
                  <a:cubicBezTo>
                    <a:pt x="48924" y="63206"/>
                    <a:pt x="63144" y="49145"/>
                    <a:pt x="63227" y="31717"/>
                  </a:cubicBezTo>
                  <a:cubicBezTo>
                    <a:pt x="63227" y="31565"/>
                    <a:pt x="63227" y="31415"/>
                    <a:pt x="63225" y="31263"/>
                  </a:cubicBezTo>
                  <a:cubicBezTo>
                    <a:pt x="63061" y="14001"/>
                    <a:pt x="49046" y="76"/>
                    <a:pt x="31763"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 name="Google Shape;115;p3"/>
            <p:cNvSpPr/>
            <p:nvPr/>
          </p:nvSpPr>
          <p:spPr>
            <a:xfrm>
              <a:off x="6135875" y="6540686"/>
              <a:ext cx="90756" cy="90617"/>
            </a:xfrm>
            <a:custGeom>
              <a:rect b="b" l="l" r="r" t="t"/>
              <a:pathLst>
                <a:path extrusionOk="0" h="90617" w="90756">
                  <a:moveTo>
                    <a:pt x="45372" y="14197"/>
                  </a:moveTo>
                  <a:cubicBezTo>
                    <a:pt x="62832" y="14197"/>
                    <a:pt x="76985" y="28333"/>
                    <a:pt x="76985" y="45762"/>
                  </a:cubicBezTo>
                  <a:cubicBezTo>
                    <a:pt x="76985" y="63191"/>
                    <a:pt x="62832" y="77327"/>
                    <a:pt x="45372" y="77327"/>
                  </a:cubicBezTo>
                  <a:cubicBezTo>
                    <a:pt x="27912" y="77327"/>
                    <a:pt x="13759" y="63191"/>
                    <a:pt x="13759" y="45762"/>
                  </a:cubicBezTo>
                  <a:cubicBezTo>
                    <a:pt x="13759" y="28333"/>
                    <a:pt x="27912" y="14197"/>
                    <a:pt x="45372" y="14197"/>
                  </a:cubicBezTo>
                  <a:moveTo>
                    <a:pt x="45372" y="0"/>
                  </a:moveTo>
                  <a:cubicBezTo>
                    <a:pt x="20310" y="0"/>
                    <a:pt x="-3" y="20299"/>
                    <a:pt x="0" y="45309"/>
                  </a:cubicBezTo>
                  <a:cubicBezTo>
                    <a:pt x="3" y="70335"/>
                    <a:pt x="20323" y="90618"/>
                    <a:pt x="45384" y="90618"/>
                  </a:cubicBezTo>
                  <a:cubicBezTo>
                    <a:pt x="70148" y="90618"/>
                    <a:pt x="90337" y="70788"/>
                    <a:pt x="90750" y="46064"/>
                  </a:cubicBezTo>
                  <a:cubicBezTo>
                    <a:pt x="91167" y="21038"/>
                    <a:pt x="71192" y="423"/>
                    <a:pt x="46134" y="0"/>
                  </a:cubicBezTo>
                  <a:cubicBezTo>
                    <a:pt x="45880" y="0"/>
                    <a:pt x="45626" y="0"/>
                    <a:pt x="45372"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 name="Google Shape;116;p3"/>
            <p:cNvSpPr/>
            <p:nvPr/>
          </p:nvSpPr>
          <p:spPr>
            <a:xfrm>
              <a:off x="11984471" y="2812375"/>
              <a:ext cx="54757" cy="54673"/>
            </a:xfrm>
            <a:custGeom>
              <a:rect b="b" l="l" r="r" t="t"/>
              <a:pathLst>
                <a:path extrusionOk="0" h="54673" w="54757">
                  <a:moveTo>
                    <a:pt x="27530" y="1"/>
                  </a:moveTo>
                  <a:cubicBezTo>
                    <a:pt x="12404" y="-90"/>
                    <a:pt x="91" y="12083"/>
                    <a:pt x="0" y="27186"/>
                  </a:cubicBezTo>
                  <a:cubicBezTo>
                    <a:pt x="-75" y="42289"/>
                    <a:pt x="12101" y="54582"/>
                    <a:pt x="27227" y="54673"/>
                  </a:cubicBezTo>
                  <a:cubicBezTo>
                    <a:pt x="42353" y="54749"/>
                    <a:pt x="54666" y="42591"/>
                    <a:pt x="54756" y="27488"/>
                  </a:cubicBezTo>
                  <a:cubicBezTo>
                    <a:pt x="54923" y="12475"/>
                    <a:pt x="42868" y="167"/>
                    <a:pt x="27832" y="1"/>
                  </a:cubicBezTo>
                  <a:cubicBezTo>
                    <a:pt x="27726" y="1"/>
                    <a:pt x="27635" y="1"/>
                    <a:pt x="2753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 name="Google Shape;117;p3"/>
            <p:cNvSpPr/>
            <p:nvPr/>
          </p:nvSpPr>
          <p:spPr>
            <a:xfrm>
              <a:off x="11970100" y="2798178"/>
              <a:ext cx="83194" cy="83068"/>
            </a:xfrm>
            <a:custGeom>
              <a:rect b="b" l="l" r="r" t="t"/>
              <a:pathLst>
                <a:path extrusionOk="0" h="83068" w="83194">
                  <a:moveTo>
                    <a:pt x="41900" y="14198"/>
                  </a:moveTo>
                  <a:cubicBezTo>
                    <a:pt x="57026" y="14288"/>
                    <a:pt x="69203" y="26582"/>
                    <a:pt x="69127" y="41685"/>
                  </a:cubicBezTo>
                  <a:cubicBezTo>
                    <a:pt x="69036" y="56788"/>
                    <a:pt x="56723" y="68946"/>
                    <a:pt x="41597" y="68870"/>
                  </a:cubicBezTo>
                  <a:cubicBezTo>
                    <a:pt x="26472" y="68780"/>
                    <a:pt x="14295" y="56486"/>
                    <a:pt x="14371" y="41383"/>
                  </a:cubicBezTo>
                  <a:cubicBezTo>
                    <a:pt x="14371" y="26371"/>
                    <a:pt x="26562" y="14198"/>
                    <a:pt x="41597" y="14198"/>
                  </a:cubicBezTo>
                  <a:cubicBezTo>
                    <a:pt x="41704" y="14198"/>
                    <a:pt x="41794" y="14198"/>
                    <a:pt x="41900" y="14198"/>
                  </a:cubicBezTo>
                  <a:moveTo>
                    <a:pt x="41900" y="1"/>
                  </a:moveTo>
                  <a:cubicBezTo>
                    <a:pt x="18924" y="-165"/>
                    <a:pt x="168" y="18291"/>
                    <a:pt x="1" y="41232"/>
                  </a:cubicBezTo>
                  <a:cubicBezTo>
                    <a:pt x="-165" y="64173"/>
                    <a:pt x="18319" y="82901"/>
                    <a:pt x="41295" y="83067"/>
                  </a:cubicBezTo>
                  <a:cubicBezTo>
                    <a:pt x="64272" y="83233"/>
                    <a:pt x="83028" y="64778"/>
                    <a:pt x="83194" y="41836"/>
                  </a:cubicBezTo>
                  <a:cubicBezTo>
                    <a:pt x="83285" y="18925"/>
                    <a:pt x="64831" y="243"/>
                    <a:pt x="4190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 name="Google Shape;118;p3"/>
            <p:cNvSpPr/>
            <p:nvPr/>
          </p:nvSpPr>
          <p:spPr>
            <a:xfrm>
              <a:off x="10145458" y="3486118"/>
              <a:ext cx="94083" cy="93940"/>
            </a:xfrm>
            <a:custGeom>
              <a:rect b="b" l="l" r="r" t="t"/>
              <a:pathLst>
                <a:path extrusionOk="0" h="93940" w="94083">
                  <a:moveTo>
                    <a:pt x="94084" y="46970"/>
                  </a:moveTo>
                  <a:cubicBezTo>
                    <a:pt x="94084" y="72911"/>
                    <a:pt x="73022" y="93940"/>
                    <a:pt x="47042" y="93940"/>
                  </a:cubicBezTo>
                  <a:cubicBezTo>
                    <a:pt x="21062" y="93940"/>
                    <a:pt x="1" y="72911"/>
                    <a:pt x="1" y="46970"/>
                  </a:cubicBezTo>
                  <a:cubicBezTo>
                    <a:pt x="1" y="21029"/>
                    <a:pt x="21062" y="0"/>
                    <a:pt x="47042" y="0"/>
                  </a:cubicBezTo>
                  <a:cubicBezTo>
                    <a:pt x="73022" y="0"/>
                    <a:pt x="94084" y="21029"/>
                    <a:pt x="94084" y="4697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3"/>
            <p:cNvSpPr/>
            <p:nvPr/>
          </p:nvSpPr>
          <p:spPr>
            <a:xfrm>
              <a:off x="10130630" y="3471916"/>
              <a:ext cx="122525" cy="122328"/>
            </a:xfrm>
            <a:custGeom>
              <a:rect b="b" l="l" r="r" t="t"/>
              <a:pathLst>
                <a:path extrusionOk="0" h="122328" w="122525">
                  <a:moveTo>
                    <a:pt x="62021" y="14202"/>
                  </a:moveTo>
                  <a:cubicBezTo>
                    <a:pt x="88007" y="14292"/>
                    <a:pt x="108987" y="35376"/>
                    <a:pt x="108912" y="61323"/>
                  </a:cubicBezTo>
                  <a:cubicBezTo>
                    <a:pt x="108821" y="87270"/>
                    <a:pt x="87690" y="108233"/>
                    <a:pt x="61718" y="108142"/>
                  </a:cubicBezTo>
                  <a:cubicBezTo>
                    <a:pt x="35732" y="108051"/>
                    <a:pt x="14737" y="86968"/>
                    <a:pt x="14828" y="61021"/>
                  </a:cubicBezTo>
                  <a:cubicBezTo>
                    <a:pt x="14828" y="60975"/>
                    <a:pt x="14828" y="60915"/>
                    <a:pt x="14828" y="60870"/>
                  </a:cubicBezTo>
                  <a:cubicBezTo>
                    <a:pt x="14994" y="34983"/>
                    <a:pt x="36095" y="14111"/>
                    <a:pt x="62021" y="14202"/>
                  </a:cubicBezTo>
                  <a:moveTo>
                    <a:pt x="62021" y="5"/>
                  </a:moveTo>
                  <a:cubicBezTo>
                    <a:pt x="28184" y="-418"/>
                    <a:pt x="428" y="26631"/>
                    <a:pt x="5" y="60417"/>
                  </a:cubicBezTo>
                  <a:cubicBezTo>
                    <a:pt x="-404" y="94187"/>
                    <a:pt x="26687" y="121916"/>
                    <a:pt x="60508" y="122324"/>
                  </a:cubicBezTo>
                  <a:cubicBezTo>
                    <a:pt x="94345" y="122746"/>
                    <a:pt x="122101" y="95697"/>
                    <a:pt x="122525" y="61927"/>
                  </a:cubicBezTo>
                  <a:cubicBezTo>
                    <a:pt x="122525" y="61776"/>
                    <a:pt x="122525" y="61625"/>
                    <a:pt x="122525" y="61474"/>
                  </a:cubicBezTo>
                  <a:cubicBezTo>
                    <a:pt x="122615" y="27900"/>
                    <a:pt x="95646" y="503"/>
                    <a:pt x="62021" y="5"/>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3"/>
            <p:cNvSpPr/>
            <p:nvPr/>
          </p:nvSpPr>
          <p:spPr>
            <a:xfrm>
              <a:off x="10794661" y="3235258"/>
              <a:ext cx="40237" cy="40324"/>
            </a:xfrm>
            <a:custGeom>
              <a:rect b="b" l="l" r="r" t="t"/>
              <a:pathLst>
                <a:path extrusionOk="0" h="40324" w="40237">
                  <a:moveTo>
                    <a:pt x="40237" y="20087"/>
                  </a:moveTo>
                  <a:cubicBezTo>
                    <a:pt x="40237" y="8986"/>
                    <a:pt x="31237" y="0"/>
                    <a:pt x="20120" y="0"/>
                  </a:cubicBezTo>
                  <a:cubicBezTo>
                    <a:pt x="9002" y="0"/>
                    <a:pt x="2" y="8986"/>
                    <a:pt x="2" y="20087"/>
                  </a:cubicBezTo>
                  <a:cubicBezTo>
                    <a:pt x="-164" y="31097"/>
                    <a:pt x="8639" y="40159"/>
                    <a:pt x="19666" y="40325"/>
                  </a:cubicBezTo>
                  <a:cubicBezTo>
                    <a:pt x="19772" y="40325"/>
                    <a:pt x="19863" y="40325"/>
                    <a:pt x="19969" y="40325"/>
                  </a:cubicBezTo>
                  <a:cubicBezTo>
                    <a:pt x="31162" y="40325"/>
                    <a:pt x="40237" y="31263"/>
                    <a:pt x="40237" y="20087"/>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 name="Google Shape;121;p3"/>
            <p:cNvSpPr/>
            <p:nvPr/>
          </p:nvSpPr>
          <p:spPr>
            <a:xfrm>
              <a:off x="10781050" y="3220909"/>
              <a:ext cx="68672" cy="68568"/>
            </a:xfrm>
            <a:custGeom>
              <a:rect b="b" l="l" r="r" t="t"/>
              <a:pathLst>
                <a:path extrusionOk="0" h="68568" w="68672">
                  <a:moveTo>
                    <a:pt x="34487" y="14197"/>
                  </a:moveTo>
                  <a:cubicBezTo>
                    <a:pt x="45605" y="14197"/>
                    <a:pt x="54605" y="23183"/>
                    <a:pt x="54605" y="34284"/>
                  </a:cubicBezTo>
                  <a:cubicBezTo>
                    <a:pt x="54605" y="45385"/>
                    <a:pt x="45605" y="54371"/>
                    <a:pt x="34487" y="54371"/>
                  </a:cubicBezTo>
                  <a:cubicBezTo>
                    <a:pt x="23370" y="54371"/>
                    <a:pt x="14370" y="45385"/>
                    <a:pt x="14370" y="34284"/>
                  </a:cubicBezTo>
                  <a:cubicBezTo>
                    <a:pt x="14370" y="23183"/>
                    <a:pt x="23370" y="14197"/>
                    <a:pt x="34487" y="14197"/>
                  </a:cubicBezTo>
                  <a:moveTo>
                    <a:pt x="34487" y="0"/>
                  </a:moveTo>
                  <a:cubicBezTo>
                    <a:pt x="15520" y="-90"/>
                    <a:pt x="91" y="15194"/>
                    <a:pt x="0" y="34133"/>
                  </a:cubicBezTo>
                  <a:cubicBezTo>
                    <a:pt x="-75" y="53072"/>
                    <a:pt x="15217" y="68477"/>
                    <a:pt x="34185" y="68568"/>
                  </a:cubicBezTo>
                  <a:cubicBezTo>
                    <a:pt x="53153" y="68643"/>
                    <a:pt x="68581" y="53374"/>
                    <a:pt x="68672" y="34435"/>
                  </a:cubicBezTo>
                  <a:cubicBezTo>
                    <a:pt x="68763" y="15496"/>
                    <a:pt x="53455" y="91"/>
                    <a:pt x="34487" y="0"/>
                  </a:cubicBezTo>
                  <a:cubicBezTo>
                    <a:pt x="34487" y="0"/>
                    <a:pt x="34487" y="0"/>
                    <a:pt x="34487"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 name="Google Shape;122;p3"/>
            <p:cNvSpPr/>
            <p:nvPr/>
          </p:nvSpPr>
          <p:spPr>
            <a:xfrm>
              <a:off x="11284441" y="2716037"/>
              <a:ext cx="92871" cy="92726"/>
            </a:xfrm>
            <a:custGeom>
              <a:rect b="b" l="l" r="r" t="t"/>
              <a:pathLst>
                <a:path extrusionOk="0" h="92726" w="92871">
                  <a:moveTo>
                    <a:pt x="45379" y="92714"/>
                  </a:moveTo>
                  <a:cubicBezTo>
                    <a:pt x="71017" y="93303"/>
                    <a:pt x="92285" y="73020"/>
                    <a:pt x="92859" y="47421"/>
                  </a:cubicBezTo>
                  <a:cubicBezTo>
                    <a:pt x="93449" y="21821"/>
                    <a:pt x="73135" y="586"/>
                    <a:pt x="47497" y="13"/>
                  </a:cubicBezTo>
                  <a:cubicBezTo>
                    <a:pt x="21858" y="-577"/>
                    <a:pt x="591" y="19707"/>
                    <a:pt x="16" y="45306"/>
                  </a:cubicBezTo>
                  <a:cubicBezTo>
                    <a:pt x="1" y="45608"/>
                    <a:pt x="1" y="45895"/>
                    <a:pt x="1" y="46197"/>
                  </a:cubicBezTo>
                  <a:cubicBezTo>
                    <a:pt x="-165" y="71495"/>
                    <a:pt x="20058" y="92216"/>
                    <a:pt x="45379" y="92714"/>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3" name="Google Shape;123;p3"/>
            <p:cNvSpPr/>
            <p:nvPr/>
          </p:nvSpPr>
          <p:spPr>
            <a:xfrm>
              <a:off x="11270526" y="2702124"/>
              <a:ext cx="121007" cy="120823"/>
            </a:xfrm>
            <a:custGeom>
              <a:rect b="b" l="l" r="r" t="t"/>
              <a:pathLst>
                <a:path extrusionOk="0" h="120823" w="121007">
                  <a:moveTo>
                    <a:pt x="60504" y="14046"/>
                  </a:moveTo>
                  <a:cubicBezTo>
                    <a:pt x="86142" y="14136"/>
                    <a:pt x="106865" y="34963"/>
                    <a:pt x="106790" y="60563"/>
                  </a:cubicBezTo>
                  <a:cubicBezTo>
                    <a:pt x="106699" y="86177"/>
                    <a:pt x="85840" y="106868"/>
                    <a:pt x="60201" y="106778"/>
                  </a:cubicBezTo>
                  <a:cubicBezTo>
                    <a:pt x="34548" y="106687"/>
                    <a:pt x="13825" y="85860"/>
                    <a:pt x="13916" y="60261"/>
                  </a:cubicBezTo>
                  <a:cubicBezTo>
                    <a:pt x="13916" y="60215"/>
                    <a:pt x="13916" y="60155"/>
                    <a:pt x="13916" y="60110"/>
                  </a:cubicBezTo>
                  <a:cubicBezTo>
                    <a:pt x="13992" y="34586"/>
                    <a:pt x="34790" y="13955"/>
                    <a:pt x="60353" y="14046"/>
                  </a:cubicBezTo>
                  <a:cubicBezTo>
                    <a:pt x="60398" y="14046"/>
                    <a:pt x="60459" y="14046"/>
                    <a:pt x="60504" y="14046"/>
                  </a:cubicBezTo>
                  <a:moveTo>
                    <a:pt x="60504" y="0"/>
                  </a:moveTo>
                  <a:cubicBezTo>
                    <a:pt x="27091" y="0"/>
                    <a:pt x="0" y="27049"/>
                    <a:pt x="0" y="60412"/>
                  </a:cubicBezTo>
                  <a:cubicBezTo>
                    <a:pt x="0" y="93774"/>
                    <a:pt x="27091" y="120823"/>
                    <a:pt x="60504" y="120823"/>
                  </a:cubicBezTo>
                  <a:cubicBezTo>
                    <a:pt x="93917" y="120823"/>
                    <a:pt x="121008" y="93774"/>
                    <a:pt x="121008" y="60412"/>
                  </a:cubicBezTo>
                  <a:cubicBezTo>
                    <a:pt x="121008" y="27049"/>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4" name="Google Shape;124;p3"/>
            <p:cNvSpPr/>
            <p:nvPr/>
          </p:nvSpPr>
          <p:spPr>
            <a:xfrm>
              <a:off x="11299114" y="474592"/>
              <a:ext cx="58084" cy="57995"/>
            </a:xfrm>
            <a:custGeom>
              <a:rect b="b" l="l" r="r" t="t"/>
              <a:pathLst>
                <a:path extrusionOk="0" h="57995" w="58084">
                  <a:moveTo>
                    <a:pt x="58084" y="29149"/>
                  </a:moveTo>
                  <a:cubicBezTo>
                    <a:pt x="58175" y="13134"/>
                    <a:pt x="45227" y="83"/>
                    <a:pt x="29193" y="0"/>
                  </a:cubicBezTo>
                  <a:cubicBezTo>
                    <a:pt x="13160" y="-83"/>
                    <a:pt x="91" y="12832"/>
                    <a:pt x="0" y="28847"/>
                  </a:cubicBezTo>
                  <a:cubicBezTo>
                    <a:pt x="-75" y="44862"/>
                    <a:pt x="12857" y="57913"/>
                    <a:pt x="28891" y="57996"/>
                  </a:cubicBezTo>
                  <a:cubicBezTo>
                    <a:pt x="28936" y="57996"/>
                    <a:pt x="28997" y="57996"/>
                    <a:pt x="29042" y="57996"/>
                  </a:cubicBezTo>
                  <a:cubicBezTo>
                    <a:pt x="45030" y="57996"/>
                    <a:pt x="58008" y="45105"/>
                    <a:pt x="58084" y="2914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3"/>
            <p:cNvSpPr/>
            <p:nvPr/>
          </p:nvSpPr>
          <p:spPr>
            <a:xfrm>
              <a:off x="11285198" y="460547"/>
              <a:ext cx="86219" cy="86087"/>
            </a:xfrm>
            <a:custGeom>
              <a:rect b="b" l="l" r="r" t="t"/>
              <a:pathLst>
                <a:path extrusionOk="0" h="86087" w="86219">
                  <a:moveTo>
                    <a:pt x="43261" y="14197"/>
                  </a:moveTo>
                  <a:cubicBezTo>
                    <a:pt x="59294" y="14282"/>
                    <a:pt x="72227" y="27332"/>
                    <a:pt x="72151" y="43347"/>
                  </a:cubicBezTo>
                  <a:cubicBezTo>
                    <a:pt x="72060" y="59361"/>
                    <a:pt x="58992" y="72275"/>
                    <a:pt x="42958" y="72191"/>
                  </a:cubicBezTo>
                  <a:cubicBezTo>
                    <a:pt x="26910" y="72108"/>
                    <a:pt x="13977" y="59056"/>
                    <a:pt x="14068" y="43042"/>
                  </a:cubicBezTo>
                  <a:cubicBezTo>
                    <a:pt x="14068" y="42992"/>
                    <a:pt x="14068" y="42942"/>
                    <a:pt x="14068" y="42893"/>
                  </a:cubicBezTo>
                  <a:cubicBezTo>
                    <a:pt x="14234" y="26936"/>
                    <a:pt x="27272" y="14112"/>
                    <a:pt x="43261" y="14197"/>
                  </a:cubicBezTo>
                  <a:moveTo>
                    <a:pt x="43261" y="0"/>
                  </a:moveTo>
                  <a:cubicBezTo>
                    <a:pt x="19452" y="-83"/>
                    <a:pt x="91" y="19122"/>
                    <a:pt x="0" y="42894"/>
                  </a:cubicBezTo>
                  <a:cubicBezTo>
                    <a:pt x="-75" y="66666"/>
                    <a:pt x="19150" y="86004"/>
                    <a:pt x="42958" y="86087"/>
                  </a:cubicBezTo>
                  <a:cubicBezTo>
                    <a:pt x="66706" y="86169"/>
                    <a:pt x="86052" y="67057"/>
                    <a:pt x="86218" y="43346"/>
                  </a:cubicBezTo>
                  <a:cubicBezTo>
                    <a:pt x="86385" y="19574"/>
                    <a:pt x="67220" y="168"/>
                    <a:pt x="43412" y="2"/>
                  </a:cubicBezTo>
                  <a:cubicBezTo>
                    <a:pt x="43366" y="0"/>
                    <a:pt x="43306" y="0"/>
                    <a:pt x="43261"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 name="Google Shape;126;p3"/>
            <p:cNvSpPr/>
            <p:nvPr/>
          </p:nvSpPr>
          <p:spPr>
            <a:xfrm>
              <a:off x="9183144" y="4635148"/>
              <a:ext cx="83799" cy="83670"/>
            </a:xfrm>
            <a:custGeom>
              <a:rect b="b" l="l" r="r" t="t"/>
              <a:pathLst>
                <a:path extrusionOk="0" h="83670" w="83799">
                  <a:moveTo>
                    <a:pt x="42050" y="0"/>
                  </a:moveTo>
                  <a:cubicBezTo>
                    <a:pt x="18908" y="-90"/>
                    <a:pt x="91" y="18577"/>
                    <a:pt x="0" y="41684"/>
                  </a:cubicBezTo>
                  <a:cubicBezTo>
                    <a:pt x="-90" y="64792"/>
                    <a:pt x="18605" y="83580"/>
                    <a:pt x="41748" y="83670"/>
                  </a:cubicBezTo>
                  <a:cubicBezTo>
                    <a:pt x="64891" y="83761"/>
                    <a:pt x="83708" y="65094"/>
                    <a:pt x="83798" y="41986"/>
                  </a:cubicBezTo>
                  <a:cubicBezTo>
                    <a:pt x="83965" y="18969"/>
                    <a:pt x="65405" y="166"/>
                    <a:pt x="42353" y="0"/>
                  </a:cubicBezTo>
                  <a:cubicBezTo>
                    <a:pt x="42247" y="0"/>
                    <a:pt x="42157" y="0"/>
                    <a:pt x="42050"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3"/>
            <p:cNvSpPr/>
            <p:nvPr/>
          </p:nvSpPr>
          <p:spPr>
            <a:xfrm>
              <a:off x="9168621" y="4620950"/>
              <a:ext cx="112236" cy="112067"/>
            </a:xfrm>
            <a:custGeom>
              <a:rect b="b" l="l" r="r" t="t"/>
              <a:pathLst>
                <a:path extrusionOk="0" h="112067" w="112236">
                  <a:moveTo>
                    <a:pt x="56573" y="14199"/>
                  </a:moveTo>
                  <a:cubicBezTo>
                    <a:pt x="79716" y="14289"/>
                    <a:pt x="98396" y="33077"/>
                    <a:pt x="98320" y="56185"/>
                  </a:cubicBezTo>
                  <a:cubicBezTo>
                    <a:pt x="98230" y="79292"/>
                    <a:pt x="79413" y="97959"/>
                    <a:pt x="56270" y="97869"/>
                  </a:cubicBezTo>
                  <a:cubicBezTo>
                    <a:pt x="33128" y="97778"/>
                    <a:pt x="14432" y="78990"/>
                    <a:pt x="14523" y="55883"/>
                  </a:cubicBezTo>
                  <a:cubicBezTo>
                    <a:pt x="14523" y="55837"/>
                    <a:pt x="14523" y="55777"/>
                    <a:pt x="14523" y="55732"/>
                  </a:cubicBezTo>
                  <a:cubicBezTo>
                    <a:pt x="14689" y="32685"/>
                    <a:pt x="33491" y="14108"/>
                    <a:pt x="56573" y="14199"/>
                  </a:cubicBezTo>
                  <a:moveTo>
                    <a:pt x="56573" y="2"/>
                  </a:moveTo>
                  <a:cubicBezTo>
                    <a:pt x="25580" y="-255"/>
                    <a:pt x="259" y="24635"/>
                    <a:pt x="2" y="55581"/>
                  </a:cubicBezTo>
                  <a:cubicBezTo>
                    <a:pt x="-240" y="86527"/>
                    <a:pt x="24672" y="111809"/>
                    <a:pt x="55665" y="112065"/>
                  </a:cubicBezTo>
                  <a:cubicBezTo>
                    <a:pt x="86658" y="112307"/>
                    <a:pt x="111979" y="87433"/>
                    <a:pt x="112237" y="56487"/>
                  </a:cubicBezTo>
                  <a:cubicBezTo>
                    <a:pt x="112237" y="56381"/>
                    <a:pt x="112237" y="56290"/>
                    <a:pt x="112237" y="56185"/>
                  </a:cubicBezTo>
                  <a:cubicBezTo>
                    <a:pt x="112327" y="25360"/>
                    <a:pt x="87445" y="259"/>
                    <a:pt x="56573"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3"/>
            <p:cNvSpPr/>
            <p:nvPr/>
          </p:nvSpPr>
          <p:spPr>
            <a:xfrm>
              <a:off x="9829476" y="6288315"/>
              <a:ext cx="72000" cy="71890"/>
            </a:xfrm>
            <a:custGeom>
              <a:rect b="b" l="l" r="r" t="t"/>
              <a:pathLst>
                <a:path extrusionOk="0" h="71890" w="72000">
                  <a:moveTo>
                    <a:pt x="36152" y="0"/>
                  </a:moveTo>
                  <a:cubicBezTo>
                    <a:pt x="16276" y="-90"/>
                    <a:pt x="91" y="15949"/>
                    <a:pt x="0" y="35794"/>
                  </a:cubicBezTo>
                  <a:cubicBezTo>
                    <a:pt x="-75" y="55639"/>
                    <a:pt x="15973" y="71800"/>
                    <a:pt x="35849" y="71890"/>
                  </a:cubicBezTo>
                  <a:cubicBezTo>
                    <a:pt x="55724" y="71966"/>
                    <a:pt x="71909" y="55942"/>
                    <a:pt x="72000" y="36097"/>
                  </a:cubicBezTo>
                  <a:cubicBezTo>
                    <a:pt x="72090" y="16251"/>
                    <a:pt x="56027" y="91"/>
                    <a:pt x="36152" y="0"/>
                  </a:cubicBezTo>
                  <a:cubicBezTo>
                    <a:pt x="36152" y="0"/>
                    <a:pt x="36152" y="0"/>
                    <a:pt x="36152"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p:nvPr/>
          </p:nvSpPr>
          <p:spPr>
            <a:xfrm>
              <a:off x="9814954" y="6274117"/>
              <a:ext cx="100438" cy="100287"/>
            </a:xfrm>
            <a:custGeom>
              <a:rect b="b" l="l" r="r" t="t"/>
              <a:pathLst>
                <a:path extrusionOk="0" h="100287" w="100438">
                  <a:moveTo>
                    <a:pt x="50674" y="14199"/>
                  </a:moveTo>
                  <a:cubicBezTo>
                    <a:pt x="70519" y="12915"/>
                    <a:pt x="87642" y="27928"/>
                    <a:pt x="88927" y="47743"/>
                  </a:cubicBezTo>
                  <a:cubicBezTo>
                    <a:pt x="90213" y="67543"/>
                    <a:pt x="75178" y="84654"/>
                    <a:pt x="55333" y="85938"/>
                  </a:cubicBezTo>
                  <a:cubicBezTo>
                    <a:pt x="53790" y="86043"/>
                    <a:pt x="52232" y="86043"/>
                    <a:pt x="50674" y="85938"/>
                  </a:cubicBezTo>
                  <a:cubicBezTo>
                    <a:pt x="30829" y="87222"/>
                    <a:pt x="13706" y="72209"/>
                    <a:pt x="12420" y="52394"/>
                  </a:cubicBezTo>
                  <a:cubicBezTo>
                    <a:pt x="11135" y="32594"/>
                    <a:pt x="26170" y="15483"/>
                    <a:pt x="46015" y="14199"/>
                  </a:cubicBezTo>
                  <a:cubicBezTo>
                    <a:pt x="47558" y="14093"/>
                    <a:pt x="49116" y="14093"/>
                    <a:pt x="50674" y="14199"/>
                  </a:cubicBezTo>
                  <a:moveTo>
                    <a:pt x="50674" y="2"/>
                  </a:moveTo>
                  <a:cubicBezTo>
                    <a:pt x="22948" y="-255"/>
                    <a:pt x="259" y="21992"/>
                    <a:pt x="2" y="49691"/>
                  </a:cubicBezTo>
                  <a:cubicBezTo>
                    <a:pt x="-240" y="77375"/>
                    <a:pt x="22040" y="100029"/>
                    <a:pt x="49766" y="100286"/>
                  </a:cubicBezTo>
                  <a:cubicBezTo>
                    <a:pt x="77507" y="100527"/>
                    <a:pt x="100181" y="78281"/>
                    <a:pt x="100438" y="50597"/>
                  </a:cubicBezTo>
                  <a:cubicBezTo>
                    <a:pt x="100438" y="50492"/>
                    <a:pt x="100438" y="50401"/>
                    <a:pt x="100438" y="50295"/>
                  </a:cubicBezTo>
                  <a:cubicBezTo>
                    <a:pt x="100529" y="22717"/>
                    <a:pt x="78294" y="259"/>
                    <a:pt x="50674"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3"/>
            <p:cNvSpPr/>
            <p:nvPr/>
          </p:nvSpPr>
          <p:spPr>
            <a:xfrm>
              <a:off x="10261625" y="6435116"/>
              <a:ext cx="93177" cy="93034"/>
            </a:xfrm>
            <a:custGeom>
              <a:rect b="b" l="l" r="r" t="t"/>
              <a:pathLst>
                <a:path extrusionOk="0" h="93034" w="93177">
                  <a:moveTo>
                    <a:pt x="46739" y="0"/>
                  </a:moveTo>
                  <a:cubicBezTo>
                    <a:pt x="21010" y="-75"/>
                    <a:pt x="91" y="20676"/>
                    <a:pt x="0" y="46366"/>
                  </a:cubicBezTo>
                  <a:cubicBezTo>
                    <a:pt x="-75" y="72056"/>
                    <a:pt x="20707" y="92944"/>
                    <a:pt x="46437" y="93034"/>
                  </a:cubicBezTo>
                  <a:cubicBezTo>
                    <a:pt x="72106" y="93110"/>
                    <a:pt x="93010" y="72449"/>
                    <a:pt x="93176" y="46819"/>
                  </a:cubicBezTo>
                  <a:cubicBezTo>
                    <a:pt x="93342" y="21129"/>
                    <a:pt x="72620" y="166"/>
                    <a:pt x="46891" y="0"/>
                  </a:cubicBezTo>
                  <a:cubicBezTo>
                    <a:pt x="46845" y="0"/>
                    <a:pt x="46785" y="0"/>
                    <a:pt x="4673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3"/>
            <p:cNvSpPr/>
            <p:nvPr/>
          </p:nvSpPr>
          <p:spPr>
            <a:xfrm>
              <a:off x="10247860" y="6420920"/>
              <a:ext cx="121007" cy="120823"/>
            </a:xfrm>
            <a:custGeom>
              <a:rect b="b" l="l" r="r" t="t"/>
              <a:pathLst>
                <a:path extrusionOk="0" h="120823" w="121007">
                  <a:moveTo>
                    <a:pt x="60504" y="14197"/>
                  </a:moveTo>
                  <a:cubicBezTo>
                    <a:pt x="86233" y="14363"/>
                    <a:pt x="106955" y="35326"/>
                    <a:pt x="106789" y="61016"/>
                  </a:cubicBezTo>
                  <a:cubicBezTo>
                    <a:pt x="106623" y="86706"/>
                    <a:pt x="85628" y="107397"/>
                    <a:pt x="59899" y="107231"/>
                  </a:cubicBezTo>
                  <a:cubicBezTo>
                    <a:pt x="34170" y="107065"/>
                    <a:pt x="13447" y="86102"/>
                    <a:pt x="13613" y="60412"/>
                  </a:cubicBezTo>
                  <a:cubicBezTo>
                    <a:pt x="13855" y="34752"/>
                    <a:pt x="34805" y="14106"/>
                    <a:pt x="60504" y="14197"/>
                  </a:cubicBezTo>
                  <a:moveTo>
                    <a:pt x="60504" y="0"/>
                  </a:moveTo>
                  <a:cubicBezTo>
                    <a:pt x="27090" y="0"/>
                    <a:pt x="0" y="27050"/>
                    <a:pt x="0" y="60412"/>
                  </a:cubicBezTo>
                  <a:cubicBezTo>
                    <a:pt x="0" y="93774"/>
                    <a:pt x="27090" y="120823"/>
                    <a:pt x="60504" y="120823"/>
                  </a:cubicBezTo>
                  <a:cubicBezTo>
                    <a:pt x="93917" y="120823"/>
                    <a:pt x="121008" y="93774"/>
                    <a:pt x="121008" y="60412"/>
                  </a:cubicBezTo>
                  <a:cubicBezTo>
                    <a:pt x="121008" y="27050"/>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2" name="Google Shape;132;p3"/>
            <p:cNvSpPr/>
            <p:nvPr/>
          </p:nvSpPr>
          <p:spPr>
            <a:xfrm>
              <a:off x="10491993" y="5542684"/>
              <a:ext cx="52336" cy="52256"/>
            </a:xfrm>
            <a:custGeom>
              <a:rect b="b" l="l" r="r" t="t"/>
              <a:pathLst>
                <a:path extrusionOk="0" h="52256" w="52336">
                  <a:moveTo>
                    <a:pt x="26320" y="1"/>
                  </a:moveTo>
                  <a:cubicBezTo>
                    <a:pt x="11874" y="-90"/>
                    <a:pt x="91" y="11554"/>
                    <a:pt x="0" y="25978"/>
                  </a:cubicBezTo>
                  <a:cubicBezTo>
                    <a:pt x="-75" y="40401"/>
                    <a:pt x="11572" y="52166"/>
                    <a:pt x="26017" y="52257"/>
                  </a:cubicBezTo>
                  <a:cubicBezTo>
                    <a:pt x="40463" y="52332"/>
                    <a:pt x="52246" y="40703"/>
                    <a:pt x="52337" y="26279"/>
                  </a:cubicBezTo>
                  <a:cubicBezTo>
                    <a:pt x="52337" y="26234"/>
                    <a:pt x="52337" y="26174"/>
                    <a:pt x="52337" y="26129"/>
                  </a:cubicBezTo>
                  <a:cubicBezTo>
                    <a:pt x="52337" y="11750"/>
                    <a:pt x="40720" y="76"/>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3" name="Google Shape;133;p3"/>
            <p:cNvSpPr/>
            <p:nvPr/>
          </p:nvSpPr>
          <p:spPr>
            <a:xfrm>
              <a:off x="10477622" y="5528486"/>
              <a:ext cx="80776" cy="80651"/>
            </a:xfrm>
            <a:custGeom>
              <a:rect b="b" l="l" r="r" t="t"/>
              <a:pathLst>
                <a:path extrusionOk="0" h="80651" w="80776">
                  <a:moveTo>
                    <a:pt x="40690" y="14198"/>
                  </a:moveTo>
                  <a:cubicBezTo>
                    <a:pt x="55135" y="14288"/>
                    <a:pt x="66797" y="26054"/>
                    <a:pt x="66707" y="40477"/>
                  </a:cubicBezTo>
                  <a:cubicBezTo>
                    <a:pt x="66616" y="54900"/>
                    <a:pt x="54833" y="66530"/>
                    <a:pt x="40387" y="66454"/>
                  </a:cubicBezTo>
                  <a:cubicBezTo>
                    <a:pt x="25942" y="66364"/>
                    <a:pt x="14280" y="54598"/>
                    <a:pt x="14371" y="40175"/>
                  </a:cubicBezTo>
                  <a:cubicBezTo>
                    <a:pt x="14461" y="25751"/>
                    <a:pt x="26244" y="14122"/>
                    <a:pt x="40690" y="14198"/>
                  </a:cubicBezTo>
                  <a:cubicBezTo>
                    <a:pt x="40690" y="14198"/>
                    <a:pt x="40690" y="14198"/>
                    <a:pt x="40690" y="14198"/>
                  </a:cubicBezTo>
                  <a:moveTo>
                    <a:pt x="40690" y="1"/>
                  </a:moveTo>
                  <a:cubicBezTo>
                    <a:pt x="18379" y="-165"/>
                    <a:pt x="167" y="17747"/>
                    <a:pt x="1" y="40024"/>
                  </a:cubicBezTo>
                  <a:cubicBezTo>
                    <a:pt x="-165" y="62286"/>
                    <a:pt x="17774" y="80485"/>
                    <a:pt x="40085" y="80651"/>
                  </a:cubicBezTo>
                  <a:cubicBezTo>
                    <a:pt x="62396" y="80817"/>
                    <a:pt x="80608" y="62890"/>
                    <a:pt x="80774" y="40628"/>
                  </a:cubicBezTo>
                  <a:cubicBezTo>
                    <a:pt x="80774" y="40583"/>
                    <a:pt x="80774" y="40523"/>
                    <a:pt x="80774" y="40477"/>
                  </a:cubicBezTo>
                  <a:cubicBezTo>
                    <a:pt x="81031" y="18382"/>
                    <a:pt x="63288" y="258"/>
                    <a:pt x="41144" y="1"/>
                  </a:cubicBezTo>
                  <a:cubicBezTo>
                    <a:pt x="40992" y="1"/>
                    <a:pt x="40841" y="1"/>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4" name="Google Shape;134;p3"/>
            <p:cNvSpPr/>
            <p:nvPr/>
          </p:nvSpPr>
          <p:spPr>
            <a:xfrm>
              <a:off x="11347517" y="5066035"/>
              <a:ext cx="101043" cy="100889"/>
            </a:xfrm>
            <a:custGeom>
              <a:rect b="b" l="l" r="r" t="t"/>
              <a:pathLst>
                <a:path extrusionOk="0" h="100889" w="101043">
                  <a:moveTo>
                    <a:pt x="50824" y="1"/>
                  </a:moveTo>
                  <a:cubicBezTo>
                    <a:pt x="22917" y="-165"/>
                    <a:pt x="167" y="22278"/>
                    <a:pt x="1" y="50143"/>
                  </a:cubicBezTo>
                  <a:cubicBezTo>
                    <a:pt x="-166" y="78008"/>
                    <a:pt x="22327" y="100722"/>
                    <a:pt x="50219" y="100888"/>
                  </a:cubicBezTo>
                  <a:cubicBezTo>
                    <a:pt x="78126" y="101054"/>
                    <a:pt x="100876" y="78611"/>
                    <a:pt x="101042" y="50747"/>
                  </a:cubicBezTo>
                  <a:cubicBezTo>
                    <a:pt x="101208" y="22882"/>
                    <a:pt x="78731" y="167"/>
                    <a:pt x="50824" y="1"/>
                  </a:cubicBezTo>
                  <a:cubicBezTo>
                    <a:pt x="50824" y="1"/>
                    <a:pt x="50824" y="1"/>
                    <a:pt x="50824"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5" name="Google Shape;135;p3"/>
            <p:cNvSpPr/>
            <p:nvPr/>
          </p:nvSpPr>
          <p:spPr>
            <a:xfrm>
              <a:off x="11333298" y="5051838"/>
              <a:ext cx="129480" cy="129282"/>
            </a:xfrm>
            <a:custGeom>
              <a:rect b="b" l="l" r="r" t="t"/>
              <a:pathLst>
                <a:path extrusionOk="0" h="129282" w="129480">
                  <a:moveTo>
                    <a:pt x="65042" y="14198"/>
                  </a:moveTo>
                  <a:cubicBezTo>
                    <a:pt x="92950" y="14363"/>
                    <a:pt x="115427" y="37078"/>
                    <a:pt x="115260" y="64943"/>
                  </a:cubicBezTo>
                  <a:cubicBezTo>
                    <a:pt x="115094" y="92808"/>
                    <a:pt x="92344" y="115251"/>
                    <a:pt x="64437" y="115085"/>
                  </a:cubicBezTo>
                  <a:cubicBezTo>
                    <a:pt x="36590" y="114919"/>
                    <a:pt x="14143" y="92295"/>
                    <a:pt x="14219" y="64490"/>
                  </a:cubicBezTo>
                  <a:cubicBezTo>
                    <a:pt x="14385" y="36610"/>
                    <a:pt x="37120" y="14107"/>
                    <a:pt x="65042" y="14198"/>
                  </a:cubicBezTo>
                  <a:moveTo>
                    <a:pt x="65042" y="1"/>
                  </a:moveTo>
                  <a:cubicBezTo>
                    <a:pt x="29284" y="-166"/>
                    <a:pt x="167" y="28636"/>
                    <a:pt x="1" y="64339"/>
                  </a:cubicBezTo>
                  <a:cubicBezTo>
                    <a:pt x="-166" y="100042"/>
                    <a:pt x="28679" y="129116"/>
                    <a:pt x="64437" y="129282"/>
                  </a:cubicBezTo>
                  <a:cubicBezTo>
                    <a:pt x="100134" y="129448"/>
                    <a:pt x="129222" y="100737"/>
                    <a:pt x="129479" y="65094"/>
                  </a:cubicBezTo>
                  <a:cubicBezTo>
                    <a:pt x="129736" y="29391"/>
                    <a:pt x="100951" y="257"/>
                    <a:pt x="65194" y="1"/>
                  </a:cubicBezTo>
                  <a:cubicBezTo>
                    <a:pt x="65148" y="1"/>
                    <a:pt x="65087" y="1"/>
                    <a:pt x="6504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6" name="Google Shape;136;p3"/>
            <p:cNvSpPr/>
            <p:nvPr/>
          </p:nvSpPr>
          <p:spPr>
            <a:xfrm>
              <a:off x="5248127" y="5998943"/>
              <a:ext cx="41748" cy="41685"/>
            </a:xfrm>
            <a:custGeom>
              <a:rect b="b" l="l" r="r" t="t"/>
              <a:pathLst>
                <a:path extrusionOk="0" h="41685" w="41748">
                  <a:moveTo>
                    <a:pt x="21025" y="1"/>
                  </a:moveTo>
                  <a:cubicBezTo>
                    <a:pt x="9497" y="-90"/>
                    <a:pt x="84" y="9183"/>
                    <a:pt x="1" y="20692"/>
                  </a:cubicBezTo>
                  <a:cubicBezTo>
                    <a:pt x="-83" y="32200"/>
                    <a:pt x="9195" y="41594"/>
                    <a:pt x="20723" y="41685"/>
                  </a:cubicBezTo>
                  <a:cubicBezTo>
                    <a:pt x="32251" y="41760"/>
                    <a:pt x="41664" y="32502"/>
                    <a:pt x="41747" y="20994"/>
                  </a:cubicBezTo>
                  <a:cubicBezTo>
                    <a:pt x="41748" y="20948"/>
                    <a:pt x="41748" y="20888"/>
                    <a:pt x="41748" y="20843"/>
                  </a:cubicBezTo>
                  <a:cubicBezTo>
                    <a:pt x="41831" y="9410"/>
                    <a:pt x="32621" y="91"/>
                    <a:pt x="21177" y="1"/>
                  </a:cubicBezTo>
                  <a:cubicBezTo>
                    <a:pt x="21126" y="1"/>
                    <a:pt x="21076" y="1"/>
                    <a:pt x="21025"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7" name="Google Shape;137;p3"/>
            <p:cNvSpPr/>
            <p:nvPr/>
          </p:nvSpPr>
          <p:spPr>
            <a:xfrm>
              <a:off x="5234211" y="5984898"/>
              <a:ext cx="69881" cy="69775"/>
            </a:xfrm>
            <a:custGeom>
              <a:rect b="b" l="l" r="r" t="t"/>
              <a:pathLst>
                <a:path extrusionOk="0" h="69775" w="69881">
                  <a:moveTo>
                    <a:pt x="34941" y="14046"/>
                  </a:moveTo>
                  <a:cubicBezTo>
                    <a:pt x="46427" y="15027"/>
                    <a:pt x="54944" y="25116"/>
                    <a:pt x="53963" y="36579"/>
                  </a:cubicBezTo>
                  <a:cubicBezTo>
                    <a:pt x="53099" y="46698"/>
                    <a:pt x="45067" y="54718"/>
                    <a:pt x="34941" y="55579"/>
                  </a:cubicBezTo>
                  <a:cubicBezTo>
                    <a:pt x="23454" y="56560"/>
                    <a:pt x="13348" y="48058"/>
                    <a:pt x="12367" y="36579"/>
                  </a:cubicBezTo>
                  <a:cubicBezTo>
                    <a:pt x="11387" y="25116"/>
                    <a:pt x="19903" y="15027"/>
                    <a:pt x="31390" y="14046"/>
                  </a:cubicBezTo>
                  <a:cubicBezTo>
                    <a:pt x="32571" y="13940"/>
                    <a:pt x="33759" y="13940"/>
                    <a:pt x="34941" y="14046"/>
                  </a:cubicBezTo>
                  <a:moveTo>
                    <a:pt x="34941" y="0"/>
                  </a:moveTo>
                  <a:cubicBezTo>
                    <a:pt x="15643" y="0"/>
                    <a:pt x="0" y="15616"/>
                    <a:pt x="0" y="34888"/>
                  </a:cubicBezTo>
                  <a:cubicBezTo>
                    <a:pt x="0" y="54159"/>
                    <a:pt x="15644" y="69775"/>
                    <a:pt x="34941" y="69775"/>
                  </a:cubicBezTo>
                  <a:cubicBezTo>
                    <a:pt x="54179" y="69775"/>
                    <a:pt x="69798" y="54250"/>
                    <a:pt x="69882" y="35039"/>
                  </a:cubicBezTo>
                  <a:cubicBezTo>
                    <a:pt x="69965" y="15768"/>
                    <a:pt x="54389" y="91"/>
                    <a:pt x="35092" y="0"/>
                  </a:cubicBezTo>
                  <a:cubicBezTo>
                    <a:pt x="35042" y="0"/>
                    <a:pt x="34991" y="0"/>
                    <a:pt x="34941"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8" name="Google Shape;138;p3"/>
            <p:cNvSpPr/>
            <p:nvPr/>
          </p:nvSpPr>
          <p:spPr>
            <a:xfrm>
              <a:off x="6242053" y="5397695"/>
              <a:ext cx="67159" cy="67057"/>
            </a:xfrm>
            <a:custGeom>
              <a:rect b="b" l="l" r="r" t="t"/>
              <a:pathLst>
                <a:path extrusionOk="0" h="67057" w="67159">
                  <a:moveTo>
                    <a:pt x="33731" y="0"/>
                  </a:moveTo>
                  <a:cubicBezTo>
                    <a:pt x="15185" y="-90"/>
                    <a:pt x="85" y="14862"/>
                    <a:pt x="0" y="33378"/>
                  </a:cubicBezTo>
                  <a:cubicBezTo>
                    <a:pt x="-83" y="51894"/>
                    <a:pt x="14884" y="66967"/>
                    <a:pt x="33429" y="67057"/>
                  </a:cubicBezTo>
                  <a:cubicBezTo>
                    <a:pt x="51975" y="67133"/>
                    <a:pt x="67076" y="52196"/>
                    <a:pt x="67160" y="33680"/>
                  </a:cubicBezTo>
                  <a:cubicBezTo>
                    <a:pt x="67243" y="15164"/>
                    <a:pt x="52277" y="91"/>
                    <a:pt x="33731" y="0"/>
                  </a:cubicBezTo>
                  <a:cubicBezTo>
                    <a:pt x="33731" y="0"/>
                    <a:pt x="33731" y="0"/>
                    <a:pt x="33731"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9" name="Google Shape;139;p3"/>
            <p:cNvSpPr/>
            <p:nvPr/>
          </p:nvSpPr>
          <p:spPr>
            <a:xfrm>
              <a:off x="6227533" y="5383497"/>
              <a:ext cx="95595" cy="95455"/>
            </a:xfrm>
            <a:custGeom>
              <a:rect b="b" l="l" r="r" t="t"/>
              <a:pathLst>
                <a:path extrusionOk="0" h="95455" w="95595">
                  <a:moveTo>
                    <a:pt x="48251" y="14199"/>
                  </a:moveTo>
                  <a:cubicBezTo>
                    <a:pt x="66797" y="14290"/>
                    <a:pt x="81763" y="29362"/>
                    <a:pt x="81679" y="47879"/>
                  </a:cubicBezTo>
                  <a:cubicBezTo>
                    <a:pt x="81595" y="66395"/>
                    <a:pt x="66493" y="81332"/>
                    <a:pt x="47948" y="81256"/>
                  </a:cubicBezTo>
                  <a:cubicBezTo>
                    <a:pt x="29403" y="81165"/>
                    <a:pt x="14437" y="66093"/>
                    <a:pt x="14520" y="47576"/>
                  </a:cubicBezTo>
                  <a:cubicBezTo>
                    <a:pt x="14519" y="29136"/>
                    <a:pt x="29486" y="14199"/>
                    <a:pt x="47947" y="14199"/>
                  </a:cubicBezTo>
                  <a:cubicBezTo>
                    <a:pt x="48048" y="14199"/>
                    <a:pt x="48150" y="14199"/>
                    <a:pt x="48251" y="14199"/>
                  </a:cubicBezTo>
                  <a:moveTo>
                    <a:pt x="48251" y="2"/>
                  </a:moveTo>
                  <a:cubicBezTo>
                    <a:pt x="21855" y="-254"/>
                    <a:pt x="252" y="20920"/>
                    <a:pt x="2" y="47275"/>
                  </a:cubicBezTo>
                  <a:cubicBezTo>
                    <a:pt x="-249" y="73629"/>
                    <a:pt x="20947" y="95196"/>
                    <a:pt x="47343" y="95453"/>
                  </a:cubicBezTo>
                  <a:cubicBezTo>
                    <a:pt x="73741" y="95694"/>
                    <a:pt x="95343" y="74535"/>
                    <a:pt x="95594" y="48181"/>
                  </a:cubicBezTo>
                  <a:cubicBezTo>
                    <a:pt x="95594" y="48075"/>
                    <a:pt x="95595" y="47984"/>
                    <a:pt x="95595" y="47879"/>
                  </a:cubicBezTo>
                  <a:cubicBezTo>
                    <a:pt x="95597" y="21615"/>
                    <a:pt x="74404" y="244"/>
                    <a:pt x="48100"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0" name="Google Shape;140;p3"/>
            <p:cNvSpPr/>
            <p:nvPr/>
          </p:nvSpPr>
          <p:spPr>
            <a:xfrm>
              <a:off x="8222192" y="3288571"/>
              <a:ext cx="40537" cy="40475"/>
            </a:xfrm>
            <a:custGeom>
              <a:rect b="b" l="l" r="r" t="t"/>
              <a:pathLst>
                <a:path extrusionOk="0" h="40475" w="40537">
                  <a:moveTo>
                    <a:pt x="20269" y="0"/>
                  </a:moveTo>
                  <a:cubicBezTo>
                    <a:pt x="9075" y="0"/>
                    <a:pt x="0" y="9062"/>
                    <a:pt x="0" y="20238"/>
                  </a:cubicBezTo>
                  <a:cubicBezTo>
                    <a:pt x="0" y="31414"/>
                    <a:pt x="9075" y="40476"/>
                    <a:pt x="20269" y="40476"/>
                  </a:cubicBezTo>
                  <a:cubicBezTo>
                    <a:pt x="31402" y="40476"/>
                    <a:pt x="40462" y="31505"/>
                    <a:pt x="40537" y="20389"/>
                  </a:cubicBezTo>
                  <a:cubicBezTo>
                    <a:pt x="40537" y="9183"/>
                    <a:pt x="31492" y="75"/>
                    <a:pt x="2026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3"/>
            <p:cNvSpPr/>
            <p:nvPr/>
          </p:nvSpPr>
          <p:spPr>
            <a:xfrm>
              <a:off x="8207822" y="3274374"/>
              <a:ext cx="68975" cy="68870"/>
            </a:xfrm>
            <a:custGeom>
              <a:rect b="b" l="l" r="r" t="t"/>
              <a:pathLst>
                <a:path extrusionOk="0" h="68870" w="68975">
                  <a:moveTo>
                    <a:pt x="34639" y="14197"/>
                  </a:moveTo>
                  <a:cubicBezTo>
                    <a:pt x="45832" y="14288"/>
                    <a:pt x="54832" y="23410"/>
                    <a:pt x="54756" y="34586"/>
                  </a:cubicBezTo>
                  <a:cubicBezTo>
                    <a:pt x="54665" y="45762"/>
                    <a:pt x="45529" y="54749"/>
                    <a:pt x="34336" y="54673"/>
                  </a:cubicBezTo>
                  <a:cubicBezTo>
                    <a:pt x="23143" y="54582"/>
                    <a:pt x="14128" y="45460"/>
                    <a:pt x="14218" y="34284"/>
                  </a:cubicBezTo>
                  <a:cubicBezTo>
                    <a:pt x="14385" y="23138"/>
                    <a:pt x="23476" y="14197"/>
                    <a:pt x="34639" y="14197"/>
                  </a:cubicBezTo>
                  <a:moveTo>
                    <a:pt x="34639" y="0"/>
                  </a:moveTo>
                  <a:cubicBezTo>
                    <a:pt x="15595" y="-90"/>
                    <a:pt x="91" y="15269"/>
                    <a:pt x="0" y="34284"/>
                  </a:cubicBezTo>
                  <a:cubicBezTo>
                    <a:pt x="-75" y="53299"/>
                    <a:pt x="15292" y="68779"/>
                    <a:pt x="34336" y="68870"/>
                  </a:cubicBezTo>
                  <a:cubicBezTo>
                    <a:pt x="53380" y="68945"/>
                    <a:pt x="68884" y="53601"/>
                    <a:pt x="68975" y="34586"/>
                  </a:cubicBezTo>
                  <a:cubicBezTo>
                    <a:pt x="69065" y="15572"/>
                    <a:pt x="53682" y="91"/>
                    <a:pt x="34639" y="0"/>
                  </a:cubicBezTo>
                  <a:cubicBezTo>
                    <a:pt x="34639" y="0"/>
                    <a:pt x="34639" y="0"/>
                    <a:pt x="34639"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3"/>
            <p:cNvSpPr/>
            <p:nvPr/>
          </p:nvSpPr>
          <p:spPr>
            <a:xfrm>
              <a:off x="9386140" y="4111823"/>
              <a:ext cx="92565" cy="92432"/>
            </a:xfrm>
            <a:custGeom>
              <a:rect b="b" l="l" r="r" t="t"/>
              <a:pathLst>
                <a:path extrusionOk="0" h="92432" w="92565">
                  <a:moveTo>
                    <a:pt x="47187" y="9"/>
                  </a:moveTo>
                  <a:cubicBezTo>
                    <a:pt x="21624" y="-490"/>
                    <a:pt x="509" y="19794"/>
                    <a:pt x="10" y="45303"/>
                  </a:cubicBezTo>
                  <a:cubicBezTo>
                    <a:pt x="-505" y="70827"/>
                    <a:pt x="19809" y="91925"/>
                    <a:pt x="45372" y="92424"/>
                  </a:cubicBezTo>
                  <a:cubicBezTo>
                    <a:pt x="70935" y="92922"/>
                    <a:pt x="92051" y="72639"/>
                    <a:pt x="92550" y="47115"/>
                  </a:cubicBezTo>
                  <a:cubicBezTo>
                    <a:pt x="92565" y="46873"/>
                    <a:pt x="92565" y="46617"/>
                    <a:pt x="92565" y="46375"/>
                  </a:cubicBezTo>
                  <a:cubicBezTo>
                    <a:pt x="92656" y="21138"/>
                    <a:pt x="72448" y="507"/>
                    <a:pt x="47187" y="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3" name="Google Shape;143;p3"/>
            <p:cNvSpPr/>
            <p:nvPr/>
          </p:nvSpPr>
          <p:spPr>
            <a:xfrm>
              <a:off x="9372824" y="4097635"/>
              <a:ext cx="121007" cy="120823"/>
            </a:xfrm>
            <a:custGeom>
              <a:rect b="b" l="l" r="r" t="t"/>
              <a:pathLst>
                <a:path extrusionOk="0" h="120823" w="121007">
                  <a:moveTo>
                    <a:pt x="60504" y="14197"/>
                  </a:moveTo>
                  <a:cubicBezTo>
                    <a:pt x="86067" y="14363"/>
                    <a:pt x="106653" y="35205"/>
                    <a:pt x="106472" y="60729"/>
                  </a:cubicBezTo>
                  <a:cubicBezTo>
                    <a:pt x="106305" y="86238"/>
                    <a:pt x="85447" y="106793"/>
                    <a:pt x="59884" y="106627"/>
                  </a:cubicBezTo>
                  <a:cubicBezTo>
                    <a:pt x="34321" y="106446"/>
                    <a:pt x="13735" y="85618"/>
                    <a:pt x="13901" y="60095"/>
                  </a:cubicBezTo>
                  <a:cubicBezTo>
                    <a:pt x="13916" y="59899"/>
                    <a:pt x="13916" y="59702"/>
                    <a:pt x="13916" y="59506"/>
                  </a:cubicBezTo>
                  <a:cubicBezTo>
                    <a:pt x="14324" y="34178"/>
                    <a:pt x="35138" y="13940"/>
                    <a:pt x="60504" y="14197"/>
                  </a:cubicBezTo>
                  <a:moveTo>
                    <a:pt x="60504" y="0"/>
                  </a:moveTo>
                  <a:cubicBezTo>
                    <a:pt x="27091" y="0"/>
                    <a:pt x="0" y="27049"/>
                    <a:pt x="0" y="60412"/>
                  </a:cubicBezTo>
                  <a:cubicBezTo>
                    <a:pt x="0" y="93774"/>
                    <a:pt x="27091" y="120824"/>
                    <a:pt x="60504" y="120824"/>
                  </a:cubicBezTo>
                  <a:cubicBezTo>
                    <a:pt x="93917" y="120824"/>
                    <a:pt x="121008" y="93774"/>
                    <a:pt x="121008" y="60412"/>
                  </a:cubicBezTo>
                  <a:cubicBezTo>
                    <a:pt x="121008" y="27049"/>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 name="Google Shape;144;p3"/>
            <p:cNvSpPr/>
            <p:nvPr/>
          </p:nvSpPr>
          <p:spPr>
            <a:xfrm>
              <a:off x="8508527" y="4239149"/>
              <a:ext cx="46285" cy="46215"/>
            </a:xfrm>
            <a:custGeom>
              <a:rect b="b" l="l" r="r" t="t"/>
              <a:pathLst>
                <a:path extrusionOk="0" h="46215" w="46285">
                  <a:moveTo>
                    <a:pt x="22992" y="46215"/>
                  </a:moveTo>
                  <a:cubicBezTo>
                    <a:pt x="35773" y="46306"/>
                    <a:pt x="46195" y="36021"/>
                    <a:pt x="46285" y="23259"/>
                  </a:cubicBezTo>
                  <a:cubicBezTo>
                    <a:pt x="46361" y="10497"/>
                    <a:pt x="36076" y="91"/>
                    <a:pt x="23294" y="0"/>
                  </a:cubicBezTo>
                  <a:cubicBezTo>
                    <a:pt x="10513" y="-75"/>
                    <a:pt x="91" y="10195"/>
                    <a:pt x="0" y="22957"/>
                  </a:cubicBezTo>
                  <a:cubicBezTo>
                    <a:pt x="0" y="23002"/>
                    <a:pt x="0" y="23063"/>
                    <a:pt x="0" y="23108"/>
                  </a:cubicBezTo>
                  <a:cubicBezTo>
                    <a:pt x="0" y="35810"/>
                    <a:pt x="10271" y="46140"/>
                    <a:pt x="22992" y="46215"/>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 name="Google Shape;145;p3"/>
            <p:cNvSpPr/>
            <p:nvPr/>
          </p:nvSpPr>
          <p:spPr>
            <a:xfrm>
              <a:off x="8493853" y="4225103"/>
              <a:ext cx="74723" cy="74610"/>
            </a:xfrm>
            <a:custGeom>
              <a:rect b="b" l="l" r="r" t="t"/>
              <a:pathLst>
                <a:path extrusionOk="0" h="74610" w="74723">
                  <a:moveTo>
                    <a:pt x="37665" y="14198"/>
                  </a:moveTo>
                  <a:cubicBezTo>
                    <a:pt x="50446" y="14198"/>
                    <a:pt x="60808" y="24544"/>
                    <a:pt x="60808" y="37306"/>
                  </a:cubicBezTo>
                  <a:cubicBezTo>
                    <a:pt x="60808" y="50067"/>
                    <a:pt x="50446" y="60413"/>
                    <a:pt x="37665" y="60413"/>
                  </a:cubicBezTo>
                  <a:cubicBezTo>
                    <a:pt x="24884" y="60413"/>
                    <a:pt x="14522" y="50067"/>
                    <a:pt x="14522" y="37306"/>
                  </a:cubicBezTo>
                  <a:cubicBezTo>
                    <a:pt x="14522" y="37260"/>
                    <a:pt x="14522" y="37200"/>
                    <a:pt x="14522" y="37154"/>
                  </a:cubicBezTo>
                  <a:cubicBezTo>
                    <a:pt x="14522" y="24468"/>
                    <a:pt x="24808" y="14198"/>
                    <a:pt x="37514" y="14198"/>
                  </a:cubicBezTo>
                  <a:cubicBezTo>
                    <a:pt x="37559" y="14198"/>
                    <a:pt x="37619" y="14198"/>
                    <a:pt x="37665" y="14198"/>
                  </a:cubicBezTo>
                  <a:moveTo>
                    <a:pt x="37665" y="1"/>
                  </a:moveTo>
                  <a:cubicBezTo>
                    <a:pt x="17033" y="-165"/>
                    <a:pt x="168" y="16403"/>
                    <a:pt x="1" y="37003"/>
                  </a:cubicBezTo>
                  <a:cubicBezTo>
                    <a:pt x="-165" y="57604"/>
                    <a:pt x="16428" y="74443"/>
                    <a:pt x="37060" y="74609"/>
                  </a:cubicBezTo>
                  <a:cubicBezTo>
                    <a:pt x="57692" y="74776"/>
                    <a:pt x="74557" y="58208"/>
                    <a:pt x="74724" y="37607"/>
                  </a:cubicBezTo>
                  <a:cubicBezTo>
                    <a:pt x="74724" y="37562"/>
                    <a:pt x="74724" y="37502"/>
                    <a:pt x="74724" y="37456"/>
                  </a:cubicBezTo>
                  <a:cubicBezTo>
                    <a:pt x="74814" y="16916"/>
                    <a:pt x="58236" y="167"/>
                    <a:pt x="3766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3"/>
            <p:cNvSpPr/>
            <p:nvPr/>
          </p:nvSpPr>
          <p:spPr>
            <a:xfrm>
              <a:off x="8541803" y="4412078"/>
              <a:ext cx="52336" cy="52257"/>
            </a:xfrm>
            <a:custGeom>
              <a:rect b="b" l="l" r="r" t="t"/>
              <a:pathLst>
                <a:path extrusionOk="0" h="52257" w="52336">
                  <a:moveTo>
                    <a:pt x="26320" y="1"/>
                  </a:moveTo>
                  <a:cubicBezTo>
                    <a:pt x="11874" y="-90"/>
                    <a:pt x="91" y="11554"/>
                    <a:pt x="0" y="25978"/>
                  </a:cubicBezTo>
                  <a:cubicBezTo>
                    <a:pt x="-75" y="40401"/>
                    <a:pt x="11572" y="52166"/>
                    <a:pt x="26017" y="52257"/>
                  </a:cubicBezTo>
                  <a:cubicBezTo>
                    <a:pt x="40462" y="52333"/>
                    <a:pt x="52246" y="40703"/>
                    <a:pt x="52336" y="26280"/>
                  </a:cubicBezTo>
                  <a:cubicBezTo>
                    <a:pt x="52427" y="11856"/>
                    <a:pt x="40765" y="91"/>
                    <a:pt x="26320" y="1"/>
                  </a:cubicBezTo>
                  <a:cubicBezTo>
                    <a:pt x="26320" y="1"/>
                    <a:pt x="26320" y="1"/>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3"/>
            <p:cNvSpPr/>
            <p:nvPr/>
          </p:nvSpPr>
          <p:spPr>
            <a:xfrm>
              <a:off x="8527433" y="4397880"/>
              <a:ext cx="80774" cy="80652"/>
            </a:xfrm>
            <a:custGeom>
              <a:rect b="b" l="l" r="r" t="t"/>
              <a:pathLst>
                <a:path extrusionOk="0" h="80652" w="80774">
                  <a:moveTo>
                    <a:pt x="40690" y="14198"/>
                  </a:moveTo>
                  <a:cubicBezTo>
                    <a:pt x="55135" y="14198"/>
                    <a:pt x="66858" y="25903"/>
                    <a:pt x="66858" y="40326"/>
                  </a:cubicBezTo>
                  <a:cubicBezTo>
                    <a:pt x="66858" y="54749"/>
                    <a:pt x="55135" y="66454"/>
                    <a:pt x="40690" y="66454"/>
                  </a:cubicBezTo>
                  <a:cubicBezTo>
                    <a:pt x="26230" y="66454"/>
                    <a:pt x="14522" y="54749"/>
                    <a:pt x="14522" y="40326"/>
                  </a:cubicBezTo>
                  <a:cubicBezTo>
                    <a:pt x="14522" y="40281"/>
                    <a:pt x="14522" y="40221"/>
                    <a:pt x="14522" y="40175"/>
                  </a:cubicBezTo>
                  <a:cubicBezTo>
                    <a:pt x="14598" y="25797"/>
                    <a:pt x="26290" y="14198"/>
                    <a:pt x="40690" y="14198"/>
                  </a:cubicBezTo>
                  <a:moveTo>
                    <a:pt x="40690" y="1"/>
                  </a:moveTo>
                  <a:cubicBezTo>
                    <a:pt x="18379" y="-165"/>
                    <a:pt x="168" y="17747"/>
                    <a:pt x="1" y="40024"/>
                  </a:cubicBezTo>
                  <a:cubicBezTo>
                    <a:pt x="-165" y="62286"/>
                    <a:pt x="17774" y="80485"/>
                    <a:pt x="40085" y="80651"/>
                  </a:cubicBezTo>
                  <a:cubicBezTo>
                    <a:pt x="62396" y="80817"/>
                    <a:pt x="80608" y="62890"/>
                    <a:pt x="80774" y="40628"/>
                  </a:cubicBezTo>
                  <a:cubicBezTo>
                    <a:pt x="80774" y="40583"/>
                    <a:pt x="80774" y="40523"/>
                    <a:pt x="80774" y="40477"/>
                  </a:cubicBezTo>
                  <a:cubicBezTo>
                    <a:pt x="80865" y="18261"/>
                    <a:pt x="62940" y="168"/>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3"/>
            <p:cNvSpPr/>
            <p:nvPr/>
          </p:nvSpPr>
          <p:spPr>
            <a:xfrm>
              <a:off x="8959793" y="4728406"/>
              <a:ext cx="44351" cy="40785"/>
            </a:xfrm>
            <a:custGeom>
              <a:rect b="b" l="l" r="r" t="t"/>
              <a:pathLst>
                <a:path extrusionOk="0" h="40785" w="44351">
                  <a:moveTo>
                    <a:pt x="22176" y="79"/>
                  </a:moveTo>
                  <a:cubicBezTo>
                    <a:pt x="10937" y="-887"/>
                    <a:pt x="1045" y="7419"/>
                    <a:pt x="77" y="18641"/>
                  </a:cubicBezTo>
                  <a:cubicBezTo>
                    <a:pt x="-891" y="29862"/>
                    <a:pt x="7428" y="39740"/>
                    <a:pt x="18666" y="40706"/>
                  </a:cubicBezTo>
                  <a:cubicBezTo>
                    <a:pt x="19831" y="40812"/>
                    <a:pt x="21011" y="40812"/>
                    <a:pt x="22176" y="40706"/>
                  </a:cubicBezTo>
                  <a:cubicBezTo>
                    <a:pt x="33414" y="41673"/>
                    <a:pt x="43307" y="33366"/>
                    <a:pt x="44275" y="22145"/>
                  </a:cubicBezTo>
                  <a:cubicBezTo>
                    <a:pt x="45243" y="10923"/>
                    <a:pt x="36923" y="1046"/>
                    <a:pt x="25685" y="79"/>
                  </a:cubicBezTo>
                  <a:cubicBezTo>
                    <a:pt x="24520" y="-26"/>
                    <a:pt x="23340" y="-26"/>
                    <a:pt x="22176" y="7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3"/>
            <p:cNvSpPr/>
            <p:nvPr/>
          </p:nvSpPr>
          <p:spPr>
            <a:xfrm>
              <a:off x="8947027" y="4714287"/>
              <a:ext cx="69279" cy="69174"/>
            </a:xfrm>
            <a:custGeom>
              <a:rect b="b" l="l" r="r" t="t"/>
              <a:pathLst>
                <a:path extrusionOk="0" h="69174" w="69279">
                  <a:moveTo>
                    <a:pt x="34942" y="14198"/>
                  </a:moveTo>
                  <a:cubicBezTo>
                    <a:pt x="46181" y="13232"/>
                    <a:pt x="56073" y="21538"/>
                    <a:pt x="57041" y="32760"/>
                  </a:cubicBezTo>
                  <a:cubicBezTo>
                    <a:pt x="58009" y="43981"/>
                    <a:pt x="49690" y="53859"/>
                    <a:pt x="38451" y="54825"/>
                  </a:cubicBezTo>
                  <a:cubicBezTo>
                    <a:pt x="37287" y="54931"/>
                    <a:pt x="36107" y="54931"/>
                    <a:pt x="34942" y="54825"/>
                  </a:cubicBezTo>
                  <a:cubicBezTo>
                    <a:pt x="23704" y="55792"/>
                    <a:pt x="13811" y="47485"/>
                    <a:pt x="12843" y="36263"/>
                  </a:cubicBezTo>
                  <a:cubicBezTo>
                    <a:pt x="11875" y="25042"/>
                    <a:pt x="20194" y="15165"/>
                    <a:pt x="31433" y="14198"/>
                  </a:cubicBezTo>
                  <a:cubicBezTo>
                    <a:pt x="32598" y="14093"/>
                    <a:pt x="33778" y="14093"/>
                    <a:pt x="34942" y="14198"/>
                  </a:cubicBezTo>
                  <a:moveTo>
                    <a:pt x="34942" y="1"/>
                  </a:moveTo>
                  <a:cubicBezTo>
                    <a:pt x="15808" y="-165"/>
                    <a:pt x="168" y="15180"/>
                    <a:pt x="1" y="34285"/>
                  </a:cubicBezTo>
                  <a:cubicBezTo>
                    <a:pt x="-165" y="53390"/>
                    <a:pt x="15203" y="69007"/>
                    <a:pt x="34337" y="69173"/>
                  </a:cubicBezTo>
                  <a:cubicBezTo>
                    <a:pt x="53472" y="69339"/>
                    <a:pt x="69112" y="53995"/>
                    <a:pt x="69278" y="34889"/>
                  </a:cubicBezTo>
                  <a:cubicBezTo>
                    <a:pt x="69278" y="34844"/>
                    <a:pt x="69278" y="34784"/>
                    <a:pt x="69278" y="34738"/>
                  </a:cubicBezTo>
                  <a:cubicBezTo>
                    <a:pt x="69445" y="15724"/>
                    <a:pt x="54137" y="168"/>
                    <a:pt x="35093" y="1"/>
                  </a:cubicBezTo>
                  <a:cubicBezTo>
                    <a:pt x="35048" y="1"/>
                    <a:pt x="34988" y="1"/>
                    <a:pt x="3494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3"/>
            <p:cNvSpPr/>
            <p:nvPr/>
          </p:nvSpPr>
          <p:spPr>
            <a:xfrm>
              <a:off x="10897520" y="4723954"/>
              <a:ext cx="71092" cy="70984"/>
            </a:xfrm>
            <a:custGeom>
              <a:rect b="b" l="l" r="r" t="t"/>
              <a:pathLst>
                <a:path extrusionOk="0" h="70984" w="71092">
                  <a:moveTo>
                    <a:pt x="35697" y="0"/>
                  </a:moveTo>
                  <a:cubicBezTo>
                    <a:pt x="16064" y="-90"/>
                    <a:pt x="91" y="15738"/>
                    <a:pt x="0" y="35341"/>
                  </a:cubicBezTo>
                  <a:cubicBezTo>
                    <a:pt x="-75" y="54945"/>
                    <a:pt x="15761" y="70894"/>
                    <a:pt x="35395" y="70984"/>
                  </a:cubicBezTo>
                  <a:cubicBezTo>
                    <a:pt x="55029" y="71059"/>
                    <a:pt x="71002" y="55247"/>
                    <a:pt x="71092" y="35643"/>
                  </a:cubicBezTo>
                  <a:cubicBezTo>
                    <a:pt x="71183" y="16039"/>
                    <a:pt x="55331" y="91"/>
                    <a:pt x="35697" y="0"/>
                  </a:cubicBezTo>
                  <a:cubicBezTo>
                    <a:pt x="35697" y="0"/>
                    <a:pt x="35697" y="0"/>
                    <a:pt x="35697"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 name="Google Shape;151;p3"/>
            <p:cNvSpPr/>
            <p:nvPr/>
          </p:nvSpPr>
          <p:spPr>
            <a:xfrm>
              <a:off x="10883150" y="4709756"/>
              <a:ext cx="99529" cy="99378"/>
            </a:xfrm>
            <a:custGeom>
              <a:rect b="b" l="l" r="r" t="t"/>
              <a:pathLst>
                <a:path extrusionOk="0" h="99378" w="99529">
                  <a:moveTo>
                    <a:pt x="50068" y="14198"/>
                  </a:moveTo>
                  <a:cubicBezTo>
                    <a:pt x="69701" y="14288"/>
                    <a:pt x="85538" y="30237"/>
                    <a:pt x="85462" y="49840"/>
                  </a:cubicBezTo>
                  <a:cubicBezTo>
                    <a:pt x="85372" y="69444"/>
                    <a:pt x="69399" y="85272"/>
                    <a:pt x="49765" y="85181"/>
                  </a:cubicBezTo>
                  <a:cubicBezTo>
                    <a:pt x="30132" y="85091"/>
                    <a:pt x="14280" y="69142"/>
                    <a:pt x="14371" y="49539"/>
                  </a:cubicBezTo>
                  <a:cubicBezTo>
                    <a:pt x="14371" y="49493"/>
                    <a:pt x="14371" y="49433"/>
                    <a:pt x="14371" y="49387"/>
                  </a:cubicBezTo>
                  <a:cubicBezTo>
                    <a:pt x="14537" y="29844"/>
                    <a:pt x="30495" y="14107"/>
                    <a:pt x="50068" y="14198"/>
                  </a:cubicBezTo>
                  <a:moveTo>
                    <a:pt x="50068" y="1"/>
                  </a:moveTo>
                  <a:cubicBezTo>
                    <a:pt x="22584" y="-165"/>
                    <a:pt x="167" y="21946"/>
                    <a:pt x="1" y="49387"/>
                  </a:cubicBezTo>
                  <a:cubicBezTo>
                    <a:pt x="-165" y="76829"/>
                    <a:pt x="21979" y="99212"/>
                    <a:pt x="49463" y="99378"/>
                  </a:cubicBezTo>
                  <a:cubicBezTo>
                    <a:pt x="76947" y="99544"/>
                    <a:pt x="99363" y="77433"/>
                    <a:pt x="99530" y="49992"/>
                  </a:cubicBezTo>
                  <a:cubicBezTo>
                    <a:pt x="99530" y="49946"/>
                    <a:pt x="99530" y="49886"/>
                    <a:pt x="99530" y="49840"/>
                  </a:cubicBezTo>
                  <a:cubicBezTo>
                    <a:pt x="99620" y="22459"/>
                    <a:pt x="77491" y="167"/>
                    <a:pt x="50068"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3"/>
            <p:cNvSpPr/>
            <p:nvPr/>
          </p:nvSpPr>
          <p:spPr>
            <a:xfrm>
              <a:off x="11292004" y="3210035"/>
              <a:ext cx="81681" cy="81558"/>
            </a:xfrm>
            <a:custGeom>
              <a:rect b="b" l="l" r="r" t="t"/>
              <a:pathLst>
                <a:path extrusionOk="0" h="81558" w="81681">
                  <a:moveTo>
                    <a:pt x="41144" y="1"/>
                  </a:moveTo>
                  <a:cubicBezTo>
                    <a:pt x="18591" y="-165"/>
                    <a:pt x="167" y="17958"/>
                    <a:pt x="1" y="40477"/>
                  </a:cubicBezTo>
                  <a:cubicBezTo>
                    <a:pt x="-165" y="62995"/>
                    <a:pt x="17986" y="81391"/>
                    <a:pt x="40539" y="81557"/>
                  </a:cubicBezTo>
                  <a:cubicBezTo>
                    <a:pt x="63091" y="81723"/>
                    <a:pt x="81515" y="63600"/>
                    <a:pt x="81681" y="41081"/>
                  </a:cubicBezTo>
                  <a:cubicBezTo>
                    <a:pt x="81681" y="41036"/>
                    <a:pt x="81681" y="40975"/>
                    <a:pt x="81681" y="40930"/>
                  </a:cubicBezTo>
                  <a:cubicBezTo>
                    <a:pt x="81772" y="18472"/>
                    <a:pt x="63636" y="167"/>
                    <a:pt x="41144"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3" name="Google Shape;153;p3"/>
            <p:cNvSpPr/>
            <p:nvPr/>
          </p:nvSpPr>
          <p:spPr>
            <a:xfrm>
              <a:off x="11277786" y="3195838"/>
              <a:ext cx="110118" cy="109951"/>
            </a:xfrm>
            <a:custGeom>
              <a:rect b="b" l="l" r="r" t="t"/>
              <a:pathLst>
                <a:path extrusionOk="0" h="109951" w="110118">
                  <a:moveTo>
                    <a:pt x="55362" y="14198"/>
                  </a:moveTo>
                  <a:cubicBezTo>
                    <a:pt x="77915" y="14288"/>
                    <a:pt x="96126" y="32608"/>
                    <a:pt x="96051" y="55126"/>
                  </a:cubicBezTo>
                  <a:cubicBezTo>
                    <a:pt x="95960" y="77645"/>
                    <a:pt x="77612" y="95844"/>
                    <a:pt x="55060" y="95753"/>
                  </a:cubicBezTo>
                  <a:cubicBezTo>
                    <a:pt x="32507" y="95663"/>
                    <a:pt x="14295" y="77343"/>
                    <a:pt x="14371" y="54824"/>
                  </a:cubicBezTo>
                  <a:cubicBezTo>
                    <a:pt x="14371" y="32381"/>
                    <a:pt x="32582" y="14198"/>
                    <a:pt x="55060" y="14198"/>
                  </a:cubicBezTo>
                  <a:cubicBezTo>
                    <a:pt x="55165" y="14198"/>
                    <a:pt x="55256" y="14198"/>
                    <a:pt x="55362" y="14198"/>
                  </a:cubicBezTo>
                  <a:moveTo>
                    <a:pt x="55362" y="1"/>
                  </a:moveTo>
                  <a:cubicBezTo>
                    <a:pt x="24959" y="-165"/>
                    <a:pt x="167" y="24317"/>
                    <a:pt x="1" y="54673"/>
                  </a:cubicBezTo>
                  <a:cubicBezTo>
                    <a:pt x="-165" y="85030"/>
                    <a:pt x="24354" y="109784"/>
                    <a:pt x="54757" y="109950"/>
                  </a:cubicBezTo>
                  <a:cubicBezTo>
                    <a:pt x="85160" y="110116"/>
                    <a:pt x="109952" y="85634"/>
                    <a:pt x="110118" y="55277"/>
                  </a:cubicBezTo>
                  <a:cubicBezTo>
                    <a:pt x="110284" y="24921"/>
                    <a:pt x="85765" y="167"/>
                    <a:pt x="55362" y="1"/>
                  </a:cubicBezTo>
                  <a:cubicBezTo>
                    <a:pt x="55362" y="1"/>
                    <a:pt x="55362" y="1"/>
                    <a:pt x="5536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4" name="Google Shape;154;p3"/>
            <p:cNvSpPr/>
            <p:nvPr/>
          </p:nvSpPr>
          <p:spPr>
            <a:xfrm>
              <a:off x="6439449" y="5756994"/>
              <a:ext cx="88638" cy="88505"/>
            </a:xfrm>
            <a:custGeom>
              <a:rect b="b" l="l" r="r" t="t"/>
              <a:pathLst>
                <a:path extrusionOk="0" h="88505" w="88638">
                  <a:moveTo>
                    <a:pt x="44620" y="1"/>
                  </a:moveTo>
                  <a:cubicBezTo>
                    <a:pt x="20143" y="-165"/>
                    <a:pt x="167" y="19514"/>
                    <a:pt x="1" y="43951"/>
                  </a:cubicBezTo>
                  <a:cubicBezTo>
                    <a:pt x="-164" y="68387"/>
                    <a:pt x="19542" y="88338"/>
                    <a:pt x="44019" y="88504"/>
                  </a:cubicBezTo>
                  <a:cubicBezTo>
                    <a:pt x="68496" y="88670"/>
                    <a:pt x="88471" y="68991"/>
                    <a:pt x="88638" y="44554"/>
                  </a:cubicBezTo>
                  <a:cubicBezTo>
                    <a:pt x="88639" y="44298"/>
                    <a:pt x="88639" y="44056"/>
                    <a:pt x="88636" y="43799"/>
                  </a:cubicBezTo>
                  <a:cubicBezTo>
                    <a:pt x="88470" y="19619"/>
                    <a:pt x="68836" y="77"/>
                    <a:pt x="446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5" name="Google Shape;155;p3"/>
            <p:cNvSpPr/>
            <p:nvPr/>
          </p:nvSpPr>
          <p:spPr>
            <a:xfrm>
              <a:off x="6425531" y="5742194"/>
              <a:ext cx="116773" cy="117047"/>
            </a:xfrm>
            <a:custGeom>
              <a:rect b="b" l="l" r="r" t="t"/>
              <a:pathLst>
                <a:path extrusionOk="0" h="117047" w="116773">
                  <a:moveTo>
                    <a:pt x="58538" y="14801"/>
                  </a:moveTo>
                  <a:cubicBezTo>
                    <a:pt x="83015" y="14891"/>
                    <a:pt x="102787" y="34767"/>
                    <a:pt x="102702" y="59204"/>
                  </a:cubicBezTo>
                  <a:cubicBezTo>
                    <a:pt x="102618" y="83640"/>
                    <a:pt x="82707" y="103395"/>
                    <a:pt x="58231" y="103304"/>
                  </a:cubicBezTo>
                  <a:cubicBezTo>
                    <a:pt x="33754" y="103214"/>
                    <a:pt x="13981" y="83338"/>
                    <a:pt x="14066" y="58901"/>
                  </a:cubicBezTo>
                  <a:cubicBezTo>
                    <a:pt x="14066" y="58796"/>
                    <a:pt x="14066" y="58705"/>
                    <a:pt x="14067" y="58599"/>
                  </a:cubicBezTo>
                  <a:cubicBezTo>
                    <a:pt x="14151" y="34238"/>
                    <a:pt x="33993" y="14560"/>
                    <a:pt x="58385" y="14650"/>
                  </a:cubicBezTo>
                  <a:cubicBezTo>
                    <a:pt x="58436" y="14650"/>
                    <a:pt x="58486" y="14650"/>
                    <a:pt x="58538" y="14650"/>
                  </a:cubicBezTo>
                  <a:moveTo>
                    <a:pt x="58538" y="453"/>
                  </a:moveTo>
                  <a:cubicBezTo>
                    <a:pt x="26292" y="363"/>
                    <a:pt x="83" y="26400"/>
                    <a:pt x="0" y="58599"/>
                  </a:cubicBezTo>
                  <a:cubicBezTo>
                    <a:pt x="-83" y="90799"/>
                    <a:pt x="25990" y="116957"/>
                    <a:pt x="58235" y="117048"/>
                  </a:cubicBezTo>
                  <a:cubicBezTo>
                    <a:pt x="90481" y="117123"/>
                    <a:pt x="116689" y="91101"/>
                    <a:pt x="116773" y="58901"/>
                  </a:cubicBezTo>
                  <a:cubicBezTo>
                    <a:pt x="116773" y="58796"/>
                    <a:pt x="116773" y="58705"/>
                    <a:pt x="116773" y="58599"/>
                  </a:cubicBezTo>
                  <a:cubicBezTo>
                    <a:pt x="116941" y="26400"/>
                    <a:pt x="90936" y="166"/>
                    <a:pt x="58690" y="0"/>
                  </a:cubicBezTo>
                  <a:cubicBezTo>
                    <a:pt x="58639" y="0"/>
                    <a:pt x="58589" y="0"/>
                    <a:pt x="58538"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6" name="Google Shape;156;p3"/>
            <p:cNvSpPr/>
            <p:nvPr/>
          </p:nvSpPr>
          <p:spPr>
            <a:xfrm>
              <a:off x="6871518" y="5284422"/>
              <a:ext cx="51131" cy="51051"/>
            </a:xfrm>
            <a:custGeom>
              <a:rect b="b" l="l" r="r" t="t"/>
              <a:pathLst>
                <a:path extrusionOk="0" h="51051" w="51131">
                  <a:moveTo>
                    <a:pt x="51052" y="23562"/>
                  </a:moveTo>
                  <a:cubicBezTo>
                    <a:pt x="49963" y="9501"/>
                    <a:pt x="37681" y="-1010"/>
                    <a:pt x="23598" y="77"/>
                  </a:cubicBezTo>
                  <a:cubicBezTo>
                    <a:pt x="11029" y="1044"/>
                    <a:pt x="1045" y="11012"/>
                    <a:pt x="77" y="23562"/>
                  </a:cubicBezTo>
                  <a:cubicBezTo>
                    <a:pt x="-1012" y="37623"/>
                    <a:pt x="9516" y="49887"/>
                    <a:pt x="23598" y="50974"/>
                  </a:cubicBezTo>
                  <a:cubicBezTo>
                    <a:pt x="37681" y="52061"/>
                    <a:pt x="49963" y="41535"/>
                    <a:pt x="51052" y="27489"/>
                  </a:cubicBezTo>
                  <a:cubicBezTo>
                    <a:pt x="51158" y="26175"/>
                    <a:pt x="51158" y="24861"/>
                    <a:pt x="51052" y="2356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 name="Google Shape;157;p3"/>
            <p:cNvSpPr/>
            <p:nvPr/>
          </p:nvSpPr>
          <p:spPr>
            <a:xfrm>
              <a:off x="6857830" y="5268262"/>
              <a:ext cx="79564" cy="79443"/>
            </a:xfrm>
            <a:custGeom>
              <a:rect b="b" l="l" r="r" t="t"/>
              <a:pathLst>
                <a:path extrusionOk="0" h="79443" w="79564">
                  <a:moveTo>
                    <a:pt x="40085" y="14198"/>
                  </a:moveTo>
                  <a:cubicBezTo>
                    <a:pt x="54167" y="15286"/>
                    <a:pt x="64695" y="27549"/>
                    <a:pt x="63606" y="41610"/>
                  </a:cubicBezTo>
                  <a:cubicBezTo>
                    <a:pt x="62638" y="54160"/>
                    <a:pt x="52655" y="64128"/>
                    <a:pt x="40085" y="65095"/>
                  </a:cubicBezTo>
                  <a:cubicBezTo>
                    <a:pt x="26003" y="66183"/>
                    <a:pt x="13720" y="55671"/>
                    <a:pt x="12631" y="41610"/>
                  </a:cubicBezTo>
                  <a:cubicBezTo>
                    <a:pt x="11542" y="27549"/>
                    <a:pt x="22085" y="15286"/>
                    <a:pt x="36152" y="14198"/>
                  </a:cubicBezTo>
                  <a:cubicBezTo>
                    <a:pt x="37468" y="14092"/>
                    <a:pt x="38784" y="14092"/>
                    <a:pt x="40085" y="14198"/>
                  </a:cubicBezTo>
                  <a:moveTo>
                    <a:pt x="40085" y="1"/>
                  </a:moveTo>
                  <a:cubicBezTo>
                    <a:pt x="18122" y="-165"/>
                    <a:pt x="168" y="17475"/>
                    <a:pt x="1" y="39420"/>
                  </a:cubicBezTo>
                  <a:cubicBezTo>
                    <a:pt x="-165" y="61349"/>
                    <a:pt x="17517" y="79277"/>
                    <a:pt x="39480" y="79443"/>
                  </a:cubicBezTo>
                  <a:cubicBezTo>
                    <a:pt x="61458" y="79609"/>
                    <a:pt x="79397" y="61954"/>
                    <a:pt x="79564" y="40024"/>
                  </a:cubicBezTo>
                  <a:cubicBezTo>
                    <a:pt x="79564" y="39979"/>
                    <a:pt x="79564" y="39918"/>
                    <a:pt x="79564" y="39873"/>
                  </a:cubicBezTo>
                  <a:cubicBezTo>
                    <a:pt x="79730" y="18019"/>
                    <a:pt x="62124" y="168"/>
                    <a:pt x="40236" y="1"/>
                  </a:cubicBezTo>
                  <a:cubicBezTo>
                    <a:pt x="40191" y="1"/>
                    <a:pt x="40130" y="1"/>
                    <a:pt x="4008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3"/>
            <p:cNvSpPr/>
            <p:nvPr/>
          </p:nvSpPr>
          <p:spPr>
            <a:xfrm>
              <a:off x="7437916" y="6567105"/>
              <a:ext cx="80163" cy="80051"/>
            </a:xfrm>
            <a:custGeom>
              <a:rect b="b" l="l" r="r" t="t"/>
              <a:pathLst>
                <a:path extrusionOk="0" h="80051" w="80163">
                  <a:moveTo>
                    <a:pt x="40987" y="10"/>
                  </a:moveTo>
                  <a:cubicBezTo>
                    <a:pt x="18857" y="-488"/>
                    <a:pt x="509" y="17016"/>
                    <a:pt x="10" y="39112"/>
                  </a:cubicBezTo>
                  <a:cubicBezTo>
                    <a:pt x="-489" y="61223"/>
                    <a:pt x="17042" y="79543"/>
                    <a:pt x="39171" y="80041"/>
                  </a:cubicBezTo>
                  <a:cubicBezTo>
                    <a:pt x="61301" y="80539"/>
                    <a:pt x="79649" y="63020"/>
                    <a:pt x="80148" y="40924"/>
                  </a:cubicBezTo>
                  <a:cubicBezTo>
                    <a:pt x="80163" y="40683"/>
                    <a:pt x="80163" y="40426"/>
                    <a:pt x="80163" y="40184"/>
                  </a:cubicBezTo>
                  <a:cubicBezTo>
                    <a:pt x="80253" y="18376"/>
                    <a:pt x="62829" y="509"/>
                    <a:pt x="40987" y="1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9" name="Google Shape;159;p3"/>
            <p:cNvSpPr/>
            <p:nvPr/>
          </p:nvSpPr>
          <p:spPr>
            <a:xfrm>
              <a:off x="7424297" y="6552918"/>
              <a:ext cx="108605" cy="108441"/>
            </a:xfrm>
            <a:custGeom>
              <a:rect b="b" l="l" r="r" t="t"/>
              <a:pathLst>
                <a:path extrusionOk="0" h="108441" w="108605">
                  <a:moveTo>
                    <a:pt x="54606" y="14198"/>
                  </a:moveTo>
                  <a:cubicBezTo>
                    <a:pt x="76750" y="14288"/>
                    <a:pt x="94614" y="32261"/>
                    <a:pt x="94538" y="54372"/>
                  </a:cubicBezTo>
                  <a:cubicBezTo>
                    <a:pt x="94447" y="76483"/>
                    <a:pt x="76447" y="94334"/>
                    <a:pt x="54303" y="94243"/>
                  </a:cubicBezTo>
                  <a:cubicBezTo>
                    <a:pt x="32159" y="94153"/>
                    <a:pt x="14280" y="76180"/>
                    <a:pt x="14370" y="54070"/>
                  </a:cubicBezTo>
                  <a:cubicBezTo>
                    <a:pt x="14461" y="31959"/>
                    <a:pt x="32461" y="14107"/>
                    <a:pt x="54606" y="14198"/>
                  </a:cubicBezTo>
                  <a:cubicBezTo>
                    <a:pt x="54606" y="14198"/>
                    <a:pt x="54606" y="14198"/>
                    <a:pt x="54606" y="14198"/>
                  </a:cubicBezTo>
                  <a:moveTo>
                    <a:pt x="54606" y="1"/>
                  </a:moveTo>
                  <a:cubicBezTo>
                    <a:pt x="24611" y="-165"/>
                    <a:pt x="167" y="23969"/>
                    <a:pt x="1" y="53918"/>
                  </a:cubicBezTo>
                  <a:cubicBezTo>
                    <a:pt x="-166" y="83868"/>
                    <a:pt x="24006" y="108274"/>
                    <a:pt x="54000" y="108440"/>
                  </a:cubicBezTo>
                  <a:cubicBezTo>
                    <a:pt x="83995" y="108606"/>
                    <a:pt x="108439" y="84472"/>
                    <a:pt x="108605" y="54523"/>
                  </a:cubicBezTo>
                  <a:cubicBezTo>
                    <a:pt x="108772" y="24574"/>
                    <a:pt x="84600" y="167"/>
                    <a:pt x="54606" y="1"/>
                  </a:cubicBezTo>
                  <a:cubicBezTo>
                    <a:pt x="54606" y="1"/>
                    <a:pt x="54606" y="1"/>
                    <a:pt x="54606"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3"/>
            <p:cNvSpPr/>
            <p:nvPr/>
          </p:nvSpPr>
          <p:spPr>
            <a:xfrm>
              <a:off x="7672514" y="5263279"/>
              <a:ext cx="83799" cy="83672"/>
            </a:xfrm>
            <a:custGeom>
              <a:rect b="b" l="l" r="r" t="t"/>
              <a:pathLst>
                <a:path extrusionOk="0" h="83672" w="83799">
                  <a:moveTo>
                    <a:pt x="42202" y="1"/>
                  </a:moveTo>
                  <a:cubicBezTo>
                    <a:pt x="19060" y="-165"/>
                    <a:pt x="167" y="18427"/>
                    <a:pt x="1" y="41534"/>
                  </a:cubicBezTo>
                  <a:cubicBezTo>
                    <a:pt x="-165" y="64642"/>
                    <a:pt x="18455" y="83505"/>
                    <a:pt x="41597" y="83671"/>
                  </a:cubicBezTo>
                  <a:cubicBezTo>
                    <a:pt x="64740" y="83837"/>
                    <a:pt x="83632" y="65246"/>
                    <a:pt x="83799" y="42138"/>
                  </a:cubicBezTo>
                  <a:cubicBezTo>
                    <a:pt x="83799" y="42093"/>
                    <a:pt x="83799" y="42032"/>
                    <a:pt x="83799" y="41987"/>
                  </a:cubicBezTo>
                  <a:cubicBezTo>
                    <a:pt x="83965" y="18970"/>
                    <a:pt x="65406" y="167"/>
                    <a:pt x="42354" y="1"/>
                  </a:cubicBezTo>
                  <a:cubicBezTo>
                    <a:pt x="42308" y="1"/>
                    <a:pt x="42248" y="1"/>
                    <a:pt x="42202"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3"/>
            <p:cNvSpPr/>
            <p:nvPr/>
          </p:nvSpPr>
          <p:spPr>
            <a:xfrm>
              <a:off x="7658296" y="5249082"/>
              <a:ext cx="112236" cy="112065"/>
            </a:xfrm>
            <a:custGeom>
              <a:rect b="b" l="l" r="r" t="t"/>
              <a:pathLst>
                <a:path extrusionOk="0" h="112065" w="112236">
                  <a:moveTo>
                    <a:pt x="56421" y="14198"/>
                  </a:moveTo>
                  <a:cubicBezTo>
                    <a:pt x="79563" y="14288"/>
                    <a:pt x="98244" y="33076"/>
                    <a:pt x="98168" y="56184"/>
                  </a:cubicBezTo>
                  <a:cubicBezTo>
                    <a:pt x="98077" y="79291"/>
                    <a:pt x="79261" y="97958"/>
                    <a:pt x="56118" y="97868"/>
                  </a:cubicBezTo>
                  <a:cubicBezTo>
                    <a:pt x="32975" y="97777"/>
                    <a:pt x="14280" y="78989"/>
                    <a:pt x="14370" y="55882"/>
                  </a:cubicBezTo>
                  <a:cubicBezTo>
                    <a:pt x="14370" y="55836"/>
                    <a:pt x="14370" y="55776"/>
                    <a:pt x="14370" y="55731"/>
                  </a:cubicBezTo>
                  <a:cubicBezTo>
                    <a:pt x="14370" y="32789"/>
                    <a:pt x="32991" y="14198"/>
                    <a:pt x="55967" y="14198"/>
                  </a:cubicBezTo>
                  <a:cubicBezTo>
                    <a:pt x="56118" y="14198"/>
                    <a:pt x="56269" y="14198"/>
                    <a:pt x="56421" y="14198"/>
                  </a:cubicBezTo>
                  <a:moveTo>
                    <a:pt x="56421" y="1"/>
                  </a:moveTo>
                  <a:cubicBezTo>
                    <a:pt x="25428" y="-165"/>
                    <a:pt x="167" y="24785"/>
                    <a:pt x="1" y="55731"/>
                  </a:cubicBezTo>
                  <a:cubicBezTo>
                    <a:pt x="-166" y="86677"/>
                    <a:pt x="24822" y="111898"/>
                    <a:pt x="55816" y="112065"/>
                  </a:cubicBezTo>
                  <a:cubicBezTo>
                    <a:pt x="86809" y="112231"/>
                    <a:pt x="112069" y="87281"/>
                    <a:pt x="112235" y="56335"/>
                  </a:cubicBezTo>
                  <a:cubicBezTo>
                    <a:pt x="112235" y="56289"/>
                    <a:pt x="112235" y="56229"/>
                    <a:pt x="112235" y="56184"/>
                  </a:cubicBezTo>
                  <a:cubicBezTo>
                    <a:pt x="112402" y="25328"/>
                    <a:pt x="87474" y="167"/>
                    <a:pt x="56572" y="1"/>
                  </a:cubicBezTo>
                  <a:cubicBezTo>
                    <a:pt x="56527" y="1"/>
                    <a:pt x="56466" y="1"/>
                    <a:pt x="56421"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3"/>
            <p:cNvSpPr/>
            <p:nvPr/>
          </p:nvSpPr>
          <p:spPr>
            <a:xfrm>
              <a:off x="8883498" y="5829790"/>
              <a:ext cx="73211" cy="73100"/>
            </a:xfrm>
            <a:custGeom>
              <a:rect b="b" l="l" r="r" t="t"/>
              <a:pathLst>
                <a:path extrusionOk="0" h="73100" w="73211">
                  <a:moveTo>
                    <a:pt x="36909" y="1"/>
                  </a:moveTo>
                  <a:cubicBezTo>
                    <a:pt x="16700" y="-165"/>
                    <a:pt x="168" y="16056"/>
                    <a:pt x="1" y="36248"/>
                  </a:cubicBezTo>
                  <a:cubicBezTo>
                    <a:pt x="-165" y="56426"/>
                    <a:pt x="16095" y="72933"/>
                    <a:pt x="36303" y="73099"/>
                  </a:cubicBezTo>
                  <a:cubicBezTo>
                    <a:pt x="56527" y="73265"/>
                    <a:pt x="73044" y="57030"/>
                    <a:pt x="73211" y="36852"/>
                  </a:cubicBezTo>
                  <a:cubicBezTo>
                    <a:pt x="73211" y="36746"/>
                    <a:pt x="73211" y="36656"/>
                    <a:pt x="73211" y="36550"/>
                  </a:cubicBezTo>
                  <a:cubicBezTo>
                    <a:pt x="73302" y="16448"/>
                    <a:pt x="57041" y="92"/>
                    <a:pt x="36909" y="1"/>
                  </a:cubicBezTo>
                  <a:cubicBezTo>
                    <a:pt x="36909" y="1"/>
                    <a:pt x="36909" y="1"/>
                    <a:pt x="36909"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3" name="Google Shape;163;p3"/>
            <p:cNvSpPr/>
            <p:nvPr/>
          </p:nvSpPr>
          <p:spPr>
            <a:xfrm>
              <a:off x="8869583" y="5815594"/>
              <a:ext cx="101344" cy="101189"/>
            </a:xfrm>
            <a:custGeom>
              <a:rect b="b" l="l" r="r" t="t"/>
              <a:pathLst>
                <a:path extrusionOk="0" h="101189" w="101344">
                  <a:moveTo>
                    <a:pt x="50823" y="14197"/>
                  </a:moveTo>
                  <a:cubicBezTo>
                    <a:pt x="71047" y="14287"/>
                    <a:pt x="87353" y="30720"/>
                    <a:pt x="87277" y="50897"/>
                  </a:cubicBezTo>
                  <a:cubicBezTo>
                    <a:pt x="87186" y="71090"/>
                    <a:pt x="70729" y="87385"/>
                    <a:pt x="50521" y="87295"/>
                  </a:cubicBezTo>
                  <a:cubicBezTo>
                    <a:pt x="30297" y="87204"/>
                    <a:pt x="13977" y="70772"/>
                    <a:pt x="14067" y="50595"/>
                  </a:cubicBezTo>
                  <a:cubicBezTo>
                    <a:pt x="14067" y="50549"/>
                    <a:pt x="14067" y="50489"/>
                    <a:pt x="14067" y="50444"/>
                  </a:cubicBezTo>
                  <a:cubicBezTo>
                    <a:pt x="14067" y="30432"/>
                    <a:pt x="30313" y="14197"/>
                    <a:pt x="50369" y="14197"/>
                  </a:cubicBezTo>
                  <a:cubicBezTo>
                    <a:pt x="50521" y="14197"/>
                    <a:pt x="50672" y="14197"/>
                    <a:pt x="50823" y="14197"/>
                  </a:cubicBezTo>
                  <a:moveTo>
                    <a:pt x="50823" y="0"/>
                  </a:moveTo>
                  <a:cubicBezTo>
                    <a:pt x="22840" y="-75"/>
                    <a:pt x="91" y="22503"/>
                    <a:pt x="0" y="50444"/>
                  </a:cubicBezTo>
                  <a:cubicBezTo>
                    <a:pt x="-76" y="78384"/>
                    <a:pt x="22538" y="101099"/>
                    <a:pt x="50521" y="101190"/>
                  </a:cubicBezTo>
                  <a:cubicBezTo>
                    <a:pt x="78443" y="101265"/>
                    <a:pt x="101178" y="78777"/>
                    <a:pt x="101344" y="50897"/>
                  </a:cubicBezTo>
                  <a:cubicBezTo>
                    <a:pt x="101435" y="22926"/>
                    <a:pt x="78837" y="166"/>
                    <a:pt x="50823"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3"/>
            <p:cNvSpPr/>
            <p:nvPr/>
          </p:nvSpPr>
          <p:spPr>
            <a:xfrm>
              <a:off x="7885337" y="4903377"/>
              <a:ext cx="53546" cy="53464"/>
            </a:xfrm>
            <a:custGeom>
              <a:rect b="b" l="l" r="r" t="t"/>
              <a:pathLst>
                <a:path extrusionOk="0" h="53464" w="53546">
                  <a:moveTo>
                    <a:pt x="26773" y="0"/>
                  </a:moveTo>
                  <a:cubicBezTo>
                    <a:pt x="11980" y="0"/>
                    <a:pt x="0" y="11962"/>
                    <a:pt x="0" y="26732"/>
                  </a:cubicBezTo>
                  <a:cubicBezTo>
                    <a:pt x="0" y="41503"/>
                    <a:pt x="11995" y="53465"/>
                    <a:pt x="26773" y="53465"/>
                  </a:cubicBezTo>
                  <a:cubicBezTo>
                    <a:pt x="41506" y="53465"/>
                    <a:pt x="53470" y="41594"/>
                    <a:pt x="53546" y="26883"/>
                  </a:cubicBezTo>
                  <a:cubicBezTo>
                    <a:pt x="53637" y="12113"/>
                    <a:pt x="41717" y="91"/>
                    <a:pt x="26924" y="0"/>
                  </a:cubicBezTo>
                  <a:cubicBezTo>
                    <a:pt x="26879" y="0"/>
                    <a:pt x="26818" y="0"/>
                    <a:pt x="26773"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3"/>
            <p:cNvSpPr/>
            <p:nvPr/>
          </p:nvSpPr>
          <p:spPr>
            <a:xfrm>
              <a:off x="7870815" y="4889179"/>
              <a:ext cx="81984" cy="81859"/>
            </a:xfrm>
            <a:custGeom>
              <a:rect b="b" l="l" r="r" t="t"/>
              <a:pathLst>
                <a:path extrusionOk="0" h="81859" w="81984">
                  <a:moveTo>
                    <a:pt x="41295" y="14197"/>
                  </a:moveTo>
                  <a:cubicBezTo>
                    <a:pt x="56088" y="14288"/>
                    <a:pt x="67992" y="26310"/>
                    <a:pt x="67917" y="41081"/>
                  </a:cubicBezTo>
                  <a:cubicBezTo>
                    <a:pt x="67826" y="55852"/>
                    <a:pt x="55770" y="67738"/>
                    <a:pt x="40992" y="67662"/>
                  </a:cubicBezTo>
                  <a:cubicBezTo>
                    <a:pt x="26199" y="67572"/>
                    <a:pt x="14280" y="55549"/>
                    <a:pt x="14371" y="40779"/>
                  </a:cubicBezTo>
                  <a:cubicBezTo>
                    <a:pt x="14537" y="26053"/>
                    <a:pt x="26547" y="14197"/>
                    <a:pt x="41295" y="14197"/>
                  </a:cubicBezTo>
                  <a:moveTo>
                    <a:pt x="41295" y="1"/>
                  </a:moveTo>
                  <a:cubicBezTo>
                    <a:pt x="18651" y="-165"/>
                    <a:pt x="167" y="18019"/>
                    <a:pt x="1" y="40628"/>
                  </a:cubicBezTo>
                  <a:cubicBezTo>
                    <a:pt x="-165" y="63237"/>
                    <a:pt x="18046" y="81693"/>
                    <a:pt x="40690" y="81859"/>
                  </a:cubicBezTo>
                  <a:cubicBezTo>
                    <a:pt x="63333" y="82025"/>
                    <a:pt x="81817" y="63841"/>
                    <a:pt x="81984" y="41232"/>
                  </a:cubicBezTo>
                  <a:cubicBezTo>
                    <a:pt x="82150" y="18623"/>
                    <a:pt x="63938" y="167"/>
                    <a:pt x="41295" y="1"/>
                  </a:cubicBezTo>
                  <a:cubicBezTo>
                    <a:pt x="41295" y="1"/>
                    <a:pt x="41295" y="1"/>
                    <a:pt x="4129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3"/>
            <p:cNvSpPr/>
            <p:nvPr/>
          </p:nvSpPr>
          <p:spPr>
            <a:xfrm>
              <a:off x="8405518" y="2526024"/>
              <a:ext cx="64134" cy="64037"/>
            </a:xfrm>
            <a:custGeom>
              <a:rect b="b" l="l" r="r" t="t"/>
              <a:pathLst>
                <a:path extrusionOk="0" h="64037" w="64134">
                  <a:moveTo>
                    <a:pt x="32219" y="0"/>
                  </a:moveTo>
                  <a:cubicBezTo>
                    <a:pt x="14506" y="-90"/>
                    <a:pt x="91" y="14182"/>
                    <a:pt x="0" y="31868"/>
                  </a:cubicBezTo>
                  <a:cubicBezTo>
                    <a:pt x="-75" y="49553"/>
                    <a:pt x="14204" y="63946"/>
                    <a:pt x="31916" y="64037"/>
                  </a:cubicBezTo>
                  <a:cubicBezTo>
                    <a:pt x="49629" y="64112"/>
                    <a:pt x="64044" y="49855"/>
                    <a:pt x="64134" y="32170"/>
                  </a:cubicBezTo>
                  <a:cubicBezTo>
                    <a:pt x="64225" y="14484"/>
                    <a:pt x="49931" y="91"/>
                    <a:pt x="32219" y="0"/>
                  </a:cubicBezTo>
                  <a:cubicBezTo>
                    <a:pt x="32219" y="0"/>
                    <a:pt x="32219" y="0"/>
                    <a:pt x="3221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3"/>
            <p:cNvSpPr/>
            <p:nvPr/>
          </p:nvSpPr>
          <p:spPr>
            <a:xfrm>
              <a:off x="8390550" y="2511818"/>
              <a:ext cx="92565" cy="92432"/>
            </a:xfrm>
            <a:custGeom>
              <a:rect b="b" l="l" r="r" t="t"/>
              <a:pathLst>
                <a:path extrusionOk="0" h="92432" w="92565">
                  <a:moveTo>
                    <a:pt x="47187" y="14206"/>
                  </a:moveTo>
                  <a:cubicBezTo>
                    <a:pt x="64899" y="14296"/>
                    <a:pt x="79178" y="28689"/>
                    <a:pt x="79103" y="46375"/>
                  </a:cubicBezTo>
                  <a:cubicBezTo>
                    <a:pt x="79012" y="64060"/>
                    <a:pt x="64597" y="78318"/>
                    <a:pt x="46884" y="78242"/>
                  </a:cubicBezTo>
                  <a:cubicBezTo>
                    <a:pt x="29172" y="78152"/>
                    <a:pt x="14878" y="63759"/>
                    <a:pt x="14969" y="46073"/>
                  </a:cubicBezTo>
                  <a:cubicBezTo>
                    <a:pt x="15059" y="28387"/>
                    <a:pt x="29474" y="14115"/>
                    <a:pt x="47187" y="14206"/>
                  </a:cubicBezTo>
                  <a:cubicBezTo>
                    <a:pt x="47187" y="14206"/>
                    <a:pt x="47187" y="14206"/>
                    <a:pt x="47187" y="14206"/>
                  </a:cubicBezTo>
                  <a:moveTo>
                    <a:pt x="47187" y="9"/>
                  </a:moveTo>
                  <a:cubicBezTo>
                    <a:pt x="21624" y="-489"/>
                    <a:pt x="508" y="19794"/>
                    <a:pt x="9" y="45303"/>
                  </a:cubicBezTo>
                  <a:cubicBezTo>
                    <a:pt x="-490" y="70827"/>
                    <a:pt x="19809" y="91925"/>
                    <a:pt x="45372" y="92424"/>
                  </a:cubicBezTo>
                  <a:cubicBezTo>
                    <a:pt x="70935" y="92922"/>
                    <a:pt x="92051" y="72639"/>
                    <a:pt x="92550" y="47115"/>
                  </a:cubicBezTo>
                  <a:cubicBezTo>
                    <a:pt x="92565" y="46919"/>
                    <a:pt x="92565" y="46722"/>
                    <a:pt x="92565" y="46526"/>
                  </a:cubicBezTo>
                  <a:cubicBezTo>
                    <a:pt x="92656" y="21274"/>
                    <a:pt x="72477" y="583"/>
                    <a:pt x="47187" y="9"/>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3"/>
            <p:cNvSpPr/>
            <p:nvPr/>
          </p:nvSpPr>
          <p:spPr>
            <a:xfrm>
              <a:off x="9233513" y="2780206"/>
              <a:ext cx="47799" cy="47726"/>
            </a:xfrm>
            <a:custGeom>
              <a:rect b="b" l="l" r="r" t="t"/>
              <a:pathLst>
                <a:path extrusionOk="0" h="47726" w="47799">
                  <a:moveTo>
                    <a:pt x="24051" y="1"/>
                  </a:moveTo>
                  <a:cubicBezTo>
                    <a:pt x="10846" y="-90"/>
                    <a:pt x="91" y="10527"/>
                    <a:pt x="0" y="23712"/>
                  </a:cubicBezTo>
                  <a:cubicBezTo>
                    <a:pt x="-75" y="36897"/>
                    <a:pt x="10543" y="47635"/>
                    <a:pt x="23748" y="47726"/>
                  </a:cubicBezTo>
                  <a:cubicBezTo>
                    <a:pt x="36953" y="47801"/>
                    <a:pt x="47708" y="37199"/>
                    <a:pt x="47798" y="24014"/>
                  </a:cubicBezTo>
                  <a:cubicBezTo>
                    <a:pt x="47798" y="23969"/>
                    <a:pt x="47798" y="23908"/>
                    <a:pt x="47798" y="23863"/>
                  </a:cubicBezTo>
                  <a:cubicBezTo>
                    <a:pt x="47889" y="10769"/>
                    <a:pt x="37316" y="91"/>
                    <a:pt x="24202" y="1"/>
                  </a:cubicBezTo>
                  <a:cubicBezTo>
                    <a:pt x="24156" y="1"/>
                    <a:pt x="24096" y="1"/>
                    <a:pt x="24051"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3"/>
            <p:cNvSpPr/>
            <p:nvPr/>
          </p:nvSpPr>
          <p:spPr>
            <a:xfrm>
              <a:off x="9219143" y="2766008"/>
              <a:ext cx="76236" cy="76121"/>
            </a:xfrm>
            <a:custGeom>
              <a:rect b="b" l="l" r="r" t="t"/>
              <a:pathLst>
                <a:path extrusionOk="0" h="76121" w="76236">
                  <a:moveTo>
                    <a:pt x="38421" y="14198"/>
                  </a:moveTo>
                  <a:cubicBezTo>
                    <a:pt x="51626" y="14198"/>
                    <a:pt x="62320" y="24876"/>
                    <a:pt x="62320" y="38061"/>
                  </a:cubicBezTo>
                  <a:cubicBezTo>
                    <a:pt x="62320" y="51246"/>
                    <a:pt x="51626" y="61923"/>
                    <a:pt x="38421" y="61923"/>
                  </a:cubicBezTo>
                  <a:cubicBezTo>
                    <a:pt x="25217" y="61923"/>
                    <a:pt x="14522" y="51246"/>
                    <a:pt x="14522" y="38061"/>
                  </a:cubicBezTo>
                  <a:cubicBezTo>
                    <a:pt x="14522" y="38015"/>
                    <a:pt x="14522" y="37955"/>
                    <a:pt x="14522" y="37910"/>
                  </a:cubicBezTo>
                  <a:cubicBezTo>
                    <a:pt x="14689" y="24830"/>
                    <a:pt x="25322" y="14274"/>
                    <a:pt x="38421" y="14198"/>
                  </a:cubicBezTo>
                  <a:moveTo>
                    <a:pt x="38421" y="1"/>
                  </a:moveTo>
                  <a:cubicBezTo>
                    <a:pt x="17366" y="-165"/>
                    <a:pt x="168" y="16735"/>
                    <a:pt x="1" y="37759"/>
                  </a:cubicBezTo>
                  <a:cubicBezTo>
                    <a:pt x="-165" y="58782"/>
                    <a:pt x="16761" y="75954"/>
                    <a:pt x="37816" y="76120"/>
                  </a:cubicBezTo>
                  <a:cubicBezTo>
                    <a:pt x="58871" y="76286"/>
                    <a:pt x="76070" y="59386"/>
                    <a:pt x="76236" y="38363"/>
                  </a:cubicBezTo>
                  <a:cubicBezTo>
                    <a:pt x="76236" y="38317"/>
                    <a:pt x="76236" y="38257"/>
                    <a:pt x="76236" y="38212"/>
                  </a:cubicBezTo>
                  <a:cubicBezTo>
                    <a:pt x="76236" y="17279"/>
                    <a:pt x="59386" y="243"/>
                    <a:pt x="38421"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3"/>
            <p:cNvSpPr/>
            <p:nvPr/>
          </p:nvSpPr>
          <p:spPr>
            <a:xfrm>
              <a:off x="9305513" y="684070"/>
              <a:ext cx="75630" cy="75515"/>
            </a:xfrm>
            <a:custGeom>
              <a:rect b="b" l="l" r="r" t="t"/>
              <a:pathLst>
                <a:path extrusionOk="0" h="75515" w="75630">
                  <a:moveTo>
                    <a:pt x="37966" y="0"/>
                  </a:moveTo>
                  <a:cubicBezTo>
                    <a:pt x="17077" y="-83"/>
                    <a:pt x="91" y="16754"/>
                    <a:pt x="0" y="37607"/>
                  </a:cubicBezTo>
                  <a:cubicBezTo>
                    <a:pt x="-75" y="58459"/>
                    <a:pt x="16775" y="75430"/>
                    <a:pt x="37664" y="75515"/>
                  </a:cubicBezTo>
                  <a:cubicBezTo>
                    <a:pt x="58552" y="75598"/>
                    <a:pt x="75539" y="58761"/>
                    <a:pt x="75630" y="37909"/>
                  </a:cubicBezTo>
                  <a:cubicBezTo>
                    <a:pt x="75630" y="17089"/>
                    <a:pt x="58810" y="166"/>
                    <a:pt x="37966"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3"/>
            <p:cNvSpPr/>
            <p:nvPr/>
          </p:nvSpPr>
          <p:spPr>
            <a:xfrm>
              <a:off x="9291295" y="669873"/>
              <a:ext cx="104067" cy="103908"/>
            </a:xfrm>
            <a:custGeom>
              <a:rect b="b" l="l" r="r" t="t"/>
              <a:pathLst>
                <a:path extrusionOk="0" h="103908" w="104067">
                  <a:moveTo>
                    <a:pt x="52184" y="14197"/>
                  </a:moveTo>
                  <a:cubicBezTo>
                    <a:pt x="73074" y="14365"/>
                    <a:pt x="89863" y="31404"/>
                    <a:pt x="89697" y="52255"/>
                  </a:cubicBezTo>
                  <a:cubicBezTo>
                    <a:pt x="89530" y="73107"/>
                    <a:pt x="72468" y="89876"/>
                    <a:pt x="51580" y="89709"/>
                  </a:cubicBezTo>
                  <a:cubicBezTo>
                    <a:pt x="30751" y="89542"/>
                    <a:pt x="13992" y="72597"/>
                    <a:pt x="14067" y="51803"/>
                  </a:cubicBezTo>
                  <a:cubicBezTo>
                    <a:pt x="14233" y="30926"/>
                    <a:pt x="31281" y="14112"/>
                    <a:pt x="52184" y="14197"/>
                  </a:cubicBezTo>
                  <a:moveTo>
                    <a:pt x="52184" y="0"/>
                  </a:moveTo>
                  <a:cubicBezTo>
                    <a:pt x="23445" y="-83"/>
                    <a:pt x="91" y="23111"/>
                    <a:pt x="0" y="51803"/>
                  </a:cubicBezTo>
                  <a:cubicBezTo>
                    <a:pt x="-76" y="80497"/>
                    <a:pt x="23143" y="103825"/>
                    <a:pt x="51882" y="103908"/>
                  </a:cubicBezTo>
                  <a:cubicBezTo>
                    <a:pt x="80561" y="103990"/>
                    <a:pt x="103900" y="80890"/>
                    <a:pt x="104066" y="52256"/>
                  </a:cubicBezTo>
                  <a:cubicBezTo>
                    <a:pt x="104233" y="23564"/>
                    <a:pt x="81075" y="168"/>
                    <a:pt x="52336" y="0"/>
                  </a:cubicBezTo>
                  <a:cubicBezTo>
                    <a:pt x="52291" y="0"/>
                    <a:pt x="52230" y="0"/>
                    <a:pt x="5218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3"/>
            <p:cNvSpPr/>
            <p:nvPr/>
          </p:nvSpPr>
          <p:spPr>
            <a:xfrm>
              <a:off x="9206128" y="1959513"/>
              <a:ext cx="102562" cy="102398"/>
            </a:xfrm>
            <a:custGeom>
              <a:rect b="b" l="l" r="r" t="t"/>
              <a:pathLst>
                <a:path extrusionOk="0" h="102398" w="102562">
                  <a:moveTo>
                    <a:pt x="51436" y="102398"/>
                  </a:moveTo>
                  <a:cubicBezTo>
                    <a:pt x="79752" y="102307"/>
                    <a:pt x="102638" y="79321"/>
                    <a:pt x="102562" y="51048"/>
                  </a:cubicBezTo>
                  <a:cubicBezTo>
                    <a:pt x="102471" y="22760"/>
                    <a:pt x="79449" y="-90"/>
                    <a:pt x="51119" y="0"/>
                  </a:cubicBezTo>
                  <a:cubicBezTo>
                    <a:pt x="23166" y="91"/>
                    <a:pt x="417" y="22519"/>
                    <a:pt x="8" y="50444"/>
                  </a:cubicBezTo>
                  <a:cubicBezTo>
                    <a:pt x="-491" y="78626"/>
                    <a:pt x="21986" y="101885"/>
                    <a:pt x="50211" y="102398"/>
                  </a:cubicBezTo>
                  <a:cubicBezTo>
                    <a:pt x="50620" y="102398"/>
                    <a:pt x="51028" y="102398"/>
                    <a:pt x="51436" y="102398"/>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3" name="Google Shape;173;p3"/>
            <p:cNvSpPr/>
            <p:nvPr/>
          </p:nvSpPr>
          <p:spPr>
            <a:xfrm>
              <a:off x="9191613" y="1945315"/>
              <a:ext cx="130992" cy="130794"/>
            </a:xfrm>
            <a:custGeom>
              <a:rect b="b" l="l" r="r" t="t"/>
              <a:pathLst>
                <a:path extrusionOk="0" h="130794" w="130992">
                  <a:moveTo>
                    <a:pt x="65950" y="14198"/>
                  </a:moveTo>
                  <a:cubicBezTo>
                    <a:pt x="94266" y="14289"/>
                    <a:pt x="117152" y="37276"/>
                    <a:pt x="117076" y="65548"/>
                  </a:cubicBezTo>
                  <a:cubicBezTo>
                    <a:pt x="116985" y="93821"/>
                    <a:pt x="93964" y="116687"/>
                    <a:pt x="65648" y="116596"/>
                  </a:cubicBezTo>
                  <a:cubicBezTo>
                    <a:pt x="37332" y="116506"/>
                    <a:pt x="14431" y="93519"/>
                    <a:pt x="14522" y="65246"/>
                  </a:cubicBezTo>
                  <a:cubicBezTo>
                    <a:pt x="14522" y="65201"/>
                    <a:pt x="14522" y="65141"/>
                    <a:pt x="14522" y="65095"/>
                  </a:cubicBezTo>
                  <a:cubicBezTo>
                    <a:pt x="14688" y="36883"/>
                    <a:pt x="37695" y="14108"/>
                    <a:pt x="65950" y="14198"/>
                  </a:cubicBezTo>
                  <a:moveTo>
                    <a:pt x="65950" y="2"/>
                  </a:moveTo>
                  <a:cubicBezTo>
                    <a:pt x="29784" y="-255"/>
                    <a:pt x="259" y="28833"/>
                    <a:pt x="2" y="64944"/>
                  </a:cubicBezTo>
                  <a:cubicBezTo>
                    <a:pt x="-241" y="101055"/>
                    <a:pt x="28877" y="130536"/>
                    <a:pt x="65043" y="130793"/>
                  </a:cubicBezTo>
                  <a:cubicBezTo>
                    <a:pt x="101209" y="131035"/>
                    <a:pt x="130735" y="101962"/>
                    <a:pt x="130992" y="65850"/>
                  </a:cubicBezTo>
                  <a:cubicBezTo>
                    <a:pt x="130992" y="65805"/>
                    <a:pt x="130992" y="65745"/>
                    <a:pt x="130992" y="65699"/>
                  </a:cubicBezTo>
                  <a:cubicBezTo>
                    <a:pt x="131159" y="29634"/>
                    <a:pt x="102071" y="258"/>
                    <a:pt x="65950"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4" name="Google Shape;174;p3"/>
            <p:cNvSpPr/>
            <p:nvPr/>
          </p:nvSpPr>
          <p:spPr>
            <a:xfrm>
              <a:off x="10045777" y="2413809"/>
              <a:ext cx="52338" cy="52256"/>
            </a:xfrm>
            <a:custGeom>
              <a:rect b="b" l="l" r="r" t="t"/>
              <a:pathLst>
                <a:path extrusionOk="0" h="52256" w="52338">
                  <a:moveTo>
                    <a:pt x="26320" y="1"/>
                  </a:moveTo>
                  <a:cubicBezTo>
                    <a:pt x="11874" y="-90"/>
                    <a:pt x="91" y="11554"/>
                    <a:pt x="0" y="25978"/>
                  </a:cubicBezTo>
                  <a:cubicBezTo>
                    <a:pt x="-75" y="40401"/>
                    <a:pt x="11572" y="52166"/>
                    <a:pt x="26017" y="52257"/>
                  </a:cubicBezTo>
                  <a:cubicBezTo>
                    <a:pt x="40463" y="52332"/>
                    <a:pt x="52246" y="40703"/>
                    <a:pt x="52337" y="26279"/>
                  </a:cubicBezTo>
                  <a:cubicBezTo>
                    <a:pt x="52503" y="11932"/>
                    <a:pt x="40992" y="167"/>
                    <a:pt x="26622" y="1"/>
                  </a:cubicBezTo>
                  <a:cubicBezTo>
                    <a:pt x="26516" y="1"/>
                    <a:pt x="26426" y="1"/>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5" name="Google Shape;175;p3"/>
            <p:cNvSpPr/>
            <p:nvPr/>
          </p:nvSpPr>
          <p:spPr>
            <a:xfrm>
              <a:off x="10031407" y="2399611"/>
              <a:ext cx="80774" cy="80651"/>
            </a:xfrm>
            <a:custGeom>
              <a:rect b="b" l="l" r="r" t="t"/>
              <a:pathLst>
                <a:path extrusionOk="0" h="80651" w="80774">
                  <a:moveTo>
                    <a:pt x="40690" y="14198"/>
                  </a:moveTo>
                  <a:cubicBezTo>
                    <a:pt x="55135" y="14198"/>
                    <a:pt x="66858" y="25903"/>
                    <a:pt x="66858" y="40326"/>
                  </a:cubicBezTo>
                  <a:cubicBezTo>
                    <a:pt x="66858" y="54749"/>
                    <a:pt x="55135" y="66454"/>
                    <a:pt x="40690" y="66454"/>
                  </a:cubicBezTo>
                  <a:cubicBezTo>
                    <a:pt x="26244" y="66454"/>
                    <a:pt x="14522" y="54749"/>
                    <a:pt x="14522" y="40326"/>
                  </a:cubicBezTo>
                  <a:cubicBezTo>
                    <a:pt x="14522" y="40281"/>
                    <a:pt x="14522" y="40220"/>
                    <a:pt x="14522" y="40175"/>
                  </a:cubicBezTo>
                  <a:cubicBezTo>
                    <a:pt x="14522" y="25827"/>
                    <a:pt x="26169" y="14198"/>
                    <a:pt x="40539" y="14198"/>
                  </a:cubicBezTo>
                  <a:cubicBezTo>
                    <a:pt x="40584" y="14198"/>
                    <a:pt x="40644" y="14198"/>
                    <a:pt x="40690" y="14198"/>
                  </a:cubicBezTo>
                  <a:moveTo>
                    <a:pt x="40690" y="1"/>
                  </a:moveTo>
                  <a:cubicBezTo>
                    <a:pt x="18379" y="-165"/>
                    <a:pt x="167" y="17747"/>
                    <a:pt x="1" y="40024"/>
                  </a:cubicBezTo>
                  <a:cubicBezTo>
                    <a:pt x="-165" y="62301"/>
                    <a:pt x="17774" y="80485"/>
                    <a:pt x="40085" y="80651"/>
                  </a:cubicBezTo>
                  <a:cubicBezTo>
                    <a:pt x="62396" y="80817"/>
                    <a:pt x="80608" y="62890"/>
                    <a:pt x="80774" y="40628"/>
                  </a:cubicBezTo>
                  <a:cubicBezTo>
                    <a:pt x="80774" y="40583"/>
                    <a:pt x="80774" y="40522"/>
                    <a:pt x="80774" y="40477"/>
                  </a:cubicBezTo>
                  <a:cubicBezTo>
                    <a:pt x="80940" y="18291"/>
                    <a:pt x="63061" y="167"/>
                    <a:pt x="40841" y="1"/>
                  </a:cubicBezTo>
                  <a:cubicBezTo>
                    <a:pt x="40796" y="1"/>
                    <a:pt x="40735" y="1"/>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6" name="Google Shape;176;p3"/>
            <p:cNvSpPr/>
            <p:nvPr/>
          </p:nvSpPr>
          <p:spPr>
            <a:xfrm>
              <a:off x="9654165" y="799908"/>
              <a:ext cx="58387" cy="58297"/>
            </a:xfrm>
            <a:custGeom>
              <a:rect b="b" l="l" r="r" t="t"/>
              <a:pathLst>
                <a:path extrusionOk="0" h="58297" w="58387">
                  <a:moveTo>
                    <a:pt x="29497" y="2"/>
                  </a:moveTo>
                  <a:cubicBezTo>
                    <a:pt x="13373" y="-165"/>
                    <a:pt x="168" y="12748"/>
                    <a:pt x="2" y="28847"/>
                  </a:cubicBezTo>
                  <a:cubicBezTo>
                    <a:pt x="-165" y="44945"/>
                    <a:pt x="12768" y="58128"/>
                    <a:pt x="28892" y="58296"/>
                  </a:cubicBezTo>
                  <a:cubicBezTo>
                    <a:pt x="45017" y="58462"/>
                    <a:pt x="58221" y="45549"/>
                    <a:pt x="58388" y="29451"/>
                  </a:cubicBezTo>
                  <a:cubicBezTo>
                    <a:pt x="58388" y="29351"/>
                    <a:pt x="58388" y="29250"/>
                    <a:pt x="58388" y="29150"/>
                  </a:cubicBezTo>
                  <a:cubicBezTo>
                    <a:pt x="58312" y="13203"/>
                    <a:pt x="45470" y="248"/>
                    <a:pt x="29497" y="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7" name="Google Shape;177;p3"/>
            <p:cNvSpPr/>
            <p:nvPr/>
          </p:nvSpPr>
          <p:spPr>
            <a:xfrm>
              <a:off x="9639641" y="785709"/>
              <a:ext cx="86828" cy="86690"/>
            </a:xfrm>
            <a:custGeom>
              <a:rect b="b" l="l" r="r" t="t"/>
              <a:pathLst>
                <a:path extrusionOk="0" h="86690" w="86828">
                  <a:moveTo>
                    <a:pt x="44021" y="14201"/>
                  </a:moveTo>
                  <a:cubicBezTo>
                    <a:pt x="60145" y="14201"/>
                    <a:pt x="73214" y="27252"/>
                    <a:pt x="73214" y="43350"/>
                  </a:cubicBezTo>
                  <a:cubicBezTo>
                    <a:pt x="73214" y="59448"/>
                    <a:pt x="60145" y="72498"/>
                    <a:pt x="44021" y="72498"/>
                  </a:cubicBezTo>
                  <a:cubicBezTo>
                    <a:pt x="27896" y="72498"/>
                    <a:pt x="14827" y="59448"/>
                    <a:pt x="14827" y="43350"/>
                  </a:cubicBezTo>
                  <a:cubicBezTo>
                    <a:pt x="14827" y="43298"/>
                    <a:pt x="14827" y="43249"/>
                    <a:pt x="14827" y="43199"/>
                  </a:cubicBezTo>
                  <a:cubicBezTo>
                    <a:pt x="14827" y="27184"/>
                    <a:pt x="27836" y="14201"/>
                    <a:pt x="43869" y="14201"/>
                  </a:cubicBezTo>
                  <a:cubicBezTo>
                    <a:pt x="43915" y="14201"/>
                    <a:pt x="43975" y="14201"/>
                    <a:pt x="44021" y="14201"/>
                  </a:cubicBezTo>
                  <a:moveTo>
                    <a:pt x="44021" y="4"/>
                  </a:moveTo>
                  <a:cubicBezTo>
                    <a:pt x="20046" y="-329"/>
                    <a:pt x="337" y="18804"/>
                    <a:pt x="4" y="42741"/>
                  </a:cubicBezTo>
                  <a:cubicBezTo>
                    <a:pt x="-329" y="66678"/>
                    <a:pt x="18836" y="86354"/>
                    <a:pt x="42811" y="86686"/>
                  </a:cubicBezTo>
                  <a:cubicBezTo>
                    <a:pt x="66785" y="87020"/>
                    <a:pt x="86494" y="67886"/>
                    <a:pt x="86827" y="43949"/>
                  </a:cubicBezTo>
                  <a:cubicBezTo>
                    <a:pt x="86827" y="43800"/>
                    <a:pt x="86827" y="43650"/>
                    <a:pt x="86827" y="43501"/>
                  </a:cubicBezTo>
                  <a:cubicBezTo>
                    <a:pt x="86993" y="19646"/>
                    <a:pt x="67768" y="172"/>
                    <a:pt x="43869" y="6"/>
                  </a:cubicBezTo>
                  <a:cubicBezTo>
                    <a:pt x="43824" y="4"/>
                    <a:pt x="43764" y="4"/>
                    <a:pt x="43718" y="4"/>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3"/>
            <p:cNvSpPr/>
            <p:nvPr/>
          </p:nvSpPr>
          <p:spPr>
            <a:xfrm>
              <a:off x="11341013" y="6360960"/>
              <a:ext cx="54454" cy="54371"/>
            </a:xfrm>
            <a:custGeom>
              <a:rect b="b" l="l" r="r" t="t"/>
              <a:pathLst>
                <a:path extrusionOk="0" h="54371" w="54454">
                  <a:moveTo>
                    <a:pt x="27378" y="1"/>
                  </a:moveTo>
                  <a:cubicBezTo>
                    <a:pt x="12343" y="-90"/>
                    <a:pt x="91" y="12022"/>
                    <a:pt x="1" y="27035"/>
                  </a:cubicBezTo>
                  <a:cubicBezTo>
                    <a:pt x="-90" y="42047"/>
                    <a:pt x="12041" y="54280"/>
                    <a:pt x="27076" y="54371"/>
                  </a:cubicBezTo>
                  <a:cubicBezTo>
                    <a:pt x="42111" y="54447"/>
                    <a:pt x="54364" y="42349"/>
                    <a:pt x="54454" y="27337"/>
                  </a:cubicBezTo>
                  <a:cubicBezTo>
                    <a:pt x="54454" y="27292"/>
                    <a:pt x="54454" y="27231"/>
                    <a:pt x="54454" y="27186"/>
                  </a:cubicBezTo>
                  <a:cubicBezTo>
                    <a:pt x="54454" y="12234"/>
                    <a:pt x="42353" y="76"/>
                    <a:pt x="27378"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3"/>
            <p:cNvSpPr/>
            <p:nvPr/>
          </p:nvSpPr>
          <p:spPr>
            <a:xfrm>
              <a:off x="11326643" y="6346763"/>
              <a:ext cx="82891" cy="82766"/>
            </a:xfrm>
            <a:custGeom>
              <a:rect b="b" l="l" r="r" t="t"/>
              <a:pathLst>
                <a:path extrusionOk="0" h="82766" w="82891">
                  <a:moveTo>
                    <a:pt x="41748" y="14198"/>
                  </a:moveTo>
                  <a:cubicBezTo>
                    <a:pt x="56784" y="14289"/>
                    <a:pt x="68900" y="26522"/>
                    <a:pt x="68824" y="41534"/>
                  </a:cubicBezTo>
                  <a:cubicBezTo>
                    <a:pt x="68734" y="56547"/>
                    <a:pt x="56481" y="68644"/>
                    <a:pt x="41446" y="68569"/>
                  </a:cubicBezTo>
                  <a:cubicBezTo>
                    <a:pt x="26411" y="68478"/>
                    <a:pt x="14280" y="56244"/>
                    <a:pt x="14371" y="41232"/>
                  </a:cubicBezTo>
                  <a:cubicBezTo>
                    <a:pt x="14446" y="26220"/>
                    <a:pt x="26713" y="14122"/>
                    <a:pt x="41748" y="14198"/>
                  </a:cubicBezTo>
                  <a:cubicBezTo>
                    <a:pt x="41748" y="14198"/>
                    <a:pt x="41748" y="14198"/>
                    <a:pt x="41748" y="14198"/>
                  </a:cubicBezTo>
                  <a:moveTo>
                    <a:pt x="41748" y="1"/>
                  </a:moveTo>
                  <a:cubicBezTo>
                    <a:pt x="18863" y="-165"/>
                    <a:pt x="167" y="18230"/>
                    <a:pt x="1" y="41081"/>
                  </a:cubicBezTo>
                  <a:cubicBezTo>
                    <a:pt x="-166" y="63932"/>
                    <a:pt x="18258" y="82599"/>
                    <a:pt x="41144" y="82765"/>
                  </a:cubicBezTo>
                  <a:cubicBezTo>
                    <a:pt x="64029" y="82931"/>
                    <a:pt x="82725" y="64536"/>
                    <a:pt x="82891" y="41685"/>
                  </a:cubicBezTo>
                  <a:cubicBezTo>
                    <a:pt x="82891" y="41640"/>
                    <a:pt x="82891" y="41580"/>
                    <a:pt x="82891" y="41534"/>
                  </a:cubicBezTo>
                  <a:cubicBezTo>
                    <a:pt x="82982" y="18744"/>
                    <a:pt x="64574" y="168"/>
                    <a:pt x="41748"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3"/>
            <p:cNvSpPr/>
            <p:nvPr/>
          </p:nvSpPr>
          <p:spPr>
            <a:xfrm>
              <a:off x="11699801" y="5172209"/>
              <a:ext cx="67764" cy="67661"/>
            </a:xfrm>
            <a:custGeom>
              <a:rect b="b" l="l" r="r" t="t"/>
              <a:pathLst>
                <a:path extrusionOk="0" h="67661" w="67764">
                  <a:moveTo>
                    <a:pt x="67764" y="33830"/>
                  </a:moveTo>
                  <a:cubicBezTo>
                    <a:pt x="67764" y="52515"/>
                    <a:pt x="52595" y="67661"/>
                    <a:pt x="33882" y="67661"/>
                  </a:cubicBezTo>
                  <a:cubicBezTo>
                    <a:pt x="15170" y="67661"/>
                    <a:pt x="0" y="52515"/>
                    <a:pt x="0" y="33830"/>
                  </a:cubicBezTo>
                  <a:cubicBezTo>
                    <a:pt x="0" y="15146"/>
                    <a:pt x="15170" y="0"/>
                    <a:pt x="33882" y="0"/>
                  </a:cubicBezTo>
                  <a:cubicBezTo>
                    <a:pt x="52595" y="0"/>
                    <a:pt x="67764" y="15146"/>
                    <a:pt x="67764" y="3383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3"/>
            <p:cNvSpPr/>
            <p:nvPr/>
          </p:nvSpPr>
          <p:spPr>
            <a:xfrm>
              <a:off x="11685430" y="5158163"/>
              <a:ext cx="96202" cy="96056"/>
            </a:xfrm>
            <a:custGeom>
              <a:rect b="b" l="l" r="r" t="t"/>
              <a:pathLst>
                <a:path extrusionOk="0" h="96056" w="96202">
                  <a:moveTo>
                    <a:pt x="48404" y="14198"/>
                  </a:moveTo>
                  <a:cubicBezTo>
                    <a:pt x="67115" y="14288"/>
                    <a:pt x="82211" y="29497"/>
                    <a:pt x="82135" y="48179"/>
                  </a:cubicBezTo>
                  <a:cubicBezTo>
                    <a:pt x="82044" y="66862"/>
                    <a:pt x="66812" y="81949"/>
                    <a:pt x="48101" y="81859"/>
                  </a:cubicBezTo>
                  <a:cubicBezTo>
                    <a:pt x="29391" y="81768"/>
                    <a:pt x="14280" y="66559"/>
                    <a:pt x="14370" y="47877"/>
                  </a:cubicBezTo>
                  <a:cubicBezTo>
                    <a:pt x="14370" y="47832"/>
                    <a:pt x="14370" y="47771"/>
                    <a:pt x="14370" y="47726"/>
                  </a:cubicBezTo>
                  <a:cubicBezTo>
                    <a:pt x="14446" y="29119"/>
                    <a:pt x="29617" y="14107"/>
                    <a:pt x="48253" y="14198"/>
                  </a:cubicBezTo>
                  <a:cubicBezTo>
                    <a:pt x="48298" y="14198"/>
                    <a:pt x="48359" y="14198"/>
                    <a:pt x="48404" y="14198"/>
                  </a:cubicBezTo>
                  <a:moveTo>
                    <a:pt x="48404" y="1"/>
                  </a:moveTo>
                  <a:cubicBezTo>
                    <a:pt x="21843" y="-165"/>
                    <a:pt x="167" y="21205"/>
                    <a:pt x="1" y="47726"/>
                  </a:cubicBezTo>
                  <a:cubicBezTo>
                    <a:pt x="-166" y="74247"/>
                    <a:pt x="21238" y="95889"/>
                    <a:pt x="47799" y="96055"/>
                  </a:cubicBezTo>
                  <a:cubicBezTo>
                    <a:pt x="74360" y="96222"/>
                    <a:pt x="96036" y="74851"/>
                    <a:pt x="96202" y="48330"/>
                  </a:cubicBezTo>
                  <a:cubicBezTo>
                    <a:pt x="96202" y="48285"/>
                    <a:pt x="96202" y="48225"/>
                    <a:pt x="96202" y="48179"/>
                  </a:cubicBezTo>
                  <a:cubicBezTo>
                    <a:pt x="96368" y="21734"/>
                    <a:pt x="75041" y="167"/>
                    <a:pt x="48555" y="1"/>
                  </a:cubicBezTo>
                  <a:cubicBezTo>
                    <a:pt x="48510" y="1"/>
                    <a:pt x="48449" y="1"/>
                    <a:pt x="48404"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pic>
        <p:nvPicPr>
          <p:cNvPr id="426" name="Google Shape;426;p12"/>
          <p:cNvPicPr preferRelativeResize="0"/>
          <p:nvPr/>
        </p:nvPicPr>
        <p:blipFill rotWithShape="1">
          <a:blip r:embed="rId3">
            <a:alphaModFix/>
          </a:blip>
          <a:srcRect b="0" l="5556" r="5555" t="0"/>
          <a:stretch/>
        </p:blipFill>
        <p:spPr>
          <a:xfrm>
            <a:off x="0" y="0"/>
            <a:ext cx="6095999" cy="6858000"/>
          </a:xfrm>
          <a:custGeom>
            <a:rect b="b" l="l" r="r" t="t"/>
            <a:pathLst>
              <a:path extrusionOk="0" h="6858000" w="3048000">
                <a:moveTo>
                  <a:pt x="0" y="0"/>
                </a:moveTo>
                <a:lnTo>
                  <a:pt x="3048000" y="0"/>
                </a:lnTo>
                <a:lnTo>
                  <a:pt x="3048000" y="6858000"/>
                </a:lnTo>
                <a:lnTo>
                  <a:pt x="0" y="6858000"/>
                </a:lnTo>
                <a:close/>
              </a:path>
            </a:pathLst>
          </a:custGeom>
          <a:noFill/>
          <a:ln>
            <a:noFill/>
          </a:ln>
        </p:spPr>
      </p:pic>
      <p:grpSp>
        <p:nvGrpSpPr>
          <p:cNvPr id="427" name="Google Shape;427;p12"/>
          <p:cNvGrpSpPr/>
          <p:nvPr/>
        </p:nvGrpSpPr>
        <p:grpSpPr>
          <a:xfrm>
            <a:off x="7377541" y="1191066"/>
            <a:ext cx="3426737" cy="1591928"/>
            <a:chOff x="7107609" y="1382300"/>
            <a:chExt cx="3426737" cy="1591928"/>
          </a:xfrm>
        </p:grpSpPr>
        <p:sp>
          <p:nvSpPr>
            <p:cNvPr id="428" name="Google Shape;428;p12"/>
            <p:cNvSpPr txBox="1"/>
            <p:nvPr/>
          </p:nvSpPr>
          <p:spPr>
            <a:xfrm>
              <a:off x="7107609" y="1554366"/>
              <a:ext cx="3426737"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IT and Supply Chain Integration</a:t>
              </a:r>
              <a:endParaRPr/>
            </a:p>
          </p:txBody>
        </p:sp>
        <p:sp>
          <p:nvSpPr>
            <p:cNvPr id="429" name="Google Shape;429;p12"/>
            <p:cNvSpPr txBox="1"/>
            <p:nvPr/>
          </p:nvSpPr>
          <p:spPr>
            <a:xfrm>
              <a:off x="7107609" y="1382300"/>
              <a:ext cx="1237839"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TECHNOLOGY</a:t>
              </a:r>
              <a:endParaRPr/>
            </a:p>
          </p:txBody>
        </p:sp>
        <p:grpSp>
          <p:nvGrpSpPr>
            <p:cNvPr id="430" name="Google Shape;430;p12"/>
            <p:cNvGrpSpPr/>
            <p:nvPr/>
          </p:nvGrpSpPr>
          <p:grpSpPr>
            <a:xfrm>
              <a:off x="7222908" y="2774249"/>
              <a:ext cx="721906" cy="199979"/>
              <a:chOff x="7222908" y="2668220"/>
              <a:chExt cx="721906" cy="199979"/>
            </a:xfrm>
          </p:grpSpPr>
          <p:sp>
            <p:nvSpPr>
              <p:cNvPr id="431" name="Google Shape;431;p12"/>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2" name="Google Shape;432;p12"/>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3" name="Google Shape;433;p12"/>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434" name="Google Shape;434;p12"/>
          <p:cNvSpPr txBox="1"/>
          <p:nvPr/>
        </p:nvSpPr>
        <p:spPr>
          <a:xfrm>
            <a:off x="7379251" y="3080676"/>
            <a:ext cx="3621282"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 dolore magna aliqua. Ut enim ad minim veniam, quis nostrud exercitation ullamco laboris nisi ut aliquip ex ea commodo consequat. Duis aute irure dolor in reprehenderit in voluptate velit.</a:t>
            </a:r>
            <a:endParaRPr/>
          </a:p>
        </p:txBody>
      </p:sp>
      <p:sp>
        <p:nvSpPr>
          <p:cNvPr id="435" name="Google Shape;435;p12"/>
          <p:cNvSpPr txBox="1"/>
          <p:nvPr/>
        </p:nvSpPr>
        <p:spPr>
          <a:xfrm>
            <a:off x="7379251" y="4526887"/>
            <a:ext cx="3621282"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Ut dolor ini enim ad minim veniam, quis nostrud exercitation ullamco laboris nisi ut aliquip ex ea commodo consequat. Duis aute irure dolor in reprehenderit in voluptate velit esse cillum.</a:t>
            </a:r>
            <a:endParaRPr/>
          </a:p>
        </p:txBody>
      </p:sp>
      <p:grpSp>
        <p:nvGrpSpPr>
          <p:cNvPr id="436" name="Google Shape;436;p12"/>
          <p:cNvGrpSpPr/>
          <p:nvPr/>
        </p:nvGrpSpPr>
        <p:grpSpPr>
          <a:xfrm>
            <a:off x="579107" y="543782"/>
            <a:ext cx="4937789" cy="5770436"/>
            <a:chOff x="579107" y="545062"/>
            <a:chExt cx="4937789" cy="5770436"/>
          </a:xfrm>
        </p:grpSpPr>
        <p:grpSp>
          <p:nvGrpSpPr>
            <p:cNvPr id="437" name="Google Shape;437;p12"/>
            <p:cNvGrpSpPr/>
            <p:nvPr/>
          </p:nvGrpSpPr>
          <p:grpSpPr>
            <a:xfrm>
              <a:off x="579107" y="545062"/>
              <a:ext cx="4937789" cy="1772178"/>
              <a:chOff x="579107" y="545062"/>
              <a:chExt cx="4937789" cy="1772178"/>
            </a:xfrm>
          </p:grpSpPr>
          <p:sp>
            <p:nvSpPr>
              <p:cNvPr id="438" name="Google Shape;438;p12"/>
              <p:cNvSpPr/>
              <p:nvPr/>
            </p:nvSpPr>
            <p:spPr>
              <a:xfrm>
                <a:off x="579107" y="545062"/>
                <a:ext cx="4937789" cy="1772178"/>
              </a:xfrm>
              <a:prstGeom prst="roundRect">
                <a:avLst>
                  <a:gd fmla="val 11871"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9" name="Google Shape;439;p12"/>
              <p:cNvSpPr/>
              <p:nvPr/>
            </p:nvSpPr>
            <p:spPr>
              <a:xfrm>
                <a:off x="2034988" y="545062"/>
                <a:ext cx="3481908" cy="1772178"/>
              </a:xfrm>
              <a:custGeom>
                <a:rect b="b" l="l" r="r" t="t"/>
                <a:pathLst>
                  <a:path extrusionOk="0" h="1772178" w="3481908">
                    <a:moveTo>
                      <a:pt x="0" y="0"/>
                    </a:moveTo>
                    <a:lnTo>
                      <a:pt x="3271533" y="0"/>
                    </a:lnTo>
                    <a:cubicBezTo>
                      <a:pt x="3387720" y="0"/>
                      <a:pt x="3481908" y="94188"/>
                      <a:pt x="3481908" y="210375"/>
                    </a:cubicBezTo>
                    <a:lnTo>
                      <a:pt x="3481908" y="1561803"/>
                    </a:lnTo>
                    <a:cubicBezTo>
                      <a:pt x="3481908" y="1677990"/>
                      <a:pt x="3387720" y="1772178"/>
                      <a:pt x="3271533" y="1772178"/>
                    </a:cubicBezTo>
                    <a:lnTo>
                      <a:pt x="0" y="1772178"/>
                    </a:lnTo>
                    <a:close/>
                  </a:path>
                </a:pathLst>
              </a:cu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440" name="Google Shape;440;p12"/>
              <p:cNvGrpSpPr/>
              <p:nvPr/>
            </p:nvGrpSpPr>
            <p:grpSpPr>
              <a:xfrm>
                <a:off x="2261391" y="828219"/>
                <a:ext cx="3027127" cy="1164832"/>
                <a:chOff x="2261391" y="855114"/>
                <a:chExt cx="3027127" cy="1164832"/>
              </a:xfrm>
            </p:grpSpPr>
            <p:sp>
              <p:nvSpPr>
                <p:cNvPr id="441" name="Google Shape;441;p12"/>
                <p:cNvSpPr txBox="1"/>
                <p:nvPr/>
              </p:nvSpPr>
              <p:spPr>
                <a:xfrm>
                  <a:off x="2261391" y="1195618"/>
                  <a:ext cx="3027127"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 adipiscing uis daui elit, sed do eiusmod tempor incididunt.</a:t>
                  </a:r>
                  <a:endParaRPr/>
                </a:p>
              </p:txBody>
            </p:sp>
            <p:sp>
              <p:nvSpPr>
                <p:cNvPr id="442" name="Google Shape;442;p12"/>
                <p:cNvSpPr txBox="1"/>
                <p:nvPr/>
              </p:nvSpPr>
              <p:spPr>
                <a:xfrm>
                  <a:off x="2261391" y="855114"/>
                  <a:ext cx="2716780"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In-house Engineers</a:t>
                  </a:r>
                  <a:endParaRPr/>
                </a:p>
              </p:txBody>
            </p:sp>
          </p:grpSp>
          <p:grpSp>
            <p:nvGrpSpPr>
              <p:cNvPr id="443" name="Google Shape;443;p12"/>
              <p:cNvGrpSpPr/>
              <p:nvPr/>
            </p:nvGrpSpPr>
            <p:grpSpPr>
              <a:xfrm>
                <a:off x="799226" y="982347"/>
                <a:ext cx="1066989" cy="897608"/>
                <a:chOff x="831769" y="810542"/>
                <a:chExt cx="1066989" cy="897608"/>
              </a:xfrm>
            </p:grpSpPr>
            <p:sp>
              <p:nvSpPr>
                <p:cNvPr id="444" name="Google Shape;444;p12"/>
                <p:cNvSpPr txBox="1"/>
                <p:nvPr/>
              </p:nvSpPr>
              <p:spPr>
                <a:xfrm>
                  <a:off x="831769" y="810542"/>
                  <a:ext cx="106698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Blinker SemiBold"/>
                      <a:ea typeface="Blinker SemiBold"/>
                      <a:cs typeface="Blinker SemiBold"/>
                      <a:sym typeface="Blinker SemiBold"/>
                    </a:rPr>
                    <a:t>289</a:t>
                  </a:r>
                  <a:endParaRPr/>
                </a:p>
              </p:txBody>
            </p:sp>
            <p:sp>
              <p:nvSpPr>
                <p:cNvPr id="445" name="Google Shape;445;p12"/>
                <p:cNvSpPr txBox="1"/>
                <p:nvPr/>
              </p:nvSpPr>
              <p:spPr>
                <a:xfrm>
                  <a:off x="831769" y="1431151"/>
                  <a:ext cx="106698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Engineer</a:t>
                  </a:r>
                  <a:endParaRPr/>
                </a:p>
              </p:txBody>
            </p:sp>
          </p:grpSp>
        </p:grpSp>
        <p:grpSp>
          <p:nvGrpSpPr>
            <p:cNvPr id="446" name="Google Shape;446;p12"/>
            <p:cNvGrpSpPr/>
            <p:nvPr/>
          </p:nvGrpSpPr>
          <p:grpSpPr>
            <a:xfrm>
              <a:off x="579107" y="2544191"/>
              <a:ext cx="4937789" cy="1772178"/>
              <a:chOff x="579107" y="545062"/>
              <a:chExt cx="4937789" cy="1772178"/>
            </a:xfrm>
          </p:grpSpPr>
          <p:sp>
            <p:nvSpPr>
              <p:cNvPr id="447" name="Google Shape;447;p12"/>
              <p:cNvSpPr/>
              <p:nvPr/>
            </p:nvSpPr>
            <p:spPr>
              <a:xfrm>
                <a:off x="579107" y="545062"/>
                <a:ext cx="4937789" cy="1772178"/>
              </a:xfrm>
              <a:prstGeom prst="roundRect">
                <a:avLst>
                  <a:gd fmla="val 11871"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48" name="Google Shape;448;p12"/>
              <p:cNvSpPr/>
              <p:nvPr/>
            </p:nvSpPr>
            <p:spPr>
              <a:xfrm>
                <a:off x="2034988" y="545062"/>
                <a:ext cx="3481908" cy="1772178"/>
              </a:xfrm>
              <a:custGeom>
                <a:rect b="b" l="l" r="r" t="t"/>
                <a:pathLst>
                  <a:path extrusionOk="0" h="1772178" w="3481908">
                    <a:moveTo>
                      <a:pt x="0" y="0"/>
                    </a:moveTo>
                    <a:lnTo>
                      <a:pt x="3271533" y="0"/>
                    </a:lnTo>
                    <a:cubicBezTo>
                      <a:pt x="3387720" y="0"/>
                      <a:pt x="3481908" y="94188"/>
                      <a:pt x="3481908" y="210375"/>
                    </a:cubicBezTo>
                    <a:lnTo>
                      <a:pt x="3481908" y="1561803"/>
                    </a:lnTo>
                    <a:cubicBezTo>
                      <a:pt x="3481908" y="1677990"/>
                      <a:pt x="3387720" y="1772178"/>
                      <a:pt x="3271533" y="1772178"/>
                    </a:cubicBezTo>
                    <a:lnTo>
                      <a:pt x="0" y="1772178"/>
                    </a:lnTo>
                    <a:close/>
                  </a:path>
                </a:pathLst>
              </a:cu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449" name="Google Shape;449;p12"/>
              <p:cNvGrpSpPr/>
              <p:nvPr/>
            </p:nvGrpSpPr>
            <p:grpSpPr>
              <a:xfrm>
                <a:off x="2261391" y="828219"/>
                <a:ext cx="3027127" cy="1164832"/>
                <a:chOff x="2261391" y="855114"/>
                <a:chExt cx="3027127" cy="1164832"/>
              </a:xfrm>
            </p:grpSpPr>
            <p:sp>
              <p:nvSpPr>
                <p:cNvPr id="450" name="Google Shape;450;p12"/>
                <p:cNvSpPr txBox="1"/>
                <p:nvPr/>
              </p:nvSpPr>
              <p:spPr>
                <a:xfrm>
                  <a:off x="2261391" y="1195618"/>
                  <a:ext cx="3027127"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 adipiscing uis daui elit, sed do eiusmod tempor incididunt.</a:t>
                  </a:r>
                  <a:endParaRPr/>
                </a:p>
              </p:txBody>
            </p:sp>
            <p:sp>
              <p:nvSpPr>
                <p:cNvPr id="451" name="Google Shape;451;p12"/>
                <p:cNvSpPr txBox="1"/>
                <p:nvPr/>
              </p:nvSpPr>
              <p:spPr>
                <a:xfrm>
                  <a:off x="2261391" y="855114"/>
                  <a:ext cx="2716780"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Active Clients</a:t>
                  </a:r>
                  <a:endParaRPr/>
                </a:p>
              </p:txBody>
            </p:sp>
          </p:grpSp>
          <p:grpSp>
            <p:nvGrpSpPr>
              <p:cNvPr id="452" name="Google Shape;452;p12"/>
              <p:cNvGrpSpPr/>
              <p:nvPr/>
            </p:nvGrpSpPr>
            <p:grpSpPr>
              <a:xfrm>
                <a:off x="799226" y="982347"/>
                <a:ext cx="1066989" cy="897608"/>
                <a:chOff x="831769" y="810542"/>
                <a:chExt cx="1066989" cy="897608"/>
              </a:xfrm>
            </p:grpSpPr>
            <p:sp>
              <p:nvSpPr>
                <p:cNvPr id="453" name="Google Shape;453;p12"/>
                <p:cNvSpPr txBox="1"/>
                <p:nvPr/>
              </p:nvSpPr>
              <p:spPr>
                <a:xfrm>
                  <a:off x="831769" y="810542"/>
                  <a:ext cx="106698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Blinker SemiBold"/>
                      <a:ea typeface="Blinker SemiBold"/>
                      <a:cs typeface="Blinker SemiBold"/>
                      <a:sym typeface="Blinker SemiBold"/>
                    </a:rPr>
                    <a:t>780</a:t>
                  </a:r>
                  <a:endParaRPr/>
                </a:p>
              </p:txBody>
            </p:sp>
            <p:sp>
              <p:nvSpPr>
                <p:cNvPr id="454" name="Google Shape;454;p12"/>
                <p:cNvSpPr txBox="1"/>
                <p:nvPr/>
              </p:nvSpPr>
              <p:spPr>
                <a:xfrm>
                  <a:off x="831769" y="1431151"/>
                  <a:ext cx="106698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Clients</a:t>
                  </a:r>
                  <a:endParaRPr/>
                </a:p>
              </p:txBody>
            </p:sp>
          </p:grpSp>
        </p:grpSp>
        <p:grpSp>
          <p:nvGrpSpPr>
            <p:cNvPr id="455" name="Google Shape;455;p12"/>
            <p:cNvGrpSpPr/>
            <p:nvPr/>
          </p:nvGrpSpPr>
          <p:grpSpPr>
            <a:xfrm>
              <a:off x="579107" y="4543320"/>
              <a:ext cx="4937789" cy="1772178"/>
              <a:chOff x="579107" y="545062"/>
              <a:chExt cx="4937789" cy="1772178"/>
            </a:xfrm>
          </p:grpSpPr>
          <p:sp>
            <p:nvSpPr>
              <p:cNvPr id="456" name="Google Shape;456;p12"/>
              <p:cNvSpPr/>
              <p:nvPr/>
            </p:nvSpPr>
            <p:spPr>
              <a:xfrm>
                <a:off x="579107" y="545062"/>
                <a:ext cx="4937789" cy="1772178"/>
              </a:xfrm>
              <a:prstGeom prst="roundRect">
                <a:avLst>
                  <a:gd fmla="val 11871"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7" name="Google Shape;457;p12"/>
              <p:cNvSpPr/>
              <p:nvPr/>
            </p:nvSpPr>
            <p:spPr>
              <a:xfrm>
                <a:off x="2034988" y="545062"/>
                <a:ext cx="3481908" cy="1772178"/>
              </a:xfrm>
              <a:custGeom>
                <a:rect b="b" l="l" r="r" t="t"/>
                <a:pathLst>
                  <a:path extrusionOk="0" h="1772178" w="3481908">
                    <a:moveTo>
                      <a:pt x="0" y="0"/>
                    </a:moveTo>
                    <a:lnTo>
                      <a:pt x="3271533" y="0"/>
                    </a:lnTo>
                    <a:cubicBezTo>
                      <a:pt x="3387720" y="0"/>
                      <a:pt x="3481908" y="94188"/>
                      <a:pt x="3481908" y="210375"/>
                    </a:cubicBezTo>
                    <a:lnTo>
                      <a:pt x="3481908" y="1561803"/>
                    </a:lnTo>
                    <a:cubicBezTo>
                      <a:pt x="3481908" y="1677990"/>
                      <a:pt x="3387720" y="1772178"/>
                      <a:pt x="3271533" y="1772178"/>
                    </a:cubicBezTo>
                    <a:lnTo>
                      <a:pt x="0" y="1772178"/>
                    </a:lnTo>
                    <a:close/>
                  </a:path>
                </a:pathLst>
              </a:cu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458" name="Google Shape;458;p12"/>
              <p:cNvGrpSpPr/>
              <p:nvPr/>
            </p:nvGrpSpPr>
            <p:grpSpPr>
              <a:xfrm>
                <a:off x="2261391" y="828219"/>
                <a:ext cx="3027127" cy="1164832"/>
                <a:chOff x="2261391" y="855114"/>
                <a:chExt cx="3027127" cy="1164832"/>
              </a:xfrm>
            </p:grpSpPr>
            <p:sp>
              <p:nvSpPr>
                <p:cNvPr id="459" name="Google Shape;459;p12"/>
                <p:cNvSpPr txBox="1"/>
                <p:nvPr/>
              </p:nvSpPr>
              <p:spPr>
                <a:xfrm>
                  <a:off x="2261391" y="1195618"/>
                  <a:ext cx="3027127"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 adipiscing uis daui elit, sed do eiusmod tempor incididunt.</a:t>
                  </a:r>
                  <a:endParaRPr/>
                </a:p>
              </p:txBody>
            </p:sp>
            <p:sp>
              <p:nvSpPr>
                <p:cNvPr id="460" name="Google Shape;460;p12"/>
                <p:cNvSpPr txBox="1"/>
                <p:nvPr/>
              </p:nvSpPr>
              <p:spPr>
                <a:xfrm>
                  <a:off x="2261391" y="855114"/>
                  <a:ext cx="2716780"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Succesfull Project</a:t>
                  </a:r>
                  <a:endParaRPr/>
                </a:p>
              </p:txBody>
            </p:sp>
          </p:grpSp>
          <p:grpSp>
            <p:nvGrpSpPr>
              <p:cNvPr id="461" name="Google Shape;461;p12"/>
              <p:cNvGrpSpPr/>
              <p:nvPr/>
            </p:nvGrpSpPr>
            <p:grpSpPr>
              <a:xfrm>
                <a:off x="799226" y="982347"/>
                <a:ext cx="1066989" cy="897608"/>
                <a:chOff x="831769" y="810542"/>
                <a:chExt cx="1066989" cy="897608"/>
              </a:xfrm>
            </p:grpSpPr>
            <p:sp>
              <p:nvSpPr>
                <p:cNvPr id="462" name="Google Shape;462;p12"/>
                <p:cNvSpPr txBox="1"/>
                <p:nvPr/>
              </p:nvSpPr>
              <p:spPr>
                <a:xfrm>
                  <a:off x="831769" y="810542"/>
                  <a:ext cx="1066989" cy="707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4000">
                      <a:solidFill>
                        <a:schemeClr val="lt1"/>
                      </a:solidFill>
                      <a:latin typeface="Blinker SemiBold"/>
                      <a:ea typeface="Blinker SemiBold"/>
                      <a:cs typeface="Blinker SemiBold"/>
                      <a:sym typeface="Blinker SemiBold"/>
                    </a:rPr>
                    <a:t>321</a:t>
                  </a:r>
                  <a:endParaRPr/>
                </a:p>
              </p:txBody>
            </p:sp>
            <p:sp>
              <p:nvSpPr>
                <p:cNvPr id="463" name="Google Shape;463;p12"/>
                <p:cNvSpPr txBox="1"/>
                <p:nvPr/>
              </p:nvSpPr>
              <p:spPr>
                <a:xfrm>
                  <a:off x="831769" y="1431151"/>
                  <a:ext cx="1066989"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Project</a:t>
                  </a:r>
                  <a:endParaRPr/>
                </a:p>
              </p:txBody>
            </p:sp>
          </p:gr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pic>
        <p:nvPicPr>
          <p:cNvPr id="468" name="Google Shape;468;p13"/>
          <p:cNvPicPr preferRelativeResize="0"/>
          <p:nvPr/>
        </p:nvPicPr>
        <p:blipFill rotWithShape="1">
          <a:blip r:embed="rId3">
            <a:alphaModFix/>
          </a:blip>
          <a:srcRect b="4198" l="0" r="0" t="4198"/>
          <a:stretch/>
        </p:blipFill>
        <p:spPr>
          <a:xfrm>
            <a:off x="4705103" y="2"/>
            <a:ext cx="7486896" cy="6857998"/>
          </a:xfrm>
          <a:custGeom>
            <a:rect b="b" l="l" r="r" t="t"/>
            <a:pathLst>
              <a:path extrusionOk="0" h="6857998" w="7486896">
                <a:moveTo>
                  <a:pt x="6592980" y="0"/>
                </a:moveTo>
                <a:lnTo>
                  <a:pt x="7486896" y="1"/>
                </a:lnTo>
                <a:lnTo>
                  <a:pt x="7486896" y="6857998"/>
                </a:lnTo>
                <a:lnTo>
                  <a:pt x="2182413" y="6857998"/>
                </a:lnTo>
                <a:lnTo>
                  <a:pt x="2148506" y="6752636"/>
                </a:lnTo>
                <a:cubicBezTo>
                  <a:pt x="2128354" y="6681126"/>
                  <a:pt x="2113879" y="6608094"/>
                  <a:pt x="2107568" y="6532874"/>
                </a:cubicBezTo>
                <a:cubicBezTo>
                  <a:pt x="2059952" y="5930351"/>
                  <a:pt x="2537604" y="5187082"/>
                  <a:pt x="2771277" y="4509186"/>
                </a:cubicBezTo>
                <a:cubicBezTo>
                  <a:pt x="3004953" y="3831290"/>
                  <a:pt x="2994648" y="3218770"/>
                  <a:pt x="2846568" y="2643164"/>
                </a:cubicBezTo>
                <a:cubicBezTo>
                  <a:pt x="2695617" y="2068329"/>
                  <a:pt x="2409765" y="1529641"/>
                  <a:pt x="1790946" y="1080170"/>
                </a:cubicBezTo>
                <a:cubicBezTo>
                  <a:pt x="1288160" y="714975"/>
                  <a:pt x="569360" y="407660"/>
                  <a:pt x="59467" y="44369"/>
                </a:cubicBezTo>
                <a:lnTo>
                  <a:pt x="0" y="0"/>
                </a:lnTo>
                <a:close/>
              </a:path>
            </a:pathLst>
          </a:custGeom>
          <a:noFill/>
          <a:ln>
            <a:noFill/>
          </a:ln>
        </p:spPr>
      </p:pic>
      <p:sp>
        <p:nvSpPr>
          <p:cNvPr id="469" name="Google Shape;469;p13"/>
          <p:cNvSpPr/>
          <p:nvPr/>
        </p:nvSpPr>
        <p:spPr>
          <a:xfrm flipH="1" rot="3985449">
            <a:off x="-2542026" y="1139893"/>
            <a:ext cx="7445526" cy="4813288"/>
          </a:xfrm>
          <a:custGeom>
            <a:rect b="b" l="l" r="r" t="t"/>
            <a:pathLst>
              <a:path extrusionOk="0" h="4813288" w="7445526">
                <a:moveTo>
                  <a:pt x="7445526" y="2070344"/>
                </a:moveTo>
                <a:lnTo>
                  <a:pt x="6542054" y="0"/>
                </a:lnTo>
                <a:lnTo>
                  <a:pt x="6479812" y="58143"/>
                </a:lnTo>
                <a:cubicBezTo>
                  <a:pt x="6182653" y="341559"/>
                  <a:pt x="5885495" y="634261"/>
                  <a:pt x="5588337" y="767982"/>
                </a:cubicBezTo>
                <a:cubicBezTo>
                  <a:pt x="4994019" y="1035425"/>
                  <a:pt x="4399701" y="666945"/>
                  <a:pt x="3805385" y="411392"/>
                </a:cubicBezTo>
                <a:cubicBezTo>
                  <a:pt x="3211067" y="152863"/>
                  <a:pt x="2616750" y="4283"/>
                  <a:pt x="2022432" y="340071"/>
                </a:cubicBezTo>
                <a:cubicBezTo>
                  <a:pt x="1428114" y="678835"/>
                  <a:pt x="833797" y="1498990"/>
                  <a:pt x="239480" y="1980387"/>
                </a:cubicBezTo>
                <a:cubicBezTo>
                  <a:pt x="165190" y="2040562"/>
                  <a:pt x="90901" y="2095351"/>
                  <a:pt x="16611" y="2145154"/>
                </a:cubicBezTo>
                <a:lnTo>
                  <a:pt x="0" y="2155205"/>
                </a:lnTo>
                <a:lnTo>
                  <a:pt x="1159954" y="4813288"/>
                </a:lnTo>
                <a:close/>
              </a:path>
            </a:pathLst>
          </a:custGeom>
          <a:gradFill>
            <a:gsLst>
              <a:gs pos="0">
                <a:srgbClr val="F2F2F2"/>
              </a:gs>
              <a:gs pos="100000">
                <a:schemeClr val="lt1"/>
              </a:gs>
            </a:gsLst>
            <a:lin ang="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470" name="Google Shape;470;p13"/>
          <p:cNvGrpSpPr/>
          <p:nvPr/>
        </p:nvGrpSpPr>
        <p:grpSpPr>
          <a:xfrm>
            <a:off x="1089980" y="1247957"/>
            <a:ext cx="4904151" cy="4362086"/>
            <a:chOff x="1138106" y="1185521"/>
            <a:chExt cx="4904151" cy="4362086"/>
          </a:xfrm>
        </p:grpSpPr>
        <p:grpSp>
          <p:nvGrpSpPr>
            <p:cNvPr id="471" name="Google Shape;471;p13"/>
            <p:cNvGrpSpPr/>
            <p:nvPr/>
          </p:nvGrpSpPr>
          <p:grpSpPr>
            <a:xfrm>
              <a:off x="1138106" y="1185521"/>
              <a:ext cx="4803784" cy="1192947"/>
              <a:chOff x="7107609" y="1781281"/>
              <a:chExt cx="4803784" cy="1192947"/>
            </a:xfrm>
          </p:grpSpPr>
          <p:sp>
            <p:nvSpPr>
              <p:cNvPr id="472" name="Google Shape;472;p13"/>
              <p:cNvSpPr txBox="1"/>
              <p:nvPr/>
            </p:nvSpPr>
            <p:spPr>
              <a:xfrm>
                <a:off x="7107609" y="1953347"/>
                <a:ext cx="480378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IT Growth in Healthcare</a:t>
                </a:r>
                <a:endParaRPr/>
              </a:p>
            </p:txBody>
          </p:sp>
          <p:sp>
            <p:nvSpPr>
              <p:cNvPr id="473" name="Google Shape;473;p13"/>
              <p:cNvSpPr txBox="1"/>
              <p:nvPr/>
            </p:nvSpPr>
            <p:spPr>
              <a:xfrm>
                <a:off x="7107609" y="1781281"/>
                <a:ext cx="1237839"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TECHNOLOGY</a:t>
                </a:r>
                <a:endParaRPr/>
              </a:p>
            </p:txBody>
          </p:sp>
          <p:grpSp>
            <p:nvGrpSpPr>
              <p:cNvPr id="474" name="Google Shape;474;p13"/>
              <p:cNvGrpSpPr/>
              <p:nvPr/>
            </p:nvGrpSpPr>
            <p:grpSpPr>
              <a:xfrm>
                <a:off x="7222908" y="2774249"/>
                <a:ext cx="721906" cy="199979"/>
                <a:chOff x="7222908" y="2668220"/>
                <a:chExt cx="721906" cy="199979"/>
              </a:xfrm>
            </p:grpSpPr>
            <p:sp>
              <p:nvSpPr>
                <p:cNvPr id="475" name="Google Shape;475;p13"/>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6" name="Google Shape;476;p13"/>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77" name="Google Shape;477;p13"/>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478" name="Google Shape;478;p13"/>
            <p:cNvSpPr txBox="1"/>
            <p:nvPr/>
          </p:nvSpPr>
          <p:spPr>
            <a:xfrm>
              <a:off x="1139815" y="2676150"/>
              <a:ext cx="4902441"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 dolore magna aliqua. Ut enim ad minim veniam, quis nostrud exercitation ullamco laboris nisi ut aliquip ex ea commodo consequat. Duis aute irure dolor in reprehenderit in voluptate velit quis nostrud exercitation ullamco laboris nisi .</a:t>
              </a:r>
              <a:endParaRPr/>
            </a:p>
          </p:txBody>
        </p:sp>
        <p:sp>
          <p:nvSpPr>
            <p:cNvPr id="479" name="Google Shape;479;p13"/>
            <p:cNvSpPr txBox="1"/>
            <p:nvPr/>
          </p:nvSpPr>
          <p:spPr>
            <a:xfrm>
              <a:off x="1138106" y="4977194"/>
              <a:ext cx="2340051" cy="570413"/>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480" name="Google Shape;480;p13"/>
            <p:cNvSpPr txBox="1"/>
            <p:nvPr/>
          </p:nvSpPr>
          <p:spPr>
            <a:xfrm>
              <a:off x="1138106" y="4636690"/>
              <a:ext cx="234005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Medical Technology</a:t>
              </a:r>
              <a:endParaRPr/>
            </a:p>
          </p:txBody>
        </p:sp>
        <p:sp>
          <p:nvSpPr>
            <p:cNvPr id="481" name="Google Shape;481;p13"/>
            <p:cNvSpPr txBox="1"/>
            <p:nvPr/>
          </p:nvSpPr>
          <p:spPr>
            <a:xfrm>
              <a:off x="3702206" y="4977194"/>
              <a:ext cx="2340051" cy="570413"/>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482" name="Google Shape;482;p13"/>
            <p:cNvSpPr txBox="1"/>
            <p:nvPr/>
          </p:nvSpPr>
          <p:spPr>
            <a:xfrm>
              <a:off x="3702206" y="4636690"/>
              <a:ext cx="234005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Healthcare Plans</a:t>
              </a:r>
              <a:endParaRPr/>
            </a:p>
          </p:txBody>
        </p:sp>
        <p:grpSp>
          <p:nvGrpSpPr>
            <p:cNvPr id="483" name="Google Shape;483;p13"/>
            <p:cNvGrpSpPr/>
            <p:nvPr/>
          </p:nvGrpSpPr>
          <p:grpSpPr>
            <a:xfrm>
              <a:off x="1207199" y="3968210"/>
              <a:ext cx="559155" cy="559155"/>
              <a:chOff x="1769580" y="3551602"/>
              <a:chExt cx="559155" cy="559155"/>
            </a:xfrm>
          </p:grpSpPr>
          <p:sp>
            <p:nvSpPr>
              <p:cNvPr id="484" name="Google Shape;484;p13"/>
              <p:cNvSpPr/>
              <p:nvPr/>
            </p:nvSpPr>
            <p:spPr>
              <a:xfrm>
                <a:off x="1769580" y="355160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5" name="Google Shape;485;p13"/>
              <p:cNvSpPr/>
              <p:nvPr/>
            </p:nvSpPr>
            <p:spPr>
              <a:xfrm>
                <a:off x="1836599" y="3631124"/>
                <a:ext cx="42511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grpSp>
        <p:grpSp>
          <p:nvGrpSpPr>
            <p:cNvPr id="486" name="Google Shape;486;p13"/>
            <p:cNvGrpSpPr/>
            <p:nvPr/>
          </p:nvGrpSpPr>
          <p:grpSpPr>
            <a:xfrm>
              <a:off x="3769590" y="3968210"/>
              <a:ext cx="559155" cy="559155"/>
              <a:chOff x="1769580" y="3551602"/>
              <a:chExt cx="559155" cy="559155"/>
            </a:xfrm>
          </p:grpSpPr>
          <p:sp>
            <p:nvSpPr>
              <p:cNvPr id="487" name="Google Shape;487;p13"/>
              <p:cNvSpPr/>
              <p:nvPr/>
            </p:nvSpPr>
            <p:spPr>
              <a:xfrm>
                <a:off x="1769580" y="355160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8" name="Google Shape;488;p13"/>
              <p:cNvSpPr/>
              <p:nvPr/>
            </p:nvSpPr>
            <p:spPr>
              <a:xfrm>
                <a:off x="1836599" y="3631124"/>
                <a:ext cx="44755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grpSp>
      </p:grpSp>
      <p:cxnSp>
        <p:nvCxnSpPr>
          <p:cNvPr id="489" name="Google Shape;489;p13"/>
          <p:cNvCxnSpPr/>
          <p:nvPr/>
        </p:nvCxnSpPr>
        <p:spPr>
          <a:xfrm>
            <a:off x="3769590" y="5871882"/>
            <a:ext cx="2172300" cy="0"/>
          </a:xfrm>
          <a:prstGeom prst="straightConnector1">
            <a:avLst/>
          </a:prstGeom>
          <a:noFill/>
          <a:ln cap="flat" cmpd="sng" w="25400">
            <a:solidFill>
              <a:srgbClr val="F2F2F2"/>
            </a:solidFill>
            <a:prstDash val="solid"/>
            <a:miter lim="800000"/>
            <a:headEnd len="sm" w="sm" type="none"/>
            <a:tailEnd len="sm" w="sm" type="none"/>
          </a:ln>
        </p:spPr>
      </p:cxnSp>
      <p:cxnSp>
        <p:nvCxnSpPr>
          <p:cNvPr id="490" name="Google Shape;490;p13"/>
          <p:cNvCxnSpPr/>
          <p:nvPr/>
        </p:nvCxnSpPr>
        <p:spPr>
          <a:xfrm>
            <a:off x="1207199" y="5871882"/>
            <a:ext cx="2172300" cy="0"/>
          </a:xfrm>
          <a:prstGeom prst="straightConnector1">
            <a:avLst/>
          </a:prstGeom>
          <a:noFill/>
          <a:ln cap="flat" cmpd="sng" w="25400">
            <a:solidFill>
              <a:srgbClr val="F2F2F2"/>
            </a:solidFill>
            <a:prstDash val="solid"/>
            <a:miter lim="800000"/>
            <a:headEnd len="sm" w="sm" type="none"/>
            <a:tailEnd len="sm" w="sm" type="none"/>
          </a:ln>
        </p:spPr>
      </p:cxnSp>
      <p:sp>
        <p:nvSpPr>
          <p:cNvPr id="491" name="Google Shape;491;p13"/>
          <p:cNvSpPr/>
          <p:nvPr/>
        </p:nvSpPr>
        <p:spPr>
          <a:xfrm flipH="1" rot="-8100000">
            <a:off x="10141498" y="-341023"/>
            <a:ext cx="2677232" cy="1790678"/>
          </a:xfrm>
          <a:custGeom>
            <a:rect b="b" l="l" r="r" t="t"/>
            <a:pathLst>
              <a:path extrusionOk="0" h="1790678" w="2677232">
                <a:moveTo>
                  <a:pt x="0" y="340643"/>
                </a:moveTo>
                <a:lnTo>
                  <a:pt x="1450035" y="1790678"/>
                </a:lnTo>
                <a:lnTo>
                  <a:pt x="2677232" y="563481"/>
                </a:lnTo>
                <a:lnTo>
                  <a:pt x="2671719" y="561533"/>
                </a:lnTo>
                <a:cubicBezTo>
                  <a:pt x="2448850" y="473430"/>
                  <a:pt x="2225982" y="361717"/>
                  <a:pt x="2003113" y="265885"/>
                </a:cubicBezTo>
                <a:cubicBezTo>
                  <a:pt x="1408795" y="7356"/>
                  <a:pt x="814478" y="-141224"/>
                  <a:pt x="220160" y="194564"/>
                </a:cubicBezTo>
                <a:cubicBezTo>
                  <a:pt x="183015" y="215737"/>
                  <a:pt x="145871" y="238790"/>
                  <a:pt x="108726" y="263524"/>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92" name="Google Shape;492;p13"/>
          <p:cNvSpPr/>
          <p:nvPr/>
        </p:nvSpPr>
        <p:spPr>
          <a:xfrm>
            <a:off x="454743" y="6044665"/>
            <a:ext cx="33534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11</a:t>
            </a:r>
            <a:endParaRPr sz="1600">
              <a:solidFill>
                <a:srgbClr val="262626"/>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pic>
        <p:nvPicPr>
          <p:cNvPr id="497" name="Google Shape;497;p14"/>
          <p:cNvPicPr preferRelativeResize="0"/>
          <p:nvPr/>
        </p:nvPicPr>
        <p:blipFill rotWithShape="1">
          <a:blip r:embed="rId3">
            <a:alphaModFix/>
          </a:blip>
          <a:srcRect b="0" l="0" r="0" t="0"/>
          <a:stretch/>
        </p:blipFill>
        <p:spPr>
          <a:xfrm>
            <a:off x="8538882" y="2339788"/>
            <a:ext cx="1909482" cy="1909482"/>
          </a:xfrm>
          <a:custGeom>
            <a:rect b="b" l="l" r="r" t="t"/>
            <a:pathLst>
              <a:path extrusionOk="0" h="1909482" w="1909482">
                <a:moveTo>
                  <a:pt x="318253" y="0"/>
                </a:moveTo>
                <a:lnTo>
                  <a:pt x="1591229" y="0"/>
                </a:lnTo>
                <a:cubicBezTo>
                  <a:pt x="1766995" y="0"/>
                  <a:pt x="1909482" y="142487"/>
                  <a:pt x="1909482" y="318253"/>
                </a:cubicBezTo>
                <a:lnTo>
                  <a:pt x="1909482" y="1591229"/>
                </a:lnTo>
                <a:cubicBezTo>
                  <a:pt x="1909482" y="1766995"/>
                  <a:pt x="1766995" y="1909482"/>
                  <a:pt x="1591229" y="1909482"/>
                </a:cubicBezTo>
                <a:lnTo>
                  <a:pt x="318253" y="1909482"/>
                </a:lnTo>
                <a:cubicBezTo>
                  <a:pt x="142487" y="1909482"/>
                  <a:pt x="0" y="1766995"/>
                  <a:pt x="0" y="1591229"/>
                </a:cubicBezTo>
                <a:lnTo>
                  <a:pt x="0" y="318253"/>
                </a:lnTo>
                <a:cubicBezTo>
                  <a:pt x="0" y="142487"/>
                  <a:pt x="142487" y="0"/>
                  <a:pt x="318253" y="0"/>
                </a:cubicBezTo>
                <a:close/>
              </a:path>
            </a:pathLst>
          </a:custGeom>
          <a:noFill/>
          <a:ln>
            <a:noFill/>
          </a:ln>
        </p:spPr>
      </p:pic>
      <p:pic>
        <p:nvPicPr>
          <p:cNvPr id="498" name="Google Shape;498;p14"/>
          <p:cNvPicPr preferRelativeResize="0"/>
          <p:nvPr/>
        </p:nvPicPr>
        <p:blipFill rotWithShape="1">
          <a:blip r:embed="rId3">
            <a:alphaModFix/>
          </a:blip>
          <a:srcRect b="0" l="42" r="41" t="0"/>
          <a:stretch/>
        </p:blipFill>
        <p:spPr>
          <a:xfrm>
            <a:off x="5141259" y="2339788"/>
            <a:ext cx="1909482" cy="1909482"/>
          </a:xfrm>
          <a:custGeom>
            <a:rect b="b" l="l" r="r" t="t"/>
            <a:pathLst>
              <a:path extrusionOk="0" h="1909482" w="1909482">
                <a:moveTo>
                  <a:pt x="318253" y="0"/>
                </a:moveTo>
                <a:lnTo>
                  <a:pt x="1591229" y="0"/>
                </a:lnTo>
                <a:cubicBezTo>
                  <a:pt x="1766995" y="0"/>
                  <a:pt x="1909482" y="142487"/>
                  <a:pt x="1909482" y="318253"/>
                </a:cubicBezTo>
                <a:lnTo>
                  <a:pt x="1909482" y="1591229"/>
                </a:lnTo>
                <a:cubicBezTo>
                  <a:pt x="1909482" y="1766995"/>
                  <a:pt x="1766995" y="1909482"/>
                  <a:pt x="1591229" y="1909482"/>
                </a:cubicBezTo>
                <a:lnTo>
                  <a:pt x="318253" y="1909482"/>
                </a:lnTo>
                <a:cubicBezTo>
                  <a:pt x="142487" y="1909482"/>
                  <a:pt x="0" y="1766995"/>
                  <a:pt x="0" y="1591229"/>
                </a:cubicBezTo>
                <a:lnTo>
                  <a:pt x="0" y="318253"/>
                </a:lnTo>
                <a:cubicBezTo>
                  <a:pt x="0" y="142487"/>
                  <a:pt x="142487" y="0"/>
                  <a:pt x="318253" y="0"/>
                </a:cubicBezTo>
                <a:close/>
              </a:path>
            </a:pathLst>
          </a:custGeom>
          <a:noFill/>
          <a:ln>
            <a:noFill/>
          </a:ln>
        </p:spPr>
      </p:pic>
      <p:pic>
        <p:nvPicPr>
          <p:cNvPr id="499" name="Google Shape;499;p14"/>
          <p:cNvPicPr preferRelativeResize="0"/>
          <p:nvPr/>
        </p:nvPicPr>
        <p:blipFill rotWithShape="1">
          <a:blip r:embed="rId3">
            <a:alphaModFix/>
          </a:blip>
          <a:srcRect b="0" l="0" r="0" t="0"/>
          <a:stretch/>
        </p:blipFill>
        <p:spPr>
          <a:xfrm>
            <a:off x="1743636" y="2339788"/>
            <a:ext cx="1909482" cy="1909482"/>
          </a:xfrm>
          <a:custGeom>
            <a:rect b="b" l="l" r="r" t="t"/>
            <a:pathLst>
              <a:path extrusionOk="0" h="1909482" w="1909482">
                <a:moveTo>
                  <a:pt x="318253" y="0"/>
                </a:moveTo>
                <a:lnTo>
                  <a:pt x="1591229" y="0"/>
                </a:lnTo>
                <a:cubicBezTo>
                  <a:pt x="1766995" y="0"/>
                  <a:pt x="1909482" y="142487"/>
                  <a:pt x="1909482" y="318253"/>
                </a:cubicBezTo>
                <a:lnTo>
                  <a:pt x="1909482" y="1591229"/>
                </a:lnTo>
                <a:cubicBezTo>
                  <a:pt x="1909482" y="1766995"/>
                  <a:pt x="1766995" y="1909482"/>
                  <a:pt x="1591229" y="1909482"/>
                </a:cubicBezTo>
                <a:lnTo>
                  <a:pt x="318253" y="1909482"/>
                </a:lnTo>
                <a:cubicBezTo>
                  <a:pt x="142487" y="1909482"/>
                  <a:pt x="0" y="1766995"/>
                  <a:pt x="0" y="1591229"/>
                </a:cubicBezTo>
                <a:lnTo>
                  <a:pt x="0" y="318253"/>
                </a:lnTo>
                <a:cubicBezTo>
                  <a:pt x="0" y="142487"/>
                  <a:pt x="142487" y="0"/>
                  <a:pt x="318253" y="0"/>
                </a:cubicBezTo>
                <a:close/>
              </a:path>
            </a:pathLst>
          </a:custGeom>
          <a:noFill/>
          <a:ln>
            <a:noFill/>
          </a:ln>
        </p:spPr>
      </p:pic>
      <p:sp>
        <p:nvSpPr>
          <p:cNvPr id="500" name="Google Shape;500;p14"/>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Our Team of Experts</a:t>
            </a:r>
            <a:endParaRPr/>
          </a:p>
        </p:txBody>
      </p:sp>
      <p:sp>
        <p:nvSpPr>
          <p:cNvPr id="501" name="Google Shape;501;p14"/>
          <p:cNvSpPr txBox="1"/>
          <p:nvPr/>
        </p:nvSpPr>
        <p:spPr>
          <a:xfrm>
            <a:off x="5456242" y="714578"/>
            <a:ext cx="1279517"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MEMBERS</a:t>
            </a:r>
            <a:endParaRPr/>
          </a:p>
        </p:txBody>
      </p:sp>
      <p:grpSp>
        <p:nvGrpSpPr>
          <p:cNvPr id="502" name="Google Shape;502;p14"/>
          <p:cNvGrpSpPr/>
          <p:nvPr/>
        </p:nvGrpSpPr>
        <p:grpSpPr>
          <a:xfrm>
            <a:off x="5735046" y="1621950"/>
            <a:ext cx="721906" cy="199979"/>
            <a:chOff x="7222908" y="2668220"/>
            <a:chExt cx="721906" cy="199979"/>
          </a:xfrm>
        </p:grpSpPr>
        <p:sp>
          <p:nvSpPr>
            <p:cNvPr id="503" name="Google Shape;503;p14"/>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4" name="Google Shape;504;p14"/>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5" name="Google Shape;505;p14"/>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506" name="Google Shape;506;p14"/>
          <p:cNvGrpSpPr/>
          <p:nvPr/>
        </p:nvGrpSpPr>
        <p:grpSpPr>
          <a:xfrm>
            <a:off x="4925975" y="4461356"/>
            <a:ext cx="2340051" cy="650178"/>
            <a:chOff x="3654080" y="4699126"/>
            <a:chExt cx="2340051" cy="650178"/>
          </a:xfrm>
        </p:grpSpPr>
        <p:sp>
          <p:nvSpPr>
            <p:cNvPr id="507" name="Google Shape;507;p14"/>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Web Designer</a:t>
              </a:r>
              <a:endParaRPr/>
            </a:p>
          </p:txBody>
        </p:sp>
        <p:sp>
          <p:nvSpPr>
            <p:cNvPr id="508" name="Google Shape;508;p14"/>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Willie Lewis</a:t>
              </a:r>
              <a:endParaRPr/>
            </a:p>
          </p:txBody>
        </p:sp>
      </p:grpSp>
      <p:grpSp>
        <p:nvGrpSpPr>
          <p:cNvPr id="509" name="Google Shape;509;p14"/>
          <p:cNvGrpSpPr/>
          <p:nvPr/>
        </p:nvGrpSpPr>
        <p:grpSpPr>
          <a:xfrm>
            <a:off x="8323598" y="4461356"/>
            <a:ext cx="2340051" cy="650178"/>
            <a:chOff x="3654080" y="4699126"/>
            <a:chExt cx="2340051" cy="650178"/>
          </a:xfrm>
        </p:grpSpPr>
        <p:sp>
          <p:nvSpPr>
            <p:cNvPr id="510" name="Google Shape;510;p14"/>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Motion Graphics</a:t>
              </a:r>
              <a:endParaRPr/>
            </a:p>
          </p:txBody>
        </p:sp>
        <p:sp>
          <p:nvSpPr>
            <p:cNvPr id="511" name="Google Shape;511;p14"/>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Theresa Bush</a:t>
              </a:r>
              <a:endParaRPr/>
            </a:p>
          </p:txBody>
        </p:sp>
      </p:grpSp>
      <p:grpSp>
        <p:nvGrpSpPr>
          <p:cNvPr id="512" name="Google Shape;512;p14"/>
          <p:cNvGrpSpPr/>
          <p:nvPr/>
        </p:nvGrpSpPr>
        <p:grpSpPr>
          <a:xfrm>
            <a:off x="1528352" y="4461356"/>
            <a:ext cx="2340051" cy="650178"/>
            <a:chOff x="3654080" y="4699126"/>
            <a:chExt cx="2340051" cy="650178"/>
          </a:xfrm>
        </p:grpSpPr>
        <p:sp>
          <p:nvSpPr>
            <p:cNvPr id="513" name="Google Shape;513;p14"/>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Graphic Design</a:t>
              </a:r>
              <a:endParaRPr/>
            </a:p>
          </p:txBody>
        </p:sp>
        <p:sp>
          <p:nvSpPr>
            <p:cNvPr id="514" name="Google Shape;514;p14"/>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Bobbie Norman</a:t>
              </a:r>
              <a:endParaRPr/>
            </a:p>
          </p:txBody>
        </p:sp>
      </p:grpSp>
      <p:sp>
        <p:nvSpPr>
          <p:cNvPr id="515" name="Google Shape;515;p14"/>
          <p:cNvSpPr txBox="1"/>
          <p:nvPr/>
        </p:nvSpPr>
        <p:spPr>
          <a:xfrm>
            <a:off x="2590420" y="5397411"/>
            <a:ext cx="7011160"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 dolore magna aliqua. Ut enim ad minim veniam, quis nostrud exercitation ullamco laboris nisi ut aliquip ex ea commodo consequat. </a:t>
            </a:r>
            <a:endParaRPr/>
          </a:p>
        </p:txBody>
      </p:sp>
      <p:grpSp>
        <p:nvGrpSpPr>
          <p:cNvPr id="516" name="Google Shape;516;p14"/>
          <p:cNvGrpSpPr/>
          <p:nvPr/>
        </p:nvGrpSpPr>
        <p:grpSpPr>
          <a:xfrm>
            <a:off x="3373540" y="3014952"/>
            <a:ext cx="559155" cy="559155"/>
            <a:chOff x="3721464" y="4030646"/>
            <a:chExt cx="559155" cy="559155"/>
          </a:xfrm>
        </p:grpSpPr>
        <p:sp>
          <p:nvSpPr>
            <p:cNvPr id="517" name="Google Shape;517;p14"/>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18" name="Google Shape;518;p14"/>
            <p:cNvSpPr/>
            <p:nvPr/>
          </p:nvSpPr>
          <p:spPr>
            <a:xfrm>
              <a:off x="3788483" y="4110168"/>
              <a:ext cx="42511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grpSp>
      <p:grpSp>
        <p:nvGrpSpPr>
          <p:cNvPr id="519" name="Google Shape;519;p14"/>
          <p:cNvGrpSpPr/>
          <p:nvPr/>
        </p:nvGrpSpPr>
        <p:grpSpPr>
          <a:xfrm>
            <a:off x="6771163" y="3014952"/>
            <a:ext cx="559155" cy="559155"/>
            <a:chOff x="3721464" y="4030646"/>
            <a:chExt cx="559155" cy="559155"/>
          </a:xfrm>
        </p:grpSpPr>
        <p:sp>
          <p:nvSpPr>
            <p:cNvPr id="520" name="Google Shape;520;p14"/>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1" name="Google Shape;521;p14"/>
            <p:cNvSpPr/>
            <p:nvPr/>
          </p:nvSpPr>
          <p:spPr>
            <a:xfrm>
              <a:off x="3777262" y="4110168"/>
              <a:ext cx="447558"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grpSp>
      <p:grpSp>
        <p:nvGrpSpPr>
          <p:cNvPr id="522" name="Google Shape;522;p14"/>
          <p:cNvGrpSpPr/>
          <p:nvPr/>
        </p:nvGrpSpPr>
        <p:grpSpPr>
          <a:xfrm>
            <a:off x="10168786" y="3014952"/>
            <a:ext cx="559155" cy="559155"/>
            <a:chOff x="3721464" y="4030646"/>
            <a:chExt cx="559155" cy="559155"/>
          </a:xfrm>
        </p:grpSpPr>
        <p:sp>
          <p:nvSpPr>
            <p:cNvPr id="523" name="Google Shape;523;p14"/>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4" name="Google Shape;524;p14"/>
            <p:cNvSpPr/>
            <p:nvPr/>
          </p:nvSpPr>
          <p:spPr>
            <a:xfrm>
              <a:off x="3777261" y="4110168"/>
              <a:ext cx="4475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03</a:t>
              </a:r>
              <a:endParaRPr sz="200">
                <a:solidFill>
                  <a:srgbClr val="FF0000"/>
                </a:solidFill>
                <a:latin typeface="Calibri"/>
                <a:ea typeface="Calibri"/>
                <a:cs typeface="Calibri"/>
                <a:sym typeface="Calibri"/>
              </a:endParaRPr>
            </a:p>
          </p:txBody>
        </p:sp>
      </p:grpSp>
      <p:sp>
        <p:nvSpPr>
          <p:cNvPr id="525" name="Google Shape;525;p14"/>
          <p:cNvSpPr/>
          <p:nvPr/>
        </p:nvSpPr>
        <p:spPr>
          <a:xfrm flipH="1">
            <a:off x="0" y="2"/>
            <a:ext cx="3447082" cy="6857998"/>
          </a:xfrm>
          <a:custGeom>
            <a:rect b="b" l="l" r="r" t="t"/>
            <a:pathLst>
              <a:path extrusionOk="0" h="6857998" w="3447082">
                <a:moveTo>
                  <a:pt x="3447082" y="0"/>
                </a:moveTo>
                <a:lnTo>
                  <a:pt x="0" y="0"/>
                </a:lnTo>
                <a:lnTo>
                  <a:pt x="59467" y="44369"/>
                </a:lnTo>
                <a:cubicBezTo>
                  <a:pt x="569360" y="407660"/>
                  <a:pt x="1288160" y="714975"/>
                  <a:pt x="1790946" y="1080170"/>
                </a:cubicBezTo>
                <a:cubicBezTo>
                  <a:pt x="2409765" y="1529641"/>
                  <a:pt x="2695617" y="2068329"/>
                  <a:pt x="2846568" y="2643164"/>
                </a:cubicBezTo>
                <a:cubicBezTo>
                  <a:pt x="2994648" y="3218770"/>
                  <a:pt x="3004953" y="3831290"/>
                  <a:pt x="2771277" y="4509186"/>
                </a:cubicBezTo>
                <a:cubicBezTo>
                  <a:pt x="2537604" y="5187082"/>
                  <a:pt x="2059952" y="5930351"/>
                  <a:pt x="2107568" y="6532874"/>
                </a:cubicBezTo>
                <a:cubicBezTo>
                  <a:pt x="2113879" y="6608094"/>
                  <a:pt x="2128354" y="6681126"/>
                  <a:pt x="2148506" y="6752636"/>
                </a:cubicBezTo>
                <a:lnTo>
                  <a:pt x="2182413" y="6857998"/>
                </a:lnTo>
                <a:lnTo>
                  <a:pt x="3447082" y="6857998"/>
                </a:lnTo>
                <a:close/>
              </a:path>
            </a:pathLst>
          </a:custGeom>
          <a:gradFill>
            <a:gsLst>
              <a:gs pos="0">
                <a:srgbClr val="F2F2F2"/>
              </a:gs>
              <a:gs pos="100000">
                <a:schemeClr val="lt1"/>
              </a:gs>
            </a:gsLst>
            <a:lin ang="84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14"/>
          <p:cNvSpPr/>
          <p:nvPr/>
        </p:nvSpPr>
        <p:spPr>
          <a:xfrm flipH="1" rot="10800000">
            <a:off x="8744918" y="2"/>
            <a:ext cx="3447082" cy="6857998"/>
          </a:xfrm>
          <a:custGeom>
            <a:rect b="b" l="l" r="r" t="t"/>
            <a:pathLst>
              <a:path extrusionOk="0" h="6857998" w="3447082">
                <a:moveTo>
                  <a:pt x="3447082" y="0"/>
                </a:moveTo>
                <a:lnTo>
                  <a:pt x="0" y="0"/>
                </a:lnTo>
                <a:lnTo>
                  <a:pt x="59467" y="44369"/>
                </a:lnTo>
                <a:cubicBezTo>
                  <a:pt x="569360" y="407660"/>
                  <a:pt x="1288160" y="714975"/>
                  <a:pt x="1790946" y="1080170"/>
                </a:cubicBezTo>
                <a:cubicBezTo>
                  <a:pt x="2409765" y="1529641"/>
                  <a:pt x="2695617" y="2068329"/>
                  <a:pt x="2846568" y="2643164"/>
                </a:cubicBezTo>
                <a:cubicBezTo>
                  <a:pt x="2994648" y="3218770"/>
                  <a:pt x="3004953" y="3831290"/>
                  <a:pt x="2771277" y="4509186"/>
                </a:cubicBezTo>
                <a:cubicBezTo>
                  <a:pt x="2537604" y="5187082"/>
                  <a:pt x="2059952" y="5930351"/>
                  <a:pt x="2107568" y="6532874"/>
                </a:cubicBezTo>
                <a:cubicBezTo>
                  <a:pt x="2113879" y="6608094"/>
                  <a:pt x="2128354" y="6681126"/>
                  <a:pt x="2148506" y="6752636"/>
                </a:cubicBezTo>
                <a:lnTo>
                  <a:pt x="2182413" y="6857998"/>
                </a:lnTo>
                <a:lnTo>
                  <a:pt x="3447082" y="6857998"/>
                </a:lnTo>
                <a:close/>
              </a:path>
            </a:pathLst>
          </a:custGeom>
          <a:gradFill>
            <a:gsLst>
              <a:gs pos="0">
                <a:srgbClr val="F2F2F2"/>
              </a:gs>
              <a:gs pos="14000">
                <a:srgbClr val="F2F2F2"/>
              </a:gs>
              <a:gs pos="100000">
                <a:schemeClr val="lt1"/>
              </a:gs>
            </a:gsLst>
            <a:lin ang="42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14"/>
          <p:cNvSpPr/>
          <p:nvPr/>
        </p:nvSpPr>
        <p:spPr>
          <a:xfrm>
            <a:off x="10811540" y="1"/>
            <a:ext cx="1380460" cy="4413946"/>
          </a:xfrm>
          <a:custGeom>
            <a:rect b="b" l="l" r="r" t="t"/>
            <a:pathLst>
              <a:path extrusionOk="0" h="2643303" w="826692">
                <a:moveTo>
                  <a:pt x="0" y="0"/>
                </a:moveTo>
                <a:lnTo>
                  <a:pt x="826692" y="0"/>
                </a:lnTo>
                <a:lnTo>
                  <a:pt x="826692" y="2643303"/>
                </a:lnTo>
                <a:lnTo>
                  <a:pt x="789988" y="2577336"/>
                </a:lnTo>
                <a:cubicBezTo>
                  <a:pt x="374004" y="1809491"/>
                  <a:pt x="59429" y="1030663"/>
                  <a:pt x="6421" y="223502"/>
                </a:cubicBezTo>
                <a:close/>
              </a:path>
            </a:pathLst>
          </a:custGeom>
          <a:gradFill>
            <a:gsLst>
              <a:gs pos="0">
                <a:srgbClr val="F2F2F2"/>
              </a:gs>
              <a:gs pos="100000">
                <a:schemeClr val="lt1"/>
              </a:gs>
            </a:gsLst>
            <a:lin ang="8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8" name="Google Shape;528;p14"/>
          <p:cNvSpPr/>
          <p:nvPr/>
        </p:nvSpPr>
        <p:spPr>
          <a:xfrm rot="10800000">
            <a:off x="1" y="3172642"/>
            <a:ext cx="1152594" cy="3685357"/>
          </a:xfrm>
          <a:custGeom>
            <a:rect b="b" l="l" r="r" t="t"/>
            <a:pathLst>
              <a:path extrusionOk="0" h="2643303" w="826692">
                <a:moveTo>
                  <a:pt x="0" y="0"/>
                </a:moveTo>
                <a:lnTo>
                  <a:pt x="826692" y="0"/>
                </a:lnTo>
                <a:lnTo>
                  <a:pt x="826692" y="2643303"/>
                </a:lnTo>
                <a:lnTo>
                  <a:pt x="789988" y="2577336"/>
                </a:lnTo>
                <a:cubicBezTo>
                  <a:pt x="374004" y="1809491"/>
                  <a:pt x="59429" y="1030663"/>
                  <a:pt x="6421" y="223502"/>
                </a:cubicBezTo>
                <a:close/>
              </a:path>
            </a:pathLst>
          </a:custGeom>
          <a:gradFill>
            <a:gsLst>
              <a:gs pos="0">
                <a:srgbClr val="F2F2F2"/>
              </a:gs>
              <a:gs pos="100000">
                <a:schemeClr val="lt1"/>
              </a:gs>
            </a:gsLst>
            <a:lin ang="8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29" name="Google Shape;529;p14"/>
          <p:cNvSpPr/>
          <p:nvPr/>
        </p:nvSpPr>
        <p:spPr>
          <a:xfrm>
            <a:off x="454743" y="6044665"/>
            <a:ext cx="35298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12</a:t>
            </a:r>
            <a:endParaRPr sz="1600">
              <a:solidFill>
                <a:srgbClr val="262626"/>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15"/>
          <p:cNvSpPr/>
          <p:nvPr/>
        </p:nvSpPr>
        <p:spPr>
          <a:xfrm>
            <a:off x="0" y="1"/>
            <a:ext cx="12192000" cy="6857999"/>
          </a:xfrm>
          <a:custGeom>
            <a:rect b="b" l="l" r="r" t="t"/>
            <a:pathLst>
              <a:path extrusionOk="0" h="6857999" w="12192000">
                <a:moveTo>
                  <a:pt x="0" y="0"/>
                </a:moveTo>
                <a:lnTo>
                  <a:pt x="12192000" y="0"/>
                </a:lnTo>
                <a:lnTo>
                  <a:pt x="12192000" y="6857999"/>
                </a:lnTo>
                <a:lnTo>
                  <a:pt x="3930737" y="6857999"/>
                </a:lnTo>
                <a:lnTo>
                  <a:pt x="3897337" y="6774948"/>
                </a:lnTo>
                <a:cubicBezTo>
                  <a:pt x="3877240" y="6717152"/>
                  <a:pt x="3859471" y="6657028"/>
                  <a:pt x="3844281" y="6594324"/>
                </a:cubicBezTo>
                <a:cubicBezTo>
                  <a:pt x="3598138" y="5594175"/>
                  <a:pt x="4015650" y="3930368"/>
                  <a:pt x="3785079" y="2914642"/>
                </a:cubicBezTo>
                <a:cubicBezTo>
                  <a:pt x="3557634" y="1895796"/>
                  <a:pt x="2685228" y="1521907"/>
                  <a:pt x="1245760" y="1715082"/>
                </a:cubicBezTo>
                <a:cubicBezTo>
                  <a:pt x="886672" y="1762596"/>
                  <a:pt x="491947" y="1845748"/>
                  <a:pt x="90845" y="1935276"/>
                </a:cubicBezTo>
                <a:lnTo>
                  <a:pt x="0" y="1955685"/>
                </a:lnTo>
                <a:close/>
              </a:path>
            </a:pathLst>
          </a:custGeom>
          <a:gradFill>
            <a:gsLst>
              <a:gs pos="0">
                <a:srgbClr val="F2F2F2"/>
              </a:gs>
              <a:gs pos="100000">
                <a:schemeClr val="lt1"/>
              </a:gs>
            </a:gsLst>
            <a:lin ang="18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535" name="Google Shape;535;p15"/>
          <p:cNvGrpSpPr/>
          <p:nvPr/>
        </p:nvGrpSpPr>
        <p:grpSpPr>
          <a:xfrm>
            <a:off x="2888622" y="2043060"/>
            <a:ext cx="2747815" cy="1609159"/>
            <a:chOff x="2066233" y="1009945"/>
            <a:chExt cx="2747815" cy="1609159"/>
          </a:xfrm>
        </p:grpSpPr>
        <p:grpSp>
          <p:nvGrpSpPr>
            <p:cNvPr id="536" name="Google Shape;536;p15"/>
            <p:cNvGrpSpPr/>
            <p:nvPr/>
          </p:nvGrpSpPr>
          <p:grpSpPr>
            <a:xfrm>
              <a:off x="2066233" y="1009945"/>
              <a:ext cx="2747815" cy="1609159"/>
              <a:chOff x="1519386" y="1287851"/>
              <a:chExt cx="2747815" cy="1609159"/>
            </a:xfrm>
          </p:grpSpPr>
          <p:grpSp>
            <p:nvGrpSpPr>
              <p:cNvPr id="537" name="Google Shape;537;p15"/>
              <p:cNvGrpSpPr/>
              <p:nvPr/>
            </p:nvGrpSpPr>
            <p:grpSpPr>
              <a:xfrm>
                <a:off x="1519387" y="1287851"/>
                <a:ext cx="2340051" cy="650178"/>
                <a:chOff x="3654080" y="4699126"/>
                <a:chExt cx="2340051" cy="650178"/>
              </a:xfrm>
            </p:grpSpPr>
            <p:sp>
              <p:nvSpPr>
                <p:cNvPr id="538" name="Google Shape;538;p15"/>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7F7F7F"/>
                      </a:solidFill>
                      <a:latin typeface="Mulish"/>
                      <a:ea typeface="Mulish"/>
                      <a:cs typeface="Mulish"/>
                      <a:sym typeface="Mulish"/>
                    </a:rPr>
                    <a:t>Graphic Design</a:t>
                  </a:r>
                  <a:endParaRPr/>
                </a:p>
              </p:txBody>
            </p:sp>
            <p:sp>
              <p:nvSpPr>
                <p:cNvPr id="539" name="Google Shape;539;p15"/>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Lisa Hunter</a:t>
                  </a:r>
                  <a:endParaRPr/>
                </a:p>
              </p:txBody>
            </p:sp>
          </p:grpSp>
          <p:sp>
            <p:nvSpPr>
              <p:cNvPr id="540" name="Google Shape;540;p15"/>
              <p:cNvSpPr txBox="1"/>
              <p:nvPr/>
            </p:nvSpPr>
            <p:spPr>
              <a:xfrm>
                <a:off x="1519386" y="2326597"/>
                <a:ext cx="2747815"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Duis aute irure dolor in reprehenderit in voluptate velit quis nostrud</a:t>
                </a:r>
                <a:endParaRPr/>
              </a:p>
            </p:txBody>
          </p:sp>
        </p:grpSp>
        <p:cxnSp>
          <p:nvCxnSpPr>
            <p:cNvPr id="541" name="Google Shape;541;p15"/>
            <p:cNvCxnSpPr/>
            <p:nvPr/>
          </p:nvCxnSpPr>
          <p:spPr>
            <a:xfrm>
              <a:off x="2146979" y="1855695"/>
              <a:ext cx="2172300" cy="0"/>
            </a:xfrm>
            <a:prstGeom prst="straightConnector1">
              <a:avLst/>
            </a:prstGeom>
            <a:noFill/>
            <a:ln cap="flat" cmpd="sng" w="25400">
              <a:solidFill>
                <a:srgbClr val="F2F2F2"/>
              </a:solidFill>
              <a:prstDash val="solid"/>
              <a:miter lim="800000"/>
              <a:headEnd len="sm" w="sm" type="none"/>
              <a:tailEnd len="sm" w="sm" type="none"/>
            </a:ln>
          </p:spPr>
        </p:cxnSp>
      </p:grpSp>
      <p:grpSp>
        <p:nvGrpSpPr>
          <p:cNvPr id="542" name="Google Shape;542;p15"/>
          <p:cNvGrpSpPr/>
          <p:nvPr/>
        </p:nvGrpSpPr>
        <p:grpSpPr>
          <a:xfrm>
            <a:off x="8469400" y="2043060"/>
            <a:ext cx="2747815" cy="1609159"/>
            <a:chOff x="2066233" y="1009945"/>
            <a:chExt cx="2747815" cy="1609159"/>
          </a:xfrm>
        </p:grpSpPr>
        <p:grpSp>
          <p:nvGrpSpPr>
            <p:cNvPr id="543" name="Google Shape;543;p15"/>
            <p:cNvGrpSpPr/>
            <p:nvPr/>
          </p:nvGrpSpPr>
          <p:grpSpPr>
            <a:xfrm>
              <a:off x="2066233" y="1009945"/>
              <a:ext cx="2747815" cy="1609159"/>
              <a:chOff x="1519386" y="1287851"/>
              <a:chExt cx="2747815" cy="1609159"/>
            </a:xfrm>
          </p:grpSpPr>
          <p:grpSp>
            <p:nvGrpSpPr>
              <p:cNvPr id="544" name="Google Shape;544;p15"/>
              <p:cNvGrpSpPr/>
              <p:nvPr/>
            </p:nvGrpSpPr>
            <p:grpSpPr>
              <a:xfrm>
                <a:off x="1519387" y="1287851"/>
                <a:ext cx="2340051" cy="650178"/>
                <a:chOff x="3654080" y="4699126"/>
                <a:chExt cx="2340051" cy="650178"/>
              </a:xfrm>
            </p:grpSpPr>
            <p:sp>
              <p:nvSpPr>
                <p:cNvPr id="545" name="Google Shape;545;p15"/>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7F7F7F"/>
                      </a:solidFill>
                      <a:latin typeface="Mulish"/>
                      <a:ea typeface="Mulish"/>
                      <a:cs typeface="Mulish"/>
                      <a:sym typeface="Mulish"/>
                    </a:rPr>
                    <a:t>Graphic Design</a:t>
                  </a:r>
                  <a:endParaRPr/>
                </a:p>
              </p:txBody>
            </p:sp>
            <p:sp>
              <p:nvSpPr>
                <p:cNvPr id="546" name="Google Shape;546;p15"/>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Brett Sandoval</a:t>
                  </a:r>
                  <a:endParaRPr/>
                </a:p>
              </p:txBody>
            </p:sp>
          </p:grpSp>
          <p:sp>
            <p:nvSpPr>
              <p:cNvPr id="547" name="Google Shape;547;p15"/>
              <p:cNvSpPr txBox="1"/>
              <p:nvPr/>
            </p:nvSpPr>
            <p:spPr>
              <a:xfrm>
                <a:off x="1519386" y="2326597"/>
                <a:ext cx="2747815"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Duis aute irure dolor in reprehenderit in voluptate velit quis nostrud</a:t>
                </a:r>
                <a:endParaRPr/>
              </a:p>
            </p:txBody>
          </p:sp>
        </p:grpSp>
        <p:cxnSp>
          <p:nvCxnSpPr>
            <p:cNvPr id="548" name="Google Shape;548;p15"/>
            <p:cNvCxnSpPr/>
            <p:nvPr/>
          </p:nvCxnSpPr>
          <p:spPr>
            <a:xfrm>
              <a:off x="2146979" y="1855695"/>
              <a:ext cx="2172300" cy="0"/>
            </a:xfrm>
            <a:prstGeom prst="straightConnector1">
              <a:avLst/>
            </a:prstGeom>
            <a:noFill/>
            <a:ln cap="flat" cmpd="sng" w="25400">
              <a:solidFill>
                <a:srgbClr val="F2F2F2"/>
              </a:solidFill>
              <a:prstDash val="solid"/>
              <a:miter lim="800000"/>
              <a:headEnd len="sm" w="sm" type="none"/>
              <a:tailEnd len="sm" w="sm" type="none"/>
            </a:ln>
          </p:spPr>
        </p:cxnSp>
      </p:grpSp>
      <p:grpSp>
        <p:nvGrpSpPr>
          <p:cNvPr id="549" name="Google Shape;549;p15"/>
          <p:cNvGrpSpPr/>
          <p:nvPr/>
        </p:nvGrpSpPr>
        <p:grpSpPr>
          <a:xfrm>
            <a:off x="2888622" y="4302397"/>
            <a:ext cx="2747815" cy="1609159"/>
            <a:chOff x="2066233" y="1009945"/>
            <a:chExt cx="2747815" cy="1609159"/>
          </a:xfrm>
        </p:grpSpPr>
        <p:grpSp>
          <p:nvGrpSpPr>
            <p:cNvPr id="550" name="Google Shape;550;p15"/>
            <p:cNvGrpSpPr/>
            <p:nvPr/>
          </p:nvGrpSpPr>
          <p:grpSpPr>
            <a:xfrm>
              <a:off x="2066233" y="1009945"/>
              <a:ext cx="2747815" cy="1609159"/>
              <a:chOff x="1519386" y="1287851"/>
              <a:chExt cx="2747815" cy="1609159"/>
            </a:xfrm>
          </p:grpSpPr>
          <p:grpSp>
            <p:nvGrpSpPr>
              <p:cNvPr id="551" name="Google Shape;551;p15"/>
              <p:cNvGrpSpPr/>
              <p:nvPr/>
            </p:nvGrpSpPr>
            <p:grpSpPr>
              <a:xfrm>
                <a:off x="1519387" y="1287851"/>
                <a:ext cx="2340051" cy="650178"/>
                <a:chOff x="3654080" y="4699126"/>
                <a:chExt cx="2340051" cy="650178"/>
              </a:xfrm>
            </p:grpSpPr>
            <p:sp>
              <p:nvSpPr>
                <p:cNvPr id="552" name="Google Shape;552;p15"/>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7F7F7F"/>
                      </a:solidFill>
                      <a:latin typeface="Mulish"/>
                      <a:ea typeface="Mulish"/>
                      <a:cs typeface="Mulish"/>
                      <a:sym typeface="Mulish"/>
                    </a:rPr>
                    <a:t>Graphic Design</a:t>
                  </a:r>
                  <a:endParaRPr/>
                </a:p>
              </p:txBody>
            </p:sp>
            <p:sp>
              <p:nvSpPr>
                <p:cNvPr id="553" name="Google Shape;553;p15"/>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Felicia Newton</a:t>
                  </a:r>
                  <a:endParaRPr/>
                </a:p>
              </p:txBody>
            </p:sp>
          </p:grpSp>
          <p:sp>
            <p:nvSpPr>
              <p:cNvPr id="554" name="Google Shape;554;p15"/>
              <p:cNvSpPr txBox="1"/>
              <p:nvPr/>
            </p:nvSpPr>
            <p:spPr>
              <a:xfrm>
                <a:off x="1519386" y="2326597"/>
                <a:ext cx="2747815"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Duis aute irure dolor in reprehenderit in voluptate velit quis nostrud</a:t>
                </a:r>
                <a:endParaRPr/>
              </a:p>
            </p:txBody>
          </p:sp>
        </p:grpSp>
        <p:cxnSp>
          <p:nvCxnSpPr>
            <p:cNvPr id="555" name="Google Shape;555;p15"/>
            <p:cNvCxnSpPr/>
            <p:nvPr/>
          </p:nvCxnSpPr>
          <p:spPr>
            <a:xfrm>
              <a:off x="2146979" y="1855695"/>
              <a:ext cx="2172300" cy="0"/>
            </a:xfrm>
            <a:prstGeom prst="straightConnector1">
              <a:avLst/>
            </a:prstGeom>
            <a:noFill/>
            <a:ln cap="flat" cmpd="sng" w="25400">
              <a:solidFill>
                <a:srgbClr val="F2F2F2"/>
              </a:solidFill>
              <a:prstDash val="solid"/>
              <a:miter lim="800000"/>
              <a:headEnd len="sm" w="sm" type="none"/>
              <a:tailEnd len="sm" w="sm" type="none"/>
            </a:ln>
          </p:spPr>
        </p:cxnSp>
      </p:grpSp>
      <p:grpSp>
        <p:nvGrpSpPr>
          <p:cNvPr id="556" name="Google Shape;556;p15"/>
          <p:cNvGrpSpPr/>
          <p:nvPr/>
        </p:nvGrpSpPr>
        <p:grpSpPr>
          <a:xfrm>
            <a:off x="8469400" y="4302397"/>
            <a:ext cx="2747815" cy="1609159"/>
            <a:chOff x="2066233" y="1009945"/>
            <a:chExt cx="2747815" cy="1609159"/>
          </a:xfrm>
        </p:grpSpPr>
        <p:grpSp>
          <p:nvGrpSpPr>
            <p:cNvPr id="557" name="Google Shape;557;p15"/>
            <p:cNvGrpSpPr/>
            <p:nvPr/>
          </p:nvGrpSpPr>
          <p:grpSpPr>
            <a:xfrm>
              <a:off x="2066233" y="1009945"/>
              <a:ext cx="2747815" cy="1609159"/>
              <a:chOff x="1519386" y="1287851"/>
              <a:chExt cx="2747815" cy="1609159"/>
            </a:xfrm>
          </p:grpSpPr>
          <p:grpSp>
            <p:nvGrpSpPr>
              <p:cNvPr id="558" name="Google Shape;558;p15"/>
              <p:cNvGrpSpPr/>
              <p:nvPr/>
            </p:nvGrpSpPr>
            <p:grpSpPr>
              <a:xfrm>
                <a:off x="1519387" y="1287851"/>
                <a:ext cx="2340051" cy="650178"/>
                <a:chOff x="3654080" y="4699126"/>
                <a:chExt cx="2340051" cy="650178"/>
              </a:xfrm>
            </p:grpSpPr>
            <p:sp>
              <p:nvSpPr>
                <p:cNvPr id="559" name="Google Shape;559;p15"/>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7F7F7F"/>
                      </a:solidFill>
                      <a:latin typeface="Mulish"/>
                      <a:ea typeface="Mulish"/>
                      <a:cs typeface="Mulish"/>
                      <a:sym typeface="Mulish"/>
                    </a:rPr>
                    <a:t>Graphic Design</a:t>
                  </a:r>
                  <a:endParaRPr/>
                </a:p>
              </p:txBody>
            </p:sp>
            <p:sp>
              <p:nvSpPr>
                <p:cNvPr id="560" name="Google Shape;560;p15"/>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Marcella Stone</a:t>
                  </a:r>
                  <a:endParaRPr/>
                </a:p>
              </p:txBody>
            </p:sp>
          </p:grpSp>
          <p:sp>
            <p:nvSpPr>
              <p:cNvPr id="561" name="Google Shape;561;p15"/>
              <p:cNvSpPr txBox="1"/>
              <p:nvPr/>
            </p:nvSpPr>
            <p:spPr>
              <a:xfrm>
                <a:off x="1519386" y="2326597"/>
                <a:ext cx="2747815"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Duis aute irure dolor in reprehenderit in voluptate velit quis nostrud</a:t>
                </a:r>
                <a:endParaRPr/>
              </a:p>
            </p:txBody>
          </p:sp>
        </p:grpSp>
        <p:cxnSp>
          <p:nvCxnSpPr>
            <p:cNvPr id="562" name="Google Shape;562;p15"/>
            <p:cNvCxnSpPr/>
            <p:nvPr/>
          </p:nvCxnSpPr>
          <p:spPr>
            <a:xfrm>
              <a:off x="2146979" y="1855695"/>
              <a:ext cx="2172300" cy="0"/>
            </a:xfrm>
            <a:prstGeom prst="straightConnector1">
              <a:avLst/>
            </a:prstGeom>
            <a:noFill/>
            <a:ln cap="flat" cmpd="sng" w="25400">
              <a:solidFill>
                <a:srgbClr val="F2F2F2"/>
              </a:solidFill>
              <a:prstDash val="solid"/>
              <a:miter lim="800000"/>
              <a:headEnd len="sm" w="sm" type="none"/>
              <a:tailEnd len="sm" w="sm" type="none"/>
            </a:ln>
          </p:spPr>
        </p:cxnSp>
      </p:grpSp>
      <p:sp>
        <p:nvSpPr>
          <p:cNvPr id="563" name="Google Shape;563;p15"/>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Our Team of Experts</a:t>
            </a:r>
            <a:endParaRPr/>
          </a:p>
        </p:txBody>
      </p:sp>
      <p:sp>
        <p:nvSpPr>
          <p:cNvPr id="564" name="Google Shape;564;p15"/>
          <p:cNvSpPr txBox="1"/>
          <p:nvPr/>
        </p:nvSpPr>
        <p:spPr>
          <a:xfrm>
            <a:off x="5456242" y="714578"/>
            <a:ext cx="1279517"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MEMBERS</a:t>
            </a:r>
            <a:endParaRPr/>
          </a:p>
        </p:txBody>
      </p:sp>
      <p:grpSp>
        <p:nvGrpSpPr>
          <p:cNvPr id="565" name="Google Shape;565;p15"/>
          <p:cNvGrpSpPr/>
          <p:nvPr/>
        </p:nvGrpSpPr>
        <p:grpSpPr>
          <a:xfrm>
            <a:off x="5735046" y="1621950"/>
            <a:ext cx="721906" cy="199979"/>
            <a:chOff x="7222908" y="2668220"/>
            <a:chExt cx="721906" cy="199979"/>
          </a:xfrm>
        </p:grpSpPr>
        <p:sp>
          <p:nvSpPr>
            <p:cNvPr id="566" name="Google Shape;566;p15"/>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7" name="Google Shape;567;p15"/>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8" name="Google Shape;568;p15"/>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69" name="Google Shape;569;p15"/>
          <p:cNvSpPr/>
          <p:nvPr/>
        </p:nvSpPr>
        <p:spPr>
          <a:xfrm>
            <a:off x="454743" y="6044665"/>
            <a:ext cx="35298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13</a:t>
            </a:r>
            <a:endParaRPr sz="1600">
              <a:solidFill>
                <a:srgbClr val="262626"/>
              </a:solidFill>
              <a:latin typeface="Calibri"/>
              <a:ea typeface="Calibri"/>
              <a:cs typeface="Calibri"/>
              <a:sym typeface="Calibri"/>
            </a:endParaRPr>
          </a:p>
        </p:txBody>
      </p:sp>
      <p:pic>
        <p:nvPicPr>
          <p:cNvPr id="570" name="Google Shape;570;p15"/>
          <p:cNvPicPr preferRelativeResize="0"/>
          <p:nvPr/>
        </p:nvPicPr>
        <p:blipFill rotWithShape="1">
          <a:blip r:embed="rId3">
            <a:alphaModFix/>
          </a:blip>
          <a:srcRect b="0" l="0" r="0" t="0"/>
          <a:stretch/>
        </p:blipFill>
        <p:spPr>
          <a:xfrm>
            <a:off x="974787" y="2146147"/>
            <a:ext cx="1506072" cy="1506072"/>
          </a:xfrm>
          <a:custGeom>
            <a:rect b="b" l="l" r="r" t="t"/>
            <a:pathLst>
              <a:path extrusionOk="0" h="1506072" w="1506072">
                <a:moveTo>
                  <a:pt x="251017" y="0"/>
                </a:moveTo>
                <a:lnTo>
                  <a:pt x="1255055" y="0"/>
                </a:lnTo>
                <a:cubicBezTo>
                  <a:pt x="1393688" y="0"/>
                  <a:pt x="1506072" y="112384"/>
                  <a:pt x="1506072" y="251017"/>
                </a:cubicBezTo>
                <a:lnTo>
                  <a:pt x="1506072" y="1255055"/>
                </a:lnTo>
                <a:cubicBezTo>
                  <a:pt x="1506072" y="1393688"/>
                  <a:pt x="1393688" y="1506072"/>
                  <a:pt x="1255055" y="1506072"/>
                </a:cubicBezTo>
                <a:lnTo>
                  <a:pt x="251017" y="1506072"/>
                </a:lnTo>
                <a:cubicBezTo>
                  <a:pt x="112384" y="1506072"/>
                  <a:pt x="0" y="1393688"/>
                  <a:pt x="0" y="1255055"/>
                </a:cubicBezTo>
                <a:lnTo>
                  <a:pt x="0" y="251017"/>
                </a:lnTo>
                <a:cubicBezTo>
                  <a:pt x="0" y="112384"/>
                  <a:pt x="112384" y="0"/>
                  <a:pt x="251017" y="0"/>
                </a:cubicBezTo>
                <a:close/>
              </a:path>
            </a:pathLst>
          </a:custGeom>
          <a:noFill/>
          <a:ln>
            <a:noFill/>
          </a:ln>
        </p:spPr>
      </p:pic>
      <p:pic>
        <p:nvPicPr>
          <p:cNvPr id="571" name="Google Shape;571;p15"/>
          <p:cNvPicPr preferRelativeResize="0"/>
          <p:nvPr/>
        </p:nvPicPr>
        <p:blipFill rotWithShape="1">
          <a:blip r:embed="rId3">
            <a:alphaModFix/>
          </a:blip>
          <a:srcRect b="0" l="0" r="0" t="0"/>
          <a:stretch/>
        </p:blipFill>
        <p:spPr>
          <a:xfrm>
            <a:off x="6555565" y="2146147"/>
            <a:ext cx="1506072" cy="1506072"/>
          </a:xfrm>
          <a:custGeom>
            <a:rect b="b" l="l" r="r" t="t"/>
            <a:pathLst>
              <a:path extrusionOk="0" h="1506072" w="1506072">
                <a:moveTo>
                  <a:pt x="251017" y="0"/>
                </a:moveTo>
                <a:lnTo>
                  <a:pt x="1255055" y="0"/>
                </a:lnTo>
                <a:cubicBezTo>
                  <a:pt x="1393688" y="0"/>
                  <a:pt x="1506072" y="112384"/>
                  <a:pt x="1506072" y="251017"/>
                </a:cubicBezTo>
                <a:lnTo>
                  <a:pt x="1506072" y="1255055"/>
                </a:lnTo>
                <a:cubicBezTo>
                  <a:pt x="1506072" y="1393688"/>
                  <a:pt x="1393688" y="1506072"/>
                  <a:pt x="1255055" y="1506072"/>
                </a:cubicBezTo>
                <a:lnTo>
                  <a:pt x="251017" y="1506072"/>
                </a:lnTo>
                <a:cubicBezTo>
                  <a:pt x="112384" y="1506072"/>
                  <a:pt x="0" y="1393688"/>
                  <a:pt x="0" y="1255055"/>
                </a:cubicBezTo>
                <a:lnTo>
                  <a:pt x="0" y="251017"/>
                </a:lnTo>
                <a:cubicBezTo>
                  <a:pt x="0" y="112384"/>
                  <a:pt x="112384" y="0"/>
                  <a:pt x="251017" y="0"/>
                </a:cubicBezTo>
                <a:close/>
              </a:path>
            </a:pathLst>
          </a:custGeom>
          <a:noFill/>
          <a:ln>
            <a:noFill/>
          </a:ln>
        </p:spPr>
      </p:pic>
      <p:pic>
        <p:nvPicPr>
          <p:cNvPr id="572" name="Google Shape;572;p15"/>
          <p:cNvPicPr preferRelativeResize="0"/>
          <p:nvPr/>
        </p:nvPicPr>
        <p:blipFill rotWithShape="1">
          <a:blip r:embed="rId3">
            <a:alphaModFix/>
          </a:blip>
          <a:srcRect b="0" l="0" r="0" t="0"/>
          <a:stretch/>
        </p:blipFill>
        <p:spPr>
          <a:xfrm>
            <a:off x="6555565" y="4405484"/>
            <a:ext cx="1506072" cy="1506072"/>
          </a:xfrm>
          <a:custGeom>
            <a:rect b="b" l="l" r="r" t="t"/>
            <a:pathLst>
              <a:path extrusionOk="0" h="1506072" w="1506072">
                <a:moveTo>
                  <a:pt x="251017" y="0"/>
                </a:moveTo>
                <a:lnTo>
                  <a:pt x="1255055" y="0"/>
                </a:lnTo>
                <a:cubicBezTo>
                  <a:pt x="1393688" y="0"/>
                  <a:pt x="1506072" y="112384"/>
                  <a:pt x="1506072" y="251017"/>
                </a:cubicBezTo>
                <a:lnTo>
                  <a:pt x="1506072" y="1255055"/>
                </a:lnTo>
                <a:cubicBezTo>
                  <a:pt x="1506072" y="1393688"/>
                  <a:pt x="1393688" y="1506072"/>
                  <a:pt x="1255055" y="1506072"/>
                </a:cubicBezTo>
                <a:lnTo>
                  <a:pt x="251017" y="1506072"/>
                </a:lnTo>
                <a:cubicBezTo>
                  <a:pt x="112384" y="1506072"/>
                  <a:pt x="0" y="1393688"/>
                  <a:pt x="0" y="1255055"/>
                </a:cubicBezTo>
                <a:lnTo>
                  <a:pt x="0" y="251017"/>
                </a:lnTo>
                <a:cubicBezTo>
                  <a:pt x="0" y="112384"/>
                  <a:pt x="112384" y="0"/>
                  <a:pt x="251017" y="0"/>
                </a:cubicBezTo>
                <a:close/>
              </a:path>
            </a:pathLst>
          </a:custGeom>
          <a:noFill/>
          <a:ln>
            <a:noFill/>
          </a:ln>
        </p:spPr>
      </p:pic>
      <p:pic>
        <p:nvPicPr>
          <p:cNvPr id="573" name="Google Shape;573;p15"/>
          <p:cNvPicPr preferRelativeResize="0"/>
          <p:nvPr/>
        </p:nvPicPr>
        <p:blipFill rotWithShape="1">
          <a:blip r:embed="rId3">
            <a:alphaModFix/>
          </a:blip>
          <a:srcRect b="0" l="0" r="0" t="0"/>
          <a:stretch/>
        </p:blipFill>
        <p:spPr>
          <a:xfrm>
            <a:off x="974787" y="4405484"/>
            <a:ext cx="1506072" cy="1506072"/>
          </a:xfrm>
          <a:custGeom>
            <a:rect b="b" l="l" r="r" t="t"/>
            <a:pathLst>
              <a:path extrusionOk="0" h="1506072" w="1506072">
                <a:moveTo>
                  <a:pt x="251017" y="0"/>
                </a:moveTo>
                <a:lnTo>
                  <a:pt x="1255055" y="0"/>
                </a:lnTo>
                <a:cubicBezTo>
                  <a:pt x="1393688" y="0"/>
                  <a:pt x="1506072" y="112384"/>
                  <a:pt x="1506072" y="251017"/>
                </a:cubicBezTo>
                <a:lnTo>
                  <a:pt x="1506072" y="1255055"/>
                </a:lnTo>
                <a:cubicBezTo>
                  <a:pt x="1506072" y="1393688"/>
                  <a:pt x="1393688" y="1506072"/>
                  <a:pt x="1255055" y="1506072"/>
                </a:cubicBezTo>
                <a:lnTo>
                  <a:pt x="251017" y="1506072"/>
                </a:lnTo>
                <a:cubicBezTo>
                  <a:pt x="112384" y="1506072"/>
                  <a:pt x="0" y="1393688"/>
                  <a:pt x="0" y="1255055"/>
                </a:cubicBezTo>
                <a:lnTo>
                  <a:pt x="0" y="251017"/>
                </a:lnTo>
                <a:cubicBezTo>
                  <a:pt x="0" y="112384"/>
                  <a:pt x="112384" y="0"/>
                  <a:pt x="251017" y="0"/>
                </a:cubicBezTo>
                <a:close/>
              </a:path>
            </a:pathLst>
          </a:cu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7" name="Shape 577"/>
        <p:cNvGrpSpPr/>
        <p:nvPr/>
      </p:nvGrpSpPr>
      <p:grpSpPr>
        <a:xfrm>
          <a:off x="0" y="0"/>
          <a:ext cx="0" cy="0"/>
          <a:chOff x="0" y="0"/>
          <a:chExt cx="0" cy="0"/>
        </a:xfrm>
      </p:grpSpPr>
      <p:sp>
        <p:nvSpPr>
          <p:cNvPr id="578" name="Google Shape;578;p16"/>
          <p:cNvSpPr/>
          <p:nvPr/>
        </p:nvSpPr>
        <p:spPr>
          <a:xfrm rot="10800000">
            <a:off x="0" y="1"/>
            <a:ext cx="12192000" cy="6857999"/>
          </a:xfrm>
          <a:custGeom>
            <a:rect b="b" l="l" r="r" t="t"/>
            <a:pathLst>
              <a:path extrusionOk="0" h="6857999" w="12192000">
                <a:moveTo>
                  <a:pt x="0" y="0"/>
                </a:moveTo>
                <a:lnTo>
                  <a:pt x="12192000" y="0"/>
                </a:lnTo>
                <a:lnTo>
                  <a:pt x="12192000" y="6857999"/>
                </a:lnTo>
                <a:lnTo>
                  <a:pt x="3930737" y="6857999"/>
                </a:lnTo>
                <a:lnTo>
                  <a:pt x="3897337" y="6774948"/>
                </a:lnTo>
                <a:cubicBezTo>
                  <a:pt x="3877240" y="6717152"/>
                  <a:pt x="3859471" y="6657028"/>
                  <a:pt x="3844281" y="6594324"/>
                </a:cubicBezTo>
                <a:cubicBezTo>
                  <a:pt x="3598138" y="5594175"/>
                  <a:pt x="4015650" y="3930368"/>
                  <a:pt x="3785079" y="2914642"/>
                </a:cubicBezTo>
                <a:cubicBezTo>
                  <a:pt x="3557634" y="1895796"/>
                  <a:pt x="2685228" y="1521907"/>
                  <a:pt x="1245760" y="1715082"/>
                </a:cubicBezTo>
                <a:cubicBezTo>
                  <a:pt x="886672" y="1762596"/>
                  <a:pt x="491947" y="1845748"/>
                  <a:pt x="90845" y="1935276"/>
                </a:cubicBezTo>
                <a:lnTo>
                  <a:pt x="0" y="1955685"/>
                </a:lnTo>
                <a:close/>
              </a:path>
            </a:pathLst>
          </a:custGeom>
          <a:gradFill>
            <a:gsLst>
              <a:gs pos="0">
                <a:srgbClr val="F2F2F2"/>
              </a:gs>
              <a:gs pos="100000">
                <a:schemeClr val="lt1"/>
              </a:gs>
            </a:gsLst>
            <a:lin ang="180000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9" name="Google Shape;579;p16"/>
          <p:cNvSpPr/>
          <p:nvPr/>
        </p:nvSpPr>
        <p:spPr>
          <a:xfrm>
            <a:off x="454743" y="6044665"/>
            <a:ext cx="36740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14</a:t>
            </a:r>
            <a:endParaRPr sz="1600">
              <a:solidFill>
                <a:srgbClr val="262626"/>
              </a:solidFill>
              <a:latin typeface="Calibri"/>
              <a:ea typeface="Calibri"/>
              <a:cs typeface="Calibri"/>
              <a:sym typeface="Calibri"/>
            </a:endParaRPr>
          </a:p>
        </p:txBody>
      </p:sp>
      <p:sp>
        <p:nvSpPr>
          <p:cNvPr id="580" name="Google Shape;580;p16"/>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Our Team of Experts</a:t>
            </a:r>
            <a:endParaRPr/>
          </a:p>
        </p:txBody>
      </p:sp>
      <p:sp>
        <p:nvSpPr>
          <p:cNvPr id="581" name="Google Shape;581;p16"/>
          <p:cNvSpPr txBox="1"/>
          <p:nvPr/>
        </p:nvSpPr>
        <p:spPr>
          <a:xfrm>
            <a:off x="5456242" y="714578"/>
            <a:ext cx="1279517"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MEMBERS</a:t>
            </a:r>
            <a:endParaRPr/>
          </a:p>
        </p:txBody>
      </p:sp>
      <p:grpSp>
        <p:nvGrpSpPr>
          <p:cNvPr id="582" name="Google Shape;582;p16"/>
          <p:cNvGrpSpPr/>
          <p:nvPr/>
        </p:nvGrpSpPr>
        <p:grpSpPr>
          <a:xfrm>
            <a:off x="5735046" y="1621950"/>
            <a:ext cx="721906" cy="199979"/>
            <a:chOff x="7222908" y="2668220"/>
            <a:chExt cx="721906" cy="199979"/>
          </a:xfrm>
        </p:grpSpPr>
        <p:sp>
          <p:nvSpPr>
            <p:cNvPr id="583" name="Google Shape;583;p16"/>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4" name="Google Shape;584;p16"/>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85" name="Google Shape;585;p16"/>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586" name="Google Shape;586;p16"/>
          <p:cNvSpPr txBox="1"/>
          <p:nvPr/>
        </p:nvSpPr>
        <p:spPr>
          <a:xfrm>
            <a:off x="2590420" y="5400943"/>
            <a:ext cx="7011160"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 dolore magna aliqua. Ut enim ad minim veniam, quis nostrud exercitation ullamco laboris nisi ut aliquip ex ea commodo consequat. </a:t>
            </a:r>
            <a:endParaRPr/>
          </a:p>
        </p:txBody>
      </p:sp>
      <p:grpSp>
        <p:nvGrpSpPr>
          <p:cNvPr id="587" name="Google Shape;587;p16"/>
          <p:cNvGrpSpPr/>
          <p:nvPr/>
        </p:nvGrpSpPr>
        <p:grpSpPr>
          <a:xfrm>
            <a:off x="1075636" y="4236297"/>
            <a:ext cx="2340051" cy="650178"/>
            <a:chOff x="3654080" y="4699126"/>
            <a:chExt cx="2340051" cy="650178"/>
          </a:xfrm>
        </p:grpSpPr>
        <p:sp>
          <p:nvSpPr>
            <p:cNvPr id="588" name="Google Shape;588;p16"/>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Job Position</a:t>
              </a:r>
              <a:endParaRPr/>
            </a:p>
          </p:txBody>
        </p:sp>
        <p:sp>
          <p:nvSpPr>
            <p:cNvPr id="589" name="Google Shape;589;p16"/>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Doreen Walker</a:t>
              </a:r>
              <a:endParaRPr/>
            </a:p>
          </p:txBody>
        </p:sp>
      </p:grpSp>
      <p:grpSp>
        <p:nvGrpSpPr>
          <p:cNvPr id="590" name="Google Shape;590;p16"/>
          <p:cNvGrpSpPr/>
          <p:nvPr/>
        </p:nvGrpSpPr>
        <p:grpSpPr>
          <a:xfrm>
            <a:off x="3642528" y="4236297"/>
            <a:ext cx="2340051" cy="650178"/>
            <a:chOff x="3654080" y="4699126"/>
            <a:chExt cx="2340051" cy="650178"/>
          </a:xfrm>
        </p:grpSpPr>
        <p:sp>
          <p:nvSpPr>
            <p:cNvPr id="591" name="Google Shape;591;p16"/>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Job Position</a:t>
              </a:r>
              <a:endParaRPr/>
            </a:p>
          </p:txBody>
        </p:sp>
        <p:sp>
          <p:nvSpPr>
            <p:cNvPr id="592" name="Google Shape;592;p16"/>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Edgar Becker</a:t>
              </a:r>
              <a:endParaRPr/>
            </a:p>
          </p:txBody>
        </p:sp>
      </p:grpSp>
      <p:grpSp>
        <p:nvGrpSpPr>
          <p:cNvPr id="593" name="Google Shape;593;p16"/>
          <p:cNvGrpSpPr/>
          <p:nvPr/>
        </p:nvGrpSpPr>
        <p:grpSpPr>
          <a:xfrm>
            <a:off x="6209420" y="4236297"/>
            <a:ext cx="2340051" cy="650178"/>
            <a:chOff x="3654080" y="4699126"/>
            <a:chExt cx="2340051" cy="650178"/>
          </a:xfrm>
        </p:grpSpPr>
        <p:sp>
          <p:nvSpPr>
            <p:cNvPr id="594" name="Google Shape;594;p16"/>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Job Position</a:t>
              </a:r>
              <a:endParaRPr/>
            </a:p>
          </p:txBody>
        </p:sp>
        <p:sp>
          <p:nvSpPr>
            <p:cNvPr id="595" name="Google Shape;595;p16"/>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Pedro Roberts</a:t>
              </a:r>
              <a:endParaRPr/>
            </a:p>
          </p:txBody>
        </p:sp>
      </p:grpSp>
      <p:grpSp>
        <p:nvGrpSpPr>
          <p:cNvPr id="596" name="Google Shape;596;p16"/>
          <p:cNvGrpSpPr/>
          <p:nvPr/>
        </p:nvGrpSpPr>
        <p:grpSpPr>
          <a:xfrm>
            <a:off x="8776313" y="4236297"/>
            <a:ext cx="2340051" cy="650178"/>
            <a:chOff x="3654080" y="4699126"/>
            <a:chExt cx="2340051" cy="650178"/>
          </a:xfrm>
        </p:grpSpPr>
        <p:sp>
          <p:nvSpPr>
            <p:cNvPr id="597" name="Google Shape;597;p16"/>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Job Position</a:t>
              </a:r>
              <a:endParaRPr/>
            </a:p>
          </p:txBody>
        </p:sp>
        <p:sp>
          <p:nvSpPr>
            <p:cNvPr id="598" name="Google Shape;598;p16"/>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Marta Patrick</a:t>
              </a:r>
              <a:endParaRPr/>
            </a:p>
          </p:txBody>
        </p:sp>
      </p:grpSp>
      <p:pic>
        <p:nvPicPr>
          <p:cNvPr id="599" name="Google Shape;599;p16"/>
          <p:cNvPicPr preferRelativeResize="0"/>
          <p:nvPr/>
        </p:nvPicPr>
        <p:blipFill rotWithShape="1">
          <a:blip r:embed="rId3">
            <a:alphaModFix/>
          </a:blip>
          <a:srcRect b="0" l="0" r="0" t="0"/>
          <a:stretch/>
        </p:blipFill>
        <p:spPr>
          <a:xfrm>
            <a:off x="1420905" y="2282846"/>
            <a:ext cx="1637298" cy="1637298"/>
          </a:xfrm>
          <a:custGeom>
            <a:rect b="b" l="l" r="r" t="t"/>
            <a:pathLst>
              <a:path extrusionOk="0" h="1637298" w="1637298">
                <a:moveTo>
                  <a:pt x="818649" y="0"/>
                </a:moveTo>
                <a:cubicBezTo>
                  <a:pt x="1270776" y="0"/>
                  <a:pt x="1637298" y="366522"/>
                  <a:pt x="1637298" y="818649"/>
                </a:cubicBezTo>
                <a:cubicBezTo>
                  <a:pt x="1637298" y="1270776"/>
                  <a:pt x="1270776" y="1637298"/>
                  <a:pt x="818649" y="1637298"/>
                </a:cubicBezTo>
                <a:cubicBezTo>
                  <a:pt x="366522" y="1637298"/>
                  <a:pt x="0" y="1270776"/>
                  <a:pt x="0" y="818649"/>
                </a:cubicBezTo>
                <a:cubicBezTo>
                  <a:pt x="0" y="366522"/>
                  <a:pt x="366522" y="0"/>
                  <a:pt x="818649" y="0"/>
                </a:cubicBezTo>
                <a:close/>
              </a:path>
            </a:pathLst>
          </a:custGeom>
          <a:noFill/>
          <a:ln>
            <a:noFill/>
          </a:ln>
        </p:spPr>
      </p:pic>
      <p:pic>
        <p:nvPicPr>
          <p:cNvPr id="600" name="Google Shape;600;p16"/>
          <p:cNvPicPr preferRelativeResize="0"/>
          <p:nvPr/>
        </p:nvPicPr>
        <p:blipFill rotWithShape="1">
          <a:blip r:embed="rId3">
            <a:alphaModFix/>
          </a:blip>
          <a:srcRect b="0" l="0" r="0" t="0"/>
          <a:stretch/>
        </p:blipFill>
        <p:spPr>
          <a:xfrm>
            <a:off x="3987797" y="2282846"/>
            <a:ext cx="1637298" cy="1637298"/>
          </a:xfrm>
          <a:custGeom>
            <a:rect b="b" l="l" r="r" t="t"/>
            <a:pathLst>
              <a:path extrusionOk="0" h="1637298" w="1637298">
                <a:moveTo>
                  <a:pt x="818649" y="0"/>
                </a:moveTo>
                <a:cubicBezTo>
                  <a:pt x="1270776" y="0"/>
                  <a:pt x="1637298" y="366522"/>
                  <a:pt x="1637298" y="818649"/>
                </a:cubicBezTo>
                <a:cubicBezTo>
                  <a:pt x="1637298" y="1270776"/>
                  <a:pt x="1270776" y="1637298"/>
                  <a:pt x="818649" y="1637298"/>
                </a:cubicBezTo>
                <a:cubicBezTo>
                  <a:pt x="366522" y="1637298"/>
                  <a:pt x="0" y="1270776"/>
                  <a:pt x="0" y="818649"/>
                </a:cubicBezTo>
                <a:cubicBezTo>
                  <a:pt x="0" y="366522"/>
                  <a:pt x="366522" y="0"/>
                  <a:pt x="818649" y="0"/>
                </a:cubicBezTo>
                <a:close/>
              </a:path>
            </a:pathLst>
          </a:custGeom>
          <a:noFill/>
          <a:ln>
            <a:noFill/>
          </a:ln>
        </p:spPr>
      </p:pic>
      <p:pic>
        <p:nvPicPr>
          <p:cNvPr id="601" name="Google Shape;601;p16"/>
          <p:cNvPicPr preferRelativeResize="0"/>
          <p:nvPr/>
        </p:nvPicPr>
        <p:blipFill rotWithShape="1">
          <a:blip r:embed="rId3">
            <a:alphaModFix/>
          </a:blip>
          <a:srcRect b="0" l="0" r="0" t="0"/>
          <a:stretch/>
        </p:blipFill>
        <p:spPr>
          <a:xfrm>
            <a:off x="6554689" y="2282846"/>
            <a:ext cx="1637298" cy="1637298"/>
          </a:xfrm>
          <a:custGeom>
            <a:rect b="b" l="l" r="r" t="t"/>
            <a:pathLst>
              <a:path extrusionOk="0" h="1637298" w="1637298">
                <a:moveTo>
                  <a:pt x="818649" y="0"/>
                </a:moveTo>
                <a:cubicBezTo>
                  <a:pt x="1270776" y="0"/>
                  <a:pt x="1637298" y="366522"/>
                  <a:pt x="1637298" y="818649"/>
                </a:cubicBezTo>
                <a:cubicBezTo>
                  <a:pt x="1637298" y="1270776"/>
                  <a:pt x="1270776" y="1637298"/>
                  <a:pt x="818649" y="1637298"/>
                </a:cubicBezTo>
                <a:cubicBezTo>
                  <a:pt x="366522" y="1637298"/>
                  <a:pt x="0" y="1270776"/>
                  <a:pt x="0" y="818649"/>
                </a:cubicBezTo>
                <a:cubicBezTo>
                  <a:pt x="0" y="366522"/>
                  <a:pt x="366522" y="0"/>
                  <a:pt x="818649" y="0"/>
                </a:cubicBezTo>
                <a:close/>
              </a:path>
            </a:pathLst>
          </a:custGeom>
          <a:noFill/>
          <a:ln>
            <a:noFill/>
          </a:ln>
        </p:spPr>
      </p:pic>
      <p:pic>
        <p:nvPicPr>
          <p:cNvPr id="602" name="Google Shape;602;p16"/>
          <p:cNvPicPr preferRelativeResize="0"/>
          <p:nvPr/>
        </p:nvPicPr>
        <p:blipFill rotWithShape="1">
          <a:blip r:embed="rId3">
            <a:alphaModFix/>
          </a:blip>
          <a:srcRect b="0" l="0" r="0" t="0"/>
          <a:stretch/>
        </p:blipFill>
        <p:spPr>
          <a:xfrm>
            <a:off x="9121582" y="2282846"/>
            <a:ext cx="1637298" cy="1637298"/>
          </a:xfrm>
          <a:custGeom>
            <a:rect b="b" l="l" r="r" t="t"/>
            <a:pathLst>
              <a:path extrusionOk="0" h="1637298" w="1637298">
                <a:moveTo>
                  <a:pt x="818649" y="0"/>
                </a:moveTo>
                <a:cubicBezTo>
                  <a:pt x="1270776" y="0"/>
                  <a:pt x="1637298" y="366522"/>
                  <a:pt x="1637298" y="818649"/>
                </a:cubicBezTo>
                <a:cubicBezTo>
                  <a:pt x="1637298" y="1270776"/>
                  <a:pt x="1270776" y="1637298"/>
                  <a:pt x="818649" y="1637298"/>
                </a:cubicBezTo>
                <a:cubicBezTo>
                  <a:pt x="366522" y="1637298"/>
                  <a:pt x="0" y="1270776"/>
                  <a:pt x="0" y="818649"/>
                </a:cubicBezTo>
                <a:cubicBezTo>
                  <a:pt x="0" y="366522"/>
                  <a:pt x="366522" y="0"/>
                  <a:pt x="818649" y="0"/>
                </a:cubicBezTo>
                <a:close/>
              </a:path>
            </a:pathLst>
          </a:custGeom>
          <a:noFill/>
          <a:ln>
            <a:noFill/>
          </a:ln>
        </p:spPr>
      </p:pic>
      <p:grpSp>
        <p:nvGrpSpPr>
          <p:cNvPr id="603" name="Google Shape;603;p16"/>
          <p:cNvGrpSpPr/>
          <p:nvPr/>
        </p:nvGrpSpPr>
        <p:grpSpPr>
          <a:xfrm>
            <a:off x="2778623" y="2821916"/>
            <a:ext cx="559155" cy="559155"/>
            <a:chOff x="3721464" y="4030646"/>
            <a:chExt cx="559155" cy="559155"/>
          </a:xfrm>
        </p:grpSpPr>
        <p:sp>
          <p:nvSpPr>
            <p:cNvPr id="604" name="Google Shape;604;p16"/>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5" name="Google Shape;605;p16"/>
            <p:cNvSpPr/>
            <p:nvPr/>
          </p:nvSpPr>
          <p:spPr>
            <a:xfrm>
              <a:off x="3788483" y="4110168"/>
              <a:ext cx="42511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grpSp>
      <p:grpSp>
        <p:nvGrpSpPr>
          <p:cNvPr id="606" name="Google Shape;606;p16"/>
          <p:cNvGrpSpPr/>
          <p:nvPr/>
        </p:nvGrpSpPr>
        <p:grpSpPr>
          <a:xfrm>
            <a:off x="5345515" y="2821916"/>
            <a:ext cx="559155" cy="559155"/>
            <a:chOff x="3721464" y="4030646"/>
            <a:chExt cx="559155" cy="559155"/>
          </a:xfrm>
        </p:grpSpPr>
        <p:sp>
          <p:nvSpPr>
            <p:cNvPr id="607" name="Google Shape;607;p16"/>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8" name="Google Shape;608;p16"/>
            <p:cNvSpPr/>
            <p:nvPr/>
          </p:nvSpPr>
          <p:spPr>
            <a:xfrm>
              <a:off x="3777262" y="4110168"/>
              <a:ext cx="4475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grpSp>
      <p:grpSp>
        <p:nvGrpSpPr>
          <p:cNvPr id="609" name="Google Shape;609;p16"/>
          <p:cNvGrpSpPr/>
          <p:nvPr/>
        </p:nvGrpSpPr>
        <p:grpSpPr>
          <a:xfrm>
            <a:off x="7912408" y="2821916"/>
            <a:ext cx="559155" cy="559155"/>
            <a:chOff x="3721464" y="4030646"/>
            <a:chExt cx="559155" cy="559155"/>
          </a:xfrm>
        </p:grpSpPr>
        <p:sp>
          <p:nvSpPr>
            <p:cNvPr id="610" name="Google Shape;610;p16"/>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 name="Google Shape;611;p16"/>
            <p:cNvSpPr/>
            <p:nvPr/>
          </p:nvSpPr>
          <p:spPr>
            <a:xfrm>
              <a:off x="3777262" y="4110168"/>
              <a:ext cx="4475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03</a:t>
              </a:r>
              <a:endParaRPr sz="200">
                <a:solidFill>
                  <a:srgbClr val="FF0000"/>
                </a:solidFill>
                <a:latin typeface="Calibri"/>
                <a:ea typeface="Calibri"/>
                <a:cs typeface="Calibri"/>
                <a:sym typeface="Calibri"/>
              </a:endParaRPr>
            </a:p>
          </p:txBody>
        </p:sp>
      </p:grpSp>
      <p:grpSp>
        <p:nvGrpSpPr>
          <p:cNvPr id="612" name="Google Shape;612;p16"/>
          <p:cNvGrpSpPr/>
          <p:nvPr/>
        </p:nvGrpSpPr>
        <p:grpSpPr>
          <a:xfrm>
            <a:off x="10479301" y="2821916"/>
            <a:ext cx="559155" cy="559155"/>
            <a:chOff x="3721464" y="4030646"/>
            <a:chExt cx="559155" cy="559155"/>
          </a:xfrm>
        </p:grpSpPr>
        <p:sp>
          <p:nvSpPr>
            <p:cNvPr id="613" name="Google Shape;613;p16"/>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4" name="Google Shape;614;p16"/>
            <p:cNvSpPr/>
            <p:nvPr/>
          </p:nvSpPr>
          <p:spPr>
            <a:xfrm>
              <a:off x="3769247" y="4110168"/>
              <a:ext cx="463588"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04</a:t>
              </a:r>
              <a:endParaRPr sz="200">
                <a:solidFill>
                  <a:srgbClr val="FF0000"/>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17"/>
          <p:cNvSpPr/>
          <p:nvPr/>
        </p:nvSpPr>
        <p:spPr>
          <a:xfrm>
            <a:off x="0" y="1"/>
            <a:ext cx="12192000" cy="30480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0" name="Google Shape;620;p17"/>
          <p:cNvSpPr/>
          <p:nvPr/>
        </p:nvSpPr>
        <p:spPr>
          <a:xfrm>
            <a:off x="454743" y="6044665"/>
            <a:ext cx="35458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15</a:t>
            </a:r>
            <a:endParaRPr sz="1600">
              <a:solidFill>
                <a:srgbClr val="262626"/>
              </a:solidFill>
              <a:latin typeface="Calibri"/>
              <a:ea typeface="Calibri"/>
              <a:cs typeface="Calibri"/>
              <a:sym typeface="Calibri"/>
            </a:endParaRPr>
          </a:p>
        </p:txBody>
      </p:sp>
      <p:grpSp>
        <p:nvGrpSpPr>
          <p:cNvPr id="621" name="Google Shape;621;p17"/>
          <p:cNvGrpSpPr/>
          <p:nvPr/>
        </p:nvGrpSpPr>
        <p:grpSpPr>
          <a:xfrm>
            <a:off x="1090147" y="903458"/>
            <a:ext cx="3731886" cy="4599424"/>
            <a:chOff x="1310123" y="1064472"/>
            <a:chExt cx="3731886" cy="4599424"/>
          </a:xfrm>
        </p:grpSpPr>
        <p:sp>
          <p:nvSpPr>
            <p:cNvPr id="622" name="Google Shape;622;p17"/>
            <p:cNvSpPr txBox="1"/>
            <p:nvPr/>
          </p:nvSpPr>
          <p:spPr>
            <a:xfrm>
              <a:off x="1310123" y="1236538"/>
              <a:ext cx="29122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Meet Our Team Expert</a:t>
              </a:r>
              <a:endParaRPr/>
            </a:p>
          </p:txBody>
        </p:sp>
        <p:sp>
          <p:nvSpPr>
            <p:cNvPr id="623" name="Google Shape;623;p17"/>
            <p:cNvSpPr txBox="1"/>
            <p:nvPr/>
          </p:nvSpPr>
          <p:spPr>
            <a:xfrm>
              <a:off x="1310123" y="1064472"/>
              <a:ext cx="1245854"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PROFILE TEAM</a:t>
              </a:r>
              <a:endParaRPr/>
            </a:p>
          </p:txBody>
        </p:sp>
        <p:grpSp>
          <p:nvGrpSpPr>
            <p:cNvPr id="624" name="Google Shape;624;p17"/>
            <p:cNvGrpSpPr/>
            <p:nvPr/>
          </p:nvGrpSpPr>
          <p:grpSpPr>
            <a:xfrm>
              <a:off x="1425422" y="2474511"/>
              <a:ext cx="721906" cy="199979"/>
              <a:chOff x="9718758" y="492748"/>
              <a:chExt cx="2018500" cy="559155"/>
            </a:xfrm>
          </p:grpSpPr>
          <p:sp>
            <p:nvSpPr>
              <p:cNvPr id="625" name="Google Shape;625;p17"/>
              <p:cNvSpPr/>
              <p:nvPr/>
            </p:nvSpPr>
            <p:spPr>
              <a:xfrm>
                <a:off x="11178102" y="492748"/>
                <a:ext cx="559155" cy="559155"/>
              </a:xfrm>
              <a:prstGeom prst="roundRect">
                <a:avLst>
                  <a:gd fmla="val 2883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6" name="Google Shape;626;p17"/>
              <p:cNvSpPr/>
              <p:nvPr/>
            </p:nvSpPr>
            <p:spPr>
              <a:xfrm>
                <a:off x="10448430" y="492748"/>
                <a:ext cx="559155" cy="559155"/>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27" name="Google Shape;627;p17"/>
              <p:cNvSpPr/>
              <p:nvPr/>
            </p:nvSpPr>
            <p:spPr>
              <a:xfrm>
                <a:off x="9718758" y="492748"/>
                <a:ext cx="559155" cy="559155"/>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628" name="Google Shape;628;p17"/>
            <p:cNvSpPr txBox="1"/>
            <p:nvPr/>
          </p:nvSpPr>
          <p:spPr>
            <a:xfrm>
              <a:off x="1310123" y="4077821"/>
              <a:ext cx="3731886" cy="1586075"/>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a:t>
              </a:r>
              <a:endParaRPr/>
            </a:p>
          </p:txBody>
        </p:sp>
        <p:sp>
          <p:nvSpPr>
            <p:cNvPr id="629" name="Google Shape;629;p17"/>
            <p:cNvSpPr txBox="1"/>
            <p:nvPr/>
          </p:nvSpPr>
          <p:spPr>
            <a:xfrm>
              <a:off x="1310123" y="3737317"/>
              <a:ext cx="3360490"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We Are Creative People</a:t>
              </a:r>
              <a:endParaRPr/>
            </a:p>
          </p:txBody>
        </p:sp>
      </p:grpSp>
      <p:grpSp>
        <p:nvGrpSpPr>
          <p:cNvPr id="630" name="Google Shape;630;p17"/>
          <p:cNvGrpSpPr/>
          <p:nvPr/>
        </p:nvGrpSpPr>
        <p:grpSpPr>
          <a:xfrm>
            <a:off x="5621892" y="4124990"/>
            <a:ext cx="2340051" cy="650178"/>
            <a:chOff x="3654080" y="4699126"/>
            <a:chExt cx="2340051" cy="650178"/>
          </a:xfrm>
        </p:grpSpPr>
        <p:sp>
          <p:nvSpPr>
            <p:cNvPr id="631" name="Google Shape;631;p17"/>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Web Designer</a:t>
              </a:r>
              <a:endParaRPr/>
            </a:p>
          </p:txBody>
        </p:sp>
        <p:sp>
          <p:nvSpPr>
            <p:cNvPr id="632" name="Google Shape;632;p17"/>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Clint Henderson</a:t>
              </a:r>
              <a:endParaRPr/>
            </a:p>
          </p:txBody>
        </p:sp>
      </p:grpSp>
      <p:grpSp>
        <p:nvGrpSpPr>
          <p:cNvPr id="633" name="Google Shape;633;p17"/>
          <p:cNvGrpSpPr/>
          <p:nvPr/>
        </p:nvGrpSpPr>
        <p:grpSpPr>
          <a:xfrm>
            <a:off x="8761802" y="4124990"/>
            <a:ext cx="2340051" cy="650178"/>
            <a:chOff x="3654080" y="4699126"/>
            <a:chExt cx="2340051" cy="650178"/>
          </a:xfrm>
        </p:grpSpPr>
        <p:sp>
          <p:nvSpPr>
            <p:cNvPr id="634" name="Google Shape;634;p17"/>
            <p:cNvSpPr txBox="1"/>
            <p:nvPr/>
          </p:nvSpPr>
          <p:spPr>
            <a:xfrm>
              <a:off x="3654080" y="5087694"/>
              <a:ext cx="2340051"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7F7F7F"/>
                  </a:solidFill>
                  <a:latin typeface="Mulish"/>
                  <a:ea typeface="Mulish"/>
                  <a:cs typeface="Mulish"/>
                  <a:sym typeface="Mulish"/>
                </a:rPr>
                <a:t>Web Designer</a:t>
              </a:r>
              <a:endParaRPr/>
            </a:p>
          </p:txBody>
        </p:sp>
        <p:sp>
          <p:nvSpPr>
            <p:cNvPr id="635" name="Google Shape;635;p17"/>
            <p:cNvSpPr txBox="1"/>
            <p:nvPr/>
          </p:nvSpPr>
          <p:spPr>
            <a:xfrm>
              <a:off x="3654080" y="4699126"/>
              <a:ext cx="2340051" cy="38856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1400">
                  <a:solidFill>
                    <a:srgbClr val="262626"/>
                  </a:solidFill>
                  <a:latin typeface="Poppins SemiBold"/>
                  <a:ea typeface="Poppins SemiBold"/>
                  <a:cs typeface="Poppins SemiBold"/>
                  <a:sym typeface="Poppins SemiBold"/>
                </a:rPr>
                <a:t>Steven Hopkins</a:t>
              </a:r>
              <a:endParaRPr/>
            </a:p>
          </p:txBody>
        </p:sp>
      </p:grpSp>
      <p:sp>
        <p:nvSpPr>
          <p:cNvPr id="636" name="Google Shape;636;p17"/>
          <p:cNvSpPr txBox="1"/>
          <p:nvPr/>
        </p:nvSpPr>
        <p:spPr>
          <a:xfrm>
            <a:off x="5702706" y="4924351"/>
            <a:ext cx="2178423"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a:t>
            </a:r>
            <a:endParaRPr/>
          </a:p>
        </p:txBody>
      </p:sp>
      <p:sp>
        <p:nvSpPr>
          <p:cNvPr id="637" name="Google Shape;637;p17"/>
          <p:cNvSpPr txBox="1"/>
          <p:nvPr/>
        </p:nvSpPr>
        <p:spPr>
          <a:xfrm>
            <a:off x="8842617" y="4924351"/>
            <a:ext cx="2178423"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a:t>
            </a:r>
            <a:endParaRPr/>
          </a:p>
        </p:txBody>
      </p:sp>
      <p:pic>
        <p:nvPicPr>
          <p:cNvPr id="638" name="Google Shape;638;p17"/>
          <p:cNvPicPr preferRelativeResize="0"/>
          <p:nvPr/>
        </p:nvPicPr>
        <p:blipFill rotWithShape="1">
          <a:blip r:embed="rId3">
            <a:alphaModFix/>
          </a:blip>
          <a:srcRect b="0" l="13857" r="13857" t="0"/>
          <a:stretch/>
        </p:blipFill>
        <p:spPr>
          <a:xfrm>
            <a:off x="5702707" y="903458"/>
            <a:ext cx="2178423" cy="3013349"/>
          </a:xfrm>
          <a:custGeom>
            <a:rect b="b" l="l" r="r" t="t"/>
            <a:pathLst>
              <a:path extrusionOk="0" h="3013349" w="2178423">
                <a:moveTo>
                  <a:pt x="192747" y="0"/>
                </a:moveTo>
                <a:lnTo>
                  <a:pt x="1985676" y="0"/>
                </a:lnTo>
                <a:cubicBezTo>
                  <a:pt x="2092127" y="0"/>
                  <a:pt x="2178423" y="86296"/>
                  <a:pt x="2178423" y="192747"/>
                </a:cubicBezTo>
                <a:lnTo>
                  <a:pt x="2178423" y="2820602"/>
                </a:lnTo>
                <a:cubicBezTo>
                  <a:pt x="2178423" y="2927053"/>
                  <a:pt x="2092127" y="3013349"/>
                  <a:pt x="1985676" y="3013349"/>
                </a:cubicBezTo>
                <a:lnTo>
                  <a:pt x="192747" y="3013349"/>
                </a:lnTo>
                <a:cubicBezTo>
                  <a:pt x="86296" y="3013349"/>
                  <a:pt x="0" y="2927053"/>
                  <a:pt x="0" y="2820602"/>
                </a:cubicBezTo>
                <a:lnTo>
                  <a:pt x="0" y="192747"/>
                </a:lnTo>
                <a:cubicBezTo>
                  <a:pt x="0" y="86296"/>
                  <a:pt x="86296" y="0"/>
                  <a:pt x="192747" y="0"/>
                </a:cubicBezTo>
                <a:close/>
              </a:path>
            </a:pathLst>
          </a:custGeom>
          <a:noFill/>
          <a:ln>
            <a:noFill/>
          </a:ln>
        </p:spPr>
      </p:pic>
      <p:pic>
        <p:nvPicPr>
          <p:cNvPr id="639" name="Google Shape;639;p17"/>
          <p:cNvPicPr preferRelativeResize="0"/>
          <p:nvPr/>
        </p:nvPicPr>
        <p:blipFill rotWithShape="1">
          <a:blip r:embed="rId3">
            <a:alphaModFix/>
          </a:blip>
          <a:srcRect b="0" l="13857" r="13857" t="0"/>
          <a:stretch/>
        </p:blipFill>
        <p:spPr>
          <a:xfrm>
            <a:off x="8842617" y="903458"/>
            <a:ext cx="2178423" cy="3013349"/>
          </a:xfrm>
          <a:custGeom>
            <a:rect b="b" l="l" r="r" t="t"/>
            <a:pathLst>
              <a:path extrusionOk="0" h="3013349" w="2178423">
                <a:moveTo>
                  <a:pt x="192747" y="0"/>
                </a:moveTo>
                <a:lnTo>
                  <a:pt x="1985676" y="0"/>
                </a:lnTo>
                <a:cubicBezTo>
                  <a:pt x="2092127" y="0"/>
                  <a:pt x="2178423" y="86296"/>
                  <a:pt x="2178423" y="192747"/>
                </a:cubicBezTo>
                <a:lnTo>
                  <a:pt x="2178423" y="2820602"/>
                </a:lnTo>
                <a:cubicBezTo>
                  <a:pt x="2178423" y="2927053"/>
                  <a:pt x="2092127" y="3013349"/>
                  <a:pt x="1985676" y="3013349"/>
                </a:cubicBezTo>
                <a:lnTo>
                  <a:pt x="192747" y="3013349"/>
                </a:lnTo>
                <a:cubicBezTo>
                  <a:pt x="86296" y="3013349"/>
                  <a:pt x="0" y="2927053"/>
                  <a:pt x="0" y="2820602"/>
                </a:cubicBezTo>
                <a:lnTo>
                  <a:pt x="0" y="192747"/>
                </a:lnTo>
                <a:cubicBezTo>
                  <a:pt x="0" y="86296"/>
                  <a:pt x="86296" y="0"/>
                  <a:pt x="192747" y="0"/>
                </a:cubicBezTo>
                <a:close/>
              </a:path>
            </a:pathLst>
          </a:custGeom>
          <a:noFill/>
          <a:ln>
            <a:noFill/>
          </a:ln>
        </p:spPr>
      </p:pic>
      <p:grpSp>
        <p:nvGrpSpPr>
          <p:cNvPr id="640" name="Google Shape;640;p17"/>
          <p:cNvGrpSpPr/>
          <p:nvPr/>
        </p:nvGrpSpPr>
        <p:grpSpPr>
          <a:xfrm>
            <a:off x="7601552" y="1165068"/>
            <a:ext cx="559155" cy="559155"/>
            <a:chOff x="3721464" y="4030646"/>
            <a:chExt cx="559155" cy="559155"/>
          </a:xfrm>
        </p:grpSpPr>
        <p:sp>
          <p:nvSpPr>
            <p:cNvPr id="641" name="Google Shape;641;p17"/>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2" name="Google Shape;642;p17"/>
            <p:cNvSpPr/>
            <p:nvPr/>
          </p:nvSpPr>
          <p:spPr>
            <a:xfrm>
              <a:off x="3788483" y="4110168"/>
              <a:ext cx="42511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grpSp>
      <p:grpSp>
        <p:nvGrpSpPr>
          <p:cNvPr id="643" name="Google Shape;643;p17"/>
          <p:cNvGrpSpPr/>
          <p:nvPr/>
        </p:nvGrpSpPr>
        <p:grpSpPr>
          <a:xfrm>
            <a:off x="10741462" y="1165068"/>
            <a:ext cx="559155" cy="559155"/>
            <a:chOff x="3721464" y="4030646"/>
            <a:chExt cx="559155" cy="559155"/>
          </a:xfrm>
        </p:grpSpPr>
        <p:sp>
          <p:nvSpPr>
            <p:cNvPr id="644" name="Google Shape;644;p17"/>
            <p:cNvSpPr/>
            <p:nvPr/>
          </p:nvSpPr>
          <p:spPr>
            <a:xfrm>
              <a:off x="3721464" y="4030646"/>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45" name="Google Shape;645;p17"/>
            <p:cNvSpPr/>
            <p:nvPr/>
          </p:nvSpPr>
          <p:spPr>
            <a:xfrm>
              <a:off x="3777262" y="4110168"/>
              <a:ext cx="4475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18"/>
          <p:cNvSpPr/>
          <p:nvPr/>
        </p:nvSpPr>
        <p:spPr>
          <a:xfrm>
            <a:off x="0" y="1"/>
            <a:ext cx="12191999" cy="6857999"/>
          </a:xfrm>
          <a:custGeom>
            <a:rect b="b" l="l" r="r" t="t"/>
            <a:pathLst>
              <a:path extrusionOk="0" h="6857999" w="12191999">
                <a:moveTo>
                  <a:pt x="0" y="0"/>
                </a:moveTo>
                <a:lnTo>
                  <a:pt x="6250143" y="0"/>
                </a:lnTo>
                <a:lnTo>
                  <a:pt x="6105001" y="559479"/>
                </a:lnTo>
                <a:cubicBezTo>
                  <a:pt x="5862076" y="1473698"/>
                  <a:pt x="5610340" y="2396728"/>
                  <a:pt x="5617055" y="3061308"/>
                </a:cubicBezTo>
                <a:cubicBezTo>
                  <a:pt x="5627123" y="4393830"/>
                  <a:pt x="6667628" y="4695911"/>
                  <a:pt x="7573876" y="5132253"/>
                </a:cubicBezTo>
                <a:cubicBezTo>
                  <a:pt x="8480124" y="5568594"/>
                  <a:pt x="9252112" y="6139194"/>
                  <a:pt x="10973981" y="5759915"/>
                </a:cubicBezTo>
                <a:cubicBezTo>
                  <a:pt x="11297462" y="5688169"/>
                  <a:pt x="11654219" y="5583148"/>
                  <a:pt x="12030357" y="5458745"/>
                </a:cubicBezTo>
                <a:lnTo>
                  <a:pt x="12191999" y="5403601"/>
                </a:lnTo>
                <a:lnTo>
                  <a:pt x="12191999" y="6857999"/>
                </a:lnTo>
                <a:lnTo>
                  <a:pt x="0" y="6857999"/>
                </a:lnTo>
                <a:close/>
              </a:path>
            </a:pathLst>
          </a:custGeom>
          <a:gradFill>
            <a:gsLst>
              <a:gs pos="0">
                <a:srgbClr val="F2F2F2"/>
              </a:gs>
              <a:gs pos="18000">
                <a:srgbClr val="F2F2F2"/>
              </a:gs>
              <a:gs pos="100000">
                <a:schemeClr val="lt1"/>
              </a:gs>
            </a:gsLst>
            <a:lin ang="180000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51" name="Google Shape;651;p18"/>
          <p:cNvPicPr preferRelativeResize="0"/>
          <p:nvPr/>
        </p:nvPicPr>
        <p:blipFill rotWithShape="1">
          <a:blip r:embed="rId3">
            <a:alphaModFix/>
          </a:blip>
          <a:srcRect b="6399" l="0" r="0" t="6399"/>
          <a:stretch/>
        </p:blipFill>
        <p:spPr>
          <a:xfrm>
            <a:off x="4327918" y="0"/>
            <a:ext cx="7864080" cy="6858000"/>
          </a:xfrm>
          <a:custGeom>
            <a:rect b="b" l="l" r="r" t="t"/>
            <a:pathLst>
              <a:path extrusionOk="0" h="6858000" w="7864080">
                <a:moveTo>
                  <a:pt x="0" y="0"/>
                </a:moveTo>
                <a:lnTo>
                  <a:pt x="7864080" y="0"/>
                </a:lnTo>
                <a:lnTo>
                  <a:pt x="7864080" y="6858000"/>
                </a:lnTo>
                <a:lnTo>
                  <a:pt x="0" y="6858000"/>
                </a:lnTo>
                <a:close/>
              </a:path>
            </a:pathLst>
          </a:custGeom>
          <a:noFill/>
          <a:ln>
            <a:noFill/>
          </a:ln>
        </p:spPr>
      </p:pic>
      <p:grpSp>
        <p:nvGrpSpPr>
          <p:cNvPr id="652" name="Google Shape;652;p18"/>
          <p:cNvGrpSpPr/>
          <p:nvPr/>
        </p:nvGrpSpPr>
        <p:grpSpPr>
          <a:xfrm>
            <a:off x="1089980" y="1100915"/>
            <a:ext cx="3670279" cy="2396666"/>
            <a:chOff x="1089980" y="1247957"/>
            <a:chExt cx="3670279" cy="2396666"/>
          </a:xfrm>
        </p:grpSpPr>
        <p:sp>
          <p:nvSpPr>
            <p:cNvPr id="653" name="Google Shape;653;p18"/>
            <p:cNvSpPr txBox="1"/>
            <p:nvPr/>
          </p:nvSpPr>
          <p:spPr>
            <a:xfrm>
              <a:off x="1089980" y="1420023"/>
              <a:ext cx="3670112"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dk1"/>
                  </a:solidFill>
                  <a:latin typeface="Blinker SemiBold"/>
                  <a:ea typeface="Blinker SemiBold"/>
                  <a:cs typeface="Blinker SemiBold"/>
                  <a:sym typeface="Blinker SemiBold"/>
                </a:rPr>
                <a:t>Jackie Hernandez</a:t>
              </a:r>
              <a:endParaRPr/>
            </a:p>
          </p:txBody>
        </p:sp>
        <p:sp>
          <p:nvSpPr>
            <p:cNvPr id="654" name="Google Shape;654;p18"/>
            <p:cNvSpPr txBox="1"/>
            <p:nvPr/>
          </p:nvSpPr>
          <p:spPr>
            <a:xfrm>
              <a:off x="1089980" y="1247957"/>
              <a:ext cx="214033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PROFILE OF CO-FOUNDER</a:t>
              </a:r>
              <a:endParaRPr/>
            </a:p>
          </p:txBody>
        </p:sp>
        <p:sp>
          <p:nvSpPr>
            <p:cNvPr id="655" name="Google Shape;655;p18"/>
            <p:cNvSpPr/>
            <p:nvPr/>
          </p:nvSpPr>
          <p:spPr>
            <a:xfrm>
              <a:off x="1727206" y="2348502"/>
              <a:ext cx="199979" cy="199979"/>
            </a:xfrm>
            <a:prstGeom prst="roundRect">
              <a:avLst>
                <a:gd fmla="val 28830" name="adj"/>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6" name="Google Shape;656;p18"/>
            <p:cNvSpPr/>
            <p:nvPr/>
          </p:nvSpPr>
          <p:spPr>
            <a:xfrm>
              <a:off x="1466243" y="2348502"/>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7" name="Google Shape;657;p18"/>
            <p:cNvSpPr/>
            <p:nvPr/>
          </p:nvSpPr>
          <p:spPr>
            <a:xfrm>
              <a:off x="1205279" y="2348502"/>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8" name="Google Shape;658;p18"/>
            <p:cNvSpPr txBox="1"/>
            <p:nvPr/>
          </p:nvSpPr>
          <p:spPr>
            <a:xfrm>
              <a:off x="1090147" y="2820295"/>
              <a:ext cx="3670112"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a:t>
              </a:r>
              <a:endParaRPr/>
            </a:p>
          </p:txBody>
        </p:sp>
      </p:grpSp>
      <p:grpSp>
        <p:nvGrpSpPr>
          <p:cNvPr id="659" name="Google Shape;659;p18"/>
          <p:cNvGrpSpPr/>
          <p:nvPr/>
        </p:nvGrpSpPr>
        <p:grpSpPr>
          <a:xfrm>
            <a:off x="1100955" y="3723836"/>
            <a:ext cx="3659137" cy="457606"/>
            <a:chOff x="1100955" y="4406830"/>
            <a:chExt cx="3659137" cy="457606"/>
          </a:xfrm>
        </p:grpSpPr>
        <p:sp>
          <p:nvSpPr>
            <p:cNvPr id="660" name="Google Shape;660;p18"/>
            <p:cNvSpPr txBox="1"/>
            <p:nvPr/>
          </p:nvSpPr>
          <p:spPr>
            <a:xfrm>
              <a:off x="1100955" y="4406830"/>
              <a:ext cx="2126010" cy="34624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Product Design</a:t>
              </a:r>
              <a:endParaRPr/>
            </a:p>
          </p:txBody>
        </p:sp>
        <p:sp>
          <p:nvSpPr>
            <p:cNvPr id="661" name="Google Shape;661;p18"/>
            <p:cNvSpPr txBox="1"/>
            <p:nvPr/>
          </p:nvSpPr>
          <p:spPr>
            <a:xfrm>
              <a:off x="2634082" y="4406830"/>
              <a:ext cx="2126010" cy="34624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95%</a:t>
              </a:r>
              <a:endParaRPr/>
            </a:p>
          </p:txBody>
        </p:sp>
        <p:cxnSp>
          <p:nvCxnSpPr>
            <p:cNvPr id="662" name="Google Shape;662;p18"/>
            <p:cNvCxnSpPr/>
            <p:nvPr/>
          </p:nvCxnSpPr>
          <p:spPr>
            <a:xfrm>
              <a:off x="1205279" y="4864436"/>
              <a:ext cx="3429474" cy="0"/>
            </a:xfrm>
            <a:prstGeom prst="straightConnector1">
              <a:avLst/>
            </a:prstGeom>
            <a:noFill/>
            <a:ln cap="rnd" cmpd="sng" w="76200">
              <a:solidFill>
                <a:srgbClr val="D8D8D8"/>
              </a:solidFill>
              <a:prstDash val="solid"/>
              <a:bevel/>
              <a:headEnd len="sm" w="sm" type="none"/>
              <a:tailEnd len="sm" w="sm" type="none"/>
            </a:ln>
          </p:spPr>
        </p:cxnSp>
        <p:cxnSp>
          <p:nvCxnSpPr>
            <p:cNvPr id="663" name="Google Shape;663;p18"/>
            <p:cNvCxnSpPr/>
            <p:nvPr/>
          </p:nvCxnSpPr>
          <p:spPr>
            <a:xfrm>
              <a:off x="1205279" y="4864436"/>
              <a:ext cx="2927450" cy="0"/>
            </a:xfrm>
            <a:prstGeom prst="straightConnector1">
              <a:avLst/>
            </a:prstGeom>
            <a:noFill/>
            <a:ln cap="rnd" cmpd="sng" w="76200">
              <a:solidFill>
                <a:srgbClr val="FF0000"/>
              </a:solidFill>
              <a:prstDash val="solid"/>
              <a:bevel/>
              <a:headEnd len="sm" w="sm" type="none"/>
              <a:tailEnd len="sm" w="sm" type="none"/>
            </a:ln>
          </p:spPr>
        </p:cxnSp>
      </p:grpSp>
      <p:grpSp>
        <p:nvGrpSpPr>
          <p:cNvPr id="664" name="Google Shape;664;p18"/>
          <p:cNvGrpSpPr/>
          <p:nvPr/>
        </p:nvGrpSpPr>
        <p:grpSpPr>
          <a:xfrm>
            <a:off x="1100955" y="4461610"/>
            <a:ext cx="3659137" cy="457606"/>
            <a:chOff x="1100955" y="4406830"/>
            <a:chExt cx="3659137" cy="457606"/>
          </a:xfrm>
        </p:grpSpPr>
        <p:sp>
          <p:nvSpPr>
            <p:cNvPr id="665" name="Google Shape;665;p18"/>
            <p:cNvSpPr txBox="1"/>
            <p:nvPr/>
          </p:nvSpPr>
          <p:spPr>
            <a:xfrm>
              <a:off x="1100955" y="4406830"/>
              <a:ext cx="2126010" cy="34624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Web Development</a:t>
              </a:r>
              <a:endParaRPr/>
            </a:p>
          </p:txBody>
        </p:sp>
        <p:sp>
          <p:nvSpPr>
            <p:cNvPr id="666" name="Google Shape;666;p18"/>
            <p:cNvSpPr txBox="1"/>
            <p:nvPr/>
          </p:nvSpPr>
          <p:spPr>
            <a:xfrm>
              <a:off x="2634082" y="4406830"/>
              <a:ext cx="2126010" cy="34624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78%</a:t>
              </a:r>
              <a:endParaRPr/>
            </a:p>
          </p:txBody>
        </p:sp>
        <p:cxnSp>
          <p:nvCxnSpPr>
            <p:cNvPr id="667" name="Google Shape;667;p18"/>
            <p:cNvCxnSpPr/>
            <p:nvPr/>
          </p:nvCxnSpPr>
          <p:spPr>
            <a:xfrm>
              <a:off x="1205279" y="4864436"/>
              <a:ext cx="3429474" cy="0"/>
            </a:xfrm>
            <a:prstGeom prst="straightConnector1">
              <a:avLst/>
            </a:prstGeom>
            <a:noFill/>
            <a:ln cap="rnd" cmpd="sng" w="76200">
              <a:solidFill>
                <a:srgbClr val="D8D8D8"/>
              </a:solidFill>
              <a:prstDash val="solid"/>
              <a:bevel/>
              <a:headEnd len="sm" w="sm" type="none"/>
              <a:tailEnd len="sm" w="sm" type="none"/>
            </a:ln>
          </p:spPr>
        </p:cxnSp>
        <p:cxnSp>
          <p:nvCxnSpPr>
            <p:cNvPr id="668" name="Google Shape;668;p18"/>
            <p:cNvCxnSpPr/>
            <p:nvPr/>
          </p:nvCxnSpPr>
          <p:spPr>
            <a:xfrm>
              <a:off x="1205279" y="4864436"/>
              <a:ext cx="2273027" cy="0"/>
            </a:xfrm>
            <a:prstGeom prst="straightConnector1">
              <a:avLst/>
            </a:prstGeom>
            <a:noFill/>
            <a:ln cap="rnd" cmpd="sng" w="76200">
              <a:solidFill>
                <a:srgbClr val="FF0000"/>
              </a:solidFill>
              <a:prstDash val="solid"/>
              <a:bevel/>
              <a:headEnd len="sm" w="sm" type="none"/>
              <a:tailEnd len="sm" w="sm" type="none"/>
            </a:ln>
          </p:spPr>
        </p:cxnSp>
      </p:grpSp>
      <p:grpSp>
        <p:nvGrpSpPr>
          <p:cNvPr id="669" name="Google Shape;669;p18"/>
          <p:cNvGrpSpPr/>
          <p:nvPr/>
        </p:nvGrpSpPr>
        <p:grpSpPr>
          <a:xfrm>
            <a:off x="1100955" y="5199384"/>
            <a:ext cx="3659137" cy="457606"/>
            <a:chOff x="1100955" y="4406830"/>
            <a:chExt cx="3659137" cy="457606"/>
          </a:xfrm>
        </p:grpSpPr>
        <p:sp>
          <p:nvSpPr>
            <p:cNvPr id="670" name="Google Shape;670;p18"/>
            <p:cNvSpPr txBox="1"/>
            <p:nvPr/>
          </p:nvSpPr>
          <p:spPr>
            <a:xfrm>
              <a:off x="1100955" y="4406830"/>
              <a:ext cx="2126010" cy="34624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Cyber Security</a:t>
              </a:r>
              <a:endParaRPr/>
            </a:p>
          </p:txBody>
        </p:sp>
        <p:sp>
          <p:nvSpPr>
            <p:cNvPr id="671" name="Google Shape;671;p18"/>
            <p:cNvSpPr txBox="1"/>
            <p:nvPr/>
          </p:nvSpPr>
          <p:spPr>
            <a:xfrm>
              <a:off x="2634082" y="4406830"/>
              <a:ext cx="2126010" cy="34624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85%</a:t>
              </a:r>
              <a:endParaRPr/>
            </a:p>
          </p:txBody>
        </p:sp>
        <p:cxnSp>
          <p:nvCxnSpPr>
            <p:cNvPr id="672" name="Google Shape;672;p18"/>
            <p:cNvCxnSpPr/>
            <p:nvPr/>
          </p:nvCxnSpPr>
          <p:spPr>
            <a:xfrm>
              <a:off x="1205279" y="4864436"/>
              <a:ext cx="3429474" cy="0"/>
            </a:xfrm>
            <a:prstGeom prst="straightConnector1">
              <a:avLst/>
            </a:prstGeom>
            <a:noFill/>
            <a:ln cap="rnd" cmpd="sng" w="76200">
              <a:solidFill>
                <a:srgbClr val="D8D8D8"/>
              </a:solidFill>
              <a:prstDash val="solid"/>
              <a:bevel/>
              <a:headEnd len="sm" w="sm" type="none"/>
              <a:tailEnd len="sm" w="sm" type="none"/>
            </a:ln>
          </p:spPr>
        </p:cxnSp>
        <p:cxnSp>
          <p:nvCxnSpPr>
            <p:cNvPr id="673" name="Google Shape;673;p18"/>
            <p:cNvCxnSpPr/>
            <p:nvPr/>
          </p:nvCxnSpPr>
          <p:spPr>
            <a:xfrm>
              <a:off x="1205279" y="4864436"/>
              <a:ext cx="2631615" cy="0"/>
            </a:xfrm>
            <a:prstGeom prst="straightConnector1">
              <a:avLst/>
            </a:prstGeom>
            <a:noFill/>
            <a:ln cap="rnd" cmpd="sng" w="76200">
              <a:solidFill>
                <a:srgbClr val="FF0000"/>
              </a:solidFill>
              <a:prstDash val="solid"/>
              <a:bevel/>
              <a:headEnd len="sm" w="sm" type="none"/>
              <a:tailEnd len="sm" w="sm" type="none"/>
            </a:ln>
          </p:spPr>
        </p:cxnSp>
      </p:grpSp>
      <p:sp>
        <p:nvSpPr>
          <p:cNvPr id="674" name="Google Shape;674;p18"/>
          <p:cNvSpPr/>
          <p:nvPr/>
        </p:nvSpPr>
        <p:spPr>
          <a:xfrm>
            <a:off x="454743" y="6044665"/>
            <a:ext cx="36580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16</a:t>
            </a:r>
            <a:endParaRPr sz="1600">
              <a:solidFill>
                <a:srgbClr val="262626"/>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8" name="Shape 678"/>
        <p:cNvGrpSpPr/>
        <p:nvPr/>
      </p:nvGrpSpPr>
      <p:grpSpPr>
        <a:xfrm>
          <a:off x="0" y="0"/>
          <a:ext cx="0" cy="0"/>
          <a:chOff x="0" y="0"/>
          <a:chExt cx="0" cy="0"/>
        </a:xfrm>
      </p:grpSpPr>
      <p:sp>
        <p:nvSpPr>
          <p:cNvPr id="679" name="Google Shape;679;p19"/>
          <p:cNvSpPr/>
          <p:nvPr/>
        </p:nvSpPr>
        <p:spPr>
          <a:xfrm>
            <a:off x="6266329" y="0"/>
            <a:ext cx="5925671" cy="68580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0" name="Google Shape;680;p19"/>
          <p:cNvSpPr/>
          <p:nvPr/>
        </p:nvSpPr>
        <p:spPr>
          <a:xfrm>
            <a:off x="454743" y="6044665"/>
            <a:ext cx="35137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17</a:t>
            </a:r>
            <a:endParaRPr sz="1600">
              <a:solidFill>
                <a:srgbClr val="262626"/>
              </a:solidFill>
              <a:latin typeface="Calibri"/>
              <a:ea typeface="Calibri"/>
              <a:cs typeface="Calibri"/>
              <a:sym typeface="Calibri"/>
            </a:endParaRPr>
          </a:p>
        </p:txBody>
      </p:sp>
      <p:sp>
        <p:nvSpPr>
          <p:cNvPr id="681" name="Google Shape;681;p19"/>
          <p:cNvSpPr txBox="1"/>
          <p:nvPr/>
        </p:nvSpPr>
        <p:spPr>
          <a:xfrm>
            <a:off x="8880505" y="3648285"/>
            <a:ext cx="2340051"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682" name="Google Shape;682;p19"/>
          <p:cNvSpPr txBox="1"/>
          <p:nvPr/>
        </p:nvSpPr>
        <p:spPr>
          <a:xfrm>
            <a:off x="8880505" y="3307781"/>
            <a:ext cx="2340051" cy="34624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Cyber Security</a:t>
            </a:r>
            <a:endParaRPr/>
          </a:p>
        </p:txBody>
      </p:sp>
      <p:sp>
        <p:nvSpPr>
          <p:cNvPr id="683" name="Google Shape;683;p19"/>
          <p:cNvSpPr/>
          <p:nvPr/>
        </p:nvSpPr>
        <p:spPr>
          <a:xfrm>
            <a:off x="9770953" y="2639301"/>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4" name="Google Shape;684;p19"/>
          <p:cNvSpPr/>
          <p:nvPr/>
        </p:nvSpPr>
        <p:spPr>
          <a:xfrm>
            <a:off x="9826751" y="2718823"/>
            <a:ext cx="447558"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sp>
        <p:nvSpPr>
          <p:cNvPr id="685" name="Google Shape;685;p19"/>
          <p:cNvSpPr txBox="1"/>
          <p:nvPr/>
        </p:nvSpPr>
        <p:spPr>
          <a:xfrm>
            <a:off x="8880505" y="1819025"/>
            <a:ext cx="2340051"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686" name="Google Shape;686;p19"/>
          <p:cNvSpPr txBox="1"/>
          <p:nvPr/>
        </p:nvSpPr>
        <p:spPr>
          <a:xfrm>
            <a:off x="8880505" y="1478521"/>
            <a:ext cx="2340051" cy="34624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Healthcare</a:t>
            </a:r>
            <a:endParaRPr/>
          </a:p>
        </p:txBody>
      </p:sp>
      <p:sp>
        <p:nvSpPr>
          <p:cNvPr id="687" name="Google Shape;687;p19"/>
          <p:cNvSpPr/>
          <p:nvPr/>
        </p:nvSpPr>
        <p:spPr>
          <a:xfrm>
            <a:off x="9770953" y="810041"/>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88" name="Google Shape;688;p19"/>
          <p:cNvSpPr/>
          <p:nvPr/>
        </p:nvSpPr>
        <p:spPr>
          <a:xfrm>
            <a:off x="9837972" y="889563"/>
            <a:ext cx="42511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sp>
        <p:nvSpPr>
          <p:cNvPr id="689" name="Google Shape;689;p19"/>
          <p:cNvSpPr txBox="1"/>
          <p:nvPr/>
        </p:nvSpPr>
        <p:spPr>
          <a:xfrm>
            <a:off x="8880505" y="5477546"/>
            <a:ext cx="2340051"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690" name="Google Shape;690;p19"/>
          <p:cNvSpPr txBox="1"/>
          <p:nvPr/>
        </p:nvSpPr>
        <p:spPr>
          <a:xfrm>
            <a:off x="8880505" y="5137042"/>
            <a:ext cx="2340051" cy="34624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Retail</a:t>
            </a:r>
            <a:endParaRPr/>
          </a:p>
        </p:txBody>
      </p:sp>
      <p:sp>
        <p:nvSpPr>
          <p:cNvPr id="691" name="Google Shape;691;p19"/>
          <p:cNvSpPr/>
          <p:nvPr/>
        </p:nvSpPr>
        <p:spPr>
          <a:xfrm>
            <a:off x="9770953" y="446856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2" name="Google Shape;692;p19"/>
          <p:cNvSpPr/>
          <p:nvPr/>
        </p:nvSpPr>
        <p:spPr>
          <a:xfrm>
            <a:off x="9826750" y="4548084"/>
            <a:ext cx="4475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03</a:t>
            </a:r>
            <a:endParaRPr sz="200">
              <a:solidFill>
                <a:srgbClr val="FF0000"/>
              </a:solidFill>
              <a:latin typeface="Calibri"/>
              <a:ea typeface="Calibri"/>
              <a:cs typeface="Calibri"/>
              <a:sym typeface="Calibri"/>
            </a:endParaRPr>
          </a:p>
        </p:txBody>
      </p:sp>
      <p:grpSp>
        <p:nvGrpSpPr>
          <p:cNvPr id="693" name="Google Shape;693;p19"/>
          <p:cNvGrpSpPr/>
          <p:nvPr/>
        </p:nvGrpSpPr>
        <p:grpSpPr>
          <a:xfrm>
            <a:off x="851453" y="811871"/>
            <a:ext cx="2899314" cy="4602207"/>
            <a:chOff x="851453" y="846223"/>
            <a:chExt cx="2899314" cy="4602207"/>
          </a:xfrm>
        </p:grpSpPr>
        <p:grpSp>
          <p:nvGrpSpPr>
            <p:cNvPr id="694" name="Google Shape;694;p19"/>
            <p:cNvGrpSpPr/>
            <p:nvPr/>
          </p:nvGrpSpPr>
          <p:grpSpPr>
            <a:xfrm>
              <a:off x="851453" y="846223"/>
              <a:ext cx="2899314" cy="3157842"/>
              <a:chOff x="1089980" y="1004562"/>
              <a:chExt cx="2899314" cy="3157842"/>
            </a:xfrm>
          </p:grpSpPr>
          <p:sp>
            <p:nvSpPr>
              <p:cNvPr id="695" name="Google Shape;695;p19"/>
              <p:cNvSpPr txBox="1"/>
              <p:nvPr/>
            </p:nvSpPr>
            <p:spPr>
              <a:xfrm>
                <a:off x="1089980" y="1176628"/>
                <a:ext cx="289931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dk1"/>
                    </a:solidFill>
                    <a:latin typeface="Blinker SemiBold"/>
                    <a:ea typeface="Blinker SemiBold"/>
                    <a:cs typeface="Blinker SemiBold"/>
                    <a:sym typeface="Blinker SemiBold"/>
                  </a:rPr>
                  <a:t>Whitney Garcia</a:t>
                </a:r>
                <a:endParaRPr/>
              </a:p>
            </p:txBody>
          </p:sp>
          <p:sp>
            <p:nvSpPr>
              <p:cNvPr id="696" name="Google Shape;696;p19"/>
              <p:cNvSpPr txBox="1"/>
              <p:nvPr/>
            </p:nvSpPr>
            <p:spPr>
              <a:xfrm>
                <a:off x="1089980" y="1004562"/>
                <a:ext cx="1813317"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PROFILE OF FOUNDER</a:t>
                </a:r>
                <a:endParaRPr/>
              </a:p>
            </p:txBody>
          </p:sp>
          <p:sp>
            <p:nvSpPr>
              <p:cNvPr id="697" name="Google Shape;697;p19"/>
              <p:cNvSpPr/>
              <p:nvPr/>
            </p:nvSpPr>
            <p:spPr>
              <a:xfrm>
                <a:off x="1727206" y="2630311"/>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8" name="Google Shape;698;p19"/>
              <p:cNvSpPr/>
              <p:nvPr/>
            </p:nvSpPr>
            <p:spPr>
              <a:xfrm>
                <a:off x="1466243" y="2630311"/>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9" name="Google Shape;699;p19"/>
              <p:cNvSpPr/>
              <p:nvPr/>
            </p:nvSpPr>
            <p:spPr>
              <a:xfrm>
                <a:off x="1205279" y="2630311"/>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00" name="Google Shape;700;p19"/>
              <p:cNvSpPr txBox="1"/>
              <p:nvPr/>
            </p:nvSpPr>
            <p:spPr>
              <a:xfrm>
                <a:off x="1090147" y="3084160"/>
                <a:ext cx="2899147"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a:t>
                </a:r>
                <a:endParaRPr/>
              </a:p>
            </p:txBody>
          </p:sp>
        </p:grpSp>
        <p:sp>
          <p:nvSpPr>
            <p:cNvPr id="701" name="Google Shape;701;p19"/>
            <p:cNvSpPr txBox="1"/>
            <p:nvPr/>
          </p:nvSpPr>
          <p:spPr>
            <a:xfrm>
              <a:off x="851453" y="4253050"/>
              <a:ext cx="2126010" cy="34624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Retail</a:t>
              </a:r>
              <a:endParaRPr/>
            </a:p>
          </p:txBody>
        </p:sp>
        <p:sp>
          <p:nvSpPr>
            <p:cNvPr id="702" name="Google Shape;702;p19"/>
            <p:cNvSpPr txBox="1"/>
            <p:nvPr/>
          </p:nvSpPr>
          <p:spPr>
            <a:xfrm>
              <a:off x="3086035" y="4253050"/>
              <a:ext cx="627363" cy="34624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95%</a:t>
              </a:r>
              <a:endParaRPr/>
            </a:p>
          </p:txBody>
        </p:sp>
        <p:sp>
          <p:nvSpPr>
            <p:cNvPr id="703" name="Google Shape;703;p19"/>
            <p:cNvSpPr txBox="1"/>
            <p:nvPr/>
          </p:nvSpPr>
          <p:spPr>
            <a:xfrm>
              <a:off x="851453" y="4990824"/>
              <a:ext cx="2126010" cy="34624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Fintech</a:t>
              </a:r>
              <a:endParaRPr/>
            </a:p>
          </p:txBody>
        </p:sp>
        <p:sp>
          <p:nvSpPr>
            <p:cNvPr id="704" name="Google Shape;704;p19"/>
            <p:cNvSpPr txBox="1"/>
            <p:nvPr/>
          </p:nvSpPr>
          <p:spPr>
            <a:xfrm>
              <a:off x="3086035" y="4990824"/>
              <a:ext cx="627363" cy="34624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78%</a:t>
              </a:r>
              <a:endParaRPr/>
            </a:p>
          </p:txBody>
        </p:sp>
        <p:grpSp>
          <p:nvGrpSpPr>
            <p:cNvPr id="705" name="Google Shape;705;p19"/>
            <p:cNvGrpSpPr/>
            <p:nvPr/>
          </p:nvGrpSpPr>
          <p:grpSpPr>
            <a:xfrm>
              <a:off x="955777" y="4710656"/>
              <a:ext cx="2701824" cy="737774"/>
              <a:chOff x="955777" y="4710656"/>
              <a:chExt cx="3429474" cy="737774"/>
            </a:xfrm>
          </p:grpSpPr>
          <p:cxnSp>
            <p:nvCxnSpPr>
              <p:cNvPr id="706" name="Google Shape;706;p19"/>
              <p:cNvCxnSpPr/>
              <p:nvPr/>
            </p:nvCxnSpPr>
            <p:spPr>
              <a:xfrm>
                <a:off x="955777" y="4710656"/>
                <a:ext cx="3429474" cy="0"/>
              </a:xfrm>
              <a:prstGeom prst="straightConnector1">
                <a:avLst/>
              </a:prstGeom>
              <a:noFill/>
              <a:ln cap="rnd" cmpd="sng" w="76200">
                <a:solidFill>
                  <a:srgbClr val="D8D8D8"/>
                </a:solidFill>
                <a:prstDash val="solid"/>
                <a:bevel/>
                <a:headEnd len="sm" w="sm" type="none"/>
                <a:tailEnd len="sm" w="sm" type="none"/>
              </a:ln>
            </p:spPr>
          </p:cxnSp>
          <p:cxnSp>
            <p:nvCxnSpPr>
              <p:cNvPr id="707" name="Google Shape;707;p19"/>
              <p:cNvCxnSpPr/>
              <p:nvPr/>
            </p:nvCxnSpPr>
            <p:spPr>
              <a:xfrm>
                <a:off x="955777" y="4710656"/>
                <a:ext cx="2927450" cy="0"/>
              </a:xfrm>
              <a:prstGeom prst="straightConnector1">
                <a:avLst/>
              </a:prstGeom>
              <a:noFill/>
              <a:ln cap="rnd" cmpd="sng" w="76200">
                <a:solidFill>
                  <a:srgbClr val="FF0000"/>
                </a:solidFill>
                <a:prstDash val="solid"/>
                <a:bevel/>
                <a:headEnd len="sm" w="sm" type="none"/>
                <a:tailEnd len="sm" w="sm" type="none"/>
              </a:ln>
            </p:spPr>
          </p:cxnSp>
          <p:cxnSp>
            <p:nvCxnSpPr>
              <p:cNvPr id="708" name="Google Shape;708;p19"/>
              <p:cNvCxnSpPr/>
              <p:nvPr/>
            </p:nvCxnSpPr>
            <p:spPr>
              <a:xfrm>
                <a:off x="955777" y="5448430"/>
                <a:ext cx="3429474" cy="0"/>
              </a:xfrm>
              <a:prstGeom prst="straightConnector1">
                <a:avLst/>
              </a:prstGeom>
              <a:noFill/>
              <a:ln cap="rnd" cmpd="sng" w="76200">
                <a:solidFill>
                  <a:srgbClr val="D8D8D8"/>
                </a:solidFill>
                <a:prstDash val="solid"/>
                <a:bevel/>
                <a:headEnd len="sm" w="sm" type="none"/>
                <a:tailEnd len="sm" w="sm" type="none"/>
              </a:ln>
            </p:spPr>
          </p:cxnSp>
          <p:cxnSp>
            <p:nvCxnSpPr>
              <p:cNvPr id="709" name="Google Shape;709;p19"/>
              <p:cNvCxnSpPr/>
              <p:nvPr/>
            </p:nvCxnSpPr>
            <p:spPr>
              <a:xfrm>
                <a:off x="955777" y="5448430"/>
                <a:ext cx="2273028" cy="0"/>
              </a:xfrm>
              <a:prstGeom prst="straightConnector1">
                <a:avLst/>
              </a:prstGeom>
              <a:noFill/>
              <a:ln cap="rnd" cmpd="sng" w="76200">
                <a:solidFill>
                  <a:srgbClr val="FF0000"/>
                </a:solidFill>
                <a:prstDash val="solid"/>
                <a:bevel/>
                <a:headEnd len="sm" w="sm" type="none"/>
                <a:tailEnd len="sm" w="sm" type="none"/>
              </a:ln>
            </p:spPr>
          </p:cxnSp>
        </p:grpSp>
      </p:grpSp>
      <p:pic>
        <p:nvPicPr>
          <p:cNvPr id="710" name="Google Shape;710;p19"/>
          <p:cNvPicPr preferRelativeResize="0"/>
          <p:nvPr/>
        </p:nvPicPr>
        <p:blipFill rotWithShape="1">
          <a:blip r:embed="rId3">
            <a:alphaModFix/>
          </a:blip>
          <a:srcRect b="0" l="15843" r="15842" t="0"/>
          <a:stretch/>
        </p:blipFill>
        <p:spPr>
          <a:xfrm>
            <a:off x="4527177" y="810041"/>
            <a:ext cx="3576918" cy="5234615"/>
          </a:xfrm>
          <a:custGeom>
            <a:rect b="b" l="l" r="r" t="t"/>
            <a:pathLst>
              <a:path extrusionOk="0" h="5234615" w="3576918">
                <a:moveTo>
                  <a:pt x="165862" y="0"/>
                </a:moveTo>
                <a:lnTo>
                  <a:pt x="3411056" y="0"/>
                </a:lnTo>
                <a:cubicBezTo>
                  <a:pt x="3502659" y="0"/>
                  <a:pt x="3576918" y="74259"/>
                  <a:pt x="3576918" y="165862"/>
                </a:cubicBezTo>
                <a:lnTo>
                  <a:pt x="3576918" y="5068753"/>
                </a:lnTo>
                <a:cubicBezTo>
                  <a:pt x="3576918" y="5160356"/>
                  <a:pt x="3502659" y="5234615"/>
                  <a:pt x="3411056" y="5234615"/>
                </a:cubicBezTo>
                <a:lnTo>
                  <a:pt x="165862" y="5234615"/>
                </a:lnTo>
                <a:cubicBezTo>
                  <a:pt x="74259" y="5234615"/>
                  <a:pt x="0" y="5160356"/>
                  <a:pt x="0" y="5068753"/>
                </a:cubicBezTo>
                <a:lnTo>
                  <a:pt x="0" y="165862"/>
                </a:lnTo>
                <a:cubicBezTo>
                  <a:pt x="0" y="74259"/>
                  <a:pt x="74259" y="0"/>
                  <a:pt x="165862" y="0"/>
                </a:cubicBezTo>
                <a:close/>
              </a:path>
            </a:pathLst>
          </a:cu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grpSp>
        <p:nvGrpSpPr>
          <p:cNvPr id="715" name="Google Shape;715;p20"/>
          <p:cNvGrpSpPr/>
          <p:nvPr/>
        </p:nvGrpSpPr>
        <p:grpSpPr>
          <a:xfrm>
            <a:off x="6096000" y="-1380913"/>
            <a:ext cx="10601534" cy="10086272"/>
            <a:chOff x="5234211" y="242911"/>
            <a:chExt cx="6951435" cy="6613577"/>
          </a:xfrm>
        </p:grpSpPr>
        <p:sp>
          <p:nvSpPr>
            <p:cNvPr id="716" name="Google Shape;716;p20"/>
            <p:cNvSpPr/>
            <p:nvPr/>
          </p:nvSpPr>
          <p:spPr>
            <a:xfrm>
              <a:off x="11324651" y="291203"/>
              <a:ext cx="858424" cy="688280"/>
            </a:xfrm>
            <a:custGeom>
              <a:rect b="b" l="l" r="r" t="t"/>
              <a:pathLst>
                <a:path extrusionOk="0" h="688280" w="858424">
                  <a:moveTo>
                    <a:pt x="857366" y="679521"/>
                  </a:moveTo>
                  <a:lnTo>
                    <a:pt x="10312" y="211330"/>
                  </a:lnTo>
                  <a:lnTo>
                    <a:pt x="238260" y="7440"/>
                  </a:lnTo>
                  <a:lnTo>
                    <a:pt x="858425" y="462643"/>
                  </a:lnTo>
                  <a:lnTo>
                    <a:pt x="858425" y="453883"/>
                  </a:lnTo>
                  <a:lnTo>
                    <a:pt x="240075" y="795"/>
                  </a:lnTo>
                  <a:cubicBezTo>
                    <a:pt x="238744" y="-265"/>
                    <a:pt x="236869" y="-265"/>
                    <a:pt x="235538" y="795"/>
                  </a:cubicBezTo>
                  <a:lnTo>
                    <a:pt x="1085" y="210424"/>
                  </a:lnTo>
                  <a:cubicBezTo>
                    <a:pt x="284" y="211212"/>
                    <a:pt x="-110" y="212328"/>
                    <a:pt x="27" y="213444"/>
                  </a:cubicBezTo>
                  <a:cubicBezTo>
                    <a:pt x="102" y="214567"/>
                    <a:pt x="722" y="215579"/>
                    <a:pt x="1690" y="216163"/>
                  </a:cubicBezTo>
                  <a:lnTo>
                    <a:pt x="857214" y="68828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7" name="Google Shape;717;p20"/>
            <p:cNvSpPr/>
            <p:nvPr/>
          </p:nvSpPr>
          <p:spPr>
            <a:xfrm>
              <a:off x="11324639" y="500058"/>
              <a:ext cx="857376" cy="1122357"/>
            </a:xfrm>
            <a:custGeom>
              <a:rect b="b" l="l" r="r" t="t"/>
              <a:pathLst>
                <a:path extrusionOk="0" h="1122357" w="857376">
                  <a:moveTo>
                    <a:pt x="854201" y="1110728"/>
                  </a:moveTo>
                  <a:lnTo>
                    <a:pt x="16676" y="14708"/>
                  </a:lnTo>
                  <a:lnTo>
                    <a:pt x="857377" y="478670"/>
                  </a:lnTo>
                  <a:lnTo>
                    <a:pt x="857377" y="470515"/>
                  </a:lnTo>
                  <a:lnTo>
                    <a:pt x="5181" y="511"/>
                  </a:lnTo>
                  <a:cubicBezTo>
                    <a:pt x="3744" y="-395"/>
                    <a:pt x="1853" y="-69"/>
                    <a:pt x="794" y="1267"/>
                  </a:cubicBezTo>
                  <a:cubicBezTo>
                    <a:pt x="-265" y="2591"/>
                    <a:pt x="-265" y="4473"/>
                    <a:pt x="794" y="5797"/>
                  </a:cubicBezTo>
                  <a:lnTo>
                    <a:pt x="854049" y="112235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8" name="Google Shape;718;p20"/>
            <p:cNvSpPr/>
            <p:nvPr/>
          </p:nvSpPr>
          <p:spPr>
            <a:xfrm>
              <a:off x="8705467" y="6320833"/>
              <a:ext cx="1276176" cy="528406"/>
            </a:xfrm>
            <a:custGeom>
              <a:rect b="b" l="l" r="r" t="t"/>
              <a:pathLst>
                <a:path extrusionOk="0" h="528406" w="1276176">
                  <a:moveTo>
                    <a:pt x="17092" y="522063"/>
                  </a:moveTo>
                  <a:lnTo>
                    <a:pt x="1157136" y="8563"/>
                  </a:lnTo>
                  <a:lnTo>
                    <a:pt x="1268917" y="528406"/>
                  </a:lnTo>
                  <a:lnTo>
                    <a:pt x="1276177" y="528406"/>
                  </a:lnTo>
                  <a:lnTo>
                    <a:pt x="1163186" y="2824"/>
                  </a:lnTo>
                  <a:cubicBezTo>
                    <a:pt x="1162944" y="1752"/>
                    <a:pt x="1162218" y="861"/>
                    <a:pt x="1161220" y="408"/>
                  </a:cubicBezTo>
                  <a:cubicBezTo>
                    <a:pt x="1160282" y="-136"/>
                    <a:pt x="1159132" y="-136"/>
                    <a:pt x="1158195" y="408"/>
                  </a:cubicBezTo>
                  <a:lnTo>
                    <a:pt x="0" y="52206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9" name="Google Shape;719;p20"/>
            <p:cNvSpPr/>
            <p:nvPr/>
          </p:nvSpPr>
          <p:spPr>
            <a:xfrm>
              <a:off x="11405147" y="6617711"/>
              <a:ext cx="748129" cy="238777"/>
            </a:xfrm>
            <a:custGeom>
              <a:rect b="b" l="l" r="r" t="t"/>
              <a:pathLst>
                <a:path extrusionOk="0" h="238777" w="748129">
                  <a:moveTo>
                    <a:pt x="748130" y="0"/>
                  </a:moveTo>
                  <a:lnTo>
                    <a:pt x="0" y="238627"/>
                  </a:lnTo>
                  <a:lnTo>
                    <a:pt x="22991" y="238777"/>
                  </a:lnTo>
                  <a:lnTo>
                    <a:pt x="747978" y="7400"/>
                  </a:lnTo>
                  <a:lnTo>
                    <a:pt x="748130" y="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0" name="Google Shape;720;p20"/>
            <p:cNvSpPr/>
            <p:nvPr/>
          </p:nvSpPr>
          <p:spPr>
            <a:xfrm>
              <a:off x="11559176" y="269797"/>
              <a:ext cx="626470" cy="484049"/>
            </a:xfrm>
            <a:custGeom>
              <a:rect b="b" l="l" r="r" t="t"/>
              <a:pathLst>
                <a:path extrusionOk="0" h="484049" w="626470">
                  <a:moveTo>
                    <a:pt x="624051" y="475289"/>
                  </a:moveTo>
                  <a:lnTo>
                    <a:pt x="13870" y="27487"/>
                  </a:lnTo>
                  <a:lnTo>
                    <a:pt x="626471" y="7098"/>
                  </a:lnTo>
                  <a:lnTo>
                    <a:pt x="626471" y="0"/>
                  </a:lnTo>
                  <a:lnTo>
                    <a:pt x="3433" y="20691"/>
                  </a:lnTo>
                  <a:cubicBezTo>
                    <a:pt x="1875" y="20705"/>
                    <a:pt x="513" y="21754"/>
                    <a:pt x="105" y="23259"/>
                  </a:cubicBezTo>
                  <a:cubicBezTo>
                    <a:pt x="-243" y="24676"/>
                    <a:pt x="287" y="26164"/>
                    <a:pt x="1467" y="27034"/>
                  </a:cubicBezTo>
                  <a:lnTo>
                    <a:pt x="624051" y="48404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1" name="Google Shape;721;p20"/>
            <p:cNvSpPr/>
            <p:nvPr/>
          </p:nvSpPr>
          <p:spPr>
            <a:xfrm>
              <a:off x="11329348" y="2836835"/>
              <a:ext cx="842987" cy="467443"/>
            </a:xfrm>
            <a:custGeom>
              <a:rect b="b" l="l" r="r" t="t"/>
              <a:pathLst>
                <a:path extrusionOk="0" h="467443" w="842987">
                  <a:moveTo>
                    <a:pt x="840870" y="459741"/>
                  </a:moveTo>
                  <a:lnTo>
                    <a:pt x="15598" y="411563"/>
                  </a:lnTo>
                  <a:lnTo>
                    <a:pt x="682652" y="7710"/>
                  </a:lnTo>
                  <a:lnTo>
                    <a:pt x="842988" y="132309"/>
                  </a:lnTo>
                  <a:lnTo>
                    <a:pt x="842988" y="123248"/>
                  </a:lnTo>
                  <a:lnTo>
                    <a:pt x="685073" y="612"/>
                  </a:lnTo>
                  <a:cubicBezTo>
                    <a:pt x="683893" y="-204"/>
                    <a:pt x="682320" y="-204"/>
                    <a:pt x="681140" y="612"/>
                  </a:cubicBezTo>
                  <a:lnTo>
                    <a:pt x="1682" y="411563"/>
                  </a:lnTo>
                  <a:cubicBezTo>
                    <a:pt x="305" y="412348"/>
                    <a:pt x="-330" y="413994"/>
                    <a:pt x="169" y="415489"/>
                  </a:cubicBezTo>
                  <a:cubicBezTo>
                    <a:pt x="456" y="417000"/>
                    <a:pt x="1803" y="418087"/>
                    <a:pt x="3346" y="418057"/>
                  </a:cubicBezTo>
                  <a:lnTo>
                    <a:pt x="840870" y="46744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2" name="Google Shape;722;p20"/>
            <p:cNvSpPr/>
            <p:nvPr/>
          </p:nvSpPr>
          <p:spPr>
            <a:xfrm>
              <a:off x="6034525" y="6583059"/>
              <a:ext cx="178940" cy="246697"/>
            </a:xfrm>
            <a:custGeom>
              <a:rect b="b" l="l" r="r" t="t"/>
              <a:pathLst>
                <a:path extrusionOk="0" h="246697" w="178940">
                  <a:moveTo>
                    <a:pt x="8319" y="245942"/>
                  </a:moveTo>
                  <a:lnTo>
                    <a:pt x="144453" y="14263"/>
                  </a:lnTo>
                  <a:lnTo>
                    <a:pt x="171831" y="246697"/>
                  </a:lnTo>
                  <a:lnTo>
                    <a:pt x="178940" y="246697"/>
                  </a:lnTo>
                  <a:lnTo>
                    <a:pt x="150050" y="3087"/>
                  </a:lnTo>
                  <a:cubicBezTo>
                    <a:pt x="149936" y="1576"/>
                    <a:pt x="148817" y="338"/>
                    <a:pt x="147327" y="66"/>
                  </a:cubicBezTo>
                  <a:cubicBezTo>
                    <a:pt x="145843" y="-221"/>
                    <a:pt x="144336" y="444"/>
                    <a:pt x="143545" y="1728"/>
                  </a:cubicBezTo>
                  <a:lnTo>
                    <a:pt x="0" y="24609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723" name="Google Shape;723;p20"/>
            <p:cNvGrpSpPr/>
            <p:nvPr/>
          </p:nvGrpSpPr>
          <p:grpSpPr>
            <a:xfrm>
              <a:off x="11246022" y="6384562"/>
              <a:ext cx="907406" cy="471926"/>
              <a:chOff x="11246022" y="6384562"/>
              <a:chExt cx="907406" cy="471926"/>
            </a:xfrm>
          </p:grpSpPr>
          <p:sp>
            <p:nvSpPr>
              <p:cNvPr id="724" name="Google Shape;724;p20"/>
              <p:cNvSpPr/>
              <p:nvPr/>
            </p:nvSpPr>
            <p:spPr>
              <a:xfrm>
                <a:off x="11405147" y="6617711"/>
                <a:ext cx="748129" cy="238777"/>
              </a:xfrm>
              <a:custGeom>
                <a:rect b="b" l="l" r="r" t="t"/>
                <a:pathLst>
                  <a:path extrusionOk="0" h="238777" w="748129">
                    <a:moveTo>
                      <a:pt x="748130" y="0"/>
                    </a:moveTo>
                    <a:lnTo>
                      <a:pt x="0" y="238627"/>
                    </a:lnTo>
                    <a:lnTo>
                      <a:pt x="22991" y="238777"/>
                    </a:lnTo>
                    <a:lnTo>
                      <a:pt x="747978" y="7400"/>
                    </a:lnTo>
                    <a:lnTo>
                      <a:pt x="748130" y="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5" name="Google Shape;725;p20"/>
              <p:cNvSpPr/>
              <p:nvPr/>
            </p:nvSpPr>
            <p:spPr>
              <a:xfrm>
                <a:off x="11246022" y="6384562"/>
                <a:ext cx="907406" cy="470868"/>
              </a:xfrm>
              <a:custGeom>
                <a:rect b="b" l="l" r="r" t="t"/>
                <a:pathLst>
                  <a:path extrusionOk="0" h="470868" w="907406">
                    <a:moveTo>
                      <a:pt x="907406" y="194636"/>
                    </a:moveTo>
                    <a:lnTo>
                      <a:pt x="123126" y="110"/>
                    </a:lnTo>
                    <a:cubicBezTo>
                      <a:pt x="121204" y="-373"/>
                      <a:pt x="119253" y="775"/>
                      <a:pt x="118739" y="2678"/>
                    </a:cubicBezTo>
                    <a:lnTo>
                      <a:pt x="0" y="470869"/>
                    </a:lnTo>
                    <a:lnTo>
                      <a:pt x="8168" y="470869"/>
                    </a:lnTo>
                    <a:lnTo>
                      <a:pt x="125546" y="7662"/>
                    </a:lnTo>
                    <a:lnTo>
                      <a:pt x="907406" y="20158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26" name="Google Shape;726;p20"/>
            <p:cNvSpPr/>
            <p:nvPr/>
          </p:nvSpPr>
          <p:spPr>
            <a:xfrm>
              <a:off x="11394540" y="4821217"/>
              <a:ext cx="767812" cy="389153"/>
            </a:xfrm>
            <a:custGeom>
              <a:rect b="b" l="l" r="r" t="t"/>
              <a:pathLst>
                <a:path extrusionOk="0" h="389153" w="767812">
                  <a:moveTo>
                    <a:pt x="767208" y="135473"/>
                  </a:moveTo>
                  <a:lnTo>
                    <a:pt x="338689" y="381047"/>
                  </a:lnTo>
                  <a:lnTo>
                    <a:pt x="14994" y="294658"/>
                  </a:lnTo>
                  <a:lnTo>
                    <a:pt x="767813" y="7702"/>
                  </a:lnTo>
                  <a:lnTo>
                    <a:pt x="767813" y="0"/>
                  </a:lnTo>
                  <a:lnTo>
                    <a:pt x="2288" y="292694"/>
                  </a:lnTo>
                  <a:cubicBezTo>
                    <a:pt x="790" y="293238"/>
                    <a:pt x="-147" y="294734"/>
                    <a:pt x="19" y="296320"/>
                  </a:cubicBezTo>
                  <a:cubicBezTo>
                    <a:pt x="49" y="297845"/>
                    <a:pt x="1108" y="299143"/>
                    <a:pt x="2591" y="299491"/>
                  </a:cubicBezTo>
                  <a:lnTo>
                    <a:pt x="338236" y="389051"/>
                  </a:lnTo>
                  <a:lnTo>
                    <a:pt x="339143" y="389051"/>
                  </a:lnTo>
                  <a:cubicBezTo>
                    <a:pt x="339748" y="389187"/>
                    <a:pt x="340368" y="389187"/>
                    <a:pt x="340958" y="389051"/>
                  </a:cubicBezTo>
                  <a:lnTo>
                    <a:pt x="767208" y="14362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7" name="Google Shape;727;p20"/>
            <p:cNvSpPr/>
            <p:nvPr/>
          </p:nvSpPr>
          <p:spPr>
            <a:xfrm>
              <a:off x="9861754" y="6319998"/>
              <a:ext cx="449836" cy="529391"/>
            </a:xfrm>
            <a:custGeom>
              <a:rect b="b" l="l" r="r" t="t"/>
              <a:pathLst>
                <a:path extrusionOk="0" h="529391" w="449836">
                  <a:moveTo>
                    <a:pt x="120192" y="529090"/>
                  </a:moveTo>
                  <a:lnTo>
                    <a:pt x="8563" y="9398"/>
                  </a:lnTo>
                  <a:lnTo>
                    <a:pt x="441316" y="162692"/>
                  </a:lnTo>
                  <a:lnTo>
                    <a:pt x="254360" y="529392"/>
                  </a:lnTo>
                  <a:lnTo>
                    <a:pt x="262376" y="529392"/>
                  </a:lnTo>
                  <a:lnTo>
                    <a:pt x="449484" y="162239"/>
                  </a:lnTo>
                  <a:cubicBezTo>
                    <a:pt x="449953" y="161288"/>
                    <a:pt x="449953" y="160170"/>
                    <a:pt x="449484" y="159219"/>
                  </a:cubicBezTo>
                  <a:cubicBezTo>
                    <a:pt x="449152" y="158252"/>
                    <a:pt x="448365" y="157512"/>
                    <a:pt x="447366" y="157256"/>
                  </a:cubicBezTo>
                  <a:lnTo>
                    <a:pt x="4781" y="487"/>
                  </a:lnTo>
                  <a:cubicBezTo>
                    <a:pt x="3662" y="-162"/>
                    <a:pt x="2270" y="-162"/>
                    <a:pt x="1151" y="487"/>
                  </a:cubicBezTo>
                  <a:cubicBezTo>
                    <a:pt x="198" y="1378"/>
                    <a:pt x="-195" y="2692"/>
                    <a:pt x="92" y="3961"/>
                  </a:cubicBezTo>
                  <a:lnTo>
                    <a:pt x="112780" y="52803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8" name="Google Shape;728;p20"/>
            <p:cNvSpPr/>
            <p:nvPr/>
          </p:nvSpPr>
          <p:spPr>
            <a:xfrm>
              <a:off x="10116113" y="6477503"/>
              <a:ext cx="430030" cy="374454"/>
            </a:xfrm>
            <a:custGeom>
              <a:rect b="b" l="l" r="r" t="t"/>
              <a:pathLst>
                <a:path extrusionOk="0" h="374454" w="430030">
                  <a:moveTo>
                    <a:pt x="8017" y="372340"/>
                  </a:moveTo>
                  <a:lnTo>
                    <a:pt x="192251" y="10776"/>
                  </a:lnTo>
                  <a:lnTo>
                    <a:pt x="421712" y="374455"/>
                  </a:lnTo>
                  <a:lnTo>
                    <a:pt x="430031" y="374455"/>
                  </a:lnTo>
                  <a:lnTo>
                    <a:pt x="194973" y="1715"/>
                  </a:lnTo>
                  <a:cubicBezTo>
                    <a:pt x="194429" y="491"/>
                    <a:pt x="193113" y="-204"/>
                    <a:pt x="191797" y="53"/>
                  </a:cubicBezTo>
                  <a:cubicBezTo>
                    <a:pt x="190541" y="98"/>
                    <a:pt x="189392" y="778"/>
                    <a:pt x="188772" y="1865"/>
                  </a:cubicBezTo>
                  <a:lnTo>
                    <a:pt x="0" y="3721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9" name="Google Shape;729;p20"/>
            <p:cNvSpPr/>
            <p:nvPr/>
          </p:nvSpPr>
          <p:spPr>
            <a:xfrm>
              <a:off x="10304810" y="6476908"/>
              <a:ext cx="811129" cy="377919"/>
            </a:xfrm>
            <a:custGeom>
              <a:rect b="b" l="l" r="r" t="t"/>
              <a:pathLst>
                <a:path extrusionOk="0" h="377919" w="811129">
                  <a:moveTo>
                    <a:pt x="233016" y="375050"/>
                  </a:moveTo>
                  <a:lnTo>
                    <a:pt x="241335" y="375050"/>
                  </a:lnTo>
                  <a:lnTo>
                    <a:pt x="12781" y="12579"/>
                  </a:lnTo>
                  <a:lnTo>
                    <a:pt x="794188" y="377919"/>
                  </a:lnTo>
                  <a:lnTo>
                    <a:pt x="811129" y="377919"/>
                  </a:lnTo>
                  <a:lnTo>
                    <a:pt x="4764" y="346"/>
                  </a:lnTo>
                  <a:cubicBezTo>
                    <a:pt x="3358" y="-349"/>
                    <a:pt x="1664" y="29"/>
                    <a:pt x="681" y="1252"/>
                  </a:cubicBezTo>
                  <a:cubicBezTo>
                    <a:pt x="-227" y="2520"/>
                    <a:pt x="-227" y="4212"/>
                    <a:pt x="681" y="548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0" name="Google Shape;730;p20"/>
            <p:cNvSpPr/>
            <p:nvPr/>
          </p:nvSpPr>
          <p:spPr>
            <a:xfrm>
              <a:off x="10305984" y="6384371"/>
              <a:ext cx="1066808" cy="471060"/>
            </a:xfrm>
            <a:custGeom>
              <a:rect b="b" l="l" r="r" t="t"/>
              <a:pathLst>
                <a:path extrusionOk="0" h="471060" w="1066808">
                  <a:moveTo>
                    <a:pt x="565" y="99830"/>
                  </a:moveTo>
                  <a:lnTo>
                    <a:pt x="793014" y="470305"/>
                  </a:lnTo>
                  <a:lnTo>
                    <a:pt x="809955" y="470305"/>
                  </a:lnTo>
                  <a:lnTo>
                    <a:pt x="15540" y="99075"/>
                  </a:lnTo>
                  <a:lnTo>
                    <a:pt x="1057567" y="7702"/>
                  </a:lnTo>
                  <a:lnTo>
                    <a:pt x="940038" y="471060"/>
                  </a:lnTo>
                  <a:lnTo>
                    <a:pt x="948206" y="471060"/>
                  </a:lnTo>
                  <a:lnTo>
                    <a:pt x="1066492" y="4380"/>
                  </a:lnTo>
                  <a:cubicBezTo>
                    <a:pt x="1066915" y="3368"/>
                    <a:pt x="1066915" y="2220"/>
                    <a:pt x="1066492" y="1208"/>
                  </a:cubicBezTo>
                  <a:cubicBezTo>
                    <a:pt x="1065674" y="438"/>
                    <a:pt x="1064586" y="15"/>
                    <a:pt x="1063466" y="0"/>
                  </a:cubicBezTo>
                  <a:lnTo>
                    <a:pt x="3288" y="93034"/>
                  </a:lnTo>
                  <a:cubicBezTo>
                    <a:pt x="1367" y="93140"/>
                    <a:pt x="-100" y="94786"/>
                    <a:pt x="5" y="96704"/>
                  </a:cubicBezTo>
                  <a:cubicBezTo>
                    <a:pt x="81" y="98003"/>
                    <a:pt x="883" y="99150"/>
                    <a:pt x="2078" y="9967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1" name="Google Shape;731;p20"/>
            <p:cNvSpPr/>
            <p:nvPr/>
          </p:nvSpPr>
          <p:spPr>
            <a:xfrm>
              <a:off x="6177568" y="6582778"/>
              <a:ext cx="389693" cy="248790"/>
            </a:xfrm>
            <a:custGeom>
              <a:rect b="b" l="l" r="r" t="t"/>
              <a:pathLst>
                <a:path extrusionOk="0" h="248790" w="389693">
                  <a:moveTo>
                    <a:pt x="35746" y="247130"/>
                  </a:moveTo>
                  <a:lnTo>
                    <a:pt x="7914" y="10768"/>
                  </a:lnTo>
                  <a:lnTo>
                    <a:pt x="376533" y="248791"/>
                  </a:lnTo>
                  <a:lnTo>
                    <a:pt x="389693" y="248791"/>
                  </a:lnTo>
                  <a:lnTo>
                    <a:pt x="5494" y="498"/>
                  </a:lnTo>
                  <a:cubicBezTo>
                    <a:pt x="4269" y="-166"/>
                    <a:pt x="2786" y="-166"/>
                    <a:pt x="1561" y="498"/>
                  </a:cubicBezTo>
                  <a:cubicBezTo>
                    <a:pt x="413" y="1253"/>
                    <a:pt x="-180" y="2613"/>
                    <a:pt x="48" y="3972"/>
                  </a:cubicBezTo>
                  <a:lnTo>
                    <a:pt x="28636" y="24682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2" name="Google Shape;732;p20"/>
            <p:cNvSpPr/>
            <p:nvPr/>
          </p:nvSpPr>
          <p:spPr>
            <a:xfrm>
              <a:off x="8528130" y="4154707"/>
              <a:ext cx="908455" cy="286935"/>
            </a:xfrm>
            <a:custGeom>
              <a:rect b="b" l="l" r="r" t="t"/>
              <a:pathLst>
                <a:path extrusionOk="0" h="286935" w="908455">
                  <a:moveTo>
                    <a:pt x="39842" y="286822"/>
                  </a:moveTo>
                  <a:cubicBezTo>
                    <a:pt x="39297" y="286973"/>
                    <a:pt x="38722" y="286973"/>
                    <a:pt x="38178" y="286822"/>
                  </a:cubicBezTo>
                  <a:cubicBezTo>
                    <a:pt x="37255" y="286339"/>
                    <a:pt x="36635" y="285432"/>
                    <a:pt x="36514" y="284406"/>
                  </a:cubicBezTo>
                  <a:lnTo>
                    <a:pt x="60" y="108608"/>
                  </a:lnTo>
                  <a:cubicBezTo>
                    <a:pt x="-303" y="106644"/>
                    <a:pt x="1013" y="104756"/>
                    <a:pt x="2980" y="104394"/>
                  </a:cubicBezTo>
                  <a:cubicBezTo>
                    <a:pt x="3025" y="104394"/>
                    <a:pt x="3055" y="104379"/>
                    <a:pt x="3085" y="104379"/>
                  </a:cubicBezTo>
                  <a:lnTo>
                    <a:pt x="904592" y="17"/>
                  </a:lnTo>
                  <a:cubicBezTo>
                    <a:pt x="906408" y="-164"/>
                    <a:pt x="908071" y="1090"/>
                    <a:pt x="908374" y="2887"/>
                  </a:cubicBezTo>
                  <a:cubicBezTo>
                    <a:pt x="908767" y="4669"/>
                    <a:pt x="907709" y="6451"/>
                    <a:pt x="905954" y="6965"/>
                  </a:cubicBezTo>
                  <a:lnTo>
                    <a:pt x="41052" y="286822"/>
                  </a:lnTo>
                  <a:close/>
                  <a:moveTo>
                    <a:pt x="7774" y="110571"/>
                  </a:moveTo>
                  <a:lnTo>
                    <a:pt x="42564" y="278666"/>
                  </a:lnTo>
                  <a:lnTo>
                    <a:pt x="869954" y="1074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3" name="Google Shape;733;p20"/>
            <p:cNvSpPr/>
            <p:nvPr/>
          </p:nvSpPr>
          <p:spPr>
            <a:xfrm>
              <a:off x="5702964" y="6310657"/>
              <a:ext cx="481624" cy="518646"/>
            </a:xfrm>
            <a:custGeom>
              <a:rect b="b" l="l" r="r" t="t"/>
              <a:pathLst>
                <a:path extrusionOk="0" h="518646" w="481624">
                  <a:moveTo>
                    <a:pt x="6504" y="517136"/>
                  </a:moveTo>
                  <a:lnTo>
                    <a:pt x="53092" y="9677"/>
                  </a:lnTo>
                  <a:lnTo>
                    <a:pt x="473291" y="276999"/>
                  </a:lnTo>
                  <a:lnTo>
                    <a:pt x="331561" y="518646"/>
                  </a:lnTo>
                  <a:lnTo>
                    <a:pt x="339880" y="518646"/>
                  </a:lnTo>
                  <a:lnTo>
                    <a:pt x="481157" y="277905"/>
                  </a:lnTo>
                  <a:cubicBezTo>
                    <a:pt x="482102" y="276229"/>
                    <a:pt x="481571" y="274114"/>
                    <a:pt x="479947" y="273072"/>
                  </a:cubicBezTo>
                  <a:lnTo>
                    <a:pt x="51882" y="465"/>
                  </a:lnTo>
                  <a:cubicBezTo>
                    <a:pt x="50805" y="-155"/>
                    <a:pt x="49480" y="-155"/>
                    <a:pt x="48403" y="465"/>
                  </a:cubicBezTo>
                  <a:cubicBezTo>
                    <a:pt x="47281" y="1008"/>
                    <a:pt x="46530" y="2096"/>
                    <a:pt x="46437" y="3334"/>
                  </a:cubicBezTo>
                  <a:lnTo>
                    <a:pt x="0" y="51713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4" name="Google Shape;734;p20"/>
            <p:cNvSpPr/>
            <p:nvPr/>
          </p:nvSpPr>
          <p:spPr>
            <a:xfrm>
              <a:off x="5749401" y="5798116"/>
              <a:ext cx="737949" cy="792069"/>
            </a:xfrm>
            <a:custGeom>
              <a:rect b="b" l="l" r="r" t="t"/>
              <a:pathLst>
                <a:path extrusionOk="0" h="792069" w="737949">
                  <a:moveTo>
                    <a:pt x="431695" y="791956"/>
                  </a:moveTo>
                  <a:cubicBezTo>
                    <a:pt x="431049" y="792107"/>
                    <a:pt x="430374" y="792107"/>
                    <a:pt x="429728" y="791956"/>
                  </a:cubicBezTo>
                  <a:lnTo>
                    <a:pt x="1664" y="519197"/>
                  </a:lnTo>
                  <a:cubicBezTo>
                    <a:pt x="728" y="518518"/>
                    <a:pt x="122" y="517476"/>
                    <a:pt x="0" y="516328"/>
                  </a:cubicBezTo>
                  <a:cubicBezTo>
                    <a:pt x="23" y="515150"/>
                    <a:pt x="578" y="514032"/>
                    <a:pt x="1513" y="513307"/>
                  </a:cubicBezTo>
                  <a:lnTo>
                    <a:pt x="732399" y="713"/>
                  </a:lnTo>
                  <a:cubicBezTo>
                    <a:pt x="733648" y="-238"/>
                    <a:pt x="735385" y="-238"/>
                    <a:pt x="736634" y="713"/>
                  </a:cubicBezTo>
                  <a:cubicBezTo>
                    <a:pt x="737841" y="1635"/>
                    <a:pt x="738277" y="3251"/>
                    <a:pt x="737693" y="4640"/>
                  </a:cubicBezTo>
                  <a:lnTo>
                    <a:pt x="435174" y="789993"/>
                  </a:lnTo>
                  <a:cubicBezTo>
                    <a:pt x="434737" y="790944"/>
                    <a:pt x="433909" y="791654"/>
                    <a:pt x="432905" y="791956"/>
                  </a:cubicBezTo>
                  <a:close/>
                  <a:moveTo>
                    <a:pt x="9983" y="516177"/>
                  </a:moveTo>
                  <a:lnTo>
                    <a:pt x="429880" y="783650"/>
                  </a:lnTo>
                  <a:lnTo>
                    <a:pt x="726953" y="1340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5" name="Google Shape;735;p20"/>
            <p:cNvSpPr/>
            <p:nvPr/>
          </p:nvSpPr>
          <p:spPr>
            <a:xfrm>
              <a:off x="6177667" y="5797502"/>
              <a:ext cx="1304521" cy="813111"/>
            </a:xfrm>
            <a:custGeom>
              <a:rect b="b" l="l" r="r" t="t"/>
              <a:pathLst>
                <a:path extrusionOk="0" h="813111" w="1304521">
                  <a:moveTo>
                    <a:pt x="1300934" y="813111"/>
                  </a:moveTo>
                  <a:lnTo>
                    <a:pt x="1300934" y="813111"/>
                  </a:lnTo>
                  <a:lnTo>
                    <a:pt x="3278" y="792571"/>
                  </a:lnTo>
                  <a:cubicBezTo>
                    <a:pt x="2127" y="792450"/>
                    <a:pt x="1083" y="791846"/>
                    <a:pt x="404" y="790909"/>
                  </a:cubicBezTo>
                  <a:cubicBezTo>
                    <a:pt x="-135" y="789928"/>
                    <a:pt x="-135" y="788720"/>
                    <a:pt x="404" y="787738"/>
                  </a:cubicBezTo>
                  <a:lnTo>
                    <a:pt x="302923" y="2385"/>
                  </a:lnTo>
                  <a:cubicBezTo>
                    <a:pt x="303440" y="618"/>
                    <a:pt x="305290" y="-379"/>
                    <a:pt x="307054" y="135"/>
                  </a:cubicBezTo>
                  <a:cubicBezTo>
                    <a:pt x="307542" y="271"/>
                    <a:pt x="307993" y="527"/>
                    <a:pt x="308368" y="875"/>
                  </a:cubicBezTo>
                  <a:lnTo>
                    <a:pt x="1303202" y="806919"/>
                  </a:lnTo>
                  <a:cubicBezTo>
                    <a:pt x="1304413" y="807840"/>
                    <a:pt x="1304851" y="809456"/>
                    <a:pt x="1304261" y="810845"/>
                  </a:cubicBezTo>
                  <a:cubicBezTo>
                    <a:pt x="1303747" y="812235"/>
                    <a:pt x="1302416" y="813141"/>
                    <a:pt x="1300934" y="813111"/>
                  </a:cubicBezTo>
                  <a:close/>
                  <a:moveTo>
                    <a:pt x="9328" y="785473"/>
                  </a:moveTo>
                  <a:lnTo>
                    <a:pt x="1291556" y="805862"/>
                  </a:lnTo>
                  <a:lnTo>
                    <a:pt x="308368" y="948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6" name="Google Shape;736;p20"/>
            <p:cNvSpPr/>
            <p:nvPr/>
          </p:nvSpPr>
          <p:spPr>
            <a:xfrm>
              <a:off x="6178072" y="6582520"/>
              <a:ext cx="1304737" cy="251313"/>
            </a:xfrm>
            <a:custGeom>
              <a:rect b="b" l="l" r="r" t="t"/>
              <a:pathLst>
                <a:path extrusionOk="0" h="251313" w="1304737">
                  <a:moveTo>
                    <a:pt x="376030" y="249048"/>
                  </a:moveTo>
                  <a:lnTo>
                    <a:pt x="389190" y="249048"/>
                  </a:lnTo>
                  <a:lnTo>
                    <a:pt x="15276" y="7401"/>
                  </a:lnTo>
                  <a:lnTo>
                    <a:pt x="1287218" y="27639"/>
                  </a:lnTo>
                  <a:lnTo>
                    <a:pt x="880481" y="251313"/>
                  </a:lnTo>
                  <a:lnTo>
                    <a:pt x="895607" y="251313"/>
                  </a:lnTo>
                  <a:lnTo>
                    <a:pt x="1302949" y="27337"/>
                  </a:lnTo>
                  <a:cubicBezTo>
                    <a:pt x="1304356" y="26506"/>
                    <a:pt x="1305036" y="24845"/>
                    <a:pt x="1304613" y="23259"/>
                  </a:cubicBezTo>
                  <a:cubicBezTo>
                    <a:pt x="1304204" y="21749"/>
                    <a:pt x="1302843" y="20707"/>
                    <a:pt x="1301285" y="20692"/>
                  </a:cubicBezTo>
                  <a:lnTo>
                    <a:pt x="3629" y="1"/>
                  </a:lnTo>
                  <a:lnTo>
                    <a:pt x="3629" y="1"/>
                  </a:lnTo>
                  <a:cubicBezTo>
                    <a:pt x="2070" y="-30"/>
                    <a:pt x="669" y="952"/>
                    <a:pt x="150" y="2417"/>
                  </a:cubicBezTo>
                  <a:cubicBezTo>
                    <a:pt x="-308" y="3958"/>
                    <a:pt x="307" y="5619"/>
                    <a:pt x="1663" y="6495"/>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7" name="Google Shape;737;p20"/>
            <p:cNvSpPr/>
            <p:nvPr/>
          </p:nvSpPr>
          <p:spPr>
            <a:xfrm>
              <a:off x="7059006" y="6603257"/>
              <a:ext cx="423424" cy="231935"/>
            </a:xfrm>
            <a:custGeom>
              <a:rect b="b" l="l" r="r" t="t"/>
              <a:pathLst>
                <a:path extrusionOk="0" h="231935" w="423424">
                  <a:moveTo>
                    <a:pt x="14067" y="231030"/>
                  </a:moveTo>
                  <a:lnTo>
                    <a:pt x="409611" y="13094"/>
                  </a:lnTo>
                  <a:lnTo>
                    <a:pt x="274990" y="231936"/>
                  </a:lnTo>
                  <a:lnTo>
                    <a:pt x="283309" y="231936"/>
                  </a:lnTo>
                  <a:lnTo>
                    <a:pt x="422619" y="5392"/>
                  </a:lnTo>
                  <a:cubicBezTo>
                    <a:pt x="423693" y="4184"/>
                    <a:pt x="423693" y="2371"/>
                    <a:pt x="422619" y="1163"/>
                  </a:cubicBezTo>
                  <a:cubicBezTo>
                    <a:pt x="421545" y="-30"/>
                    <a:pt x="419806" y="-347"/>
                    <a:pt x="418384" y="408"/>
                  </a:cubicBezTo>
                  <a:lnTo>
                    <a:pt x="0" y="23057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8" name="Google Shape;738;p20"/>
            <p:cNvSpPr/>
            <p:nvPr/>
          </p:nvSpPr>
          <p:spPr>
            <a:xfrm>
              <a:off x="7333996" y="6603409"/>
              <a:ext cx="957926" cy="236918"/>
            </a:xfrm>
            <a:custGeom>
              <a:rect b="b" l="l" r="r" t="t"/>
              <a:pathLst>
                <a:path extrusionOk="0" h="236918" w="957926">
                  <a:moveTo>
                    <a:pt x="8319" y="232237"/>
                  </a:moveTo>
                  <a:lnTo>
                    <a:pt x="146268" y="7958"/>
                  </a:lnTo>
                  <a:lnTo>
                    <a:pt x="932061" y="236919"/>
                  </a:lnTo>
                  <a:lnTo>
                    <a:pt x="957927" y="236919"/>
                  </a:lnTo>
                  <a:lnTo>
                    <a:pt x="145663" y="105"/>
                  </a:lnTo>
                  <a:cubicBezTo>
                    <a:pt x="144090" y="-273"/>
                    <a:pt x="142441" y="392"/>
                    <a:pt x="141579" y="1766"/>
                  </a:cubicBezTo>
                  <a:lnTo>
                    <a:pt x="0" y="23193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9" name="Google Shape;739;p20"/>
            <p:cNvSpPr/>
            <p:nvPr/>
          </p:nvSpPr>
          <p:spPr>
            <a:xfrm>
              <a:off x="9429517" y="3530286"/>
              <a:ext cx="1507859" cy="1233025"/>
            </a:xfrm>
            <a:custGeom>
              <a:rect b="b" l="l" r="r" t="t"/>
              <a:pathLst>
                <a:path extrusionOk="0" h="1233025" w="1507859">
                  <a:moveTo>
                    <a:pt x="1503549" y="1232633"/>
                  </a:moveTo>
                  <a:lnTo>
                    <a:pt x="1502187" y="1232633"/>
                  </a:lnTo>
                  <a:lnTo>
                    <a:pt x="2297" y="631386"/>
                  </a:lnTo>
                  <a:cubicBezTo>
                    <a:pt x="1072" y="630902"/>
                    <a:pt x="210" y="629815"/>
                    <a:pt x="29" y="628516"/>
                  </a:cubicBezTo>
                  <a:cubicBezTo>
                    <a:pt x="-123" y="627323"/>
                    <a:pt x="332" y="626130"/>
                    <a:pt x="1239" y="625345"/>
                  </a:cubicBezTo>
                  <a:lnTo>
                    <a:pt x="760713" y="385"/>
                  </a:lnTo>
                  <a:cubicBezTo>
                    <a:pt x="761605" y="-128"/>
                    <a:pt x="762694" y="-128"/>
                    <a:pt x="763587" y="385"/>
                  </a:cubicBezTo>
                  <a:cubicBezTo>
                    <a:pt x="764600" y="551"/>
                    <a:pt x="765493" y="1170"/>
                    <a:pt x="766007" y="2046"/>
                  </a:cubicBezTo>
                  <a:lnTo>
                    <a:pt x="1507179" y="1228253"/>
                  </a:lnTo>
                  <a:cubicBezTo>
                    <a:pt x="1508087" y="1229522"/>
                    <a:pt x="1508087" y="1231214"/>
                    <a:pt x="1507179" y="1232482"/>
                  </a:cubicBezTo>
                  <a:cubicBezTo>
                    <a:pt x="1506075" y="1233147"/>
                    <a:pt x="1504699" y="1233207"/>
                    <a:pt x="1503549" y="1232633"/>
                  </a:cubicBezTo>
                  <a:close/>
                  <a:moveTo>
                    <a:pt x="10466" y="626704"/>
                  </a:moveTo>
                  <a:lnTo>
                    <a:pt x="1495078" y="1221911"/>
                  </a:lnTo>
                  <a:lnTo>
                    <a:pt x="762074" y="808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0" name="Google Shape;740;p20"/>
            <p:cNvSpPr/>
            <p:nvPr/>
          </p:nvSpPr>
          <p:spPr>
            <a:xfrm>
              <a:off x="10188540" y="3251580"/>
              <a:ext cx="748020" cy="1511340"/>
            </a:xfrm>
            <a:custGeom>
              <a:rect b="b" l="l" r="r" t="t"/>
              <a:pathLst>
                <a:path extrusionOk="0" h="1511340" w="748020">
                  <a:moveTo>
                    <a:pt x="744526" y="1511339"/>
                  </a:moveTo>
                  <a:cubicBezTo>
                    <a:pt x="743256" y="1511370"/>
                    <a:pt x="742076" y="1510659"/>
                    <a:pt x="741501" y="1509527"/>
                  </a:cubicBezTo>
                  <a:lnTo>
                    <a:pt x="329" y="283320"/>
                  </a:lnTo>
                  <a:cubicBezTo>
                    <a:pt x="-110" y="282414"/>
                    <a:pt x="-110" y="281356"/>
                    <a:pt x="329" y="280450"/>
                  </a:cubicBezTo>
                  <a:cubicBezTo>
                    <a:pt x="632" y="279453"/>
                    <a:pt x="1342" y="278623"/>
                    <a:pt x="2296" y="278185"/>
                  </a:cubicBezTo>
                  <a:lnTo>
                    <a:pt x="624577" y="442"/>
                  </a:lnTo>
                  <a:cubicBezTo>
                    <a:pt x="625606" y="-147"/>
                    <a:pt x="626877" y="-147"/>
                    <a:pt x="627905" y="442"/>
                  </a:cubicBezTo>
                  <a:cubicBezTo>
                    <a:pt x="628813" y="1091"/>
                    <a:pt x="629403" y="2073"/>
                    <a:pt x="629569" y="3160"/>
                  </a:cubicBezTo>
                  <a:lnTo>
                    <a:pt x="748005" y="1507110"/>
                  </a:lnTo>
                  <a:cubicBezTo>
                    <a:pt x="748157" y="1508742"/>
                    <a:pt x="747143" y="1510252"/>
                    <a:pt x="745585" y="1510735"/>
                  </a:cubicBezTo>
                  <a:close/>
                  <a:moveTo>
                    <a:pt x="9102" y="283773"/>
                  </a:moveTo>
                  <a:lnTo>
                    <a:pt x="739837" y="1493820"/>
                  </a:lnTo>
                  <a:lnTo>
                    <a:pt x="623065" y="96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1" name="Google Shape;741;p20"/>
            <p:cNvSpPr/>
            <p:nvPr/>
          </p:nvSpPr>
          <p:spPr>
            <a:xfrm>
              <a:off x="10811452" y="3247189"/>
              <a:ext cx="524921" cy="1515731"/>
            </a:xfrm>
            <a:custGeom>
              <a:rect b="b" l="l" r="r" t="t"/>
              <a:pathLst>
                <a:path extrusionOk="0" h="1515731" w="524921">
                  <a:moveTo>
                    <a:pt x="121614" y="1515731"/>
                  </a:moveTo>
                  <a:lnTo>
                    <a:pt x="121614" y="1515731"/>
                  </a:lnTo>
                  <a:cubicBezTo>
                    <a:pt x="119905" y="1515519"/>
                    <a:pt x="118574" y="1514130"/>
                    <a:pt x="118438" y="1512408"/>
                  </a:cubicBezTo>
                  <a:lnTo>
                    <a:pt x="2" y="8307"/>
                  </a:lnTo>
                  <a:cubicBezTo>
                    <a:pt x="-29" y="7325"/>
                    <a:pt x="304" y="6358"/>
                    <a:pt x="909" y="5588"/>
                  </a:cubicBezTo>
                  <a:cubicBezTo>
                    <a:pt x="1636" y="4863"/>
                    <a:pt x="2619" y="4486"/>
                    <a:pt x="3632" y="4531"/>
                  </a:cubicBezTo>
                  <a:lnTo>
                    <a:pt x="521696" y="0"/>
                  </a:lnTo>
                  <a:cubicBezTo>
                    <a:pt x="522770" y="257"/>
                    <a:pt x="523753" y="770"/>
                    <a:pt x="524570" y="1510"/>
                  </a:cubicBezTo>
                  <a:cubicBezTo>
                    <a:pt x="525039" y="2462"/>
                    <a:pt x="525039" y="3579"/>
                    <a:pt x="524570" y="4531"/>
                  </a:cubicBezTo>
                  <a:lnTo>
                    <a:pt x="125093" y="1513012"/>
                  </a:lnTo>
                  <a:cubicBezTo>
                    <a:pt x="124731" y="1514628"/>
                    <a:pt x="123278" y="1515776"/>
                    <a:pt x="121614" y="1515731"/>
                  </a:cubicBezTo>
                  <a:close/>
                  <a:moveTo>
                    <a:pt x="7111" y="11478"/>
                  </a:moveTo>
                  <a:lnTo>
                    <a:pt x="123581" y="1491566"/>
                  </a:lnTo>
                  <a:lnTo>
                    <a:pt x="516856" y="770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2" name="Google Shape;742;p20"/>
            <p:cNvSpPr/>
            <p:nvPr/>
          </p:nvSpPr>
          <p:spPr>
            <a:xfrm>
              <a:off x="10929065" y="4624124"/>
              <a:ext cx="1233741" cy="495980"/>
            </a:xfrm>
            <a:custGeom>
              <a:rect b="b" l="l" r="r" t="t"/>
              <a:pathLst>
                <a:path extrusionOk="0" h="495980" w="1233741">
                  <a:moveTo>
                    <a:pt x="1232683" y="196338"/>
                  </a:moveTo>
                  <a:lnTo>
                    <a:pt x="468973" y="488429"/>
                  </a:lnTo>
                  <a:lnTo>
                    <a:pt x="12623" y="137739"/>
                  </a:lnTo>
                  <a:lnTo>
                    <a:pt x="1233742" y="7098"/>
                  </a:lnTo>
                  <a:lnTo>
                    <a:pt x="1233742" y="0"/>
                  </a:lnTo>
                  <a:lnTo>
                    <a:pt x="3094" y="131698"/>
                  </a:lnTo>
                  <a:cubicBezTo>
                    <a:pt x="1112" y="132000"/>
                    <a:pt x="-249" y="133842"/>
                    <a:pt x="38" y="135821"/>
                  </a:cubicBezTo>
                  <a:cubicBezTo>
                    <a:pt x="174" y="136682"/>
                    <a:pt x="613" y="137467"/>
                    <a:pt x="1279" y="138041"/>
                  </a:cubicBezTo>
                  <a:lnTo>
                    <a:pt x="466250" y="495225"/>
                  </a:lnTo>
                  <a:cubicBezTo>
                    <a:pt x="466855" y="495694"/>
                    <a:pt x="467597" y="495965"/>
                    <a:pt x="468368" y="495980"/>
                  </a:cubicBezTo>
                  <a:lnTo>
                    <a:pt x="469729" y="495980"/>
                  </a:lnTo>
                  <a:lnTo>
                    <a:pt x="1232683" y="20404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3" name="Google Shape;743;p20"/>
            <p:cNvSpPr/>
            <p:nvPr/>
          </p:nvSpPr>
          <p:spPr>
            <a:xfrm>
              <a:off x="10811654" y="2759379"/>
              <a:ext cx="524821" cy="500042"/>
            </a:xfrm>
            <a:custGeom>
              <a:rect b="b" l="l" r="r" t="t"/>
              <a:pathLst>
                <a:path extrusionOk="0" h="500042" w="524821">
                  <a:moveTo>
                    <a:pt x="3884" y="499288"/>
                  </a:moveTo>
                  <a:cubicBezTo>
                    <a:pt x="2447" y="499333"/>
                    <a:pt x="1115" y="498503"/>
                    <a:pt x="556" y="497173"/>
                  </a:cubicBezTo>
                  <a:cubicBezTo>
                    <a:pt x="-185" y="495965"/>
                    <a:pt x="-185" y="494455"/>
                    <a:pt x="556" y="493247"/>
                  </a:cubicBezTo>
                  <a:lnTo>
                    <a:pt x="516654" y="589"/>
                  </a:lnTo>
                  <a:cubicBezTo>
                    <a:pt x="517788" y="-196"/>
                    <a:pt x="519301" y="-196"/>
                    <a:pt x="520435" y="589"/>
                  </a:cubicBezTo>
                  <a:cubicBezTo>
                    <a:pt x="521751" y="1193"/>
                    <a:pt x="522613" y="2477"/>
                    <a:pt x="522704" y="3912"/>
                  </a:cubicBezTo>
                  <a:lnTo>
                    <a:pt x="524822" y="492190"/>
                  </a:lnTo>
                  <a:cubicBezTo>
                    <a:pt x="524822" y="494108"/>
                    <a:pt x="523264" y="495663"/>
                    <a:pt x="521343" y="495663"/>
                  </a:cubicBezTo>
                  <a:lnTo>
                    <a:pt x="3128" y="500043"/>
                  </a:lnTo>
                  <a:close/>
                  <a:moveTo>
                    <a:pt x="516351" y="11312"/>
                  </a:moveTo>
                  <a:lnTo>
                    <a:pt x="12808" y="492190"/>
                  </a:lnTo>
                  <a:lnTo>
                    <a:pt x="518469" y="4879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4" name="Google Shape;744;p20"/>
            <p:cNvSpPr/>
            <p:nvPr/>
          </p:nvSpPr>
          <p:spPr>
            <a:xfrm>
              <a:off x="11324677" y="500075"/>
              <a:ext cx="854162" cy="2265594"/>
            </a:xfrm>
            <a:custGeom>
              <a:rect b="b" l="l" r="r" t="t"/>
              <a:pathLst>
                <a:path extrusionOk="0" h="2265594" w="854162">
                  <a:moveTo>
                    <a:pt x="850381" y="1850453"/>
                  </a:moveTo>
                  <a:lnTo>
                    <a:pt x="9529" y="2256722"/>
                  </a:lnTo>
                  <a:lnTo>
                    <a:pt x="7109" y="14691"/>
                  </a:lnTo>
                  <a:lnTo>
                    <a:pt x="854163" y="1122944"/>
                  </a:lnTo>
                  <a:lnTo>
                    <a:pt x="854163" y="1111315"/>
                  </a:lnTo>
                  <a:lnTo>
                    <a:pt x="6353" y="1401"/>
                  </a:lnTo>
                  <a:cubicBezTo>
                    <a:pt x="5445" y="183"/>
                    <a:pt x="3857" y="-305"/>
                    <a:pt x="2420" y="192"/>
                  </a:cubicBezTo>
                  <a:cubicBezTo>
                    <a:pt x="998" y="692"/>
                    <a:pt x="45" y="2014"/>
                    <a:pt x="0" y="3515"/>
                  </a:cubicBezTo>
                  <a:lnTo>
                    <a:pt x="2571" y="2262461"/>
                  </a:lnTo>
                  <a:cubicBezTo>
                    <a:pt x="2586" y="2263684"/>
                    <a:pt x="3207" y="2264817"/>
                    <a:pt x="4235" y="2265482"/>
                  </a:cubicBezTo>
                  <a:cubicBezTo>
                    <a:pt x="4825" y="2265632"/>
                    <a:pt x="5460" y="2265632"/>
                    <a:pt x="6050" y="2265482"/>
                  </a:cubicBezTo>
                  <a:lnTo>
                    <a:pt x="7563" y="2265482"/>
                  </a:lnTo>
                  <a:lnTo>
                    <a:pt x="850381" y="185770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5" name="Google Shape;745;p20"/>
            <p:cNvSpPr/>
            <p:nvPr/>
          </p:nvSpPr>
          <p:spPr>
            <a:xfrm>
              <a:off x="11327245" y="2759364"/>
              <a:ext cx="687714" cy="495036"/>
            </a:xfrm>
            <a:custGeom>
              <a:rect b="b" l="l" r="r" t="t"/>
              <a:pathLst>
                <a:path extrusionOk="0" h="495036" w="687714">
                  <a:moveTo>
                    <a:pt x="5601" y="494924"/>
                  </a:moveTo>
                  <a:cubicBezTo>
                    <a:pt x="5056" y="495075"/>
                    <a:pt x="4481" y="495075"/>
                    <a:pt x="3937" y="494924"/>
                  </a:cubicBezTo>
                  <a:cubicBezTo>
                    <a:pt x="2832" y="494320"/>
                    <a:pt x="2137" y="493172"/>
                    <a:pt x="2121" y="491903"/>
                  </a:cubicBezTo>
                  <a:lnTo>
                    <a:pt x="4" y="3625"/>
                  </a:lnTo>
                  <a:cubicBezTo>
                    <a:pt x="-42" y="2613"/>
                    <a:pt x="336" y="1632"/>
                    <a:pt x="1063" y="907"/>
                  </a:cubicBezTo>
                  <a:cubicBezTo>
                    <a:pt x="1894" y="303"/>
                    <a:pt x="2908" y="-14"/>
                    <a:pt x="3937" y="1"/>
                  </a:cubicBezTo>
                  <a:lnTo>
                    <a:pt x="684605" y="77328"/>
                  </a:lnTo>
                  <a:cubicBezTo>
                    <a:pt x="686117" y="77433"/>
                    <a:pt x="687358" y="78551"/>
                    <a:pt x="687630" y="80046"/>
                  </a:cubicBezTo>
                  <a:cubicBezTo>
                    <a:pt x="687963" y="81526"/>
                    <a:pt x="687297" y="83067"/>
                    <a:pt x="685966" y="83822"/>
                  </a:cubicBezTo>
                  <a:lnTo>
                    <a:pt x="7113" y="494924"/>
                  </a:lnTo>
                  <a:cubicBezTo>
                    <a:pt x="6614" y="495014"/>
                    <a:pt x="6100" y="495014"/>
                    <a:pt x="5601" y="494924"/>
                  </a:cubicBezTo>
                  <a:close/>
                  <a:moveTo>
                    <a:pt x="7113" y="7099"/>
                  </a:moveTo>
                  <a:lnTo>
                    <a:pt x="9231" y="485107"/>
                  </a:lnTo>
                  <a:lnTo>
                    <a:pt x="673865" y="8276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6" name="Google Shape;746;p20"/>
            <p:cNvSpPr/>
            <p:nvPr/>
          </p:nvSpPr>
          <p:spPr>
            <a:xfrm>
              <a:off x="11327775" y="2350528"/>
              <a:ext cx="847586" cy="492660"/>
            </a:xfrm>
            <a:custGeom>
              <a:rect b="b" l="l" r="r" t="t"/>
              <a:pathLst>
                <a:path extrusionOk="0" h="492660" w="847586">
                  <a:moveTo>
                    <a:pt x="845771" y="291789"/>
                  </a:moveTo>
                  <a:lnTo>
                    <a:pt x="682713" y="485408"/>
                  </a:lnTo>
                  <a:lnTo>
                    <a:pt x="15658" y="409894"/>
                  </a:lnTo>
                  <a:lnTo>
                    <a:pt x="847586" y="7854"/>
                  </a:lnTo>
                  <a:lnTo>
                    <a:pt x="847586" y="0"/>
                  </a:lnTo>
                  <a:lnTo>
                    <a:pt x="2045" y="408836"/>
                  </a:lnTo>
                  <a:cubicBezTo>
                    <a:pt x="563" y="409456"/>
                    <a:pt x="-269" y="411042"/>
                    <a:pt x="79" y="412612"/>
                  </a:cubicBezTo>
                  <a:cubicBezTo>
                    <a:pt x="336" y="414137"/>
                    <a:pt x="1576" y="415301"/>
                    <a:pt x="3104" y="415482"/>
                  </a:cubicBezTo>
                  <a:lnTo>
                    <a:pt x="683772" y="492658"/>
                  </a:lnTo>
                  <a:lnTo>
                    <a:pt x="683772" y="492658"/>
                  </a:lnTo>
                  <a:cubicBezTo>
                    <a:pt x="684846" y="492703"/>
                    <a:pt x="685875" y="492190"/>
                    <a:pt x="686495" y="491298"/>
                  </a:cubicBezTo>
                  <a:lnTo>
                    <a:pt x="845469" y="30281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7" name="Google Shape;747;p20"/>
            <p:cNvSpPr/>
            <p:nvPr/>
          </p:nvSpPr>
          <p:spPr>
            <a:xfrm>
              <a:off x="12008341" y="2643072"/>
              <a:ext cx="165204" cy="280914"/>
            </a:xfrm>
            <a:custGeom>
              <a:rect b="b" l="l" r="r" t="t"/>
              <a:pathLst>
                <a:path extrusionOk="0" h="280914" w="165204">
                  <a:moveTo>
                    <a:pt x="163843" y="273061"/>
                  </a:moveTo>
                  <a:lnTo>
                    <a:pt x="9105" y="196187"/>
                  </a:lnTo>
                  <a:lnTo>
                    <a:pt x="165205" y="11176"/>
                  </a:lnTo>
                  <a:lnTo>
                    <a:pt x="165205" y="0"/>
                  </a:lnTo>
                  <a:lnTo>
                    <a:pt x="786" y="195130"/>
                  </a:lnTo>
                  <a:cubicBezTo>
                    <a:pt x="165" y="196006"/>
                    <a:pt x="-92" y="197078"/>
                    <a:pt x="29" y="198150"/>
                  </a:cubicBezTo>
                  <a:cubicBezTo>
                    <a:pt x="271" y="199223"/>
                    <a:pt x="998" y="200114"/>
                    <a:pt x="1996" y="200567"/>
                  </a:cubicBezTo>
                  <a:lnTo>
                    <a:pt x="163692" y="28091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8" name="Google Shape;748;p20"/>
            <p:cNvSpPr/>
            <p:nvPr/>
          </p:nvSpPr>
          <p:spPr>
            <a:xfrm>
              <a:off x="12008182" y="2836930"/>
              <a:ext cx="163851" cy="132365"/>
            </a:xfrm>
            <a:custGeom>
              <a:rect b="b" l="l" r="r" t="t"/>
              <a:pathLst>
                <a:path extrusionOk="0" h="132365" w="163851">
                  <a:moveTo>
                    <a:pt x="163700" y="122700"/>
                  </a:moveTo>
                  <a:lnTo>
                    <a:pt x="33768" y="21661"/>
                  </a:lnTo>
                  <a:lnTo>
                    <a:pt x="163851" y="86302"/>
                  </a:lnTo>
                  <a:lnTo>
                    <a:pt x="163851" y="79203"/>
                  </a:lnTo>
                  <a:lnTo>
                    <a:pt x="5180" y="366"/>
                  </a:lnTo>
                  <a:cubicBezTo>
                    <a:pt x="3501" y="-450"/>
                    <a:pt x="1474" y="139"/>
                    <a:pt x="491" y="1725"/>
                  </a:cubicBezTo>
                  <a:cubicBezTo>
                    <a:pt x="-417" y="3296"/>
                    <a:pt x="-39" y="5289"/>
                    <a:pt x="1398" y="6407"/>
                  </a:cubicBezTo>
                  <a:lnTo>
                    <a:pt x="163549" y="13236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49" name="Google Shape;749;p20"/>
            <p:cNvSpPr/>
            <p:nvPr/>
          </p:nvSpPr>
          <p:spPr>
            <a:xfrm>
              <a:off x="7475112" y="5863010"/>
              <a:ext cx="1448653" cy="978828"/>
            </a:xfrm>
            <a:custGeom>
              <a:rect b="b" l="l" r="r" t="t"/>
              <a:pathLst>
                <a:path extrusionOk="0" h="978828" w="1448653">
                  <a:moveTo>
                    <a:pt x="2581" y="747452"/>
                  </a:moveTo>
                  <a:lnTo>
                    <a:pt x="790946" y="977318"/>
                  </a:lnTo>
                  <a:lnTo>
                    <a:pt x="816811" y="977318"/>
                  </a:lnTo>
                  <a:lnTo>
                    <a:pt x="12715" y="743223"/>
                  </a:lnTo>
                  <a:lnTo>
                    <a:pt x="1438488" y="10429"/>
                  </a:lnTo>
                  <a:lnTo>
                    <a:pt x="1094070" y="978829"/>
                  </a:lnTo>
                  <a:lnTo>
                    <a:pt x="1101784" y="978829"/>
                  </a:lnTo>
                  <a:lnTo>
                    <a:pt x="1448471" y="4388"/>
                  </a:lnTo>
                  <a:cubicBezTo>
                    <a:pt x="1448925" y="3028"/>
                    <a:pt x="1448517" y="1533"/>
                    <a:pt x="1447412" y="612"/>
                  </a:cubicBezTo>
                  <a:cubicBezTo>
                    <a:pt x="1446233" y="-204"/>
                    <a:pt x="1444659" y="-204"/>
                    <a:pt x="1443479" y="612"/>
                  </a:cubicBezTo>
                  <a:lnTo>
                    <a:pt x="1976" y="741562"/>
                  </a:lnTo>
                  <a:cubicBezTo>
                    <a:pt x="690" y="742226"/>
                    <a:pt x="-96" y="743586"/>
                    <a:pt x="10" y="745036"/>
                  </a:cubicBezTo>
                  <a:cubicBezTo>
                    <a:pt x="327" y="746259"/>
                    <a:pt x="1325" y="747210"/>
                    <a:pt x="2581" y="74745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0" name="Google Shape;750;p20"/>
            <p:cNvSpPr/>
            <p:nvPr/>
          </p:nvSpPr>
          <p:spPr>
            <a:xfrm>
              <a:off x="8568879" y="5862734"/>
              <a:ext cx="1300169" cy="980161"/>
            </a:xfrm>
            <a:custGeom>
              <a:rect b="b" l="l" r="r" t="t"/>
              <a:pathLst>
                <a:path extrusionOk="0" h="980161" w="1300169">
                  <a:moveTo>
                    <a:pt x="8017" y="979104"/>
                  </a:moveTo>
                  <a:lnTo>
                    <a:pt x="353342" y="8439"/>
                  </a:lnTo>
                  <a:lnTo>
                    <a:pt x="1288127" y="461527"/>
                  </a:lnTo>
                  <a:lnTo>
                    <a:pt x="136587" y="980162"/>
                  </a:lnTo>
                  <a:lnTo>
                    <a:pt x="153680" y="980162"/>
                  </a:lnTo>
                  <a:lnTo>
                    <a:pt x="1298110" y="465001"/>
                  </a:lnTo>
                  <a:cubicBezTo>
                    <a:pt x="1299864" y="464215"/>
                    <a:pt x="1300651" y="462161"/>
                    <a:pt x="1299864" y="460409"/>
                  </a:cubicBezTo>
                  <a:cubicBezTo>
                    <a:pt x="1299516" y="459624"/>
                    <a:pt x="1298896" y="459005"/>
                    <a:pt x="1298110" y="458657"/>
                  </a:cubicBezTo>
                  <a:lnTo>
                    <a:pt x="352889" y="283"/>
                  </a:lnTo>
                  <a:cubicBezTo>
                    <a:pt x="351966" y="-94"/>
                    <a:pt x="350937" y="-94"/>
                    <a:pt x="350015" y="283"/>
                  </a:cubicBezTo>
                  <a:cubicBezTo>
                    <a:pt x="349107" y="751"/>
                    <a:pt x="348366" y="1492"/>
                    <a:pt x="347897" y="2398"/>
                  </a:cubicBezTo>
                  <a:lnTo>
                    <a:pt x="0" y="9792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1" name="Google Shape;751;p20"/>
            <p:cNvSpPr/>
            <p:nvPr/>
          </p:nvSpPr>
          <p:spPr>
            <a:xfrm>
              <a:off x="8564470" y="4435219"/>
              <a:ext cx="664150" cy="318185"/>
            </a:xfrm>
            <a:custGeom>
              <a:rect b="b" l="l" r="r" t="t"/>
              <a:pathLst>
                <a:path extrusionOk="0" h="318185" w="664150">
                  <a:moveTo>
                    <a:pt x="417499" y="317732"/>
                  </a:moveTo>
                  <a:cubicBezTo>
                    <a:pt x="416728" y="317717"/>
                    <a:pt x="415987" y="317445"/>
                    <a:pt x="415382" y="316977"/>
                  </a:cubicBezTo>
                  <a:lnTo>
                    <a:pt x="1384" y="6310"/>
                  </a:lnTo>
                  <a:cubicBezTo>
                    <a:pt x="-23" y="5252"/>
                    <a:pt x="-416" y="3304"/>
                    <a:pt x="477" y="1779"/>
                  </a:cubicBezTo>
                  <a:cubicBezTo>
                    <a:pt x="1339" y="238"/>
                    <a:pt x="3230" y="-411"/>
                    <a:pt x="4863" y="269"/>
                  </a:cubicBezTo>
                  <a:lnTo>
                    <a:pt x="661783" y="238895"/>
                  </a:lnTo>
                  <a:cubicBezTo>
                    <a:pt x="663659" y="239590"/>
                    <a:pt x="664627" y="241674"/>
                    <a:pt x="663916" y="243547"/>
                  </a:cubicBezTo>
                  <a:cubicBezTo>
                    <a:pt x="663553" y="244543"/>
                    <a:pt x="662767" y="245329"/>
                    <a:pt x="661783" y="245691"/>
                  </a:cubicBezTo>
                  <a:lnTo>
                    <a:pt x="418558" y="318185"/>
                  </a:lnTo>
                  <a:close/>
                  <a:moveTo>
                    <a:pt x="24224" y="14314"/>
                  </a:moveTo>
                  <a:lnTo>
                    <a:pt x="417499" y="310332"/>
                  </a:lnTo>
                  <a:lnTo>
                    <a:pt x="648624" y="24131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2" name="Google Shape;752;p20"/>
            <p:cNvSpPr/>
            <p:nvPr/>
          </p:nvSpPr>
          <p:spPr>
            <a:xfrm>
              <a:off x="8564492" y="4154403"/>
              <a:ext cx="872121" cy="526055"/>
            </a:xfrm>
            <a:custGeom>
              <a:rect b="b" l="l" r="r" t="t"/>
              <a:pathLst>
                <a:path extrusionOk="0" h="526055" w="872121">
                  <a:moveTo>
                    <a:pt x="660551" y="526055"/>
                  </a:moveTo>
                  <a:lnTo>
                    <a:pt x="659340" y="526055"/>
                  </a:lnTo>
                  <a:lnTo>
                    <a:pt x="2269" y="287126"/>
                  </a:lnTo>
                  <a:cubicBezTo>
                    <a:pt x="893" y="286522"/>
                    <a:pt x="0" y="285163"/>
                    <a:pt x="0" y="283653"/>
                  </a:cubicBezTo>
                  <a:cubicBezTo>
                    <a:pt x="45" y="282157"/>
                    <a:pt x="998" y="280829"/>
                    <a:pt x="2420" y="280330"/>
                  </a:cubicBezTo>
                  <a:lnTo>
                    <a:pt x="867474" y="171"/>
                  </a:lnTo>
                  <a:cubicBezTo>
                    <a:pt x="868790" y="-267"/>
                    <a:pt x="870227" y="156"/>
                    <a:pt x="871104" y="1228"/>
                  </a:cubicBezTo>
                  <a:cubicBezTo>
                    <a:pt x="872102" y="2225"/>
                    <a:pt x="872390" y="3705"/>
                    <a:pt x="871860" y="5004"/>
                  </a:cubicBezTo>
                  <a:lnTo>
                    <a:pt x="663878" y="523790"/>
                  </a:lnTo>
                  <a:cubicBezTo>
                    <a:pt x="663304" y="525118"/>
                    <a:pt x="662003" y="525995"/>
                    <a:pt x="660551" y="526055"/>
                  </a:cubicBezTo>
                  <a:close/>
                  <a:moveTo>
                    <a:pt x="14521" y="284408"/>
                  </a:moveTo>
                  <a:lnTo>
                    <a:pt x="658584" y="518352"/>
                  </a:lnTo>
                  <a:lnTo>
                    <a:pt x="862482" y="983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3" name="Google Shape;753;p20"/>
            <p:cNvSpPr/>
            <p:nvPr/>
          </p:nvSpPr>
          <p:spPr>
            <a:xfrm>
              <a:off x="8917065" y="4673460"/>
              <a:ext cx="311993" cy="1196398"/>
            </a:xfrm>
            <a:custGeom>
              <a:rect b="b" l="l" r="r" t="t"/>
              <a:pathLst>
                <a:path extrusionOk="0" h="1196398" w="311993">
                  <a:moveTo>
                    <a:pt x="3039" y="1196354"/>
                  </a:moveTo>
                  <a:lnTo>
                    <a:pt x="3039" y="1196354"/>
                  </a:lnTo>
                  <a:cubicBezTo>
                    <a:pt x="1209" y="1196203"/>
                    <a:pt x="-153" y="1194587"/>
                    <a:pt x="14" y="1192759"/>
                  </a:cubicBezTo>
                  <a:cubicBezTo>
                    <a:pt x="14" y="1192744"/>
                    <a:pt x="14" y="1192744"/>
                    <a:pt x="14" y="1192729"/>
                  </a:cubicBezTo>
                  <a:lnTo>
                    <a:pt x="61728" y="75867"/>
                  </a:lnTo>
                  <a:cubicBezTo>
                    <a:pt x="61803" y="74372"/>
                    <a:pt x="62847" y="73088"/>
                    <a:pt x="64299" y="72696"/>
                  </a:cubicBezTo>
                  <a:lnTo>
                    <a:pt x="307373" y="201"/>
                  </a:lnTo>
                  <a:cubicBezTo>
                    <a:pt x="308583" y="-236"/>
                    <a:pt x="309929" y="50"/>
                    <a:pt x="310852" y="957"/>
                  </a:cubicBezTo>
                  <a:cubicBezTo>
                    <a:pt x="311775" y="1863"/>
                    <a:pt x="312183" y="3162"/>
                    <a:pt x="311911" y="4430"/>
                  </a:cubicBezTo>
                  <a:lnTo>
                    <a:pt x="6972" y="1193786"/>
                  </a:lnTo>
                  <a:cubicBezTo>
                    <a:pt x="6518" y="1195523"/>
                    <a:pt x="4824" y="1196641"/>
                    <a:pt x="3039" y="1196354"/>
                  </a:cubicBezTo>
                  <a:close/>
                  <a:moveTo>
                    <a:pt x="68232" y="78737"/>
                  </a:moveTo>
                  <a:lnTo>
                    <a:pt x="8635" y="1157539"/>
                  </a:lnTo>
                  <a:lnTo>
                    <a:pt x="302986" y="971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4" name="Google Shape;754;p20"/>
            <p:cNvSpPr/>
            <p:nvPr/>
          </p:nvSpPr>
          <p:spPr>
            <a:xfrm>
              <a:off x="9221761" y="4154498"/>
              <a:ext cx="1715683" cy="608451"/>
            </a:xfrm>
            <a:custGeom>
              <a:rect b="b" l="l" r="r" t="t"/>
              <a:pathLst>
                <a:path extrusionOk="0" h="608451" w="1715683">
                  <a:moveTo>
                    <a:pt x="1711305" y="608422"/>
                  </a:moveTo>
                  <a:lnTo>
                    <a:pt x="1711305" y="608422"/>
                  </a:lnTo>
                  <a:lnTo>
                    <a:pt x="3282" y="525960"/>
                  </a:lnTo>
                  <a:cubicBezTo>
                    <a:pt x="2133" y="525839"/>
                    <a:pt x="1089" y="525235"/>
                    <a:pt x="409" y="524298"/>
                  </a:cubicBezTo>
                  <a:cubicBezTo>
                    <a:pt x="-136" y="523317"/>
                    <a:pt x="-136" y="522109"/>
                    <a:pt x="409" y="521127"/>
                  </a:cubicBezTo>
                  <a:lnTo>
                    <a:pt x="208390" y="2190"/>
                  </a:lnTo>
                  <a:cubicBezTo>
                    <a:pt x="208799" y="1329"/>
                    <a:pt x="209495" y="634"/>
                    <a:pt x="210357" y="227"/>
                  </a:cubicBezTo>
                  <a:cubicBezTo>
                    <a:pt x="211234" y="-76"/>
                    <a:pt x="212202" y="-76"/>
                    <a:pt x="213079" y="227"/>
                  </a:cubicBezTo>
                  <a:lnTo>
                    <a:pt x="1713121" y="601625"/>
                  </a:lnTo>
                  <a:cubicBezTo>
                    <a:pt x="1714981" y="602124"/>
                    <a:pt x="1716070" y="604042"/>
                    <a:pt x="1715556" y="605884"/>
                  </a:cubicBezTo>
                  <a:cubicBezTo>
                    <a:pt x="1715102" y="607561"/>
                    <a:pt x="1713484" y="608649"/>
                    <a:pt x="1711759" y="608422"/>
                  </a:cubicBezTo>
                  <a:close/>
                  <a:moveTo>
                    <a:pt x="8425" y="519012"/>
                  </a:moveTo>
                  <a:lnTo>
                    <a:pt x="1690432" y="600266"/>
                  </a:lnTo>
                  <a:lnTo>
                    <a:pt x="213231" y="808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5" name="Google Shape;755;p20"/>
            <p:cNvSpPr/>
            <p:nvPr/>
          </p:nvSpPr>
          <p:spPr>
            <a:xfrm>
              <a:off x="9254367" y="2801098"/>
              <a:ext cx="942367" cy="1360485"/>
            </a:xfrm>
            <a:custGeom>
              <a:rect b="b" l="l" r="r" t="t"/>
              <a:pathLst>
                <a:path extrusionOk="0" h="1360485" w="942367">
                  <a:moveTo>
                    <a:pt x="178658" y="1360423"/>
                  </a:moveTo>
                  <a:lnTo>
                    <a:pt x="177447" y="1360423"/>
                  </a:lnTo>
                  <a:cubicBezTo>
                    <a:pt x="176267" y="1359894"/>
                    <a:pt x="175420" y="1358822"/>
                    <a:pt x="175179" y="1357554"/>
                  </a:cubicBezTo>
                  <a:lnTo>
                    <a:pt x="20" y="4180"/>
                  </a:lnTo>
                  <a:cubicBezTo>
                    <a:pt x="-131" y="2715"/>
                    <a:pt x="580" y="1310"/>
                    <a:pt x="1835" y="555"/>
                  </a:cubicBezTo>
                  <a:cubicBezTo>
                    <a:pt x="3045" y="-185"/>
                    <a:pt x="4558" y="-185"/>
                    <a:pt x="5768" y="555"/>
                  </a:cubicBezTo>
                  <a:lnTo>
                    <a:pt x="941006" y="729121"/>
                  </a:lnTo>
                  <a:cubicBezTo>
                    <a:pt x="941853" y="729770"/>
                    <a:pt x="942352" y="730767"/>
                    <a:pt x="942367" y="731839"/>
                  </a:cubicBezTo>
                  <a:cubicBezTo>
                    <a:pt x="942382" y="732927"/>
                    <a:pt x="941944" y="733953"/>
                    <a:pt x="941157" y="734709"/>
                  </a:cubicBezTo>
                  <a:lnTo>
                    <a:pt x="181683" y="1359668"/>
                  </a:lnTo>
                  <a:cubicBezTo>
                    <a:pt x="180836" y="1360348"/>
                    <a:pt x="179731" y="1360619"/>
                    <a:pt x="178658" y="1360423"/>
                  </a:cubicBezTo>
                  <a:close/>
                  <a:moveTo>
                    <a:pt x="8188" y="11580"/>
                  </a:moveTo>
                  <a:lnTo>
                    <a:pt x="181380" y="1350153"/>
                  </a:lnTo>
                  <a:lnTo>
                    <a:pt x="932384" y="7319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6" name="Google Shape;756;p20"/>
            <p:cNvSpPr/>
            <p:nvPr/>
          </p:nvSpPr>
          <p:spPr>
            <a:xfrm>
              <a:off x="9254374" y="2436275"/>
              <a:ext cx="942264" cy="1100313"/>
            </a:xfrm>
            <a:custGeom>
              <a:rect b="b" l="l" r="r" t="t"/>
              <a:pathLst>
                <a:path extrusionOk="0" h="1100313" w="942264">
                  <a:moveTo>
                    <a:pt x="938126" y="1100287"/>
                  </a:moveTo>
                  <a:cubicBezTo>
                    <a:pt x="937309" y="1100317"/>
                    <a:pt x="936507" y="1100045"/>
                    <a:pt x="935857" y="1099531"/>
                  </a:cubicBezTo>
                  <a:lnTo>
                    <a:pt x="1375" y="371117"/>
                  </a:lnTo>
                  <a:cubicBezTo>
                    <a:pt x="407" y="370362"/>
                    <a:pt x="-92" y="369169"/>
                    <a:pt x="14" y="367945"/>
                  </a:cubicBezTo>
                  <a:cubicBezTo>
                    <a:pt x="195" y="366692"/>
                    <a:pt x="982" y="365619"/>
                    <a:pt x="2131" y="365076"/>
                  </a:cubicBezTo>
                  <a:lnTo>
                    <a:pt x="816211" y="340"/>
                  </a:lnTo>
                  <a:cubicBezTo>
                    <a:pt x="817224" y="-113"/>
                    <a:pt x="818374" y="-113"/>
                    <a:pt x="819387" y="340"/>
                  </a:cubicBezTo>
                  <a:cubicBezTo>
                    <a:pt x="820370" y="929"/>
                    <a:pt x="821036" y="1926"/>
                    <a:pt x="821202" y="3058"/>
                  </a:cubicBezTo>
                  <a:lnTo>
                    <a:pt x="942210" y="1096209"/>
                  </a:lnTo>
                  <a:cubicBezTo>
                    <a:pt x="942482" y="1097644"/>
                    <a:pt x="941726" y="1099078"/>
                    <a:pt x="940395" y="1099682"/>
                  </a:cubicBezTo>
                  <a:cubicBezTo>
                    <a:pt x="939744" y="1100181"/>
                    <a:pt x="938928" y="1100392"/>
                    <a:pt x="938126" y="1100287"/>
                  </a:cubicBezTo>
                  <a:close/>
                  <a:moveTo>
                    <a:pt x="10451" y="369153"/>
                  </a:moveTo>
                  <a:lnTo>
                    <a:pt x="933134" y="1088808"/>
                  </a:lnTo>
                  <a:lnTo>
                    <a:pt x="814244" y="879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7" name="Google Shape;757;p20"/>
            <p:cNvSpPr/>
            <p:nvPr/>
          </p:nvSpPr>
          <p:spPr>
            <a:xfrm>
              <a:off x="9679760" y="499590"/>
              <a:ext cx="1652102" cy="1943820"/>
            </a:xfrm>
            <a:custGeom>
              <a:rect b="b" l="l" r="r" t="t"/>
              <a:pathLst>
                <a:path extrusionOk="0" h="1943820" w="1652102">
                  <a:moveTo>
                    <a:pt x="392186" y="1943821"/>
                  </a:moveTo>
                  <a:lnTo>
                    <a:pt x="392186" y="1943821"/>
                  </a:lnTo>
                  <a:cubicBezTo>
                    <a:pt x="390779" y="1943564"/>
                    <a:pt x="389645" y="1942492"/>
                    <a:pt x="389312" y="1941103"/>
                  </a:cubicBezTo>
                  <a:lnTo>
                    <a:pt x="272" y="330224"/>
                  </a:lnTo>
                  <a:cubicBezTo>
                    <a:pt x="-91" y="329355"/>
                    <a:pt x="-91" y="328373"/>
                    <a:pt x="272" y="327505"/>
                  </a:cubicBezTo>
                  <a:cubicBezTo>
                    <a:pt x="772" y="326670"/>
                    <a:pt x="1588" y="326070"/>
                    <a:pt x="2541" y="325844"/>
                  </a:cubicBezTo>
                  <a:lnTo>
                    <a:pt x="1647792" y="73"/>
                  </a:lnTo>
                  <a:cubicBezTo>
                    <a:pt x="1649198" y="-220"/>
                    <a:pt x="1650635" y="380"/>
                    <a:pt x="1651422" y="1584"/>
                  </a:cubicBezTo>
                  <a:cubicBezTo>
                    <a:pt x="1652329" y="2735"/>
                    <a:pt x="1652329" y="4360"/>
                    <a:pt x="1651422" y="5511"/>
                  </a:cubicBezTo>
                  <a:lnTo>
                    <a:pt x="394606" y="1942311"/>
                  </a:lnTo>
                  <a:cubicBezTo>
                    <a:pt x="394031" y="1943111"/>
                    <a:pt x="393154" y="1943655"/>
                    <a:pt x="392186" y="1943821"/>
                  </a:cubicBezTo>
                  <a:close/>
                  <a:moveTo>
                    <a:pt x="7987" y="332338"/>
                  </a:moveTo>
                  <a:lnTo>
                    <a:pt x="394606" y="1931437"/>
                  </a:lnTo>
                  <a:lnTo>
                    <a:pt x="1640985" y="913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8" name="Google Shape;758;p20"/>
            <p:cNvSpPr/>
            <p:nvPr/>
          </p:nvSpPr>
          <p:spPr>
            <a:xfrm>
              <a:off x="10067858" y="2436898"/>
              <a:ext cx="749846" cy="1100116"/>
            </a:xfrm>
            <a:custGeom>
              <a:rect b="b" l="l" r="r" t="t"/>
              <a:pathLst>
                <a:path extrusionOk="0" h="1100116" w="749846">
                  <a:moveTo>
                    <a:pt x="124642" y="1099663"/>
                  </a:moveTo>
                  <a:cubicBezTo>
                    <a:pt x="124052" y="1099799"/>
                    <a:pt x="123416" y="1099799"/>
                    <a:pt x="122826" y="1099663"/>
                  </a:cubicBezTo>
                  <a:cubicBezTo>
                    <a:pt x="121858" y="1099059"/>
                    <a:pt x="121193" y="1098078"/>
                    <a:pt x="121011" y="1096945"/>
                  </a:cubicBezTo>
                  <a:lnTo>
                    <a:pt x="4" y="3794"/>
                  </a:lnTo>
                  <a:cubicBezTo>
                    <a:pt x="-87" y="1801"/>
                    <a:pt x="1471" y="94"/>
                    <a:pt x="3468" y="4"/>
                  </a:cubicBezTo>
                  <a:cubicBezTo>
                    <a:pt x="4496" y="-42"/>
                    <a:pt x="5479" y="351"/>
                    <a:pt x="6205" y="1076"/>
                  </a:cubicBezTo>
                  <a:lnTo>
                    <a:pt x="748890" y="816634"/>
                  </a:lnTo>
                  <a:cubicBezTo>
                    <a:pt x="749646" y="817510"/>
                    <a:pt x="749979" y="818673"/>
                    <a:pt x="749798" y="819806"/>
                  </a:cubicBezTo>
                  <a:cubicBezTo>
                    <a:pt x="749480" y="820893"/>
                    <a:pt x="748708" y="821769"/>
                    <a:pt x="747680" y="822223"/>
                  </a:cubicBezTo>
                  <a:lnTo>
                    <a:pt x="125398" y="1100116"/>
                  </a:lnTo>
                  <a:cubicBezTo>
                    <a:pt x="125126" y="1100011"/>
                    <a:pt x="124869" y="1099860"/>
                    <a:pt x="124642" y="1099663"/>
                  </a:cubicBezTo>
                  <a:close/>
                  <a:moveTo>
                    <a:pt x="8928" y="13460"/>
                  </a:moveTo>
                  <a:lnTo>
                    <a:pt x="127515" y="1090904"/>
                  </a:lnTo>
                  <a:lnTo>
                    <a:pt x="740873" y="81708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59" name="Google Shape;759;p20"/>
            <p:cNvSpPr/>
            <p:nvPr/>
          </p:nvSpPr>
          <p:spPr>
            <a:xfrm>
              <a:off x="10069601" y="2436044"/>
              <a:ext cx="1266044" cy="822642"/>
            </a:xfrm>
            <a:custGeom>
              <a:rect b="b" l="l" r="r" t="t"/>
              <a:pathLst>
                <a:path extrusionOk="0" h="822642" w="1266044">
                  <a:moveTo>
                    <a:pt x="745936" y="822623"/>
                  </a:moveTo>
                  <a:lnTo>
                    <a:pt x="745936" y="822623"/>
                  </a:lnTo>
                  <a:cubicBezTo>
                    <a:pt x="744984" y="822563"/>
                    <a:pt x="744076" y="822200"/>
                    <a:pt x="743365" y="821566"/>
                  </a:cubicBezTo>
                  <a:lnTo>
                    <a:pt x="681" y="6007"/>
                  </a:lnTo>
                  <a:cubicBezTo>
                    <a:pt x="-227" y="4739"/>
                    <a:pt x="-227" y="3047"/>
                    <a:pt x="681" y="1779"/>
                  </a:cubicBezTo>
                  <a:cubicBezTo>
                    <a:pt x="1452" y="389"/>
                    <a:pt x="3070" y="-291"/>
                    <a:pt x="4613" y="117"/>
                  </a:cubicBezTo>
                  <a:lnTo>
                    <a:pt x="1263395" y="322716"/>
                  </a:lnTo>
                  <a:cubicBezTo>
                    <a:pt x="1264651" y="323048"/>
                    <a:pt x="1265634" y="324030"/>
                    <a:pt x="1265967" y="325284"/>
                  </a:cubicBezTo>
                  <a:cubicBezTo>
                    <a:pt x="1266224" y="326552"/>
                    <a:pt x="1265831" y="327851"/>
                    <a:pt x="1264908" y="328757"/>
                  </a:cubicBezTo>
                  <a:lnTo>
                    <a:pt x="748962" y="821415"/>
                  </a:lnTo>
                  <a:cubicBezTo>
                    <a:pt x="748220" y="822291"/>
                    <a:pt x="747086" y="822744"/>
                    <a:pt x="745936" y="822623"/>
                  </a:cubicBezTo>
                  <a:close/>
                  <a:moveTo>
                    <a:pt x="13840" y="10236"/>
                  </a:moveTo>
                  <a:lnTo>
                    <a:pt x="745936" y="814014"/>
                  </a:lnTo>
                  <a:lnTo>
                    <a:pt x="1254017" y="32905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0" name="Google Shape;760;p20"/>
            <p:cNvSpPr/>
            <p:nvPr/>
          </p:nvSpPr>
          <p:spPr>
            <a:xfrm>
              <a:off x="10068504" y="499432"/>
              <a:ext cx="1266458" cy="2266578"/>
            </a:xfrm>
            <a:custGeom>
              <a:rect b="b" l="l" r="r" t="t"/>
              <a:pathLst>
                <a:path extrusionOk="0" h="2266578" w="1266458">
                  <a:moveTo>
                    <a:pt x="1262224" y="2266578"/>
                  </a:moveTo>
                  <a:lnTo>
                    <a:pt x="1261316" y="2266578"/>
                  </a:lnTo>
                  <a:lnTo>
                    <a:pt x="2685" y="1943979"/>
                  </a:lnTo>
                  <a:cubicBezTo>
                    <a:pt x="749" y="1943451"/>
                    <a:pt x="-400" y="1941457"/>
                    <a:pt x="129" y="1939539"/>
                  </a:cubicBezTo>
                  <a:cubicBezTo>
                    <a:pt x="220" y="1939177"/>
                    <a:pt x="371" y="1938844"/>
                    <a:pt x="567" y="1938542"/>
                  </a:cubicBezTo>
                  <a:lnTo>
                    <a:pt x="1256779" y="2346"/>
                  </a:lnTo>
                  <a:cubicBezTo>
                    <a:pt x="1257398" y="532"/>
                    <a:pt x="1259380" y="-434"/>
                    <a:pt x="1261195" y="190"/>
                  </a:cubicBezTo>
                  <a:cubicBezTo>
                    <a:pt x="1261240" y="203"/>
                    <a:pt x="1261271" y="217"/>
                    <a:pt x="1261316" y="232"/>
                  </a:cubicBezTo>
                  <a:cubicBezTo>
                    <a:pt x="1262829" y="638"/>
                    <a:pt x="1263873" y="1996"/>
                    <a:pt x="1263888" y="3554"/>
                  </a:cubicBezTo>
                  <a:lnTo>
                    <a:pt x="1266459" y="2262500"/>
                  </a:lnTo>
                  <a:cubicBezTo>
                    <a:pt x="1266444" y="2263603"/>
                    <a:pt x="1265869" y="2264615"/>
                    <a:pt x="1264946" y="2265219"/>
                  </a:cubicBezTo>
                  <a:cubicBezTo>
                    <a:pt x="1264281" y="2266049"/>
                    <a:pt x="1263283" y="2266548"/>
                    <a:pt x="1262224" y="2266578"/>
                  </a:cubicBezTo>
                  <a:close/>
                  <a:moveTo>
                    <a:pt x="9189" y="1938240"/>
                  </a:moveTo>
                  <a:lnTo>
                    <a:pt x="1258745" y="2258423"/>
                  </a:lnTo>
                  <a:lnTo>
                    <a:pt x="1256173" y="1624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1" name="Google Shape;761;p20"/>
            <p:cNvSpPr/>
            <p:nvPr/>
          </p:nvSpPr>
          <p:spPr>
            <a:xfrm>
              <a:off x="8916665" y="4673170"/>
              <a:ext cx="1604985" cy="1196643"/>
            </a:xfrm>
            <a:custGeom>
              <a:rect b="b" l="l" r="r" t="t"/>
              <a:pathLst>
                <a:path extrusionOk="0" h="1196643" w="1604985">
                  <a:moveTo>
                    <a:pt x="3439" y="1196644"/>
                  </a:moveTo>
                  <a:cubicBezTo>
                    <a:pt x="1442" y="1196538"/>
                    <a:pt x="-101" y="1194831"/>
                    <a:pt x="5" y="1192837"/>
                  </a:cubicBezTo>
                  <a:cubicBezTo>
                    <a:pt x="5" y="1192596"/>
                    <a:pt x="51" y="1192354"/>
                    <a:pt x="111" y="1192112"/>
                  </a:cubicBezTo>
                  <a:lnTo>
                    <a:pt x="304899" y="2756"/>
                  </a:lnTo>
                  <a:cubicBezTo>
                    <a:pt x="305217" y="1639"/>
                    <a:pt x="306064" y="732"/>
                    <a:pt x="307168" y="340"/>
                  </a:cubicBezTo>
                  <a:cubicBezTo>
                    <a:pt x="308182" y="-113"/>
                    <a:pt x="309331" y="-113"/>
                    <a:pt x="310345" y="340"/>
                  </a:cubicBezTo>
                  <a:lnTo>
                    <a:pt x="1603463" y="892168"/>
                  </a:lnTo>
                  <a:cubicBezTo>
                    <a:pt x="1605096" y="893331"/>
                    <a:pt x="1605474" y="895597"/>
                    <a:pt x="1604310" y="897228"/>
                  </a:cubicBezTo>
                  <a:cubicBezTo>
                    <a:pt x="1603780" y="897968"/>
                    <a:pt x="1602994" y="898481"/>
                    <a:pt x="1602101" y="898663"/>
                  </a:cubicBezTo>
                  <a:lnTo>
                    <a:pt x="4195" y="1196492"/>
                  </a:lnTo>
                  <a:close/>
                  <a:moveTo>
                    <a:pt x="310647" y="10006"/>
                  </a:moveTo>
                  <a:lnTo>
                    <a:pt x="8128" y="1188035"/>
                  </a:lnTo>
                  <a:lnTo>
                    <a:pt x="1592269" y="89322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2" name="Google Shape;762;p20"/>
            <p:cNvSpPr/>
            <p:nvPr/>
          </p:nvSpPr>
          <p:spPr>
            <a:xfrm>
              <a:off x="8916591" y="5565155"/>
              <a:ext cx="1605219" cy="762579"/>
            </a:xfrm>
            <a:custGeom>
              <a:rect b="b" l="l" r="r" t="t"/>
              <a:pathLst>
                <a:path extrusionOk="0" h="762579" w="1605219">
                  <a:moveTo>
                    <a:pt x="948885" y="762579"/>
                  </a:moveTo>
                  <a:lnTo>
                    <a:pt x="947372" y="762579"/>
                  </a:lnTo>
                  <a:lnTo>
                    <a:pt x="2000" y="304507"/>
                  </a:lnTo>
                  <a:cubicBezTo>
                    <a:pt x="623" y="303858"/>
                    <a:pt x="-178" y="302393"/>
                    <a:pt x="34" y="300882"/>
                  </a:cubicBezTo>
                  <a:cubicBezTo>
                    <a:pt x="291" y="299387"/>
                    <a:pt x="1425" y="298209"/>
                    <a:pt x="2907" y="297862"/>
                  </a:cubicBezTo>
                  <a:lnTo>
                    <a:pt x="1600965" y="32"/>
                  </a:lnTo>
                  <a:cubicBezTo>
                    <a:pt x="1602432" y="-165"/>
                    <a:pt x="1603869" y="560"/>
                    <a:pt x="1604595" y="1844"/>
                  </a:cubicBezTo>
                  <a:cubicBezTo>
                    <a:pt x="1605427" y="3068"/>
                    <a:pt x="1605427" y="4699"/>
                    <a:pt x="1604595" y="5922"/>
                  </a:cubicBezTo>
                  <a:lnTo>
                    <a:pt x="951910" y="761069"/>
                  </a:lnTo>
                  <a:cubicBezTo>
                    <a:pt x="951169" y="761990"/>
                    <a:pt x="950065" y="762534"/>
                    <a:pt x="948885" y="762579"/>
                  </a:cubicBezTo>
                  <a:close/>
                  <a:moveTo>
                    <a:pt x="14857" y="302544"/>
                  </a:moveTo>
                  <a:lnTo>
                    <a:pt x="947977" y="754725"/>
                  </a:lnTo>
                  <a:lnTo>
                    <a:pt x="1592343" y="909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3" name="Google Shape;763;p20"/>
            <p:cNvSpPr/>
            <p:nvPr/>
          </p:nvSpPr>
          <p:spPr>
            <a:xfrm>
              <a:off x="9221476" y="4673963"/>
              <a:ext cx="1715057" cy="898775"/>
            </a:xfrm>
            <a:custGeom>
              <a:rect b="b" l="l" r="r" t="t"/>
              <a:pathLst>
                <a:path extrusionOk="0" h="898775" w="1715057">
                  <a:moveTo>
                    <a:pt x="1296685" y="898323"/>
                  </a:moveTo>
                  <a:cubicBezTo>
                    <a:pt x="1296035" y="898474"/>
                    <a:pt x="1295369" y="898474"/>
                    <a:pt x="1294719" y="898323"/>
                  </a:cubicBezTo>
                  <a:lnTo>
                    <a:pt x="1601" y="6495"/>
                  </a:lnTo>
                  <a:cubicBezTo>
                    <a:pt x="209" y="5649"/>
                    <a:pt x="-366" y="3927"/>
                    <a:pt x="239" y="2417"/>
                  </a:cubicBezTo>
                  <a:cubicBezTo>
                    <a:pt x="754" y="952"/>
                    <a:pt x="2160" y="-30"/>
                    <a:pt x="3718" y="1"/>
                  </a:cubicBezTo>
                  <a:lnTo>
                    <a:pt x="1711741" y="82463"/>
                  </a:lnTo>
                  <a:cubicBezTo>
                    <a:pt x="1712966" y="82493"/>
                    <a:pt x="1714056" y="83188"/>
                    <a:pt x="1714615" y="84275"/>
                  </a:cubicBezTo>
                  <a:cubicBezTo>
                    <a:pt x="1715205" y="85302"/>
                    <a:pt x="1715205" y="86571"/>
                    <a:pt x="1714615" y="87598"/>
                  </a:cubicBezTo>
                  <a:lnTo>
                    <a:pt x="1299710" y="896964"/>
                  </a:lnTo>
                  <a:cubicBezTo>
                    <a:pt x="1299271" y="897885"/>
                    <a:pt x="1298440" y="898550"/>
                    <a:pt x="1297442" y="898776"/>
                  </a:cubicBezTo>
                  <a:close/>
                  <a:moveTo>
                    <a:pt x="15819" y="7250"/>
                  </a:moveTo>
                  <a:lnTo>
                    <a:pt x="1295324" y="889714"/>
                  </a:lnTo>
                  <a:lnTo>
                    <a:pt x="1705993" y="8925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4" name="Google Shape;764;p20"/>
            <p:cNvSpPr/>
            <p:nvPr/>
          </p:nvSpPr>
          <p:spPr>
            <a:xfrm>
              <a:off x="9861885" y="5565816"/>
              <a:ext cx="659833" cy="918989"/>
            </a:xfrm>
            <a:custGeom>
              <a:rect b="b" l="l" r="r" t="t"/>
              <a:pathLst>
                <a:path extrusionOk="0" h="918989" w="659833">
                  <a:moveTo>
                    <a:pt x="446176" y="918838"/>
                  </a:moveTo>
                  <a:lnTo>
                    <a:pt x="444966" y="918838"/>
                  </a:lnTo>
                  <a:lnTo>
                    <a:pt x="2380" y="762070"/>
                  </a:lnTo>
                  <a:cubicBezTo>
                    <a:pt x="1307" y="761632"/>
                    <a:pt x="475" y="760756"/>
                    <a:pt x="112" y="759653"/>
                  </a:cubicBezTo>
                  <a:cubicBezTo>
                    <a:pt x="-176" y="758490"/>
                    <a:pt x="97" y="757252"/>
                    <a:pt x="868" y="756331"/>
                  </a:cubicBezTo>
                  <a:lnTo>
                    <a:pt x="653553" y="1184"/>
                  </a:lnTo>
                  <a:cubicBezTo>
                    <a:pt x="654672" y="-39"/>
                    <a:pt x="656472" y="-356"/>
                    <a:pt x="657940" y="429"/>
                  </a:cubicBezTo>
                  <a:cubicBezTo>
                    <a:pt x="659346" y="1199"/>
                    <a:pt x="660088" y="2785"/>
                    <a:pt x="659755" y="4356"/>
                  </a:cubicBezTo>
                  <a:lnTo>
                    <a:pt x="449655" y="916573"/>
                  </a:lnTo>
                  <a:cubicBezTo>
                    <a:pt x="449428" y="917570"/>
                    <a:pt x="448838" y="918430"/>
                    <a:pt x="447991" y="918990"/>
                  </a:cubicBezTo>
                  <a:close/>
                  <a:moveTo>
                    <a:pt x="9641" y="756784"/>
                  </a:moveTo>
                  <a:lnTo>
                    <a:pt x="443605" y="910532"/>
                  </a:lnTo>
                  <a:lnTo>
                    <a:pt x="649620" y="1613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5" name="Google Shape;765;p20"/>
            <p:cNvSpPr/>
            <p:nvPr/>
          </p:nvSpPr>
          <p:spPr>
            <a:xfrm>
              <a:off x="10304558" y="5565215"/>
              <a:ext cx="1067212" cy="919439"/>
            </a:xfrm>
            <a:custGeom>
              <a:rect b="b" l="l" r="r" t="t"/>
              <a:pathLst>
                <a:path extrusionOk="0" h="919439" w="1067212">
                  <a:moveTo>
                    <a:pt x="3504" y="919439"/>
                  </a:moveTo>
                  <a:cubicBezTo>
                    <a:pt x="1341" y="919198"/>
                    <a:pt x="-217" y="917264"/>
                    <a:pt x="25" y="915105"/>
                  </a:cubicBezTo>
                  <a:cubicBezTo>
                    <a:pt x="25" y="915090"/>
                    <a:pt x="25" y="915075"/>
                    <a:pt x="25" y="915059"/>
                  </a:cubicBezTo>
                  <a:lnTo>
                    <a:pt x="210124" y="2691"/>
                  </a:lnTo>
                  <a:cubicBezTo>
                    <a:pt x="210396" y="1453"/>
                    <a:pt x="211334" y="471"/>
                    <a:pt x="212544" y="124"/>
                  </a:cubicBezTo>
                  <a:cubicBezTo>
                    <a:pt x="213785" y="-208"/>
                    <a:pt x="215101" y="139"/>
                    <a:pt x="216023" y="1030"/>
                  </a:cubicBezTo>
                  <a:lnTo>
                    <a:pt x="1066102" y="820364"/>
                  </a:lnTo>
                  <a:cubicBezTo>
                    <a:pt x="1067116" y="821270"/>
                    <a:pt x="1067478" y="822705"/>
                    <a:pt x="1067010" y="823989"/>
                  </a:cubicBezTo>
                  <a:cubicBezTo>
                    <a:pt x="1066556" y="825303"/>
                    <a:pt x="1065376" y="826254"/>
                    <a:pt x="1063985" y="826405"/>
                  </a:cubicBezTo>
                  <a:lnTo>
                    <a:pt x="3806" y="919288"/>
                  </a:lnTo>
                  <a:close/>
                  <a:moveTo>
                    <a:pt x="215267" y="10394"/>
                  </a:moveTo>
                  <a:lnTo>
                    <a:pt x="7588" y="911888"/>
                  </a:lnTo>
                  <a:lnTo>
                    <a:pt x="1055514" y="82006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6" name="Google Shape;766;p20"/>
            <p:cNvSpPr/>
            <p:nvPr/>
          </p:nvSpPr>
          <p:spPr>
            <a:xfrm>
              <a:off x="10514966" y="4755780"/>
              <a:ext cx="887310" cy="816538"/>
            </a:xfrm>
            <a:custGeom>
              <a:rect b="b" l="l" r="r" t="t"/>
              <a:pathLst>
                <a:path extrusionOk="0" h="816538" w="887310">
                  <a:moveTo>
                    <a:pt x="3195" y="816505"/>
                  </a:moveTo>
                  <a:cubicBezTo>
                    <a:pt x="2227" y="816521"/>
                    <a:pt x="1289" y="816143"/>
                    <a:pt x="624" y="815448"/>
                  </a:cubicBezTo>
                  <a:cubicBezTo>
                    <a:pt x="-208" y="814225"/>
                    <a:pt x="-208" y="812594"/>
                    <a:pt x="624" y="811371"/>
                  </a:cubicBezTo>
                  <a:lnTo>
                    <a:pt x="415529" y="2004"/>
                  </a:lnTo>
                  <a:cubicBezTo>
                    <a:pt x="415983" y="1007"/>
                    <a:pt x="416875" y="282"/>
                    <a:pt x="417949" y="41"/>
                  </a:cubicBezTo>
                  <a:cubicBezTo>
                    <a:pt x="418978" y="-110"/>
                    <a:pt x="420006" y="162"/>
                    <a:pt x="420823" y="796"/>
                  </a:cubicBezTo>
                  <a:lnTo>
                    <a:pt x="885795" y="357981"/>
                  </a:lnTo>
                  <a:cubicBezTo>
                    <a:pt x="886794" y="358660"/>
                    <a:pt x="887353" y="359808"/>
                    <a:pt x="887308" y="361001"/>
                  </a:cubicBezTo>
                  <a:cubicBezTo>
                    <a:pt x="887141" y="362209"/>
                    <a:pt x="886415" y="363266"/>
                    <a:pt x="885341" y="363871"/>
                  </a:cubicBezTo>
                  <a:lnTo>
                    <a:pt x="5464" y="816052"/>
                  </a:lnTo>
                  <a:cubicBezTo>
                    <a:pt x="4784" y="816460"/>
                    <a:pt x="3982" y="816611"/>
                    <a:pt x="3195" y="816505"/>
                  </a:cubicBezTo>
                  <a:close/>
                  <a:moveTo>
                    <a:pt x="419311" y="8952"/>
                  </a:moveTo>
                  <a:lnTo>
                    <a:pt x="10910" y="804725"/>
                  </a:lnTo>
                  <a:lnTo>
                    <a:pt x="876114" y="36009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7" name="Google Shape;767;p20"/>
            <p:cNvSpPr/>
            <p:nvPr/>
          </p:nvSpPr>
          <p:spPr>
            <a:xfrm>
              <a:off x="10514584" y="5202666"/>
              <a:ext cx="1222628" cy="1189558"/>
            </a:xfrm>
            <a:custGeom>
              <a:rect b="b" l="l" r="r" t="t"/>
              <a:pathLst>
                <a:path extrusionOk="0" h="1189558" w="1222628">
                  <a:moveTo>
                    <a:pt x="853656" y="1188954"/>
                  </a:moveTo>
                  <a:cubicBezTo>
                    <a:pt x="852733" y="1188984"/>
                    <a:pt x="851841" y="1188607"/>
                    <a:pt x="851236" y="1187897"/>
                  </a:cubicBezTo>
                  <a:lnTo>
                    <a:pt x="1157" y="368563"/>
                  </a:lnTo>
                  <a:cubicBezTo>
                    <a:pt x="204" y="367747"/>
                    <a:pt x="-204" y="366464"/>
                    <a:pt x="98" y="365240"/>
                  </a:cubicBezTo>
                  <a:cubicBezTo>
                    <a:pt x="370" y="364001"/>
                    <a:pt x="1308" y="363020"/>
                    <a:pt x="2518" y="362673"/>
                  </a:cubicBezTo>
                  <a:lnTo>
                    <a:pt x="1218040" y="202"/>
                  </a:lnTo>
                  <a:cubicBezTo>
                    <a:pt x="1219326" y="-266"/>
                    <a:pt x="1220763" y="97"/>
                    <a:pt x="1221671" y="1108"/>
                  </a:cubicBezTo>
                  <a:cubicBezTo>
                    <a:pt x="1222578" y="2030"/>
                    <a:pt x="1222866" y="3374"/>
                    <a:pt x="1222427" y="4582"/>
                  </a:cubicBezTo>
                  <a:lnTo>
                    <a:pt x="856984" y="1187142"/>
                  </a:lnTo>
                  <a:cubicBezTo>
                    <a:pt x="856681" y="1188335"/>
                    <a:pt x="855758" y="1189256"/>
                    <a:pt x="854564" y="1189558"/>
                  </a:cubicBezTo>
                  <a:close/>
                  <a:moveTo>
                    <a:pt x="10384" y="367656"/>
                  </a:moveTo>
                  <a:lnTo>
                    <a:pt x="851992" y="1178835"/>
                  </a:lnTo>
                  <a:lnTo>
                    <a:pt x="1213805" y="911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8" name="Google Shape;768;p20"/>
            <p:cNvSpPr/>
            <p:nvPr/>
          </p:nvSpPr>
          <p:spPr>
            <a:xfrm>
              <a:off x="10514625" y="5113081"/>
              <a:ext cx="1222688" cy="459204"/>
            </a:xfrm>
            <a:custGeom>
              <a:rect b="b" l="l" r="r" t="t"/>
              <a:pathLst>
                <a:path extrusionOk="0" h="459204" w="1222688">
                  <a:moveTo>
                    <a:pt x="3536" y="459205"/>
                  </a:moveTo>
                  <a:cubicBezTo>
                    <a:pt x="2084" y="459144"/>
                    <a:pt x="783" y="458269"/>
                    <a:pt x="208" y="456939"/>
                  </a:cubicBezTo>
                  <a:cubicBezTo>
                    <a:pt x="-382" y="455263"/>
                    <a:pt x="315" y="453420"/>
                    <a:pt x="1872" y="452559"/>
                  </a:cubicBezTo>
                  <a:lnTo>
                    <a:pt x="881749" y="227"/>
                  </a:lnTo>
                  <a:cubicBezTo>
                    <a:pt x="882581" y="-76"/>
                    <a:pt x="883489" y="-76"/>
                    <a:pt x="884321" y="227"/>
                  </a:cubicBezTo>
                  <a:lnTo>
                    <a:pt x="1219966" y="89636"/>
                  </a:lnTo>
                  <a:cubicBezTo>
                    <a:pt x="1221493" y="90135"/>
                    <a:pt x="1222583" y="91509"/>
                    <a:pt x="1222688" y="93110"/>
                  </a:cubicBezTo>
                  <a:cubicBezTo>
                    <a:pt x="1222643" y="94695"/>
                    <a:pt x="1221614" y="96085"/>
                    <a:pt x="1220117" y="96583"/>
                  </a:cubicBezTo>
                  <a:lnTo>
                    <a:pt x="4595" y="459054"/>
                  </a:lnTo>
                  <a:close/>
                  <a:moveTo>
                    <a:pt x="883867" y="7174"/>
                  </a:moveTo>
                  <a:lnTo>
                    <a:pt x="39234" y="441383"/>
                  </a:lnTo>
                  <a:lnTo>
                    <a:pt x="1206050" y="9311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69" name="Google Shape;769;p20"/>
            <p:cNvSpPr/>
            <p:nvPr/>
          </p:nvSpPr>
          <p:spPr>
            <a:xfrm>
              <a:off x="5265450" y="5427479"/>
              <a:ext cx="1221896" cy="595780"/>
            </a:xfrm>
            <a:custGeom>
              <a:rect b="b" l="l" r="r" t="t"/>
              <a:pathLst>
                <a:path extrusionOk="0" h="595780" w="1221896">
                  <a:moveTo>
                    <a:pt x="3551" y="595781"/>
                  </a:moveTo>
                  <a:cubicBezTo>
                    <a:pt x="2085" y="595766"/>
                    <a:pt x="773" y="594875"/>
                    <a:pt x="223" y="593515"/>
                  </a:cubicBezTo>
                  <a:cubicBezTo>
                    <a:pt x="-375" y="591929"/>
                    <a:pt x="264" y="590132"/>
                    <a:pt x="1736" y="589286"/>
                  </a:cubicBezTo>
                  <a:lnTo>
                    <a:pt x="1008368" y="272"/>
                  </a:lnTo>
                  <a:cubicBezTo>
                    <a:pt x="1009238" y="-91"/>
                    <a:pt x="1010221" y="-91"/>
                    <a:pt x="1011091" y="272"/>
                  </a:cubicBezTo>
                  <a:cubicBezTo>
                    <a:pt x="1012015" y="544"/>
                    <a:pt x="1012815" y="1133"/>
                    <a:pt x="1013360" y="1933"/>
                  </a:cubicBezTo>
                  <a:lnTo>
                    <a:pt x="1221493" y="371955"/>
                  </a:lnTo>
                  <a:cubicBezTo>
                    <a:pt x="1222031" y="372937"/>
                    <a:pt x="1222031" y="374145"/>
                    <a:pt x="1221493" y="375127"/>
                  </a:cubicBezTo>
                  <a:cubicBezTo>
                    <a:pt x="1220992" y="376154"/>
                    <a:pt x="1220039" y="376879"/>
                    <a:pt x="1218922" y="377090"/>
                  </a:cubicBezTo>
                  <a:lnTo>
                    <a:pt x="4156" y="595781"/>
                  </a:lnTo>
                  <a:close/>
                  <a:moveTo>
                    <a:pt x="1008822" y="8579"/>
                  </a:moveTo>
                  <a:lnTo>
                    <a:pt x="22610" y="584755"/>
                  </a:lnTo>
                  <a:lnTo>
                    <a:pt x="1212871" y="37059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0" name="Google Shape;770;p20"/>
            <p:cNvSpPr/>
            <p:nvPr/>
          </p:nvSpPr>
          <p:spPr>
            <a:xfrm>
              <a:off x="6272506" y="5304445"/>
              <a:ext cx="628754" cy="500278"/>
            </a:xfrm>
            <a:custGeom>
              <a:rect b="b" l="l" r="r" t="t"/>
              <a:pathLst>
                <a:path extrusionOk="0" h="500278" w="628754">
                  <a:moveTo>
                    <a:pt x="211260" y="500275"/>
                  </a:moveTo>
                  <a:lnTo>
                    <a:pt x="211260" y="500275"/>
                  </a:lnTo>
                  <a:cubicBezTo>
                    <a:pt x="210136" y="500200"/>
                    <a:pt x="209122" y="499580"/>
                    <a:pt x="208537" y="498614"/>
                  </a:cubicBezTo>
                  <a:lnTo>
                    <a:pt x="404" y="128592"/>
                  </a:lnTo>
                  <a:cubicBezTo>
                    <a:pt x="-135" y="127610"/>
                    <a:pt x="-135" y="126402"/>
                    <a:pt x="404" y="125420"/>
                  </a:cubicBezTo>
                  <a:cubicBezTo>
                    <a:pt x="838" y="124348"/>
                    <a:pt x="1823" y="123593"/>
                    <a:pt x="2975" y="123457"/>
                  </a:cubicBezTo>
                  <a:lnTo>
                    <a:pt x="624350" y="66"/>
                  </a:lnTo>
                  <a:cubicBezTo>
                    <a:pt x="625832" y="-221"/>
                    <a:pt x="627344" y="444"/>
                    <a:pt x="628131" y="1727"/>
                  </a:cubicBezTo>
                  <a:cubicBezTo>
                    <a:pt x="628963" y="2951"/>
                    <a:pt x="628963" y="4582"/>
                    <a:pt x="628131" y="5805"/>
                  </a:cubicBezTo>
                  <a:lnTo>
                    <a:pt x="213982" y="498916"/>
                  </a:lnTo>
                  <a:cubicBezTo>
                    <a:pt x="213365" y="499807"/>
                    <a:pt x="212340" y="500320"/>
                    <a:pt x="211260" y="500275"/>
                  </a:cubicBezTo>
                  <a:close/>
                  <a:moveTo>
                    <a:pt x="8572" y="129196"/>
                  </a:moveTo>
                  <a:lnTo>
                    <a:pt x="211865" y="490458"/>
                  </a:lnTo>
                  <a:lnTo>
                    <a:pt x="615425" y="882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1" name="Google Shape;771;p20"/>
            <p:cNvSpPr/>
            <p:nvPr/>
          </p:nvSpPr>
          <p:spPr>
            <a:xfrm>
              <a:off x="8239628" y="2554611"/>
              <a:ext cx="202304" cy="757930"/>
            </a:xfrm>
            <a:custGeom>
              <a:rect b="b" l="l" r="r" t="t"/>
              <a:pathLst>
                <a:path extrusionOk="0" h="757930" w="202304">
                  <a:moveTo>
                    <a:pt x="2682" y="757823"/>
                  </a:moveTo>
                  <a:lnTo>
                    <a:pt x="2682" y="757823"/>
                  </a:lnTo>
                  <a:cubicBezTo>
                    <a:pt x="776" y="757309"/>
                    <a:pt x="-374" y="755361"/>
                    <a:pt x="111" y="753443"/>
                  </a:cubicBezTo>
                  <a:lnTo>
                    <a:pt x="195387" y="2676"/>
                  </a:lnTo>
                  <a:cubicBezTo>
                    <a:pt x="195825" y="803"/>
                    <a:pt x="197701" y="-345"/>
                    <a:pt x="199577" y="93"/>
                  </a:cubicBezTo>
                  <a:cubicBezTo>
                    <a:pt x="199592" y="93"/>
                    <a:pt x="199607" y="108"/>
                    <a:pt x="199622" y="108"/>
                  </a:cubicBezTo>
                  <a:cubicBezTo>
                    <a:pt x="201528" y="622"/>
                    <a:pt x="202677" y="2570"/>
                    <a:pt x="202193" y="4488"/>
                  </a:cubicBezTo>
                  <a:lnTo>
                    <a:pt x="6917" y="755255"/>
                  </a:lnTo>
                  <a:cubicBezTo>
                    <a:pt x="6479" y="757128"/>
                    <a:pt x="4603" y="758276"/>
                    <a:pt x="2727" y="757838"/>
                  </a:cubicBezTo>
                  <a:cubicBezTo>
                    <a:pt x="2712" y="757838"/>
                    <a:pt x="2697" y="757823"/>
                    <a:pt x="2682" y="757823"/>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2" name="Google Shape;772;p20"/>
            <p:cNvSpPr/>
            <p:nvPr/>
          </p:nvSpPr>
          <p:spPr>
            <a:xfrm>
              <a:off x="8238884" y="2554682"/>
              <a:ext cx="1022622" cy="757759"/>
            </a:xfrm>
            <a:custGeom>
              <a:rect b="b" l="l" r="r" t="t"/>
              <a:pathLst>
                <a:path extrusionOk="0" h="757759" w="1022622">
                  <a:moveTo>
                    <a:pt x="3426" y="757752"/>
                  </a:moveTo>
                  <a:cubicBezTo>
                    <a:pt x="2624" y="757737"/>
                    <a:pt x="1867" y="757420"/>
                    <a:pt x="1308" y="756846"/>
                  </a:cubicBezTo>
                  <a:cubicBezTo>
                    <a:pt x="249" y="755970"/>
                    <a:pt x="-220" y="754565"/>
                    <a:pt x="98" y="753221"/>
                  </a:cubicBezTo>
                  <a:lnTo>
                    <a:pt x="195374" y="2454"/>
                  </a:lnTo>
                  <a:cubicBezTo>
                    <a:pt x="195540" y="1518"/>
                    <a:pt x="196160" y="732"/>
                    <a:pt x="197038" y="340"/>
                  </a:cubicBezTo>
                  <a:cubicBezTo>
                    <a:pt x="197885" y="-113"/>
                    <a:pt x="198913" y="-113"/>
                    <a:pt x="199760" y="340"/>
                  </a:cubicBezTo>
                  <a:lnTo>
                    <a:pt x="1020041" y="246820"/>
                  </a:lnTo>
                  <a:cubicBezTo>
                    <a:pt x="1021448" y="247288"/>
                    <a:pt x="1022446" y="248526"/>
                    <a:pt x="1022613" y="249991"/>
                  </a:cubicBezTo>
                  <a:cubicBezTo>
                    <a:pt x="1022718" y="251441"/>
                    <a:pt x="1021932" y="252801"/>
                    <a:pt x="1020646" y="253465"/>
                  </a:cubicBezTo>
                  <a:lnTo>
                    <a:pt x="5241" y="757299"/>
                  </a:lnTo>
                  <a:cubicBezTo>
                    <a:pt x="4696" y="757631"/>
                    <a:pt x="4061" y="757797"/>
                    <a:pt x="3426" y="757752"/>
                  </a:cubicBezTo>
                  <a:close/>
                  <a:moveTo>
                    <a:pt x="201878" y="7891"/>
                  </a:moveTo>
                  <a:lnTo>
                    <a:pt x="9476" y="747935"/>
                  </a:lnTo>
                  <a:lnTo>
                    <a:pt x="1010058" y="25120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3" name="Google Shape;773;p20"/>
            <p:cNvSpPr/>
            <p:nvPr/>
          </p:nvSpPr>
          <p:spPr>
            <a:xfrm>
              <a:off x="8238689" y="3305283"/>
              <a:ext cx="1197941" cy="960599"/>
            </a:xfrm>
            <a:custGeom>
              <a:rect b="b" l="l" r="r" t="t"/>
              <a:pathLst>
                <a:path extrusionOk="0" h="960599" w="1197941">
                  <a:moveTo>
                    <a:pt x="292829" y="960599"/>
                  </a:moveTo>
                  <a:cubicBezTo>
                    <a:pt x="291226" y="960599"/>
                    <a:pt x="289819" y="959557"/>
                    <a:pt x="289350" y="958032"/>
                  </a:cubicBezTo>
                  <a:lnTo>
                    <a:pt x="142" y="4584"/>
                  </a:lnTo>
                  <a:cubicBezTo>
                    <a:pt x="-282" y="3119"/>
                    <a:pt x="263" y="1548"/>
                    <a:pt x="1503" y="657"/>
                  </a:cubicBezTo>
                  <a:cubicBezTo>
                    <a:pt x="2729" y="-219"/>
                    <a:pt x="4362" y="-219"/>
                    <a:pt x="5587" y="657"/>
                  </a:cubicBezTo>
                  <a:lnTo>
                    <a:pt x="1196454" y="849291"/>
                  </a:lnTo>
                  <a:cubicBezTo>
                    <a:pt x="1197664" y="850137"/>
                    <a:pt x="1198208" y="851647"/>
                    <a:pt x="1197815" y="853067"/>
                  </a:cubicBezTo>
                  <a:cubicBezTo>
                    <a:pt x="1197483" y="854501"/>
                    <a:pt x="1196257" y="855544"/>
                    <a:pt x="1194790" y="855634"/>
                  </a:cubicBezTo>
                  <a:lnTo>
                    <a:pt x="292829" y="960599"/>
                  </a:lnTo>
                  <a:close/>
                  <a:moveTo>
                    <a:pt x="9974" y="12437"/>
                  </a:moveTo>
                  <a:lnTo>
                    <a:pt x="295250" y="953199"/>
                  </a:lnTo>
                  <a:lnTo>
                    <a:pt x="1184656" y="85019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4" name="Google Shape;774;p20"/>
            <p:cNvSpPr/>
            <p:nvPr/>
          </p:nvSpPr>
          <p:spPr>
            <a:xfrm>
              <a:off x="8238828" y="2801653"/>
              <a:ext cx="1197835" cy="1360070"/>
            </a:xfrm>
            <a:custGeom>
              <a:rect b="b" l="l" r="r" t="t"/>
              <a:pathLst>
                <a:path extrusionOk="0" h="1360070" w="1197835">
                  <a:moveTo>
                    <a:pt x="1194197" y="1359868"/>
                  </a:moveTo>
                  <a:cubicBezTo>
                    <a:pt x="1193562" y="1360080"/>
                    <a:pt x="1192866" y="1360080"/>
                    <a:pt x="1192231" y="1359868"/>
                  </a:cubicBezTo>
                  <a:lnTo>
                    <a:pt x="1515" y="510630"/>
                  </a:lnTo>
                  <a:cubicBezTo>
                    <a:pt x="517" y="509890"/>
                    <a:pt x="-43" y="508697"/>
                    <a:pt x="3" y="507459"/>
                  </a:cubicBezTo>
                  <a:cubicBezTo>
                    <a:pt x="169" y="506250"/>
                    <a:pt x="895" y="505193"/>
                    <a:pt x="1969" y="504589"/>
                  </a:cubicBezTo>
                  <a:lnTo>
                    <a:pt x="1017526" y="453"/>
                  </a:lnTo>
                  <a:cubicBezTo>
                    <a:pt x="1018494" y="-151"/>
                    <a:pt x="1019734" y="-151"/>
                    <a:pt x="1020702" y="453"/>
                  </a:cubicBezTo>
                  <a:cubicBezTo>
                    <a:pt x="1021761" y="982"/>
                    <a:pt x="1022502" y="1994"/>
                    <a:pt x="1022669" y="3172"/>
                  </a:cubicBezTo>
                  <a:lnTo>
                    <a:pt x="1197827" y="1356545"/>
                  </a:lnTo>
                  <a:cubicBezTo>
                    <a:pt x="1197918" y="1357950"/>
                    <a:pt x="1197222" y="1359294"/>
                    <a:pt x="1196012" y="1360019"/>
                  </a:cubicBezTo>
                  <a:cubicBezTo>
                    <a:pt x="1195407" y="1360125"/>
                    <a:pt x="1194772" y="1360064"/>
                    <a:pt x="1194197" y="1359868"/>
                  </a:cubicBezTo>
                  <a:close/>
                  <a:moveTo>
                    <a:pt x="10439" y="507157"/>
                  </a:moveTo>
                  <a:lnTo>
                    <a:pt x="1190264" y="1348088"/>
                  </a:lnTo>
                  <a:lnTo>
                    <a:pt x="1016164" y="876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5" name="Google Shape;775;p20"/>
            <p:cNvSpPr/>
            <p:nvPr/>
          </p:nvSpPr>
          <p:spPr>
            <a:xfrm>
              <a:off x="7907863" y="4258758"/>
              <a:ext cx="663790" cy="674989"/>
            </a:xfrm>
            <a:custGeom>
              <a:rect b="b" l="l" r="r" t="t"/>
              <a:pathLst>
                <a:path extrusionOk="0" h="674989" w="663790">
                  <a:moveTo>
                    <a:pt x="3490" y="674976"/>
                  </a:moveTo>
                  <a:cubicBezTo>
                    <a:pt x="2507" y="674916"/>
                    <a:pt x="1584" y="674493"/>
                    <a:pt x="919" y="673768"/>
                  </a:cubicBezTo>
                  <a:cubicBezTo>
                    <a:pt x="-306" y="672394"/>
                    <a:pt x="-306" y="670309"/>
                    <a:pt x="919" y="668935"/>
                  </a:cubicBezTo>
                  <a:lnTo>
                    <a:pt x="621083" y="1083"/>
                  </a:lnTo>
                  <a:cubicBezTo>
                    <a:pt x="622021" y="102"/>
                    <a:pt x="623428" y="-246"/>
                    <a:pt x="624714" y="177"/>
                  </a:cubicBezTo>
                  <a:cubicBezTo>
                    <a:pt x="626014" y="539"/>
                    <a:pt x="626997" y="1582"/>
                    <a:pt x="627285" y="2896"/>
                  </a:cubicBezTo>
                  <a:lnTo>
                    <a:pt x="663738" y="178694"/>
                  </a:lnTo>
                  <a:cubicBezTo>
                    <a:pt x="663965" y="180008"/>
                    <a:pt x="663436" y="181352"/>
                    <a:pt x="662377" y="182167"/>
                  </a:cubicBezTo>
                  <a:lnTo>
                    <a:pt x="6364" y="674221"/>
                  </a:lnTo>
                  <a:cubicBezTo>
                    <a:pt x="5517" y="674795"/>
                    <a:pt x="4504" y="675052"/>
                    <a:pt x="3490" y="674976"/>
                  </a:cubicBezTo>
                  <a:close/>
                  <a:moveTo>
                    <a:pt x="621083" y="10447"/>
                  </a:moveTo>
                  <a:lnTo>
                    <a:pt x="33742" y="644921"/>
                  </a:lnTo>
                  <a:lnTo>
                    <a:pt x="656478" y="17793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6" name="Google Shape;776;p20"/>
            <p:cNvSpPr/>
            <p:nvPr/>
          </p:nvSpPr>
          <p:spPr>
            <a:xfrm>
              <a:off x="7907905" y="4434669"/>
              <a:ext cx="1076930" cy="499518"/>
            </a:xfrm>
            <a:custGeom>
              <a:rect b="b" l="l" r="r" t="t"/>
              <a:pathLst>
                <a:path extrusionOk="0" h="499518" w="1076930">
                  <a:moveTo>
                    <a:pt x="3449" y="499065"/>
                  </a:moveTo>
                  <a:cubicBezTo>
                    <a:pt x="2073" y="499020"/>
                    <a:pt x="847" y="498204"/>
                    <a:pt x="273" y="496951"/>
                  </a:cubicBezTo>
                  <a:cubicBezTo>
                    <a:pt x="-332" y="495410"/>
                    <a:pt x="91" y="493658"/>
                    <a:pt x="1331" y="492571"/>
                  </a:cubicBezTo>
                  <a:lnTo>
                    <a:pt x="657344" y="668"/>
                  </a:lnTo>
                  <a:cubicBezTo>
                    <a:pt x="658675" y="-223"/>
                    <a:pt x="660400" y="-223"/>
                    <a:pt x="661731" y="668"/>
                  </a:cubicBezTo>
                  <a:lnTo>
                    <a:pt x="1075577" y="311940"/>
                  </a:lnTo>
                  <a:cubicBezTo>
                    <a:pt x="1076711" y="312770"/>
                    <a:pt x="1077195" y="314220"/>
                    <a:pt x="1076787" y="315564"/>
                  </a:cubicBezTo>
                  <a:cubicBezTo>
                    <a:pt x="1076469" y="316924"/>
                    <a:pt x="1075426" y="317966"/>
                    <a:pt x="1074064" y="318283"/>
                  </a:cubicBezTo>
                  <a:lnTo>
                    <a:pt x="4054" y="499518"/>
                  </a:lnTo>
                  <a:close/>
                  <a:moveTo>
                    <a:pt x="659613" y="7918"/>
                  </a:moveTo>
                  <a:lnTo>
                    <a:pt x="18575" y="490154"/>
                  </a:lnTo>
                  <a:lnTo>
                    <a:pt x="1065896" y="313148"/>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7" name="Google Shape;777;p20"/>
            <p:cNvSpPr/>
            <p:nvPr/>
          </p:nvSpPr>
          <p:spPr>
            <a:xfrm>
              <a:off x="7908465" y="4745056"/>
              <a:ext cx="1076985" cy="1124757"/>
            </a:xfrm>
            <a:custGeom>
              <a:rect b="b" l="l" r="r" t="t"/>
              <a:pathLst>
                <a:path extrusionOk="0" h="1124757" w="1076985">
                  <a:moveTo>
                    <a:pt x="1011638" y="1124758"/>
                  </a:moveTo>
                  <a:cubicBezTo>
                    <a:pt x="1010776" y="1124697"/>
                    <a:pt x="1009975" y="1124319"/>
                    <a:pt x="1009369" y="1123700"/>
                  </a:cubicBezTo>
                  <a:lnTo>
                    <a:pt x="1073" y="187318"/>
                  </a:lnTo>
                  <a:cubicBezTo>
                    <a:pt x="120" y="186442"/>
                    <a:pt x="-243" y="185083"/>
                    <a:pt x="166" y="183845"/>
                  </a:cubicBezTo>
                  <a:cubicBezTo>
                    <a:pt x="574" y="182591"/>
                    <a:pt x="1603" y="181624"/>
                    <a:pt x="2888" y="181277"/>
                  </a:cubicBezTo>
                  <a:lnTo>
                    <a:pt x="1072899" y="42"/>
                  </a:lnTo>
                  <a:cubicBezTo>
                    <a:pt x="1073942" y="-124"/>
                    <a:pt x="1075016" y="208"/>
                    <a:pt x="1075772" y="948"/>
                  </a:cubicBezTo>
                  <a:cubicBezTo>
                    <a:pt x="1076589" y="1673"/>
                    <a:pt x="1077028" y="2731"/>
                    <a:pt x="1076982" y="3818"/>
                  </a:cubicBezTo>
                  <a:lnTo>
                    <a:pt x="1015269" y="1121435"/>
                  </a:lnTo>
                  <a:cubicBezTo>
                    <a:pt x="1015178" y="1122794"/>
                    <a:pt x="1014286" y="1123987"/>
                    <a:pt x="1013000" y="1124455"/>
                  </a:cubicBezTo>
                  <a:close/>
                  <a:moveTo>
                    <a:pt x="11208" y="187318"/>
                  </a:moveTo>
                  <a:lnTo>
                    <a:pt x="1008613" y="1113430"/>
                  </a:lnTo>
                  <a:lnTo>
                    <a:pt x="1069117" y="865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8" name="Google Shape;778;p20"/>
            <p:cNvSpPr/>
            <p:nvPr/>
          </p:nvSpPr>
          <p:spPr>
            <a:xfrm>
              <a:off x="10929461" y="3247197"/>
              <a:ext cx="1239093" cy="1515428"/>
            </a:xfrm>
            <a:custGeom>
              <a:rect b="b" l="l" r="r" t="t"/>
              <a:pathLst>
                <a:path extrusionOk="0" h="1515428" w="1239093">
                  <a:moveTo>
                    <a:pt x="1237278" y="732636"/>
                  </a:moveTo>
                  <a:lnTo>
                    <a:pt x="9353" y="1504396"/>
                  </a:lnTo>
                  <a:lnTo>
                    <a:pt x="405804" y="9205"/>
                  </a:lnTo>
                  <a:lnTo>
                    <a:pt x="1239094" y="360651"/>
                  </a:lnTo>
                  <a:lnTo>
                    <a:pt x="1239094" y="353099"/>
                  </a:lnTo>
                  <a:lnTo>
                    <a:pt x="404897" y="295"/>
                  </a:lnTo>
                  <a:cubicBezTo>
                    <a:pt x="403929" y="-98"/>
                    <a:pt x="402840" y="-98"/>
                    <a:pt x="401872" y="295"/>
                  </a:cubicBezTo>
                  <a:cubicBezTo>
                    <a:pt x="400919" y="687"/>
                    <a:pt x="400238" y="1548"/>
                    <a:pt x="400057" y="2560"/>
                  </a:cubicBezTo>
                  <a:lnTo>
                    <a:pt x="126" y="1511494"/>
                  </a:lnTo>
                  <a:cubicBezTo>
                    <a:pt x="-267" y="1512914"/>
                    <a:pt x="277" y="1514424"/>
                    <a:pt x="1488" y="1515270"/>
                  </a:cubicBezTo>
                  <a:cubicBezTo>
                    <a:pt x="2183" y="1515481"/>
                    <a:pt x="2909" y="1515481"/>
                    <a:pt x="3605" y="1515270"/>
                  </a:cubicBezTo>
                  <a:cubicBezTo>
                    <a:pt x="4241" y="1515466"/>
                    <a:pt x="4936" y="1515466"/>
                    <a:pt x="5571" y="1515270"/>
                  </a:cubicBezTo>
                  <a:lnTo>
                    <a:pt x="1237127" y="74124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9" name="Google Shape;779;p20"/>
            <p:cNvSpPr/>
            <p:nvPr/>
          </p:nvSpPr>
          <p:spPr>
            <a:xfrm>
              <a:off x="10929338" y="3979983"/>
              <a:ext cx="1237249" cy="783089"/>
            </a:xfrm>
            <a:custGeom>
              <a:rect b="b" l="l" r="r" t="t"/>
              <a:pathLst>
                <a:path extrusionOk="0" h="783089" w="1237249">
                  <a:moveTo>
                    <a:pt x="1234073" y="644140"/>
                  </a:moveTo>
                  <a:lnTo>
                    <a:pt x="18551" y="774177"/>
                  </a:lnTo>
                  <a:lnTo>
                    <a:pt x="1237250" y="8458"/>
                  </a:lnTo>
                  <a:lnTo>
                    <a:pt x="1237250" y="0"/>
                  </a:lnTo>
                  <a:lnTo>
                    <a:pt x="1762" y="776593"/>
                  </a:lnTo>
                  <a:cubicBezTo>
                    <a:pt x="264" y="777333"/>
                    <a:pt x="-401" y="779130"/>
                    <a:pt x="249" y="780671"/>
                  </a:cubicBezTo>
                  <a:cubicBezTo>
                    <a:pt x="672" y="782151"/>
                    <a:pt x="2049" y="783148"/>
                    <a:pt x="3577" y="783087"/>
                  </a:cubicBezTo>
                  <a:lnTo>
                    <a:pt x="3577" y="783087"/>
                  </a:lnTo>
                  <a:lnTo>
                    <a:pt x="1233468" y="6513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0" name="Google Shape;780;p20"/>
            <p:cNvSpPr/>
            <p:nvPr/>
          </p:nvSpPr>
          <p:spPr>
            <a:xfrm>
              <a:off x="11329274" y="3247301"/>
              <a:ext cx="840792" cy="359790"/>
            </a:xfrm>
            <a:custGeom>
              <a:rect b="b" l="l" r="r" t="t"/>
              <a:pathLst>
                <a:path extrusionOk="0" h="359790" w="840792">
                  <a:moveTo>
                    <a:pt x="839431" y="352239"/>
                  </a:moveTo>
                  <a:lnTo>
                    <a:pt x="23991" y="8194"/>
                  </a:lnTo>
                  <a:lnTo>
                    <a:pt x="840792" y="56373"/>
                  </a:lnTo>
                  <a:lnTo>
                    <a:pt x="840792" y="49274"/>
                  </a:lnTo>
                  <a:lnTo>
                    <a:pt x="3722" y="39"/>
                  </a:lnTo>
                  <a:cubicBezTo>
                    <a:pt x="1982" y="-233"/>
                    <a:pt x="364" y="960"/>
                    <a:pt x="107" y="2697"/>
                  </a:cubicBezTo>
                  <a:cubicBezTo>
                    <a:pt x="92" y="2712"/>
                    <a:pt x="92" y="2742"/>
                    <a:pt x="92" y="2757"/>
                  </a:cubicBezTo>
                  <a:cubicBezTo>
                    <a:pt x="-286" y="4403"/>
                    <a:pt x="530" y="6095"/>
                    <a:pt x="2058" y="6835"/>
                  </a:cubicBezTo>
                  <a:lnTo>
                    <a:pt x="839129" y="35979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1" name="Google Shape;781;p20"/>
            <p:cNvSpPr/>
            <p:nvPr/>
          </p:nvSpPr>
          <p:spPr>
            <a:xfrm>
              <a:off x="6480246" y="5301490"/>
              <a:ext cx="1237253" cy="503229"/>
            </a:xfrm>
            <a:custGeom>
              <a:rect b="b" l="l" r="r" t="t"/>
              <a:pathLst>
                <a:path extrusionOk="0" h="503229" w="1237253">
                  <a:moveTo>
                    <a:pt x="3520" y="503230"/>
                  </a:moveTo>
                  <a:cubicBezTo>
                    <a:pt x="1516" y="503170"/>
                    <a:pt x="-59" y="501493"/>
                    <a:pt x="2" y="499499"/>
                  </a:cubicBezTo>
                  <a:cubicBezTo>
                    <a:pt x="26" y="498714"/>
                    <a:pt x="304" y="497959"/>
                    <a:pt x="797" y="497340"/>
                  </a:cubicBezTo>
                  <a:lnTo>
                    <a:pt x="414190" y="4078"/>
                  </a:lnTo>
                  <a:cubicBezTo>
                    <a:pt x="414870" y="3292"/>
                    <a:pt x="415869" y="2839"/>
                    <a:pt x="416912" y="2870"/>
                  </a:cubicBezTo>
                  <a:lnTo>
                    <a:pt x="1233714" y="0"/>
                  </a:lnTo>
                  <a:lnTo>
                    <a:pt x="1233714" y="0"/>
                  </a:lnTo>
                  <a:cubicBezTo>
                    <a:pt x="1235393" y="30"/>
                    <a:pt x="1236845" y="1223"/>
                    <a:pt x="1237193" y="2870"/>
                  </a:cubicBezTo>
                  <a:cubicBezTo>
                    <a:pt x="1237511" y="4561"/>
                    <a:pt x="1236543" y="6222"/>
                    <a:pt x="1234924" y="6797"/>
                  </a:cubicBezTo>
                  <a:lnTo>
                    <a:pt x="4881" y="502928"/>
                  </a:lnTo>
                  <a:close/>
                  <a:moveTo>
                    <a:pt x="418576" y="9968"/>
                  </a:moveTo>
                  <a:lnTo>
                    <a:pt x="15470" y="490997"/>
                  </a:lnTo>
                  <a:lnTo>
                    <a:pt x="1215412" y="770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2" name="Google Shape;782;p20"/>
            <p:cNvSpPr/>
            <p:nvPr/>
          </p:nvSpPr>
          <p:spPr>
            <a:xfrm>
              <a:off x="6480254" y="5301932"/>
              <a:ext cx="1237376" cy="1308685"/>
            </a:xfrm>
            <a:custGeom>
              <a:rect b="b" l="l" r="r" t="t"/>
              <a:pathLst>
                <a:path extrusionOk="0" h="1308685" w="1237376">
                  <a:moveTo>
                    <a:pt x="998346" y="1308680"/>
                  </a:moveTo>
                  <a:cubicBezTo>
                    <a:pt x="997559" y="1308726"/>
                    <a:pt x="996803" y="1308454"/>
                    <a:pt x="996228" y="1307925"/>
                  </a:cubicBezTo>
                  <a:lnTo>
                    <a:pt x="1394" y="501882"/>
                  </a:lnTo>
                  <a:cubicBezTo>
                    <a:pt x="384" y="501157"/>
                    <a:pt x="-141" y="499934"/>
                    <a:pt x="33" y="498710"/>
                  </a:cubicBezTo>
                  <a:cubicBezTo>
                    <a:pt x="183" y="497396"/>
                    <a:pt x="1061" y="496293"/>
                    <a:pt x="2302" y="495840"/>
                  </a:cubicBezTo>
                  <a:lnTo>
                    <a:pt x="1232496" y="464"/>
                  </a:lnTo>
                  <a:cubicBezTo>
                    <a:pt x="1233570" y="-155"/>
                    <a:pt x="1234901" y="-155"/>
                    <a:pt x="1235975" y="464"/>
                  </a:cubicBezTo>
                  <a:cubicBezTo>
                    <a:pt x="1237003" y="1295"/>
                    <a:pt x="1237533" y="2624"/>
                    <a:pt x="1237336" y="3938"/>
                  </a:cubicBezTo>
                  <a:lnTo>
                    <a:pt x="1001976" y="1305962"/>
                  </a:lnTo>
                  <a:cubicBezTo>
                    <a:pt x="1001674" y="1307170"/>
                    <a:pt x="1000842" y="1308167"/>
                    <a:pt x="999707" y="1308680"/>
                  </a:cubicBezTo>
                  <a:close/>
                  <a:moveTo>
                    <a:pt x="10470" y="500220"/>
                  </a:moveTo>
                  <a:lnTo>
                    <a:pt x="995926" y="1299317"/>
                  </a:lnTo>
                  <a:lnTo>
                    <a:pt x="1229168" y="937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3" name="Google Shape;783;p20"/>
            <p:cNvSpPr/>
            <p:nvPr/>
          </p:nvSpPr>
          <p:spPr>
            <a:xfrm>
              <a:off x="6894370" y="4926713"/>
              <a:ext cx="1021680" cy="384896"/>
            </a:xfrm>
            <a:custGeom>
              <a:rect b="b" l="l" r="r" t="t"/>
              <a:pathLst>
                <a:path extrusionOk="0" h="384896" w="1021680">
                  <a:moveTo>
                    <a:pt x="3545" y="384746"/>
                  </a:moveTo>
                  <a:cubicBezTo>
                    <a:pt x="1836" y="384776"/>
                    <a:pt x="368" y="383552"/>
                    <a:pt x="66" y="381876"/>
                  </a:cubicBezTo>
                  <a:cubicBezTo>
                    <a:pt x="-267" y="380154"/>
                    <a:pt x="686" y="378433"/>
                    <a:pt x="2335" y="377798"/>
                  </a:cubicBezTo>
                  <a:lnTo>
                    <a:pt x="1017135" y="225"/>
                  </a:lnTo>
                  <a:cubicBezTo>
                    <a:pt x="1018542" y="-304"/>
                    <a:pt x="1020115" y="119"/>
                    <a:pt x="1021068" y="1282"/>
                  </a:cubicBezTo>
                  <a:cubicBezTo>
                    <a:pt x="1021885" y="2460"/>
                    <a:pt x="1021885" y="4031"/>
                    <a:pt x="1021068" y="5209"/>
                  </a:cubicBezTo>
                  <a:lnTo>
                    <a:pt x="823069" y="380064"/>
                  </a:lnTo>
                  <a:cubicBezTo>
                    <a:pt x="822510" y="381227"/>
                    <a:pt x="821345" y="381982"/>
                    <a:pt x="820044" y="382027"/>
                  </a:cubicBezTo>
                  <a:lnTo>
                    <a:pt x="3242" y="384896"/>
                  </a:lnTo>
                  <a:close/>
                  <a:moveTo>
                    <a:pt x="1010934" y="10042"/>
                  </a:moveTo>
                  <a:lnTo>
                    <a:pt x="23360" y="377496"/>
                  </a:lnTo>
                  <a:lnTo>
                    <a:pt x="818229" y="374778"/>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4" name="Google Shape;784;p20"/>
            <p:cNvSpPr/>
            <p:nvPr/>
          </p:nvSpPr>
          <p:spPr>
            <a:xfrm>
              <a:off x="7475069" y="5302140"/>
              <a:ext cx="1448664" cy="1308620"/>
            </a:xfrm>
            <a:custGeom>
              <a:rect b="b" l="l" r="r" t="t"/>
              <a:pathLst>
                <a:path extrusionOk="0" h="1308620" w="1448664">
                  <a:moveTo>
                    <a:pt x="3531" y="1308473"/>
                  </a:moveTo>
                  <a:cubicBezTo>
                    <a:pt x="2835" y="1308669"/>
                    <a:pt x="2109" y="1308669"/>
                    <a:pt x="1413" y="1308473"/>
                  </a:cubicBezTo>
                  <a:cubicBezTo>
                    <a:pt x="354" y="1307657"/>
                    <a:pt x="-175" y="1306313"/>
                    <a:pt x="52" y="1304999"/>
                  </a:cubicBezTo>
                  <a:lnTo>
                    <a:pt x="235563" y="2824"/>
                  </a:lnTo>
                  <a:cubicBezTo>
                    <a:pt x="235699" y="1752"/>
                    <a:pt x="236380" y="831"/>
                    <a:pt x="237378" y="408"/>
                  </a:cubicBezTo>
                  <a:cubicBezTo>
                    <a:pt x="238361" y="-136"/>
                    <a:pt x="239571" y="-136"/>
                    <a:pt x="240554" y="408"/>
                  </a:cubicBezTo>
                  <a:lnTo>
                    <a:pt x="1446547" y="561633"/>
                  </a:lnTo>
                  <a:cubicBezTo>
                    <a:pt x="1447818" y="562176"/>
                    <a:pt x="1448650" y="563415"/>
                    <a:pt x="1448665" y="564804"/>
                  </a:cubicBezTo>
                  <a:cubicBezTo>
                    <a:pt x="1448680" y="566148"/>
                    <a:pt x="1447908" y="567387"/>
                    <a:pt x="1446698" y="567976"/>
                  </a:cubicBezTo>
                  <a:lnTo>
                    <a:pt x="5195" y="1308171"/>
                  </a:lnTo>
                  <a:cubicBezTo>
                    <a:pt x="4680" y="1308428"/>
                    <a:pt x="4105" y="1308533"/>
                    <a:pt x="3531" y="1308473"/>
                  </a:cubicBezTo>
                  <a:close/>
                  <a:moveTo>
                    <a:pt x="241613" y="8110"/>
                  </a:moveTo>
                  <a:lnTo>
                    <a:pt x="8371" y="1299109"/>
                  </a:lnTo>
                  <a:lnTo>
                    <a:pt x="1437018" y="56480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5" name="Google Shape;785;p20"/>
            <p:cNvSpPr/>
            <p:nvPr/>
          </p:nvSpPr>
          <p:spPr>
            <a:xfrm>
              <a:off x="7710448" y="4927033"/>
              <a:ext cx="1213295" cy="943535"/>
            </a:xfrm>
            <a:custGeom>
              <a:rect b="b" l="l" r="r" t="t"/>
              <a:pathLst>
                <a:path extrusionOk="0" h="943535" w="1213295">
                  <a:moveTo>
                    <a:pt x="1209656" y="942781"/>
                  </a:moveTo>
                  <a:lnTo>
                    <a:pt x="1208295" y="942781"/>
                  </a:lnTo>
                  <a:lnTo>
                    <a:pt x="2151" y="381707"/>
                  </a:lnTo>
                  <a:cubicBezTo>
                    <a:pt x="381" y="380982"/>
                    <a:pt x="-466" y="378943"/>
                    <a:pt x="260" y="377176"/>
                  </a:cubicBezTo>
                  <a:cubicBezTo>
                    <a:pt x="320" y="377010"/>
                    <a:pt x="396" y="376874"/>
                    <a:pt x="487" y="376723"/>
                  </a:cubicBezTo>
                  <a:lnTo>
                    <a:pt x="198486" y="1868"/>
                  </a:lnTo>
                  <a:cubicBezTo>
                    <a:pt x="198955" y="916"/>
                    <a:pt x="199862" y="236"/>
                    <a:pt x="200906" y="55"/>
                  </a:cubicBezTo>
                  <a:cubicBezTo>
                    <a:pt x="201995" y="-141"/>
                    <a:pt x="203129" y="191"/>
                    <a:pt x="203931" y="961"/>
                  </a:cubicBezTo>
                  <a:lnTo>
                    <a:pt x="1212227" y="937343"/>
                  </a:lnTo>
                  <a:cubicBezTo>
                    <a:pt x="1213649" y="938763"/>
                    <a:pt x="1213649" y="941059"/>
                    <a:pt x="1212242" y="942464"/>
                  </a:cubicBezTo>
                  <a:cubicBezTo>
                    <a:pt x="1211547" y="943158"/>
                    <a:pt x="1210624" y="943536"/>
                    <a:pt x="1209656" y="943536"/>
                  </a:cubicBezTo>
                  <a:close/>
                  <a:moveTo>
                    <a:pt x="8504" y="376269"/>
                  </a:moveTo>
                  <a:lnTo>
                    <a:pt x="1190900" y="926469"/>
                  </a:lnTo>
                  <a:lnTo>
                    <a:pt x="202570" y="881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6" name="Google Shape;786;p20"/>
            <p:cNvSpPr/>
            <p:nvPr/>
          </p:nvSpPr>
          <p:spPr>
            <a:xfrm>
              <a:off x="11730175" y="4956690"/>
              <a:ext cx="431573" cy="411554"/>
            </a:xfrm>
            <a:custGeom>
              <a:rect b="b" l="l" r="r" t="t"/>
              <a:pathLst>
                <a:path extrusionOk="0" h="411554" w="431573">
                  <a:moveTo>
                    <a:pt x="429455" y="404003"/>
                  </a:moveTo>
                  <a:lnTo>
                    <a:pt x="11828" y="248745"/>
                  </a:lnTo>
                  <a:lnTo>
                    <a:pt x="431573" y="8156"/>
                  </a:lnTo>
                  <a:lnTo>
                    <a:pt x="431573" y="0"/>
                  </a:lnTo>
                  <a:lnTo>
                    <a:pt x="1693" y="246329"/>
                  </a:lnTo>
                  <a:cubicBezTo>
                    <a:pt x="514" y="246993"/>
                    <a:pt x="-152" y="248307"/>
                    <a:pt x="30" y="249652"/>
                  </a:cubicBezTo>
                  <a:cubicBezTo>
                    <a:pt x="45" y="251041"/>
                    <a:pt x="952" y="252280"/>
                    <a:pt x="2298" y="252672"/>
                  </a:cubicBezTo>
                  <a:lnTo>
                    <a:pt x="429455" y="4115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7" name="Google Shape;787;p20"/>
            <p:cNvSpPr/>
            <p:nvPr/>
          </p:nvSpPr>
          <p:spPr>
            <a:xfrm>
              <a:off x="8434102" y="2007116"/>
              <a:ext cx="826746" cy="554424"/>
            </a:xfrm>
            <a:custGeom>
              <a:rect b="b" l="l" r="r" t="t"/>
              <a:pathLst>
                <a:path extrusionOk="0" h="554424" w="826746">
                  <a:moveTo>
                    <a:pt x="3484" y="554400"/>
                  </a:moveTo>
                  <a:cubicBezTo>
                    <a:pt x="2335" y="554430"/>
                    <a:pt x="1246" y="553856"/>
                    <a:pt x="610" y="552890"/>
                  </a:cubicBezTo>
                  <a:cubicBezTo>
                    <a:pt x="-479" y="551304"/>
                    <a:pt x="-71" y="549144"/>
                    <a:pt x="1518" y="548057"/>
                  </a:cubicBezTo>
                  <a:cubicBezTo>
                    <a:pt x="1518" y="548057"/>
                    <a:pt x="1518" y="548057"/>
                    <a:pt x="1518" y="548057"/>
                  </a:cubicBezTo>
                  <a:lnTo>
                    <a:pt x="821194" y="575"/>
                  </a:lnTo>
                  <a:cubicBezTo>
                    <a:pt x="822872" y="-497"/>
                    <a:pt x="825096" y="-29"/>
                    <a:pt x="826185" y="1633"/>
                  </a:cubicBezTo>
                  <a:cubicBezTo>
                    <a:pt x="827229" y="3234"/>
                    <a:pt x="826775" y="5393"/>
                    <a:pt x="825172" y="6435"/>
                  </a:cubicBezTo>
                  <a:cubicBezTo>
                    <a:pt x="825156" y="6450"/>
                    <a:pt x="825141" y="6450"/>
                    <a:pt x="825126" y="6466"/>
                  </a:cubicBezTo>
                  <a:lnTo>
                    <a:pt x="5451" y="553947"/>
                  </a:lnTo>
                  <a:cubicBezTo>
                    <a:pt x="4876" y="554324"/>
                    <a:pt x="4180" y="554491"/>
                    <a:pt x="3484" y="55440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8" name="Google Shape;788;p20"/>
            <p:cNvSpPr/>
            <p:nvPr/>
          </p:nvSpPr>
          <p:spPr>
            <a:xfrm>
              <a:off x="8434692" y="2007401"/>
              <a:ext cx="826804" cy="800842"/>
            </a:xfrm>
            <a:custGeom>
              <a:rect b="b" l="l" r="r" t="t"/>
              <a:pathLst>
                <a:path extrusionOk="0" h="800842" w="826804">
                  <a:moveTo>
                    <a:pt x="822872" y="800746"/>
                  </a:moveTo>
                  <a:lnTo>
                    <a:pt x="822872" y="800746"/>
                  </a:lnTo>
                  <a:lnTo>
                    <a:pt x="2440" y="554115"/>
                  </a:lnTo>
                  <a:cubicBezTo>
                    <a:pt x="1139" y="553708"/>
                    <a:pt x="201" y="552590"/>
                    <a:pt x="20" y="551246"/>
                  </a:cubicBezTo>
                  <a:cubicBezTo>
                    <a:pt x="-116" y="549947"/>
                    <a:pt x="458" y="548678"/>
                    <a:pt x="1532" y="547923"/>
                  </a:cubicBezTo>
                  <a:lnTo>
                    <a:pt x="821208" y="442"/>
                  </a:lnTo>
                  <a:cubicBezTo>
                    <a:pt x="822342" y="-147"/>
                    <a:pt x="823704" y="-147"/>
                    <a:pt x="824838" y="442"/>
                  </a:cubicBezTo>
                  <a:cubicBezTo>
                    <a:pt x="826048" y="1031"/>
                    <a:pt x="826819" y="2269"/>
                    <a:pt x="826805" y="3613"/>
                  </a:cubicBezTo>
                  <a:lnTo>
                    <a:pt x="826805" y="797575"/>
                  </a:lnTo>
                  <a:cubicBezTo>
                    <a:pt x="826789" y="798677"/>
                    <a:pt x="826215" y="799689"/>
                    <a:pt x="825292" y="800293"/>
                  </a:cubicBezTo>
                  <a:cubicBezTo>
                    <a:pt x="824596" y="800792"/>
                    <a:pt x="823704" y="800973"/>
                    <a:pt x="822872" y="800746"/>
                  </a:cubicBezTo>
                  <a:close/>
                  <a:moveTo>
                    <a:pt x="10910" y="549434"/>
                  </a:moveTo>
                  <a:lnTo>
                    <a:pt x="819393" y="792440"/>
                  </a:lnTo>
                  <a:lnTo>
                    <a:pt x="819393" y="995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9" name="Google Shape;789;p20"/>
            <p:cNvSpPr/>
            <p:nvPr/>
          </p:nvSpPr>
          <p:spPr>
            <a:xfrm>
              <a:off x="9254084" y="2007774"/>
              <a:ext cx="822096" cy="800519"/>
            </a:xfrm>
            <a:custGeom>
              <a:rect b="b" l="l" r="r" t="t"/>
              <a:pathLst>
                <a:path extrusionOk="0" h="800519" w="822096">
                  <a:moveTo>
                    <a:pt x="3480" y="800373"/>
                  </a:moveTo>
                  <a:cubicBezTo>
                    <a:pt x="2890" y="800569"/>
                    <a:pt x="2255" y="800569"/>
                    <a:pt x="1665" y="800373"/>
                  </a:cubicBezTo>
                  <a:cubicBezTo>
                    <a:pt x="621" y="799798"/>
                    <a:pt x="-29" y="798696"/>
                    <a:pt x="1" y="797503"/>
                  </a:cubicBezTo>
                  <a:lnTo>
                    <a:pt x="1" y="3542"/>
                  </a:lnTo>
                  <a:cubicBezTo>
                    <a:pt x="-14" y="2318"/>
                    <a:pt x="606" y="1155"/>
                    <a:pt x="1665" y="521"/>
                  </a:cubicBezTo>
                  <a:cubicBezTo>
                    <a:pt x="2724" y="-174"/>
                    <a:pt x="4085" y="-174"/>
                    <a:pt x="5144" y="521"/>
                  </a:cubicBezTo>
                  <a:lnTo>
                    <a:pt x="820282" y="428991"/>
                  </a:lnTo>
                  <a:cubicBezTo>
                    <a:pt x="821416" y="429716"/>
                    <a:pt x="822097" y="430970"/>
                    <a:pt x="822097" y="432314"/>
                  </a:cubicBezTo>
                  <a:cubicBezTo>
                    <a:pt x="822067" y="433658"/>
                    <a:pt x="821235" y="434851"/>
                    <a:pt x="819979" y="435334"/>
                  </a:cubicBezTo>
                  <a:lnTo>
                    <a:pt x="5900" y="800070"/>
                  </a:lnTo>
                  <a:close/>
                  <a:moveTo>
                    <a:pt x="6506" y="8828"/>
                  </a:moveTo>
                  <a:lnTo>
                    <a:pt x="6506" y="791311"/>
                  </a:lnTo>
                  <a:lnTo>
                    <a:pt x="808937" y="4318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0" name="Google Shape;790;p20"/>
            <p:cNvSpPr/>
            <p:nvPr/>
          </p:nvSpPr>
          <p:spPr>
            <a:xfrm>
              <a:off x="9253725" y="825732"/>
              <a:ext cx="821842" cy="1617733"/>
            </a:xfrm>
            <a:custGeom>
              <a:rect b="b" l="l" r="r" t="t"/>
              <a:pathLst>
                <a:path extrusionOk="0" h="1617733" w="821842">
                  <a:moveTo>
                    <a:pt x="818220" y="1617679"/>
                  </a:moveTo>
                  <a:lnTo>
                    <a:pt x="816707" y="1617679"/>
                  </a:lnTo>
                  <a:lnTo>
                    <a:pt x="1872" y="1188454"/>
                  </a:lnTo>
                  <a:cubicBezTo>
                    <a:pt x="314" y="1187593"/>
                    <a:pt x="-381" y="1185750"/>
                    <a:pt x="208" y="1184074"/>
                  </a:cubicBezTo>
                  <a:lnTo>
                    <a:pt x="426458" y="2420"/>
                  </a:lnTo>
                  <a:cubicBezTo>
                    <a:pt x="426942" y="921"/>
                    <a:pt x="428364" y="-70"/>
                    <a:pt x="429937" y="4"/>
                  </a:cubicBezTo>
                  <a:cubicBezTo>
                    <a:pt x="431495" y="172"/>
                    <a:pt x="432796" y="1238"/>
                    <a:pt x="433265" y="2722"/>
                  </a:cubicBezTo>
                  <a:lnTo>
                    <a:pt x="821699" y="1613601"/>
                  </a:lnTo>
                  <a:cubicBezTo>
                    <a:pt x="822107" y="1614946"/>
                    <a:pt x="821623" y="1616396"/>
                    <a:pt x="820489" y="1617226"/>
                  </a:cubicBezTo>
                  <a:cubicBezTo>
                    <a:pt x="819824" y="1617664"/>
                    <a:pt x="819007" y="1617830"/>
                    <a:pt x="818220" y="1617679"/>
                  </a:cubicBezTo>
                  <a:close/>
                  <a:moveTo>
                    <a:pt x="7922" y="1183319"/>
                  </a:moveTo>
                  <a:lnTo>
                    <a:pt x="813077" y="1607107"/>
                  </a:lnTo>
                  <a:lnTo>
                    <a:pt x="429029" y="1556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1" name="Google Shape;791;p20"/>
            <p:cNvSpPr/>
            <p:nvPr/>
          </p:nvSpPr>
          <p:spPr>
            <a:xfrm>
              <a:off x="11365282" y="5202526"/>
              <a:ext cx="792986" cy="1189241"/>
            </a:xfrm>
            <a:custGeom>
              <a:rect b="b" l="l" r="r" t="t"/>
              <a:pathLst>
                <a:path extrusionOk="0" h="1189241" w="792986">
                  <a:moveTo>
                    <a:pt x="791777" y="649467"/>
                  </a:moveTo>
                  <a:lnTo>
                    <a:pt x="9916" y="1177012"/>
                  </a:lnTo>
                  <a:lnTo>
                    <a:pt x="370367" y="11065"/>
                  </a:lnTo>
                  <a:lnTo>
                    <a:pt x="792986" y="554016"/>
                  </a:lnTo>
                  <a:lnTo>
                    <a:pt x="792986" y="542538"/>
                  </a:lnTo>
                  <a:lnTo>
                    <a:pt x="371880" y="1400"/>
                  </a:lnTo>
                  <a:cubicBezTo>
                    <a:pt x="371048" y="372"/>
                    <a:pt x="369717" y="-156"/>
                    <a:pt x="368401" y="40"/>
                  </a:cubicBezTo>
                  <a:cubicBezTo>
                    <a:pt x="367115" y="267"/>
                    <a:pt x="366057" y="1203"/>
                    <a:pt x="365678" y="2457"/>
                  </a:cubicBezTo>
                  <a:lnTo>
                    <a:pt x="84" y="1184564"/>
                  </a:lnTo>
                  <a:cubicBezTo>
                    <a:pt x="-219" y="1185983"/>
                    <a:pt x="311" y="1187448"/>
                    <a:pt x="1445" y="1188339"/>
                  </a:cubicBezTo>
                  <a:cubicBezTo>
                    <a:pt x="2051" y="1188808"/>
                    <a:pt x="2791" y="1189079"/>
                    <a:pt x="3563" y="1189094"/>
                  </a:cubicBezTo>
                  <a:cubicBezTo>
                    <a:pt x="4198" y="1189291"/>
                    <a:pt x="4894" y="1189291"/>
                    <a:pt x="5529" y="1189094"/>
                  </a:cubicBezTo>
                  <a:lnTo>
                    <a:pt x="792079" y="65867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2" name="Google Shape;792;p20"/>
            <p:cNvSpPr/>
            <p:nvPr/>
          </p:nvSpPr>
          <p:spPr>
            <a:xfrm>
              <a:off x="11364689" y="5852596"/>
              <a:ext cx="792369" cy="734455"/>
            </a:xfrm>
            <a:custGeom>
              <a:rect b="b" l="l" r="r" t="t"/>
              <a:pathLst>
                <a:path extrusionOk="0" h="734455" w="792369">
                  <a:moveTo>
                    <a:pt x="788739" y="726602"/>
                  </a:moveTo>
                  <a:lnTo>
                    <a:pt x="12172" y="533889"/>
                  </a:lnTo>
                  <a:lnTo>
                    <a:pt x="792370" y="8609"/>
                  </a:lnTo>
                  <a:lnTo>
                    <a:pt x="792370" y="0"/>
                  </a:lnTo>
                  <a:lnTo>
                    <a:pt x="1585" y="533134"/>
                  </a:lnTo>
                  <a:cubicBezTo>
                    <a:pt x="374" y="533919"/>
                    <a:pt x="-216" y="535354"/>
                    <a:pt x="72" y="536758"/>
                  </a:cubicBezTo>
                  <a:cubicBezTo>
                    <a:pt x="253" y="538133"/>
                    <a:pt x="1282" y="539220"/>
                    <a:pt x="2643" y="539477"/>
                  </a:cubicBezTo>
                  <a:lnTo>
                    <a:pt x="789193" y="73445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3" name="Google Shape;793;p20"/>
            <p:cNvSpPr/>
            <p:nvPr/>
          </p:nvSpPr>
          <p:spPr>
            <a:xfrm>
              <a:off x="11730072" y="5202481"/>
              <a:ext cx="429557" cy="554060"/>
            </a:xfrm>
            <a:custGeom>
              <a:rect b="b" l="l" r="r" t="t"/>
              <a:pathLst>
                <a:path extrusionOk="0" h="554060" w="429557">
                  <a:moveTo>
                    <a:pt x="427592" y="542583"/>
                  </a:moveTo>
                  <a:lnTo>
                    <a:pt x="14048" y="11261"/>
                  </a:lnTo>
                  <a:lnTo>
                    <a:pt x="429558" y="165764"/>
                  </a:lnTo>
                  <a:lnTo>
                    <a:pt x="429558" y="158213"/>
                  </a:lnTo>
                  <a:lnTo>
                    <a:pt x="4821" y="236"/>
                  </a:lnTo>
                  <a:cubicBezTo>
                    <a:pt x="3339" y="-338"/>
                    <a:pt x="1660" y="161"/>
                    <a:pt x="737" y="1445"/>
                  </a:cubicBezTo>
                  <a:cubicBezTo>
                    <a:pt x="-246" y="2743"/>
                    <a:pt x="-246" y="4525"/>
                    <a:pt x="737" y="5824"/>
                  </a:cubicBezTo>
                  <a:lnTo>
                    <a:pt x="427441" y="5540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4" name="Google Shape;794;p20"/>
            <p:cNvSpPr/>
            <p:nvPr/>
          </p:nvSpPr>
          <p:spPr>
            <a:xfrm>
              <a:off x="11525701" y="257110"/>
              <a:ext cx="74117" cy="74004"/>
            </a:xfrm>
            <a:custGeom>
              <a:rect b="b" l="l" r="r" t="t"/>
              <a:pathLst>
                <a:path extrusionOk="0" h="74004" w="74117">
                  <a:moveTo>
                    <a:pt x="37210" y="0"/>
                  </a:moveTo>
                  <a:cubicBezTo>
                    <a:pt x="16745" y="-83"/>
                    <a:pt x="91" y="16416"/>
                    <a:pt x="0" y="36851"/>
                  </a:cubicBezTo>
                  <a:cubicBezTo>
                    <a:pt x="-75" y="57287"/>
                    <a:pt x="16442" y="73921"/>
                    <a:pt x="36908" y="74004"/>
                  </a:cubicBezTo>
                  <a:cubicBezTo>
                    <a:pt x="57373" y="74087"/>
                    <a:pt x="74026" y="57589"/>
                    <a:pt x="74117" y="37154"/>
                  </a:cubicBezTo>
                  <a:cubicBezTo>
                    <a:pt x="74208" y="16718"/>
                    <a:pt x="57675" y="84"/>
                    <a:pt x="37210" y="0"/>
                  </a:cubicBezTo>
                  <a:cubicBezTo>
                    <a:pt x="37210" y="0"/>
                    <a:pt x="37210" y="0"/>
                    <a:pt x="37210"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5" name="Google Shape;795;p20"/>
            <p:cNvSpPr/>
            <p:nvPr/>
          </p:nvSpPr>
          <p:spPr>
            <a:xfrm>
              <a:off x="11511178" y="242911"/>
              <a:ext cx="102556" cy="102397"/>
            </a:xfrm>
            <a:custGeom>
              <a:rect b="b" l="l" r="r" t="t"/>
              <a:pathLst>
                <a:path extrusionOk="0" h="102397" w="102556">
                  <a:moveTo>
                    <a:pt x="51733" y="14199"/>
                  </a:moveTo>
                  <a:cubicBezTo>
                    <a:pt x="72198" y="13866"/>
                    <a:pt x="89064" y="30160"/>
                    <a:pt x="89396" y="50593"/>
                  </a:cubicBezTo>
                  <a:cubicBezTo>
                    <a:pt x="89729" y="71026"/>
                    <a:pt x="73408" y="87860"/>
                    <a:pt x="52943" y="88193"/>
                  </a:cubicBezTo>
                  <a:cubicBezTo>
                    <a:pt x="32477" y="88526"/>
                    <a:pt x="15612" y="72232"/>
                    <a:pt x="15279" y="51799"/>
                  </a:cubicBezTo>
                  <a:cubicBezTo>
                    <a:pt x="15279" y="51499"/>
                    <a:pt x="15279" y="51199"/>
                    <a:pt x="15279" y="50899"/>
                  </a:cubicBezTo>
                  <a:cubicBezTo>
                    <a:pt x="15521" y="30848"/>
                    <a:pt x="31661" y="14605"/>
                    <a:pt x="51733" y="14199"/>
                  </a:cubicBezTo>
                  <a:moveTo>
                    <a:pt x="51733" y="2"/>
                  </a:moveTo>
                  <a:cubicBezTo>
                    <a:pt x="23417" y="-248"/>
                    <a:pt x="259" y="22471"/>
                    <a:pt x="2" y="50746"/>
                  </a:cubicBezTo>
                  <a:cubicBezTo>
                    <a:pt x="-240" y="79021"/>
                    <a:pt x="22509" y="102146"/>
                    <a:pt x="50825" y="102396"/>
                  </a:cubicBezTo>
                  <a:cubicBezTo>
                    <a:pt x="79141" y="102646"/>
                    <a:pt x="102299" y="79927"/>
                    <a:pt x="102556" y="51652"/>
                  </a:cubicBezTo>
                  <a:cubicBezTo>
                    <a:pt x="102556" y="51552"/>
                    <a:pt x="102556" y="51452"/>
                    <a:pt x="102556" y="51352"/>
                  </a:cubicBezTo>
                  <a:cubicBezTo>
                    <a:pt x="102647" y="23251"/>
                    <a:pt x="80034" y="333"/>
                    <a:pt x="51884"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6" name="Google Shape;796;p20"/>
            <p:cNvSpPr/>
            <p:nvPr/>
          </p:nvSpPr>
          <p:spPr>
            <a:xfrm>
              <a:off x="5732964" y="6291034"/>
              <a:ext cx="42911" cy="45308"/>
            </a:xfrm>
            <a:custGeom>
              <a:rect b="b" l="l" r="r" t="t"/>
              <a:pathLst>
                <a:path extrusionOk="0" h="45308" w="42911">
                  <a:moveTo>
                    <a:pt x="20218" y="0"/>
                  </a:moveTo>
                  <a:cubicBezTo>
                    <a:pt x="7688" y="1450"/>
                    <a:pt x="-1296" y="12762"/>
                    <a:pt x="153" y="25267"/>
                  </a:cubicBezTo>
                  <a:cubicBezTo>
                    <a:pt x="1373" y="35794"/>
                    <a:pt x="9683" y="44086"/>
                    <a:pt x="20218" y="45309"/>
                  </a:cubicBezTo>
                  <a:cubicBezTo>
                    <a:pt x="32452" y="45158"/>
                    <a:pt x="42424" y="35462"/>
                    <a:pt x="42907" y="23259"/>
                  </a:cubicBezTo>
                  <a:cubicBezTo>
                    <a:pt x="43158" y="10663"/>
                    <a:pt x="33137" y="257"/>
                    <a:pt x="20525" y="0"/>
                  </a:cubicBezTo>
                  <a:cubicBezTo>
                    <a:pt x="20424" y="0"/>
                    <a:pt x="20321" y="0"/>
                    <a:pt x="20218"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7" name="Google Shape;797;p20"/>
            <p:cNvSpPr/>
            <p:nvPr/>
          </p:nvSpPr>
          <p:spPr>
            <a:xfrm>
              <a:off x="5715974" y="6276986"/>
              <a:ext cx="74115" cy="74009"/>
            </a:xfrm>
            <a:custGeom>
              <a:rect b="b" l="l" r="r" t="t"/>
              <a:pathLst>
                <a:path extrusionOk="0" h="74009" w="74115">
                  <a:moveTo>
                    <a:pt x="37208" y="14049"/>
                  </a:moveTo>
                  <a:cubicBezTo>
                    <a:pt x="49763" y="14124"/>
                    <a:pt x="59897" y="24319"/>
                    <a:pt x="59897" y="36854"/>
                  </a:cubicBezTo>
                  <a:cubicBezTo>
                    <a:pt x="61346" y="49359"/>
                    <a:pt x="52363" y="60687"/>
                    <a:pt x="39833" y="62121"/>
                  </a:cubicBezTo>
                  <a:cubicBezTo>
                    <a:pt x="27302" y="63571"/>
                    <a:pt x="15968" y="54600"/>
                    <a:pt x="14519" y="42095"/>
                  </a:cubicBezTo>
                  <a:cubicBezTo>
                    <a:pt x="14318" y="40358"/>
                    <a:pt x="14318" y="38591"/>
                    <a:pt x="14519" y="36854"/>
                  </a:cubicBezTo>
                  <a:cubicBezTo>
                    <a:pt x="14518" y="24349"/>
                    <a:pt x="24675" y="14200"/>
                    <a:pt x="37207" y="14200"/>
                  </a:cubicBezTo>
                  <a:cubicBezTo>
                    <a:pt x="37308" y="14200"/>
                    <a:pt x="37409" y="14200"/>
                    <a:pt x="37511" y="14200"/>
                  </a:cubicBezTo>
                  <a:moveTo>
                    <a:pt x="37511" y="3"/>
                  </a:moveTo>
                  <a:cubicBezTo>
                    <a:pt x="17045" y="-254"/>
                    <a:pt x="252" y="16118"/>
                    <a:pt x="3" y="36552"/>
                  </a:cubicBezTo>
                  <a:cubicBezTo>
                    <a:pt x="-248" y="56987"/>
                    <a:pt x="16141" y="73751"/>
                    <a:pt x="36606" y="74007"/>
                  </a:cubicBezTo>
                  <a:cubicBezTo>
                    <a:pt x="57072" y="74249"/>
                    <a:pt x="73864" y="57893"/>
                    <a:pt x="74114" y="37458"/>
                  </a:cubicBezTo>
                  <a:cubicBezTo>
                    <a:pt x="74114" y="37413"/>
                    <a:pt x="74115" y="37352"/>
                    <a:pt x="74115" y="37307"/>
                  </a:cubicBezTo>
                  <a:cubicBezTo>
                    <a:pt x="74199" y="16873"/>
                    <a:pt x="57675" y="244"/>
                    <a:pt x="37208" y="154"/>
                  </a:cubicBezTo>
                  <a:cubicBezTo>
                    <a:pt x="37208" y="154"/>
                    <a:pt x="37208" y="154"/>
                    <a:pt x="37208" y="154"/>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8" name="Google Shape;798;p20"/>
            <p:cNvSpPr/>
            <p:nvPr/>
          </p:nvSpPr>
          <p:spPr>
            <a:xfrm>
              <a:off x="6149484" y="6554882"/>
              <a:ext cx="63226" cy="63130"/>
            </a:xfrm>
            <a:custGeom>
              <a:rect b="b" l="l" r="r" t="t"/>
              <a:pathLst>
                <a:path extrusionOk="0" h="63130" w="63226">
                  <a:moveTo>
                    <a:pt x="31763" y="0"/>
                  </a:moveTo>
                  <a:cubicBezTo>
                    <a:pt x="14303" y="-75"/>
                    <a:pt x="84" y="13986"/>
                    <a:pt x="0" y="31415"/>
                  </a:cubicBezTo>
                  <a:cubicBezTo>
                    <a:pt x="-83" y="48843"/>
                    <a:pt x="14004" y="63040"/>
                    <a:pt x="31464" y="63130"/>
                  </a:cubicBezTo>
                  <a:cubicBezTo>
                    <a:pt x="48924" y="63206"/>
                    <a:pt x="63144" y="49145"/>
                    <a:pt x="63227" y="31717"/>
                  </a:cubicBezTo>
                  <a:cubicBezTo>
                    <a:pt x="63227" y="31565"/>
                    <a:pt x="63227" y="31415"/>
                    <a:pt x="63225" y="31263"/>
                  </a:cubicBezTo>
                  <a:cubicBezTo>
                    <a:pt x="63061" y="14001"/>
                    <a:pt x="49046" y="76"/>
                    <a:pt x="31763"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99" name="Google Shape;799;p20"/>
            <p:cNvSpPr/>
            <p:nvPr/>
          </p:nvSpPr>
          <p:spPr>
            <a:xfrm>
              <a:off x="6135875" y="6540686"/>
              <a:ext cx="90756" cy="90617"/>
            </a:xfrm>
            <a:custGeom>
              <a:rect b="b" l="l" r="r" t="t"/>
              <a:pathLst>
                <a:path extrusionOk="0" h="90617" w="90756">
                  <a:moveTo>
                    <a:pt x="45372" y="14197"/>
                  </a:moveTo>
                  <a:cubicBezTo>
                    <a:pt x="62832" y="14197"/>
                    <a:pt x="76985" y="28333"/>
                    <a:pt x="76985" y="45762"/>
                  </a:cubicBezTo>
                  <a:cubicBezTo>
                    <a:pt x="76985" y="63191"/>
                    <a:pt x="62832" y="77327"/>
                    <a:pt x="45372" y="77327"/>
                  </a:cubicBezTo>
                  <a:cubicBezTo>
                    <a:pt x="27912" y="77327"/>
                    <a:pt x="13759" y="63191"/>
                    <a:pt x="13759" y="45762"/>
                  </a:cubicBezTo>
                  <a:cubicBezTo>
                    <a:pt x="13759" y="28333"/>
                    <a:pt x="27912" y="14197"/>
                    <a:pt x="45372" y="14197"/>
                  </a:cubicBezTo>
                  <a:moveTo>
                    <a:pt x="45372" y="0"/>
                  </a:moveTo>
                  <a:cubicBezTo>
                    <a:pt x="20310" y="0"/>
                    <a:pt x="-3" y="20299"/>
                    <a:pt x="0" y="45309"/>
                  </a:cubicBezTo>
                  <a:cubicBezTo>
                    <a:pt x="3" y="70335"/>
                    <a:pt x="20323" y="90618"/>
                    <a:pt x="45384" y="90618"/>
                  </a:cubicBezTo>
                  <a:cubicBezTo>
                    <a:pt x="70148" y="90618"/>
                    <a:pt x="90337" y="70788"/>
                    <a:pt x="90750" y="46064"/>
                  </a:cubicBezTo>
                  <a:cubicBezTo>
                    <a:pt x="91167" y="21038"/>
                    <a:pt x="71192" y="423"/>
                    <a:pt x="46134" y="0"/>
                  </a:cubicBezTo>
                  <a:cubicBezTo>
                    <a:pt x="45880" y="0"/>
                    <a:pt x="45626" y="0"/>
                    <a:pt x="45372"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0" name="Google Shape;800;p20"/>
            <p:cNvSpPr/>
            <p:nvPr/>
          </p:nvSpPr>
          <p:spPr>
            <a:xfrm>
              <a:off x="11984471" y="2812375"/>
              <a:ext cx="54757" cy="54673"/>
            </a:xfrm>
            <a:custGeom>
              <a:rect b="b" l="l" r="r" t="t"/>
              <a:pathLst>
                <a:path extrusionOk="0" h="54673" w="54757">
                  <a:moveTo>
                    <a:pt x="27530" y="1"/>
                  </a:moveTo>
                  <a:cubicBezTo>
                    <a:pt x="12404" y="-90"/>
                    <a:pt x="91" y="12083"/>
                    <a:pt x="0" y="27186"/>
                  </a:cubicBezTo>
                  <a:cubicBezTo>
                    <a:pt x="-75" y="42289"/>
                    <a:pt x="12101" y="54582"/>
                    <a:pt x="27227" y="54673"/>
                  </a:cubicBezTo>
                  <a:cubicBezTo>
                    <a:pt x="42353" y="54749"/>
                    <a:pt x="54666" y="42591"/>
                    <a:pt x="54756" y="27488"/>
                  </a:cubicBezTo>
                  <a:cubicBezTo>
                    <a:pt x="54923" y="12475"/>
                    <a:pt x="42868" y="167"/>
                    <a:pt x="27832" y="1"/>
                  </a:cubicBezTo>
                  <a:cubicBezTo>
                    <a:pt x="27726" y="1"/>
                    <a:pt x="27635" y="1"/>
                    <a:pt x="2753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1" name="Google Shape;801;p20"/>
            <p:cNvSpPr/>
            <p:nvPr/>
          </p:nvSpPr>
          <p:spPr>
            <a:xfrm>
              <a:off x="11970100" y="2798178"/>
              <a:ext cx="83194" cy="83068"/>
            </a:xfrm>
            <a:custGeom>
              <a:rect b="b" l="l" r="r" t="t"/>
              <a:pathLst>
                <a:path extrusionOk="0" h="83068" w="83194">
                  <a:moveTo>
                    <a:pt x="41900" y="14198"/>
                  </a:moveTo>
                  <a:cubicBezTo>
                    <a:pt x="57026" y="14288"/>
                    <a:pt x="69203" y="26582"/>
                    <a:pt x="69127" y="41685"/>
                  </a:cubicBezTo>
                  <a:cubicBezTo>
                    <a:pt x="69036" y="56788"/>
                    <a:pt x="56723" y="68946"/>
                    <a:pt x="41597" y="68870"/>
                  </a:cubicBezTo>
                  <a:cubicBezTo>
                    <a:pt x="26472" y="68780"/>
                    <a:pt x="14295" y="56486"/>
                    <a:pt x="14371" y="41383"/>
                  </a:cubicBezTo>
                  <a:cubicBezTo>
                    <a:pt x="14371" y="26371"/>
                    <a:pt x="26562" y="14198"/>
                    <a:pt x="41597" y="14198"/>
                  </a:cubicBezTo>
                  <a:cubicBezTo>
                    <a:pt x="41704" y="14198"/>
                    <a:pt x="41794" y="14198"/>
                    <a:pt x="41900" y="14198"/>
                  </a:cubicBezTo>
                  <a:moveTo>
                    <a:pt x="41900" y="1"/>
                  </a:moveTo>
                  <a:cubicBezTo>
                    <a:pt x="18924" y="-165"/>
                    <a:pt x="168" y="18291"/>
                    <a:pt x="1" y="41232"/>
                  </a:cubicBezTo>
                  <a:cubicBezTo>
                    <a:pt x="-165" y="64173"/>
                    <a:pt x="18319" y="82901"/>
                    <a:pt x="41295" y="83067"/>
                  </a:cubicBezTo>
                  <a:cubicBezTo>
                    <a:pt x="64272" y="83233"/>
                    <a:pt x="83028" y="64778"/>
                    <a:pt x="83194" y="41836"/>
                  </a:cubicBezTo>
                  <a:cubicBezTo>
                    <a:pt x="83285" y="18925"/>
                    <a:pt x="64831" y="243"/>
                    <a:pt x="4190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2" name="Google Shape;802;p20"/>
            <p:cNvSpPr/>
            <p:nvPr/>
          </p:nvSpPr>
          <p:spPr>
            <a:xfrm>
              <a:off x="10145458" y="3486118"/>
              <a:ext cx="94083" cy="93940"/>
            </a:xfrm>
            <a:custGeom>
              <a:rect b="b" l="l" r="r" t="t"/>
              <a:pathLst>
                <a:path extrusionOk="0" h="93940" w="94083">
                  <a:moveTo>
                    <a:pt x="94084" y="46970"/>
                  </a:moveTo>
                  <a:cubicBezTo>
                    <a:pt x="94084" y="72911"/>
                    <a:pt x="73022" y="93940"/>
                    <a:pt x="47042" y="93940"/>
                  </a:cubicBezTo>
                  <a:cubicBezTo>
                    <a:pt x="21062" y="93940"/>
                    <a:pt x="1" y="72911"/>
                    <a:pt x="1" y="46970"/>
                  </a:cubicBezTo>
                  <a:cubicBezTo>
                    <a:pt x="1" y="21029"/>
                    <a:pt x="21062" y="0"/>
                    <a:pt x="47042" y="0"/>
                  </a:cubicBezTo>
                  <a:cubicBezTo>
                    <a:pt x="73022" y="0"/>
                    <a:pt x="94084" y="21029"/>
                    <a:pt x="94084" y="4697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3" name="Google Shape;803;p20"/>
            <p:cNvSpPr/>
            <p:nvPr/>
          </p:nvSpPr>
          <p:spPr>
            <a:xfrm>
              <a:off x="10130630" y="3471916"/>
              <a:ext cx="122525" cy="122328"/>
            </a:xfrm>
            <a:custGeom>
              <a:rect b="b" l="l" r="r" t="t"/>
              <a:pathLst>
                <a:path extrusionOk="0" h="122328" w="122525">
                  <a:moveTo>
                    <a:pt x="62021" y="14202"/>
                  </a:moveTo>
                  <a:cubicBezTo>
                    <a:pt x="88007" y="14292"/>
                    <a:pt x="108987" y="35376"/>
                    <a:pt x="108912" y="61323"/>
                  </a:cubicBezTo>
                  <a:cubicBezTo>
                    <a:pt x="108821" y="87270"/>
                    <a:pt x="87690" y="108233"/>
                    <a:pt x="61718" y="108142"/>
                  </a:cubicBezTo>
                  <a:cubicBezTo>
                    <a:pt x="35732" y="108051"/>
                    <a:pt x="14737" y="86968"/>
                    <a:pt x="14828" y="61021"/>
                  </a:cubicBezTo>
                  <a:cubicBezTo>
                    <a:pt x="14828" y="60975"/>
                    <a:pt x="14828" y="60915"/>
                    <a:pt x="14828" y="60870"/>
                  </a:cubicBezTo>
                  <a:cubicBezTo>
                    <a:pt x="14994" y="34983"/>
                    <a:pt x="36095" y="14111"/>
                    <a:pt x="62021" y="14202"/>
                  </a:cubicBezTo>
                  <a:moveTo>
                    <a:pt x="62021" y="5"/>
                  </a:moveTo>
                  <a:cubicBezTo>
                    <a:pt x="28184" y="-418"/>
                    <a:pt x="428" y="26631"/>
                    <a:pt x="5" y="60417"/>
                  </a:cubicBezTo>
                  <a:cubicBezTo>
                    <a:pt x="-404" y="94187"/>
                    <a:pt x="26687" y="121916"/>
                    <a:pt x="60508" y="122324"/>
                  </a:cubicBezTo>
                  <a:cubicBezTo>
                    <a:pt x="94345" y="122746"/>
                    <a:pt x="122101" y="95697"/>
                    <a:pt x="122525" y="61927"/>
                  </a:cubicBezTo>
                  <a:cubicBezTo>
                    <a:pt x="122525" y="61776"/>
                    <a:pt x="122525" y="61625"/>
                    <a:pt x="122525" y="61474"/>
                  </a:cubicBezTo>
                  <a:cubicBezTo>
                    <a:pt x="122615" y="27900"/>
                    <a:pt x="95646" y="503"/>
                    <a:pt x="62021" y="5"/>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4" name="Google Shape;804;p20"/>
            <p:cNvSpPr/>
            <p:nvPr/>
          </p:nvSpPr>
          <p:spPr>
            <a:xfrm>
              <a:off x="10794661" y="3235258"/>
              <a:ext cx="40237" cy="40324"/>
            </a:xfrm>
            <a:custGeom>
              <a:rect b="b" l="l" r="r" t="t"/>
              <a:pathLst>
                <a:path extrusionOk="0" h="40324" w="40237">
                  <a:moveTo>
                    <a:pt x="40237" y="20087"/>
                  </a:moveTo>
                  <a:cubicBezTo>
                    <a:pt x="40237" y="8986"/>
                    <a:pt x="31237" y="0"/>
                    <a:pt x="20120" y="0"/>
                  </a:cubicBezTo>
                  <a:cubicBezTo>
                    <a:pt x="9002" y="0"/>
                    <a:pt x="2" y="8986"/>
                    <a:pt x="2" y="20087"/>
                  </a:cubicBezTo>
                  <a:cubicBezTo>
                    <a:pt x="-164" y="31097"/>
                    <a:pt x="8639" y="40159"/>
                    <a:pt x="19666" y="40325"/>
                  </a:cubicBezTo>
                  <a:cubicBezTo>
                    <a:pt x="19772" y="40325"/>
                    <a:pt x="19863" y="40325"/>
                    <a:pt x="19969" y="40325"/>
                  </a:cubicBezTo>
                  <a:cubicBezTo>
                    <a:pt x="31162" y="40325"/>
                    <a:pt x="40237" y="31263"/>
                    <a:pt x="40237" y="20087"/>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5" name="Google Shape;805;p20"/>
            <p:cNvSpPr/>
            <p:nvPr/>
          </p:nvSpPr>
          <p:spPr>
            <a:xfrm>
              <a:off x="10781050" y="3220909"/>
              <a:ext cx="68672" cy="68568"/>
            </a:xfrm>
            <a:custGeom>
              <a:rect b="b" l="l" r="r" t="t"/>
              <a:pathLst>
                <a:path extrusionOk="0" h="68568" w="68672">
                  <a:moveTo>
                    <a:pt x="34487" y="14197"/>
                  </a:moveTo>
                  <a:cubicBezTo>
                    <a:pt x="45605" y="14197"/>
                    <a:pt x="54605" y="23183"/>
                    <a:pt x="54605" y="34284"/>
                  </a:cubicBezTo>
                  <a:cubicBezTo>
                    <a:pt x="54605" y="45385"/>
                    <a:pt x="45605" y="54371"/>
                    <a:pt x="34487" y="54371"/>
                  </a:cubicBezTo>
                  <a:cubicBezTo>
                    <a:pt x="23370" y="54371"/>
                    <a:pt x="14370" y="45385"/>
                    <a:pt x="14370" y="34284"/>
                  </a:cubicBezTo>
                  <a:cubicBezTo>
                    <a:pt x="14370" y="23183"/>
                    <a:pt x="23370" y="14197"/>
                    <a:pt x="34487" y="14197"/>
                  </a:cubicBezTo>
                  <a:moveTo>
                    <a:pt x="34487" y="0"/>
                  </a:moveTo>
                  <a:cubicBezTo>
                    <a:pt x="15520" y="-90"/>
                    <a:pt x="91" y="15194"/>
                    <a:pt x="0" y="34133"/>
                  </a:cubicBezTo>
                  <a:cubicBezTo>
                    <a:pt x="-75" y="53072"/>
                    <a:pt x="15217" y="68477"/>
                    <a:pt x="34185" y="68568"/>
                  </a:cubicBezTo>
                  <a:cubicBezTo>
                    <a:pt x="53153" y="68643"/>
                    <a:pt x="68581" y="53374"/>
                    <a:pt x="68672" y="34435"/>
                  </a:cubicBezTo>
                  <a:cubicBezTo>
                    <a:pt x="68763" y="15496"/>
                    <a:pt x="53455" y="91"/>
                    <a:pt x="34487" y="0"/>
                  </a:cubicBezTo>
                  <a:cubicBezTo>
                    <a:pt x="34487" y="0"/>
                    <a:pt x="34487" y="0"/>
                    <a:pt x="34487"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6" name="Google Shape;806;p20"/>
            <p:cNvSpPr/>
            <p:nvPr/>
          </p:nvSpPr>
          <p:spPr>
            <a:xfrm>
              <a:off x="11284441" y="2716037"/>
              <a:ext cx="92871" cy="92726"/>
            </a:xfrm>
            <a:custGeom>
              <a:rect b="b" l="l" r="r" t="t"/>
              <a:pathLst>
                <a:path extrusionOk="0" h="92726" w="92871">
                  <a:moveTo>
                    <a:pt x="45379" y="92714"/>
                  </a:moveTo>
                  <a:cubicBezTo>
                    <a:pt x="71017" y="93303"/>
                    <a:pt x="92285" y="73020"/>
                    <a:pt x="92859" y="47421"/>
                  </a:cubicBezTo>
                  <a:cubicBezTo>
                    <a:pt x="93449" y="21821"/>
                    <a:pt x="73135" y="586"/>
                    <a:pt x="47497" y="13"/>
                  </a:cubicBezTo>
                  <a:cubicBezTo>
                    <a:pt x="21858" y="-577"/>
                    <a:pt x="591" y="19707"/>
                    <a:pt x="16" y="45306"/>
                  </a:cubicBezTo>
                  <a:cubicBezTo>
                    <a:pt x="1" y="45608"/>
                    <a:pt x="1" y="45895"/>
                    <a:pt x="1" y="46197"/>
                  </a:cubicBezTo>
                  <a:cubicBezTo>
                    <a:pt x="-165" y="71495"/>
                    <a:pt x="20058" y="92216"/>
                    <a:pt x="45379" y="92714"/>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7" name="Google Shape;807;p20"/>
            <p:cNvSpPr/>
            <p:nvPr/>
          </p:nvSpPr>
          <p:spPr>
            <a:xfrm>
              <a:off x="11270526" y="2702124"/>
              <a:ext cx="121007" cy="120823"/>
            </a:xfrm>
            <a:custGeom>
              <a:rect b="b" l="l" r="r" t="t"/>
              <a:pathLst>
                <a:path extrusionOk="0" h="120823" w="121007">
                  <a:moveTo>
                    <a:pt x="60504" y="14046"/>
                  </a:moveTo>
                  <a:cubicBezTo>
                    <a:pt x="86142" y="14136"/>
                    <a:pt x="106865" y="34963"/>
                    <a:pt x="106790" y="60563"/>
                  </a:cubicBezTo>
                  <a:cubicBezTo>
                    <a:pt x="106699" y="86177"/>
                    <a:pt x="85840" y="106868"/>
                    <a:pt x="60201" y="106778"/>
                  </a:cubicBezTo>
                  <a:cubicBezTo>
                    <a:pt x="34548" y="106687"/>
                    <a:pt x="13825" y="85860"/>
                    <a:pt x="13916" y="60261"/>
                  </a:cubicBezTo>
                  <a:cubicBezTo>
                    <a:pt x="13916" y="60215"/>
                    <a:pt x="13916" y="60155"/>
                    <a:pt x="13916" y="60110"/>
                  </a:cubicBezTo>
                  <a:cubicBezTo>
                    <a:pt x="13992" y="34586"/>
                    <a:pt x="34790" y="13955"/>
                    <a:pt x="60353" y="14046"/>
                  </a:cubicBezTo>
                  <a:cubicBezTo>
                    <a:pt x="60398" y="14046"/>
                    <a:pt x="60459" y="14046"/>
                    <a:pt x="60504" y="14046"/>
                  </a:cubicBezTo>
                  <a:moveTo>
                    <a:pt x="60504" y="0"/>
                  </a:moveTo>
                  <a:cubicBezTo>
                    <a:pt x="27091" y="0"/>
                    <a:pt x="0" y="27049"/>
                    <a:pt x="0" y="60412"/>
                  </a:cubicBezTo>
                  <a:cubicBezTo>
                    <a:pt x="0" y="93774"/>
                    <a:pt x="27091" y="120823"/>
                    <a:pt x="60504" y="120823"/>
                  </a:cubicBezTo>
                  <a:cubicBezTo>
                    <a:pt x="93917" y="120823"/>
                    <a:pt x="121008" y="93774"/>
                    <a:pt x="121008" y="60412"/>
                  </a:cubicBezTo>
                  <a:cubicBezTo>
                    <a:pt x="121008" y="27049"/>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8" name="Google Shape;808;p20"/>
            <p:cNvSpPr/>
            <p:nvPr/>
          </p:nvSpPr>
          <p:spPr>
            <a:xfrm>
              <a:off x="11299114" y="474592"/>
              <a:ext cx="58084" cy="57995"/>
            </a:xfrm>
            <a:custGeom>
              <a:rect b="b" l="l" r="r" t="t"/>
              <a:pathLst>
                <a:path extrusionOk="0" h="57995" w="58084">
                  <a:moveTo>
                    <a:pt x="58084" y="29149"/>
                  </a:moveTo>
                  <a:cubicBezTo>
                    <a:pt x="58175" y="13134"/>
                    <a:pt x="45227" y="83"/>
                    <a:pt x="29193" y="0"/>
                  </a:cubicBezTo>
                  <a:cubicBezTo>
                    <a:pt x="13160" y="-83"/>
                    <a:pt x="91" y="12832"/>
                    <a:pt x="0" y="28847"/>
                  </a:cubicBezTo>
                  <a:cubicBezTo>
                    <a:pt x="-75" y="44862"/>
                    <a:pt x="12857" y="57913"/>
                    <a:pt x="28891" y="57996"/>
                  </a:cubicBezTo>
                  <a:cubicBezTo>
                    <a:pt x="28936" y="57996"/>
                    <a:pt x="28997" y="57996"/>
                    <a:pt x="29042" y="57996"/>
                  </a:cubicBezTo>
                  <a:cubicBezTo>
                    <a:pt x="45030" y="57996"/>
                    <a:pt x="58008" y="45105"/>
                    <a:pt x="58084" y="2914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09" name="Google Shape;809;p20"/>
            <p:cNvSpPr/>
            <p:nvPr/>
          </p:nvSpPr>
          <p:spPr>
            <a:xfrm>
              <a:off x="11285198" y="460547"/>
              <a:ext cx="86219" cy="86087"/>
            </a:xfrm>
            <a:custGeom>
              <a:rect b="b" l="l" r="r" t="t"/>
              <a:pathLst>
                <a:path extrusionOk="0" h="86087" w="86219">
                  <a:moveTo>
                    <a:pt x="43261" y="14197"/>
                  </a:moveTo>
                  <a:cubicBezTo>
                    <a:pt x="59294" y="14282"/>
                    <a:pt x="72227" y="27332"/>
                    <a:pt x="72151" y="43347"/>
                  </a:cubicBezTo>
                  <a:cubicBezTo>
                    <a:pt x="72060" y="59361"/>
                    <a:pt x="58992" y="72275"/>
                    <a:pt x="42958" y="72191"/>
                  </a:cubicBezTo>
                  <a:cubicBezTo>
                    <a:pt x="26910" y="72108"/>
                    <a:pt x="13977" y="59056"/>
                    <a:pt x="14068" y="43042"/>
                  </a:cubicBezTo>
                  <a:cubicBezTo>
                    <a:pt x="14068" y="42992"/>
                    <a:pt x="14068" y="42942"/>
                    <a:pt x="14068" y="42893"/>
                  </a:cubicBezTo>
                  <a:cubicBezTo>
                    <a:pt x="14234" y="26936"/>
                    <a:pt x="27272" y="14112"/>
                    <a:pt x="43261" y="14197"/>
                  </a:cubicBezTo>
                  <a:moveTo>
                    <a:pt x="43261" y="0"/>
                  </a:moveTo>
                  <a:cubicBezTo>
                    <a:pt x="19452" y="-83"/>
                    <a:pt x="91" y="19122"/>
                    <a:pt x="0" y="42894"/>
                  </a:cubicBezTo>
                  <a:cubicBezTo>
                    <a:pt x="-75" y="66666"/>
                    <a:pt x="19150" y="86004"/>
                    <a:pt x="42958" y="86087"/>
                  </a:cubicBezTo>
                  <a:cubicBezTo>
                    <a:pt x="66706" y="86169"/>
                    <a:pt x="86052" y="67057"/>
                    <a:pt x="86218" y="43346"/>
                  </a:cubicBezTo>
                  <a:cubicBezTo>
                    <a:pt x="86385" y="19574"/>
                    <a:pt x="67220" y="168"/>
                    <a:pt x="43412" y="2"/>
                  </a:cubicBezTo>
                  <a:cubicBezTo>
                    <a:pt x="43366" y="0"/>
                    <a:pt x="43306" y="0"/>
                    <a:pt x="43261"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0" name="Google Shape;810;p20"/>
            <p:cNvSpPr/>
            <p:nvPr/>
          </p:nvSpPr>
          <p:spPr>
            <a:xfrm>
              <a:off x="9183144" y="4635148"/>
              <a:ext cx="83799" cy="83670"/>
            </a:xfrm>
            <a:custGeom>
              <a:rect b="b" l="l" r="r" t="t"/>
              <a:pathLst>
                <a:path extrusionOk="0" h="83670" w="83799">
                  <a:moveTo>
                    <a:pt x="42050" y="0"/>
                  </a:moveTo>
                  <a:cubicBezTo>
                    <a:pt x="18908" y="-90"/>
                    <a:pt x="91" y="18577"/>
                    <a:pt x="0" y="41684"/>
                  </a:cubicBezTo>
                  <a:cubicBezTo>
                    <a:pt x="-90" y="64792"/>
                    <a:pt x="18605" y="83580"/>
                    <a:pt x="41748" y="83670"/>
                  </a:cubicBezTo>
                  <a:cubicBezTo>
                    <a:pt x="64891" y="83761"/>
                    <a:pt x="83708" y="65094"/>
                    <a:pt x="83798" y="41986"/>
                  </a:cubicBezTo>
                  <a:cubicBezTo>
                    <a:pt x="83965" y="18969"/>
                    <a:pt x="65405" y="166"/>
                    <a:pt x="42353" y="0"/>
                  </a:cubicBezTo>
                  <a:cubicBezTo>
                    <a:pt x="42247" y="0"/>
                    <a:pt x="42157" y="0"/>
                    <a:pt x="42050"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1" name="Google Shape;811;p20"/>
            <p:cNvSpPr/>
            <p:nvPr/>
          </p:nvSpPr>
          <p:spPr>
            <a:xfrm>
              <a:off x="9168621" y="4620950"/>
              <a:ext cx="112236" cy="112067"/>
            </a:xfrm>
            <a:custGeom>
              <a:rect b="b" l="l" r="r" t="t"/>
              <a:pathLst>
                <a:path extrusionOk="0" h="112067" w="112236">
                  <a:moveTo>
                    <a:pt x="56573" y="14199"/>
                  </a:moveTo>
                  <a:cubicBezTo>
                    <a:pt x="79716" y="14289"/>
                    <a:pt x="98396" y="33077"/>
                    <a:pt x="98320" y="56185"/>
                  </a:cubicBezTo>
                  <a:cubicBezTo>
                    <a:pt x="98230" y="79292"/>
                    <a:pt x="79413" y="97959"/>
                    <a:pt x="56270" y="97869"/>
                  </a:cubicBezTo>
                  <a:cubicBezTo>
                    <a:pt x="33128" y="97778"/>
                    <a:pt x="14432" y="78990"/>
                    <a:pt x="14523" y="55883"/>
                  </a:cubicBezTo>
                  <a:cubicBezTo>
                    <a:pt x="14523" y="55837"/>
                    <a:pt x="14523" y="55777"/>
                    <a:pt x="14523" y="55732"/>
                  </a:cubicBezTo>
                  <a:cubicBezTo>
                    <a:pt x="14689" y="32685"/>
                    <a:pt x="33491" y="14108"/>
                    <a:pt x="56573" y="14199"/>
                  </a:cubicBezTo>
                  <a:moveTo>
                    <a:pt x="56573" y="2"/>
                  </a:moveTo>
                  <a:cubicBezTo>
                    <a:pt x="25580" y="-255"/>
                    <a:pt x="259" y="24635"/>
                    <a:pt x="2" y="55581"/>
                  </a:cubicBezTo>
                  <a:cubicBezTo>
                    <a:pt x="-240" y="86527"/>
                    <a:pt x="24672" y="111809"/>
                    <a:pt x="55665" y="112065"/>
                  </a:cubicBezTo>
                  <a:cubicBezTo>
                    <a:pt x="86658" y="112307"/>
                    <a:pt x="111979" y="87433"/>
                    <a:pt x="112237" y="56487"/>
                  </a:cubicBezTo>
                  <a:cubicBezTo>
                    <a:pt x="112237" y="56381"/>
                    <a:pt x="112237" y="56290"/>
                    <a:pt x="112237" y="56185"/>
                  </a:cubicBezTo>
                  <a:cubicBezTo>
                    <a:pt x="112327" y="25360"/>
                    <a:pt x="87445" y="259"/>
                    <a:pt x="56573"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2" name="Google Shape;812;p20"/>
            <p:cNvSpPr/>
            <p:nvPr/>
          </p:nvSpPr>
          <p:spPr>
            <a:xfrm>
              <a:off x="9829476" y="6288315"/>
              <a:ext cx="72000" cy="71890"/>
            </a:xfrm>
            <a:custGeom>
              <a:rect b="b" l="l" r="r" t="t"/>
              <a:pathLst>
                <a:path extrusionOk="0" h="71890" w="72000">
                  <a:moveTo>
                    <a:pt x="36152" y="0"/>
                  </a:moveTo>
                  <a:cubicBezTo>
                    <a:pt x="16276" y="-90"/>
                    <a:pt x="91" y="15949"/>
                    <a:pt x="0" y="35794"/>
                  </a:cubicBezTo>
                  <a:cubicBezTo>
                    <a:pt x="-75" y="55639"/>
                    <a:pt x="15973" y="71800"/>
                    <a:pt x="35849" y="71890"/>
                  </a:cubicBezTo>
                  <a:cubicBezTo>
                    <a:pt x="55724" y="71966"/>
                    <a:pt x="71909" y="55942"/>
                    <a:pt x="72000" y="36097"/>
                  </a:cubicBezTo>
                  <a:cubicBezTo>
                    <a:pt x="72090" y="16251"/>
                    <a:pt x="56027" y="91"/>
                    <a:pt x="36152" y="0"/>
                  </a:cubicBezTo>
                  <a:cubicBezTo>
                    <a:pt x="36152" y="0"/>
                    <a:pt x="36152" y="0"/>
                    <a:pt x="36152"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3" name="Google Shape;813;p20"/>
            <p:cNvSpPr/>
            <p:nvPr/>
          </p:nvSpPr>
          <p:spPr>
            <a:xfrm>
              <a:off x="9814954" y="6274117"/>
              <a:ext cx="100438" cy="100287"/>
            </a:xfrm>
            <a:custGeom>
              <a:rect b="b" l="l" r="r" t="t"/>
              <a:pathLst>
                <a:path extrusionOk="0" h="100287" w="100438">
                  <a:moveTo>
                    <a:pt x="50674" y="14199"/>
                  </a:moveTo>
                  <a:cubicBezTo>
                    <a:pt x="70519" y="12915"/>
                    <a:pt x="87642" y="27928"/>
                    <a:pt x="88927" y="47743"/>
                  </a:cubicBezTo>
                  <a:cubicBezTo>
                    <a:pt x="90213" y="67543"/>
                    <a:pt x="75178" y="84654"/>
                    <a:pt x="55333" y="85938"/>
                  </a:cubicBezTo>
                  <a:cubicBezTo>
                    <a:pt x="53790" y="86043"/>
                    <a:pt x="52232" y="86043"/>
                    <a:pt x="50674" y="85938"/>
                  </a:cubicBezTo>
                  <a:cubicBezTo>
                    <a:pt x="30829" y="87222"/>
                    <a:pt x="13706" y="72209"/>
                    <a:pt x="12420" y="52394"/>
                  </a:cubicBezTo>
                  <a:cubicBezTo>
                    <a:pt x="11135" y="32594"/>
                    <a:pt x="26170" y="15483"/>
                    <a:pt x="46015" y="14199"/>
                  </a:cubicBezTo>
                  <a:cubicBezTo>
                    <a:pt x="47558" y="14093"/>
                    <a:pt x="49116" y="14093"/>
                    <a:pt x="50674" y="14199"/>
                  </a:cubicBezTo>
                  <a:moveTo>
                    <a:pt x="50674" y="2"/>
                  </a:moveTo>
                  <a:cubicBezTo>
                    <a:pt x="22948" y="-255"/>
                    <a:pt x="259" y="21992"/>
                    <a:pt x="2" y="49691"/>
                  </a:cubicBezTo>
                  <a:cubicBezTo>
                    <a:pt x="-240" y="77375"/>
                    <a:pt x="22040" y="100029"/>
                    <a:pt x="49766" y="100286"/>
                  </a:cubicBezTo>
                  <a:cubicBezTo>
                    <a:pt x="77507" y="100527"/>
                    <a:pt x="100181" y="78281"/>
                    <a:pt x="100438" y="50597"/>
                  </a:cubicBezTo>
                  <a:cubicBezTo>
                    <a:pt x="100438" y="50492"/>
                    <a:pt x="100438" y="50401"/>
                    <a:pt x="100438" y="50295"/>
                  </a:cubicBezTo>
                  <a:cubicBezTo>
                    <a:pt x="100529" y="22717"/>
                    <a:pt x="78294" y="259"/>
                    <a:pt x="50674"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4" name="Google Shape;814;p20"/>
            <p:cNvSpPr/>
            <p:nvPr/>
          </p:nvSpPr>
          <p:spPr>
            <a:xfrm>
              <a:off x="10261625" y="6435116"/>
              <a:ext cx="93177" cy="93034"/>
            </a:xfrm>
            <a:custGeom>
              <a:rect b="b" l="l" r="r" t="t"/>
              <a:pathLst>
                <a:path extrusionOk="0" h="93034" w="93177">
                  <a:moveTo>
                    <a:pt x="46739" y="0"/>
                  </a:moveTo>
                  <a:cubicBezTo>
                    <a:pt x="21010" y="-75"/>
                    <a:pt x="91" y="20676"/>
                    <a:pt x="0" y="46366"/>
                  </a:cubicBezTo>
                  <a:cubicBezTo>
                    <a:pt x="-75" y="72056"/>
                    <a:pt x="20707" y="92944"/>
                    <a:pt x="46437" y="93034"/>
                  </a:cubicBezTo>
                  <a:cubicBezTo>
                    <a:pt x="72106" y="93110"/>
                    <a:pt x="93010" y="72449"/>
                    <a:pt x="93176" y="46819"/>
                  </a:cubicBezTo>
                  <a:cubicBezTo>
                    <a:pt x="93342" y="21129"/>
                    <a:pt x="72620" y="166"/>
                    <a:pt x="46891" y="0"/>
                  </a:cubicBezTo>
                  <a:cubicBezTo>
                    <a:pt x="46845" y="0"/>
                    <a:pt x="46785" y="0"/>
                    <a:pt x="4673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5" name="Google Shape;815;p20"/>
            <p:cNvSpPr/>
            <p:nvPr/>
          </p:nvSpPr>
          <p:spPr>
            <a:xfrm>
              <a:off x="10247860" y="6420920"/>
              <a:ext cx="121007" cy="120823"/>
            </a:xfrm>
            <a:custGeom>
              <a:rect b="b" l="l" r="r" t="t"/>
              <a:pathLst>
                <a:path extrusionOk="0" h="120823" w="121007">
                  <a:moveTo>
                    <a:pt x="60504" y="14197"/>
                  </a:moveTo>
                  <a:cubicBezTo>
                    <a:pt x="86233" y="14363"/>
                    <a:pt x="106955" y="35326"/>
                    <a:pt x="106789" y="61016"/>
                  </a:cubicBezTo>
                  <a:cubicBezTo>
                    <a:pt x="106623" y="86706"/>
                    <a:pt x="85628" y="107397"/>
                    <a:pt x="59899" y="107231"/>
                  </a:cubicBezTo>
                  <a:cubicBezTo>
                    <a:pt x="34170" y="107065"/>
                    <a:pt x="13447" y="86102"/>
                    <a:pt x="13613" y="60412"/>
                  </a:cubicBezTo>
                  <a:cubicBezTo>
                    <a:pt x="13855" y="34752"/>
                    <a:pt x="34805" y="14106"/>
                    <a:pt x="60504" y="14197"/>
                  </a:cubicBezTo>
                  <a:moveTo>
                    <a:pt x="60504" y="0"/>
                  </a:moveTo>
                  <a:cubicBezTo>
                    <a:pt x="27090" y="0"/>
                    <a:pt x="0" y="27050"/>
                    <a:pt x="0" y="60412"/>
                  </a:cubicBezTo>
                  <a:cubicBezTo>
                    <a:pt x="0" y="93774"/>
                    <a:pt x="27090" y="120823"/>
                    <a:pt x="60504" y="120823"/>
                  </a:cubicBezTo>
                  <a:cubicBezTo>
                    <a:pt x="93917" y="120823"/>
                    <a:pt x="121008" y="93774"/>
                    <a:pt x="121008" y="60412"/>
                  </a:cubicBezTo>
                  <a:cubicBezTo>
                    <a:pt x="121008" y="27050"/>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6" name="Google Shape;816;p20"/>
            <p:cNvSpPr/>
            <p:nvPr/>
          </p:nvSpPr>
          <p:spPr>
            <a:xfrm>
              <a:off x="10491993" y="5542684"/>
              <a:ext cx="52336" cy="52256"/>
            </a:xfrm>
            <a:custGeom>
              <a:rect b="b" l="l" r="r" t="t"/>
              <a:pathLst>
                <a:path extrusionOk="0" h="52256" w="52336">
                  <a:moveTo>
                    <a:pt x="26320" y="1"/>
                  </a:moveTo>
                  <a:cubicBezTo>
                    <a:pt x="11874" y="-90"/>
                    <a:pt x="91" y="11554"/>
                    <a:pt x="0" y="25978"/>
                  </a:cubicBezTo>
                  <a:cubicBezTo>
                    <a:pt x="-75" y="40401"/>
                    <a:pt x="11572" y="52166"/>
                    <a:pt x="26017" y="52257"/>
                  </a:cubicBezTo>
                  <a:cubicBezTo>
                    <a:pt x="40463" y="52332"/>
                    <a:pt x="52246" y="40703"/>
                    <a:pt x="52337" y="26279"/>
                  </a:cubicBezTo>
                  <a:cubicBezTo>
                    <a:pt x="52337" y="26234"/>
                    <a:pt x="52337" y="26174"/>
                    <a:pt x="52337" y="26129"/>
                  </a:cubicBezTo>
                  <a:cubicBezTo>
                    <a:pt x="52337" y="11750"/>
                    <a:pt x="40720" y="76"/>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7" name="Google Shape;817;p20"/>
            <p:cNvSpPr/>
            <p:nvPr/>
          </p:nvSpPr>
          <p:spPr>
            <a:xfrm>
              <a:off x="10477622" y="5528486"/>
              <a:ext cx="80776" cy="80651"/>
            </a:xfrm>
            <a:custGeom>
              <a:rect b="b" l="l" r="r" t="t"/>
              <a:pathLst>
                <a:path extrusionOk="0" h="80651" w="80776">
                  <a:moveTo>
                    <a:pt x="40690" y="14198"/>
                  </a:moveTo>
                  <a:cubicBezTo>
                    <a:pt x="55135" y="14288"/>
                    <a:pt x="66797" y="26054"/>
                    <a:pt x="66707" y="40477"/>
                  </a:cubicBezTo>
                  <a:cubicBezTo>
                    <a:pt x="66616" y="54900"/>
                    <a:pt x="54833" y="66530"/>
                    <a:pt x="40387" y="66454"/>
                  </a:cubicBezTo>
                  <a:cubicBezTo>
                    <a:pt x="25942" y="66364"/>
                    <a:pt x="14280" y="54598"/>
                    <a:pt x="14371" y="40175"/>
                  </a:cubicBezTo>
                  <a:cubicBezTo>
                    <a:pt x="14461" y="25751"/>
                    <a:pt x="26244" y="14122"/>
                    <a:pt x="40690" y="14198"/>
                  </a:cubicBezTo>
                  <a:cubicBezTo>
                    <a:pt x="40690" y="14198"/>
                    <a:pt x="40690" y="14198"/>
                    <a:pt x="40690" y="14198"/>
                  </a:cubicBezTo>
                  <a:moveTo>
                    <a:pt x="40690" y="1"/>
                  </a:moveTo>
                  <a:cubicBezTo>
                    <a:pt x="18379" y="-165"/>
                    <a:pt x="167" y="17747"/>
                    <a:pt x="1" y="40024"/>
                  </a:cubicBezTo>
                  <a:cubicBezTo>
                    <a:pt x="-165" y="62286"/>
                    <a:pt x="17774" y="80485"/>
                    <a:pt x="40085" y="80651"/>
                  </a:cubicBezTo>
                  <a:cubicBezTo>
                    <a:pt x="62396" y="80817"/>
                    <a:pt x="80608" y="62890"/>
                    <a:pt x="80774" y="40628"/>
                  </a:cubicBezTo>
                  <a:cubicBezTo>
                    <a:pt x="80774" y="40583"/>
                    <a:pt x="80774" y="40523"/>
                    <a:pt x="80774" y="40477"/>
                  </a:cubicBezTo>
                  <a:cubicBezTo>
                    <a:pt x="81031" y="18382"/>
                    <a:pt x="63288" y="258"/>
                    <a:pt x="41144" y="1"/>
                  </a:cubicBezTo>
                  <a:cubicBezTo>
                    <a:pt x="40992" y="1"/>
                    <a:pt x="40841" y="1"/>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8" name="Google Shape;818;p20"/>
            <p:cNvSpPr/>
            <p:nvPr/>
          </p:nvSpPr>
          <p:spPr>
            <a:xfrm>
              <a:off x="11347517" y="5066035"/>
              <a:ext cx="101043" cy="100889"/>
            </a:xfrm>
            <a:custGeom>
              <a:rect b="b" l="l" r="r" t="t"/>
              <a:pathLst>
                <a:path extrusionOk="0" h="100889" w="101043">
                  <a:moveTo>
                    <a:pt x="50824" y="1"/>
                  </a:moveTo>
                  <a:cubicBezTo>
                    <a:pt x="22917" y="-165"/>
                    <a:pt x="167" y="22278"/>
                    <a:pt x="1" y="50143"/>
                  </a:cubicBezTo>
                  <a:cubicBezTo>
                    <a:pt x="-166" y="78008"/>
                    <a:pt x="22327" y="100722"/>
                    <a:pt x="50219" y="100888"/>
                  </a:cubicBezTo>
                  <a:cubicBezTo>
                    <a:pt x="78126" y="101054"/>
                    <a:pt x="100876" y="78611"/>
                    <a:pt x="101042" y="50747"/>
                  </a:cubicBezTo>
                  <a:cubicBezTo>
                    <a:pt x="101208" y="22882"/>
                    <a:pt x="78731" y="167"/>
                    <a:pt x="50824" y="1"/>
                  </a:cubicBezTo>
                  <a:cubicBezTo>
                    <a:pt x="50824" y="1"/>
                    <a:pt x="50824" y="1"/>
                    <a:pt x="50824"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19" name="Google Shape;819;p20"/>
            <p:cNvSpPr/>
            <p:nvPr/>
          </p:nvSpPr>
          <p:spPr>
            <a:xfrm>
              <a:off x="11333298" y="5051838"/>
              <a:ext cx="129480" cy="129282"/>
            </a:xfrm>
            <a:custGeom>
              <a:rect b="b" l="l" r="r" t="t"/>
              <a:pathLst>
                <a:path extrusionOk="0" h="129282" w="129480">
                  <a:moveTo>
                    <a:pt x="65042" y="14198"/>
                  </a:moveTo>
                  <a:cubicBezTo>
                    <a:pt x="92950" y="14363"/>
                    <a:pt x="115427" y="37078"/>
                    <a:pt x="115260" y="64943"/>
                  </a:cubicBezTo>
                  <a:cubicBezTo>
                    <a:pt x="115094" y="92808"/>
                    <a:pt x="92344" y="115251"/>
                    <a:pt x="64437" y="115085"/>
                  </a:cubicBezTo>
                  <a:cubicBezTo>
                    <a:pt x="36590" y="114919"/>
                    <a:pt x="14143" y="92295"/>
                    <a:pt x="14219" y="64490"/>
                  </a:cubicBezTo>
                  <a:cubicBezTo>
                    <a:pt x="14385" y="36610"/>
                    <a:pt x="37120" y="14107"/>
                    <a:pt x="65042" y="14198"/>
                  </a:cubicBezTo>
                  <a:moveTo>
                    <a:pt x="65042" y="1"/>
                  </a:moveTo>
                  <a:cubicBezTo>
                    <a:pt x="29284" y="-166"/>
                    <a:pt x="167" y="28636"/>
                    <a:pt x="1" y="64339"/>
                  </a:cubicBezTo>
                  <a:cubicBezTo>
                    <a:pt x="-166" y="100042"/>
                    <a:pt x="28679" y="129116"/>
                    <a:pt x="64437" y="129282"/>
                  </a:cubicBezTo>
                  <a:cubicBezTo>
                    <a:pt x="100134" y="129448"/>
                    <a:pt x="129222" y="100737"/>
                    <a:pt x="129479" y="65094"/>
                  </a:cubicBezTo>
                  <a:cubicBezTo>
                    <a:pt x="129736" y="29391"/>
                    <a:pt x="100951" y="257"/>
                    <a:pt x="65194" y="1"/>
                  </a:cubicBezTo>
                  <a:cubicBezTo>
                    <a:pt x="65148" y="1"/>
                    <a:pt x="65087" y="1"/>
                    <a:pt x="6504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0" name="Google Shape;820;p20"/>
            <p:cNvSpPr/>
            <p:nvPr/>
          </p:nvSpPr>
          <p:spPr>
            <a:xfrm>
              <a:off x="5248127" y="5998943"/>
              <a:ext cx="41748" cy="41685"/>
            </a:xfrm>
            <a:custGeom>
              <a:rect b="b" l="l" r="r" t="t"/>
              <a:pathLst>
                <a:path extrusionOk="0" h="41685" w="41748">
                  <a:moveTo>
                    <a:pt x="21025" y="1"/>
                  </a:moveTo>
                  <a:cubicBezTo>
                    <a:pt x="9497" y="-90"/>
                    <a:pt x="84" y="9183"/>
                    <a:pt x="1" y="20692"/>
                  </a:cubicBezTo>
                  <a:cubicBezTo>
                    <a:pt x="-83" y="32200"/>
                    <a:pt x="9195" y="41594"/>
                    <a:pt x="20723" y="41685"/>
                  </a:cubicBezTo>
                  <a:cubicBezTo>
                    <a:pt x="32251" y="41760"/>
                    <a:pt x="41664" y="32502"/>
                    <a:pt x="41747" y="20994"/>
                  </a:cubicBezTo>
                  <a:cubicBezTo>
                    <a:pt x="41748" y="20948"/>
                    <a:pt x="41748" y="20888"/>
                    <a:pt x="41748" y="20843"/>
                  </a:cubicBezTo>
                  <a:cubicBezTo>
                    <a:pt x="41831" y="9410"/>
                    <a:pt x="32621" y="91"/>
                    <a:pt x="21177" y="1"/>
                  </a:cubicBezTo>
                  <a:cubicBezTo>
                    <a:pt x="21126" y="1"/>
                    <a:pt x="21076" y="1"/>
                    <a:pt x="21025"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1" name="Google Shape;821;p20"/>
            <p:cNvSpPr/>
            <p:nvPr/>
          </p:nvSpPr>
          <p:spPr>
            <a:xfrm>
              <a:off x="5234211" y="5984898"/>
              <a:ext cx="69881" cy="69775"/>
            </a:xfrm>
            <a:custGeom>
              <a:rect b="b" l="l" r="r" t="t"/>
              <a:pathLst>
                <a:path extrusionOk="0" h="69775" w="69881">
                  <a:moveTo>
                    <a:pt x="34941" y="14046"/>
                  </a:moveTo>
                  <a:cubicBezTo>
                    <a:pt x="46427" y="15027"/>
                    <a:pt x="54944" y="25116"/>
                    <a:pt x="53963" y="36579"/>
                  </a:cubicBezTo>
                  <a:cubicBezTo>
                    <a:pt x="53099" y="46698"/>
                    <a:pt x="45067" y="54718"/>
                    <a:pt x="34941" y="55579"/>
                  </a:cubicBezTo>
                  <a:cubicBezTo>
                    <a:pt x="23454" y="56560"/>
                    <a:pt x="13348" y="48058"/>
                    <a:pt x="12367" y="36579"/>
                  </a:cubicBezTo>
                  <a:cubicBezTo>
                    <a:pt x="11387" y="25116"/>
                    <a:pt x="19903" y="15027"/>
                    <a:pt x="31390" y="14046"/>
                  </a:cubicBezTo>
                  <a:cubicBezTo>
                    <a:pt x="32571" y="13940"/>
                    <a:pt x="33759" y="13940"/>
                    <a:pt x="34941" y="14046"/>
                  </a:cubicBezTo>
                  <a:moveTo>
                    <a:pt x="34941" y="0"/>
                  </a:moveTo>
                  <a:cubicBezTo>
                    <a:pt x="15643" y="0"/>
                    <a:pt x="0" y="15616"/>
                    <a:pt x="0" y="34888"/>
                  </a:cubicBezTo>
                  <a:cubicBezTo>
                    <a:pt x="0" y="54159"/>
                    <a:pt x="15644" y="69775"/>
                    <a:pt x="34941" y="69775"/>
                  </a:cubicBezTo>
                  <a:cubicBezTo>
                    <a:pt x="54179" y="69775"/>
                    <a:pt x="69798" y="54250"/>
                    <a:pt x="69882" y="35039"/>
                  </a:cubicBezTo>
                  <a:cubicBezTo>
                    <a:pt x="69965" y="15768"/>
                    <a:pt x="54389" y="91"/>
                    <a:pt x="35092" y="0"/>
                  </a:cubicBezTo>
                  <a:cubicBezTo>
                    <a:pt x="35042" y="0"/>
                    <a:pt x="34991" y="0"/>
                    <a:pt x="34941"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2" name="Google Shape;822;p20"/>
            <p:cNvSpPr/>
            <p:nvPr/>
          </p:nvSpPr>
          <p:spPr>
            <a:xfrm>
              <a:off x="6242053" y="5397695"/>
              <a:ext cx="67159" cy="67057"/>
            </a:xfrm>
            <a:custGeom>
              <a:rect b="b" l="l" r="r" t="t"/>
              <a:pathLst>
                <a:path extrusionOk="0" h="67057" w="67159">
                  <a:moveTo>
                    <a:pt x="33731" y="0"/>
                  </a:moveTo>
                  <a:cubicBezTo>
                    <a:pt x="15185" y="-90"/>
                    <a:pt x="85" y="14862"/>
                    <a:pt x="0" y="33378"/>
                  </a:cubicBezTo>
                  <a:cubicBezTo>
                    <a:pt x="-83" y="51894"/>
                    <a:pt x="14884" y="66967"/>
                    <a:pt x="33429" y="67057"/>
                  </a:cubicBezTo>
                  <a:cubicBezTo>
                    <a:pt x="51975" y="67133"/>
                    <a:pt x="67076" y="52196"/>
                    <a:pt x="67160" y="33680"/>
                  </a:cubicBezTo>
                  <a:cubicBezTo>
                    <a:pt x="67243" y="15164"/>
                    <a:pt x="52277" y="91"/>
                    <a:pt x="33731" y="0"/>
                  </a:cubicBezTo>
                  <a:cubicBezTo>
                    <a:pt x="33731" y="0"/>
                    <a:pt x="33731" y="0"/>
                    <a:pt x="33731"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3" name="Google Shape;823;p20"/>
            <p:cNvSpPr/>
            <p:nvPr/>
          </p:nvSpPr>
          <p:spPr>
            <a:xfrm>
              <a:off x="6227533" y="5383497"/>
              <a:ext cx="95595" cy="95455"/>
            </a:xfrm>
            <a:custGeom>
              <a:rect b="b" l="l" r="r" t="t"/>
              <a:pathLst>
                <a:path extrusionOk="0" h="95455" w="95595">
                  <a:moveTo>
                    <a:pt x="48251" y="14199"/>
                  </a:moveTo>
                  <a:cubicBezTo>
                    <a:pt x="66797" y="14290"/>
                    <a:pt x="81763" y="29362"/>
                    <a:pt x="81679" y="47879"/>
                  </a:cubicBezTo>
                  <a:cubicBezTo>
                    <a:pt x="81595" y="66395"/>
                    <a:pt x="66493" y="81332"/>
                    <a:pt x="47948" y="81256"/>
                  </a:cubicBezTo>
                  <a:cubicBezTo>
                    <a:pt x="29403" y="81165"/>
                    <a:pt x="14437" y="66093"/>
                    <a:pt x="14520" y="47576"/>
                  </a:cubicBezTo>
                  <a:cubicBezTo>
                    <a:pt x="14519" y="29136"/>
                    <a:pt x="29486" y="14199"/>
                    <a:pt x="47947" y="14199"/>
                  </a:cubicBezTo>
                  <a:cubicBezTo>
                    <a:pt x="48048" y="14199"/>
                    <a:pt x="48150" y="14199"/>
                    <a:pt x="48251" y="14199"/>
                  </a:cubicBezTo>
                  <a:moveTo>
                    <a:pt x="48251" y="2"/>
                  </a:moveTo>
                  <a:cubicBezTo>
                    <a:pt x="21855" y="-254"/>
                    <a:pt x="252" y="20920"/>
                    <a:pt x="2" y="47275"/>
                  </a:cubicBezTo>
                  <a:cubicBezTo>
                    <a:pt x="-249" y="73629"/>
                    <a:pt x="20947" y="95196"/>
                    <a:pt x="47343" y="95453"/>
                  </a:cubicBezTo>
                  <a:cubicBezTo>
                    <a:pt x="73741" y="95694"/>
                    <a:pt x="95343" y="74535"/>
                    <a:pt x="95594" y="48181"/>
                  </a:cubicBezTo>
                  <a:cubicBezTo>
                    <a:pt x="95594" y="48075"/>
                    <a:pt x="95595" y="47984"/>
                    <a:pt x="95595" y="47879"/>
                  </a:cubicBezTo>
                  <a:cubicBezTo>
                    <a:pt x="95597" y="21615"/>
                    <a:pt x="74404" y="244"/>
                    <a:pt x="48100"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4" name="Google Shape;824;p20"/>
            <p:cNvSpPr/>
            <p:nvPr/>
          </p:nvSpPr>
          <p:spPr>
            <a:xfrm>
              <a:off x="8222192" y="3288571"/>
              <a:ext cx="40537" cy="40475"/>
            </a:xfrm>
            <a:custGeom>
              <a:rect b="b" l="l" r="r" t="t"/>
              <a:pathLst>
                <a:path extrusionOk="0" h="40475" w="40537">
                  <a:moveTo>
                    <a:pt x="20269" y="0"/>
                  </a:moveTo>
                  <a:cubicBezTo>
                    <a:pt x="9075" y="0"/>
                    <a:pt x="0" y="9062"/>
                    <a:pt x="0" y="20238"/>
                  </a:cubicBezTo>
                  <a:cubicBezTo>
                    <a:pt x="0" y="31414"/>
                    <a:pt x="9075" y="40476"/>
                    <a:pt x="20269" y="40476"/>
                  </a:cubicBezTo>
                  <a:cubicBezTo>
                    <a:pt x="31402" y="40476"/>
                    <a:pt x="40462" y="31505"/>
                    <a:pt x="40537" y="20389"/>
                  </a:cubicBezTo>
                  <a:cubicBezTo>
                    <a:pt x="40537" y="9183"/>
                    <a:pt x="31492" y="75"/>
                    <a:pt x="2026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5" name="Google Shape;825;p20"/>
            <p:cNvSpPr/>
            <p:nvPr/>
          </p:nvSpPr>
          <p:spPr>
            <a:xfrm>
              <a:off x="8207822" y="3274374"/>
              <a:ext cx="68975" cy="68870"/>
            </a:xfrm>
            <a:custGeom>
              <a:rect b="b" l="l" r="r" t="t"/>
              <a:pathLst>
                <a:path extrusionOk="0" h="68870" w="68975">
                  <a:moveTo>
                    <a:pt x="34639" y="14197"/>
                  </a:moveTo>
                  <a:cubicBezTo>
                    <a:pt x="45832" y="14288"/>
                    <a:pt x="54832" y="23410"/>
                    <a:pt x="54756" y="34586"/>
                  </a:cubicBezTo>
                  <a:cubicBezTo>
                    <a:pt x="54665" y="45762"/>
                    <a:pt x="45529" y="54749"/>
                    <a:pt x="34336" y="54673"/>
                  </a:cubicBezTo>
                  <a:cubicBezTo>
                    <a:pt x="23143" y="54582"/>
                    <a:pt x="14128" y="45460"/>
                    <a:pt x="14218" y="34284"/>
                  </a:cubicBezTo>
                  <a:cubicBezTo>
                    <a:pt x="14385" y="23138"/>
                    <a:pt x="23476" y="14197"/>
                    <a:pt x="34639" y="14197"/>
                  </a:cubicBezTo>
                  <a:moveTo>
                    <a:pt x="34639" y="0"/>
                  </a:moveTo>
                  <a:cubicBezTo>
                    <a:pt x="15595" y="-90"/>
                    <a:pt x="91" y="15269"/>
                    <a:pt x="0" y="34284"/>
                  </a:cubicBezTo>
                  <a:cubicBezTo>
                    <a:pt x="-75" y="53299"/>
                    <a:pt x="15292" y="68779"/>
                    <a:pt x="34336" y="68870"/>
                  </a:cubicBezTo>
                  <a:cubicBezTo>
                    <a:pt x="53380" y="68945"/>
                    <a:pt x="68884" y="53601"/>
                    <a:pt x="68975" y="34586"/>
                  </a:cubicBezTo>
                  <a:cubicBezTo>
                    <a:pt x="69065" y="15572"/>
                    <a:pt x="53682" y="91"/>
                    <a:pt x="34639" y="0"/>
                  </a:cubicBezTo>
                  <a:cubicBezTo>
                    <a:pt x="34639" y="0"/>
                    <a:pt x="34639" y="0"/>
                    <a:pt x="34639"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6" name="Google Shape;826;p20"/>
            <p:cNvSpPr/>
            <p:nvPr/>
          </p:nvSpPr>
          <p:spPr>
            <a:xfrm>
              <a:off x="9386140" y="4111823"/>
              <a:ext cx="92565" cy="92432"/>
            </a:xfrm>
            <a:custGeom>
              <a:rect b="b" l="l" r="r" t="t"/>
              <a:pathLst>
                <a:path extrusionOk="0" h="92432" w="92565">
                  <a:moveTo>
                    <a:pt x="47187" y="9"/>
                  </a:moveTo>
                  <a:cubicBezTo>
                    <a:pt x="21624" y="-490"/>
                    <a:pt x="509" y="19794"/>
                    <a:pt x="10" y="45303"/>
                  </a:cubicBezTo>
                  <a:cubicBezTo>
                    <a:pt x="-505" y="70827"/>
                    <a:pt x="19809" y="91925"/>
                    <a:pt x="45372" y="92424"/>
                  </a:cubicBezTo>
                  <a:cubicBezTo>
                    <a:pt x="70935" y="92922"/>
                    <a:pt x="92051" y="72639"/>
                    <a:pt x="92550" y="47115"/>
                  </a:cubicBezTo>
                  <a:cubicBezTo>
                    <a:pt x="92565" y="46873"/>
                    <a:pt x="92565" y="46617"/>
                    <a:pt x="92565" y="46375"/>
                  </a:cubicBezTo>
                  <a:cubicBezTo>
                    <a:pt x="92656" y="21138"/>
                    <a:pt x="72448" y="507"/>
                    <a:pt x="47187" y="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7" name="Google Shape;827;p20"/>
            <p:cNvSpPr/>
            <p:nvPr/>
          </p:nvSpPr>
          <p:spPr>
            <a:xfrm>
              <a:off x="9372824" y="4097635"/>
              <a:ext cx="121007" cy="120823"/>
            </a:xfrm>
            <a:custGeom>
              <a:rect b="b" l="l" r="r" t="t"/>
              <a:pathLst>
                <a:path extrusionOk="0" h="120823" w="121007">
                  <a:moveTo>
                    <a:pt x="60504" y="14197"/>
                  </a:moveTo>
                  <a:cubicBezTo>
                    <a:pt x="86067" y="14363"/>
                    <a:pt x="106653" y="35205"/>
                    <a:pt x="106472" y="60729"/>
                  </a:cubicBezTo>
                  <a:cubicBezTo>
                    <a:pt x="106305" y="86238"/>
                    <a:pt x="85447" y="106793"/>
                    <a:pt x="59884" y="106627"/>
                  </a:cubicBezTo>
                  <a:cubicBezTo>
                    <a:pt x="34321" y="106446"/>
                    <a:pt x="13735" y="85618"/>
                    <a:pt x="13901" y="60095"/>
                  </a:cubicBezTo>
                  <a:cubicBezTo>
                    <a:pt x="13916" y="59899"/>
                    <a:pt x="13916" y="59702"/>
                    <a:pt x="13916" y="59506"/>
                  </a:cubicBezTo>
                  <a:cubicBezTo>
                    <a:pt x="14324" y="34178"/>
                    <a:pt x="35138" y="13940"/>
                    <a:pt x="60504" y="14197"/>
                  </a:cubicBezTo>
                  <a:moveTo>
                    <a:pt x="60504" y="0"/>
                  </a:moveTo>
                  <a:cubicBezTo>
                    <a:pt x="27091" y="0"/>
                    <a:pt x="0" y="27049"/>
                    <a:pt x="0" y="60412"/>
                  </a:cubicBezTo>
                  <a:cubicBezTo>
                    <a:pt x="0" y="93774"/>
                    <a:pt x="27091" y="120824"/>
                    <a:pt x="60504" y="120824"/>
                  </a:cubicBezTo>
                  <a:cubicBezTo>
                    <a:pt x="93917" y="120824"/>
                    <a:pt x="121008" y="93774"/>
                    <a:pt x="121008" y="60412"/>
                  </a:cubicBezTo>
                  <a:cubicBezTo>
                    <a:pt x="121008" y="27049"/>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8" name="Google Shape;828;p20"/>
            <p:cNvSpPr/>
            <p:nvPr/>
          </p:nvSpPr>
          <p:spPr>
            <a:xfrm>
              <a:off x="8508527" y="4239149"/>
              <a:ext cx="46285" cy="46215"/>
            </a:xfrm>
            <a:custGeom>
              <a:rect b="b" l="l" r="r" t="t"/>
              <a:pathLst>
                <a:path extrusionOk="0" h="46215" w="46285">
                  <a:moveTo>
                    <a:pt x="22992" y="46215"/>
                  </a:moveTo>
                  <a:cubicBezTo>
                    <a:pt x="35773" y="46306"/>
                    <a:pt x="46195" y="36021"/>
                    <a:pt x="46285" y="23259"/>
                  </a:cubicBezTo>
                  <a:cubicBezTo>
                    <a:pt x="46361" y="10497"/>
                    <a:pt x="36076" y="91"/>
                    <a:pt x="23294" y="0"/>
                  </a:cubicBezTo>
                  <a:cubicBezTo>
                    <a:pt x="10513" y="-75"/>
                    <a:pt x="91" y="10195"/>
                    <a:pt x="0" y="22957"/>
                  </a:cubicBezTo>
                  <a:cubicBezTo>
                    <a:pt x="0" y="23002"/>
                    <a:pt x="0" y="23063"/>
                    <a:pt x="0" y="23108"/>
                  </a:cubicBezTo>
                  <a:cubicBezTo>
                    <a:pt x="0" y="35810"/>
                    <a:pt x="10271" y="46140"/>
                    <a:pt x="22992" y="46215"/>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29" name="Google Shape;829;p20"/>
            <p:cNvSpPr/>
            <p:nvPr/>
          </p:nvSpPr>
          <p:spPr>
            <a:xfrm>
              <a:off x="8493853" y="4225103"/>
              <a:ext cx="74723" cy="74610"/>
            </a:xfrm>
            <a:custGeom>
              <a:rect b="b" l="l" r="r" t="t"/>
              <a:pathLst>
                <a:path extrusionOk="0" h="74610" w="74723">
                  <a:moveTo>
                    <a:pt x="37665" y="14198"/>
                  </a:moveTo>
                  <a:cubicBezTo>
                    <a:pt x="50446" y="14198"/>
                    <a:pt x="60808" y="24544"/>
                    <a:pt x="60808" y="37306"/>
                  </a:cubicBezTo>
                  <a:cubicBezTo>
                    <a:pt x="60808" y="50067"/>
                    <a:pt x="50446" y="60413"/>
                    <a:pt x="37665" y="60413"/>
                  </a:cubicBezTo>
                  <a:cubicBezTo>
                    <a:pt x="24884" y="60413"/>
                    <a:pt x="14522" y="50067"/>
                    <a:pt x="14522" y="37306"/>
                  </a:cubicBezTo>
                  <a:cubicBezTo>
                    <a:pt x="14522" y="37260"/>
                    <a:pt x="14522" y="37200"/>
                    <a:pt x="14522" y="37154"/>
                  </a:cubicBezTo>
                  <a:cubicBezTo>
                    <a:pt x="14522" y="24468"/>
                    <a:pt x="24808" y="14198"/>
                    <a:pt x="37514" y="14198"/>
                  </a:cubicBezTo>
                  <a:cubicBezTo>
                    <a:pt x="37559" y="14198"/>
                    <a:pt x="37619" y="14198"/>
                    <a:pt x="37665" y="14198"/>
                  </a:cubicBezTo>
                  <a:moveTo>
                    <a:pt x="37665" y="1"/>
                  </a:moveTo>
                  <a:cubicBezTo>
                    <a:pt x="17033" y="-165"/>
                    <a:pt x="168" y="16403"/>
                    <a:pt x="1" y="37003"/>
                  </a:cubicBezTo>
                  <a:cubicBezTo>
                    <a:pt x="-165" y="57604"/>
                    <a:pt x="16428" y="74443"/>
                    <a:pt x="37060" y="74609"/>
                  </a:cubicBezTo>
                  <a:cubicBezTo>
                    <a:pt x="57692" y="74776"/>
                    <a:pt x="74557" y="58208"/>
                    <a:pt x="74724" y="37607"/>
                  </a:cubicBezTo>
                  <a:cubicBezTo>
                    <a:pt x="74724" y="37562"/>
                    <a:pt x="74724" y="37502"/>
                    <a:pt x="74724" y="37456"/>
                  </a:cubicBezTo>
                  <a:cubicBezTo>
                    <a:pt x="74814" y="16916"/>
                    <a:pt x="58236" y="167"/>
                    <a:pt x="3766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0" name="Google Shape;830;p20"/>
            <p:cNvSpPr/>
            <p:nvPr/>
          </p:nvSpPr>
          <p:spPr>
            <a:xfrm>
              <a:off x="8541803" y="4412078"/>
              <a:ext cx="52336" cy="52257"/>
            </a:xfrm>
            <a:custGeom>
              <a:rect b="b" l="l" r="r" t="t"/>
              <a:pathLst>
                <a:path extrusionOk="0" h="52257" w="52336">
                  <a:moveTo>
                    <a:pt x="26320" y="1"/>
                  </a:moveTo>
                  <a:cubicBezTo>
                    <a:pt x="11874" y="-90"/>
                    <a:pt x="91" y="11554"/>
                    <a:pt x="0" y="25978"/>
                  </a:cubicBezTo>
                  <a:cubicBezTo>
                    <a:pt x="-75" y="40401"/>
                    <a:pt x="11572" y="52166"/>
                    <a:pt x="26017" y="52257"/>
                  </a:cubicBezTo>
                  <a:cubicBezTo>
                    <a:pt x="40462" y="52333"/>
                    <a:pt x="52246" y="40703"/>
                    <a:pt x="52336" y="26280"/>
                  </a:cubicBezTo>
                  <a:cubicBezTo>
                    <a:pt x="52427" y="11856"/>
                    <a:pt x="40765" y="91"/>
                    <a:pt x="26320" y="1"/>
                  </a:cubicBezTo>
                  <a:cubicBezTo>
                    <a:pt x="26320" y="1"/>
                    <a:pt x="26320" y="1"/>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1" name="Google Shape;831;p20"/>
            <p:cNvSpPr/>
            <p:nvPr/>
          </p:nvSpPr>
          <p:spPr>
            <a:xfrm>
              <a:off x="8527433" y="4397880"/>
              <a:ext cx="80774" cy="80652"/>
            </a:xfrm>
            <a:custGeom>
              <a:rect b="b" l="l" r="r" t="t"/>
              <a:pathLst>
                <a:path extrusionOk="0" h="80652" w="80774">
                  <a:moveTo>
                    <a:pt x="40690" y="14198"/>
                  </a:moveTo>
                  <a:cubicBezTo>
                    <a:pt x="55135" y="14198"/>
                    <a:pt x="66858" y="25903"/>
                    <a:pt x="66858" y="40326"/>
                  </a:cubicBezTo>
                  <a:cubicBezTo>
                    <a:pt x="66858" y="54749"/>
                    <a:pt x="55135" y="66454"/>
                    <a:pt x="40690" y="66454"/>
                  </a:cubicBezTo>
                  <a:cubicBezTo>
                    <a:pt x="26230" y="66454"/>
                    <a:pt x="14522" y="54749"/>
                    <a:pt x="14522" y="40326"/>
                  </a:cubicBezTo>
                  <a:cubicBezTo>
                    <a:pt x="14522" y="40281"/>
                    <a:pt x="14522" y="40221"/>
                    <a:pt x="14522" y="40175"/>
                  </a:cubicBezTo>
                  <a:cubicBezTo>
                    <a:pt x="14598" y="25797"/>
                    <a:pt x="26290" y="14198"/>
                    <a:pt x="40690" y="14198"/>
                  </a:cubicBezTo>
                  <a:moveTo>
                    <a:pt x="40690" y="1"/>
                  </a:moveTo>
                  <a:cubicBezTo>
                    <a:pt x="18379" y="-165"/>
                    <a:pt x="168" y="17747"/>
                    <a:pt x="1" y="40024"/>
                  </a:cubicBezTo>
                  <a:cubicBezTo>
                    <a:pt x="-165" y="62286"/>
                    <a:pt x="17774" y="80485"/>
                    <a:pt x="40085" y="80651"/>
                  </a:cubicBezTo>
                  <a:cubicBezTo>
                    <a:pt x="62396" y="80817"/>
                    <a:pt x="80608" y="62890"/>
                    <a:pt x="80774" y="40628"/>
                  </a:cubicBezTo>
                  <a:cubicBezTo>
                    <a:pt x="80774" y="40583"/>
                    <a:pt x="80774" y="40523"/>
                    <a:pt x="80774" y="40477"/>
                  </a:cubicBezTo>
                  <a:cubicBezTo>
                    <a:pt x="80865" y="18261"/>
                    <a:pt x="62940" y="168"/>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2" name="Google Shape;832;p20"/>
            <p:cNvSpPr/>
            <p:nvPr/>
          </p:nvSpPr>
          <p:spPr>
            <a:xfrm>
              <a:off x="8959793" y="4728406"/>
              <a:ext cx="44351" cy="40785"/>
            </a:xfrm>
            <a:custGeom>
              <a:rect b="b" l="l" r="r" t="t"/>
              <a:pathLst>
                <a:path extrusionOk="0" h="40785" w="44351">
                  <a:moveTo>
                    <a:pt x="22176" y="79"/>
                  </a:moveTo>
                  <a:cubicBezTo>
                    <a:pt x="10937" y="-887"/>
                    <a:pt x="1045" y="7419"/>
                    <a:pt x="77" y="18641"/>
                  </a:cubicBezTo>
                  <a:cubicBezTo>
                    <a:pt x="-891" y="29862"/>
                    <a:pt x="7428" y="39740"/>
                    <a:pt x="18666" y="40706"/>
                  </a:cubicBezTo>
                  <a:cubicBezTo>
                    <a:pt x="19831" y="40812"/>
                    <a:pt x="21011" y="40812"/>
                    <a:pt x="22176" y="40706"/>
                  </a:cubicBezTo>
                  <a:cubicBezTo>
                    <a:pt x="33414" y="41673"/>
                    <a:pt x="43307" y="33366"/>
                    <a:pt x="44275" y="22145"/>
                  </a:cubicBezTo>
                  <a:cubicBezTo>
                    <a:pt x="45243" y="10923"/>
                    <a:pt x="36923" y="1046"/>
                    <a:pt x="25685" y="79"/>
                  </a:cubicBezTo>
                  <a:cubicBezTo>
                    <a:pt x="24520" y="-26"/>
                    <a:pt x="23340" y="-26"/>
                    <a:pt x="22176" y="7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3" name="Google Shape;833;p20"/>
            <p:cNvSpPr/>
            <p:nvPr/>
          </p:nvSpPr>
          <p:spPr>
            <a:xfrm>
              <a:off x="8947027" y="4714287"/>
              <a:ext cx="69279" cy="69174"/>
            </a:xfrm>
            <a:custGeom>
              <a:rect b="b" l="l" r="r" t="t"/>
              <a:pathLst>
                <a:path extrusionOk="0" h="69174" w="69279">
                  <a:moveTo>
                    <a:pt x="34942" y="14198"/>
                  </a:moveTo>
                  <a:cubicBezTo>
                    <a:pt x="46181" y="13232"/>
                    <a:pt x="56073" y="21538"/>
                    <a:pt x="57041" y="32760"/>
                  </a:cubicBezTo>
                  <a:cubicBezTo>
                    <a:pt x="58009" y="43981"/>
                    <a:pt x="49690" y="53859"/>
                    <a:pt x="38451" y="54825"/>
                  </a:cubicBezTo>
                  <a:cubicBezTo>
                    <a:pt x="37287" y="54931"/>
                    <a:pt x="36107" y="54931"/>
                    <a:pt x="34942" y="54825"/>
                  </a:cubicBezTo>
                  <a:cubicBezTo>
                    <a:pt x="23704" y="55792"/>
                    <a:pt x="13811" y="47485"/>
                    <a:pt x="12843" y="36263"/>
                  </a:cubicBezTo>
                  <a:cubicBezTo>
                    <a:pt x="11875" y="25042"/>
                    <a:pt x="20194" y="15165"/>
                    <a:pt x="31433" y="14198"/>
                  </a:cubicBezTo>
                  <a:cubicBezTo>
                    <a:pt x="32598" y="14093"/>
                    <a:pt x="33778" y="14093"/>
                    <a:pt x="34942" y="14198"/>
                  </a:cubicBezTo>
                  <a:moveTo>
                    <a:pt x="34942" y="1"/>
                  </a:moveTo>
                  <a:cubicBezTo>
                    <a:pt x="15808" y="-165"/>
                    <a:pt x="168" y="15180"/>
                    <a:pt x="1" y="34285"/>
                  </a:cubicBezTo>
                  <a:cubicBezTo>
                    <a:pt x="-165" y="53390"/>
                    <a:pt x="15203" y="69007"/>
                    <a:pt x="34337" y="69173"/>
                  </a:cubicBezTo>
                  <a:cubicBezTo>
                    <a:pt x="53472" y="69339"/>
                    <a:pt x="69112" y="53995"/>
                    <a:pt x="69278" y="34889"/>
                  </a:cubicBezTo>
                  <a:cubicBezTo>
                    <a:pt x="69278" y="34844"/>
                    <a:pt x="69278" y="34784"/>
                    <a:pt x="69278" y="34738"/>
                  </a:cubicBezTo>
                  <a:cubicBezTo>
                    <a:pt x="69445" y="15724"/>
                    <a:pt x="54137" y="168"/>
                    <a:pt x="35093" y="1"/>
                  </a:cubicBezTo>
                  <a:cubicBezTo>
                    <a:pt x="35048" y="1"/>
                    <a:pt x="34988" y="1"/>
                    <a:pt x="3494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4" name="Google Shape;834;p20"/>
            <p:cNvSpPr/>
            <p:nvPr/>
          </p:nvSpPr>
          <p:spPr>
            <a:xfrm>
              <a:off x="10897520" y="4723954"/>
              <a:ext cx="71092" cy="70984"/>
            </a:xfrm>
            <a:custGeom>
              <a:rect b="b" l="l" r="r" t="t"/>
              <a:pathLst>
                <a:path extrusionOk="0" h="70984" w="71092">
                  <a:moveTo>
                    <a:pt x="35697" y="0"/>
                  </a:moveTo>
                  <a:cubicBezTo>
                    <a:pt x="16064" y="-90"/>
                    <a:pt x="91" y="15738"/>
                    <a:pt x="0" y="35341"/>
                  </a:cubicBezTo>
                  <a:cubicBezTo>
                    <a:pt x="-75" y="54945"/>
                    <a:pt x="15761" y="70894"/>
                    <a:pt x="35395" y="70984"/>
                  </a:cubicBezTo>
                  <a:cubicBezTo>
                    <a:pt x="55029" y="71059"/>
                    <a:pt x="71002" y="55247"/>
                    <a:pt x="71092" y="35643"/>
                  </a:cubicBezTo>
                  <a:cubicBezTo>
                    <a:pt x="71183" y="16039"/>
                    <a:pt x="55331" y="91"/>
                    <a:pt x="35697" y="0"/>
                  </a:cubicBezTo>
                  <a:cubicBezTo>
                    <a:pt x="35697" y="0"/>
                    <a:pt x="35697" y="0"/>
                    <a:pt x="35697"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5" name="Google Shape;835;p20"/>
            <p:cNvSpPr/>
            <p:nvPr/>
          </p:nvSpPr>
          <p:spPr>
            <a:xfrm>
              <a:off x="10883150" y="4709756"/>
              <a:ext cx="99529" cy="99378"/>
            </a:xfrm>
            <a:custGeom>
              <a:rect b="b" l="l" r="r" t="t"/>
              <a:pathLst>
                <a:path extrusionOk="0" h="99378" w="99529">
                  <a:moveTo>
                    <a:pt x="50068" y="14198"/>
                  </a:moveTo>
                  <a:cubicBezTo>
                    <a:pt x="69701" y="14288"/>
                    <a:pt x="85538" y="30237"/>
                    <a:pt x="85462" y="49840"/>
                  </a:cubicBezTo>
                  <a:cubicBezTo>
                    <a:pt x="85372" y="69444"/>
                    <a:pt x="69399" y="85272"/>
                    <a:pt x="49765" y="85181"/>
                  </a:cubicBezTo>
                  <a:cubicBezTo>
                    <a:pt x="30132" y="85091"/>
                    <a:pt x="14280" y="69142"/>
                    <a:pt x="14371" y="49539"/>
                  </a:cubicBezTo>
                  <a:cubicBezTo>
                    <a:pt x="14371" y="49493"/>
                    <a:pt x="14371" y="49433"/>
                    <a:pt x="14371" y="49387"/>
                  </a:cubicBezTo>
                  <a:cubicBezTo>
                    <a:pt x="14537" y="29844"/>
                    <a:pt x="30495" y="14107"/>
                    <a:pt x="50068" y="14198"/>
                  </a:cubicBezTo>
                  <a:moveTo>
                    <a:pt x="50068" y="1"/>
                  </a:moveTo>
                  <a:cubicBezTo>
                    <a:pt x="22584" y="-165"/>
                    <a:pt x="167" y="21946"/>
                    <a:pt x="1" y="49387"/>
                  </a:cubicBezTo>
                  <a:cubicBezTo>
                    <a:pt x="-165" y="76829"/>
                    <a:pt x="21979" y="99212"/>
                    <a:pt x="49463" y="99378"/>
                  </a:cubicBezTo>
                  <a:cubicBezTo>
                    <a:pt x="76947" y="99544"/>
                    <a:pt x="99363" y="77433"/>
                    <a:pt x="99530" y="49992"/>
                  </a:cubicBezTo>
                  <a:cubicBezTo>
                    <a:pt x="99530" y="49946"/>
                    <a:pt x="99530" y="49886"/>
                    <a:pt x="99530" y="49840"/>
                  </a:cubicBezTo>
                  <a:cubicBezTo>
                    <a:pt x="99620" y="22459"/>
                    <a:pt x="77491" y="167"/>
                    <a:pt x="50068"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6" name="Google Shape;836;p20"/>
            <p:cNvSpPr/>
            <p:nvPr/>
          </p:nvSpPr>
          <p:spPr>
            <a:xfrm>
              <a:off x="11292004" y="3210035"/>
              <a:ext cx="81681" cy="81558"/>
            </a:xfrm>
            <a:custGeom>
              <a:rect b="b" l="l" r="r" t="t"/>
              <a:pathLst>
                <a:path extrusionOk="0" h="81558" w="81681">
                  <a:moveTo>
                    <a:pt x="41144" y="1"/>
                  </a:moveTo>
                  <a:cubicBezTo>
                    <a:pt x="18591" y="-165"/>
                    <a:pt x="167" y="17958"/>
                    <a:pt x="1" y="40477"/>
                  </a:cubicBezTo>
                  <a:cubicBezTo>
                    <a:pt x="-165" y="62995"/>
                    <a:pt x="17986" y="81391"/>
                    <a:pt x="40539" y="81557"/>
                  </a:cubicBezTo>
                  <a:cubicBezTo>
                    <a:pt x="63091" y="81723"/>
                    <a:pt x="81515" y="63600"/>
                    <a:pt x="81681" y="41081"/>
                  </a:cubicBezTo>
                  <a:cubicBezTo>
                    <a:pt x="81681" y="41036"/>
                    <a:pt x="81681" y="40975"/>
                    <a:pt x="81681" y="40930"/>
                  </a:cubicBezTo>
                  <a:cubicBezTo>
                    <a:pt x="81772" y="18472"/>
                    <a:pt x="63636" y="167"/>
                    <a:pt x="41144"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7" name="Google Shape;837;p20"/>
            <p:cNvSpPr/>
            <p:nvPr/>
          </p:nvSpPr>
          <p:spPr>
            <a:xfrm>
              <a:off x="11277786" y="3195838"/>
              <a:ext cx="110118" cy="109951"/>
            </a:xfrm>
            <a:custGeom>
              <a:rect b="b" l="l" r="r" t="t"/>
              <a:pathLst>
                <a:path extrusionOk="0" h="109951" w="110118">
                  <a:moveTo>
                    <a:pt x="55362" y="14198"/>
                  </a:moveTo>
                  <a:cubicBezTo>
                    <a:pt x="77915" y="14288"/>
                    <a:pt x="96126" y="32608"/>
                    <a:pt x="96051" y="55126"/>
                  </a:cubicBezTo>
                  <a:cubicBezTo>
                    <a:pt x="95960" y="77645"/>
                    <a:pt x="77612" y="95844"/>
                    <a:pt x="55060" y="95753"/>
                  </a:cubicBezTo>
                  <a:cubicBezTo>
                    <a:pt x="32507" y="95663"/>
                    <a:pt x="14295" y="77343"/>
                    <a:pt x="14371" y="54824"/>
                  </a:cubicBezTo>
                  <a:cubicBezTo>
                    <a:pt x="14371" y="32381"/>
                    <a:pt x="32582" y="14198"/>
                    <a:pt x="55060" y="14198"/>
                  </a:cubicBezTo>
                  <a:cubicBezTo>
                    <a:pt x="55165" y="14198"/>
                    <a:pt x="55256" y="14198"/>
                    <a:pt x="55362" y="14198"/>
                  </a:cubicBezTo>
                  <a:moveTo>
                    <a:pt x="55362" y="1"/>
                  </a:moveTo>
                  <a:cubicBezTo>
                    <a:pt x="24959" y="-165"/>
                    <a:pt x="167" y="24317"/>
                    <a:pt x="1" y="54673"/>
                  </a:cubicBezTo>
                  <a:cubicBezTo>
                    <a:pt x="-165" y="85030"/>
                    <a:pt x="24354" y="109784"/>
                    <a:pt x="54757" y="109950"/>
                  </a:cubicBezTo>
                  <a:cubicBezTo>
                    <a:pt x="85160" y="110116"/>
                    <a:pt x="109952" y="85634"/>
                    <a:pt x="110118" y="55277"/>
                  </a:cubicBezTo>
                  <a:cubicBezTo>
                    <a:pt x="110284" y="24921"/>
                    <a:pt x="85765" y="167"/>
                    <a:pt x="55362" y="1"/>
                  </a:cubicBezTo>
                  <a:cubicBezTo>
                    <a:pt x="55362" y="1"/>
                    <a:pt x="55362" y="1"/>
                    <a:pt x="5536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8" name="Google Shape;838;p20"/>
            <p:cNvSpPr/>
            <p:nvPr/>
          </p:nvSpPr>
          <p:spPr>
            <a:xfrm>
              <a:off x="6439449" y="5756994"/>
              <a:ext cx="88638" cy="88505"/>
            </a:xfrm>
            <a:custGeom>
              <a:rect b="b" l="l" r="r" t="t"/>
              <a:pathLst>
                <a:path extrusionOk="0" h="88505" w="88638">
                  <a:moveTo>
                    <a:pt x="44620" y="1"/>
                  </a:moveTo>
                  <a:cubicBezTo>
                    <a:pt x="20143" y="-165"/>
                    <a:pt x="167" y="19514"/>
                    <a:pt x="1" y="43951"/>
                  </a:cubicBezTo>
                  <a:cubicBezTo>
                    <a:pt x="-164" y="68387"/>
                    <a:pt x="19542" y="88338"/>
                    <a:pt x="44019" y="88504"/>
                  </a:cubicBezTo>
                  <a:cubicBezTo>
                    <a:pt x="68496" y="88670"/>
                    <a:pt x="88471" y="68991"/>
                    <a:pt x="88638" y="44554"/>
                  </a:cubicBezTo>
                  <a:cubicBezTo>
                    <a:pt x="88639" y="44298"/>
                    <a:pt x="88639" y="44056"/>
                    <a:pt x="88636" y="43799"/>
                  </a:cubicBezTo>
                  <a:cubicBezTo>
                    <a:pt x="88470" y="19619"/>
                    <a:pt x="68836" y="77"/>
                    <a:pt x="446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39" name="Google Shape;839;p20"/>
            <p:cNvSpPr/>
            <p:nvPr/>
          </p:nvSpPr>
          <p:spPr>
            <a:xfrm>
              <a:off x="6425531" y="5742194"/>
              <a:ext cx="116773" cy="117047"/>
            </a:xfrm>
            <a:custGeom>
              <a:rect b="b" l="l" r="r" t="t"/>
              <a:pathLst>
                <a:path extrusionOk="0" h="117047" w="116773">
                  <a:moveTo>
                    <a:pt x="58538" y="14801"/>
                  </a:moveTo>
                  <a:cubicBezTo>
                    <a:pt x="83015" y="14891"/>
                    <a:pt x="102787" y="34767"/>
                    <a:pt x="102702" y="59204"/>
                  </a:cubicBezTo>
                  <a:cubicBezTo>
                    <a:pt x="102618" y="83640"/>
                    <a:pt x="82707" y="103395"/>
                    <a:pt x="58231" y="103304"/>
                  </a:cubicBezTo>
                  <a:cubicBezTo>
                    <a:pt x="33754" y="103214"/>
                    <a:pt x="13981" y="83338"/>
                    <a:pt x="14066" y="58901"/>
                  </a:cubicBezTo>
                  <a:cubicBezTo>
                    <a:pt x="14066" y="58796"/>
                    <a:pt x="14066" y="58705"/>
                    <a:pt x="14067" y="58599"/>
                  </a:cubicBezTo>
                  <a:cubicBezTo>
                    <a:pt x="14151" y="34238"/>
                    <a:pt x="33993" y="14560"/>
                    <a:pt x="58385" y="14650"/>
                  </a:cubicBezTo>
                  <a:cubicBezTo>
                    <a:pt x="58436" y="14650"/>
                    <a:pt x="58486" y="14650"/>
                    <a:pt x="58538" y="14650"/>
                  </a:cubicBezTo>
                  <a:moveTo>
                    <a:pt x="58538" y="453"/>
                  </a:moveTo>
                  <a:cubicBezTo>
                    <a:pt x="26292" y="363"/>
                    <a:pt x="83" y="26400"/>
                    <a:pt x="0" y="58599"/>
                  </a:cubicBezTo>
                  <a:cubicBezTo>
                    <a:pt x="-83" y="90799"/>
                    <a:pt x="25990" y="116957"/>
                    <a:pt x="58235" y="117048"/>
                  </a:cubicBezTo>
                  <a:cubicBezTo>
                    <a:pt x="90481" y="117123"/>
                    <a:pt x="116689" y="91101"/>
                    <a:pt x="116773" y="58901"/>
                  </a:cubicBezTo>
                  <a:cubicBezTo>
                    <a:pt x="116773" y="58796"/>
                    <a:pt x="116773" y="58705"/>
                    <a:pt x="116773" y="58599"/>
                  </a:cubicBezTo>
                  <a:cubicBezTo>
                    <a:pt x="116941" y="26400"/>
                    <a:pt x="90936" y="166"/>
                    <a:pt x="58690" y="0"/>
                  </a:cubicBezTo>
                  <a:cubicBezTo>
                    <a:pt x="58639" y="0"/>
                    <a:pt x="58589" y="0"/>
                    <a:pt x="58538"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0" name="Google Shape;840;p20"/>
            <p:cNvSpPr/>
            <p:nvPr/>
          </p:nvSpPr>
          <p:spPr>
            <a:xfrm>
              <a:off x="6871518" y="5284422"/>
              <a:ext cx="51131" cy="51051"/>
            </a:xfrm>
            <a:custGeom>
              <a:rect b="b" l="l" r="r" t="t"/>
              <a:pathLst>
                <a:path extrusionOk="0" h="51051" w="51131">
                  <a:moveTo>
                    <a:pt x="51052" y="23562"/>
                  </a:moveTo>
                  <a:cubicBezTo>
                    <a:pt x="49963" y="9501"/>
                    <a:pt x="37681" y="-1010"/>
                    <a:pt x="23598" y="77"/>
                  </a:cubicBezTo>
                  <a:cubicBezTo>
                    <a:pt x="11029" y="1044"/>
                    <a:pt x="1045" y="11012"/>
                    <a:pt x="77" y="23562"/>
                  </a:cubicBezTo>
                  <a:cubicBezTo>
                    <a:pt x="-1012" y="37623"/>
                    <a:pt x="9516" y="49887"/>
                    <a:pt x="23598" y="50974"/>
                  </a:cubicBezTo>
                  <a:cubicBezTo>
                    <a:pt x="37681" y="52061"/>
                    <a:pt x="49963" y="41535"/>
                    <a:pt x="51052" y="27489"/>
                  </a:cubicBezTo>
                  <a:cubicBezTo>
                    <a:pt x="51158" y="26175"/>
                    <a:pt x="51158" y="24861"/>
                    <a:pt x="51052" y="2356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1" name="Google Shape;841;p20"/>
            <p:cNvSpPr/>
            <p:nvPr/>
          </p:nvSpPr>
          <p:spPr>
            <a:xfrm>
              <a:off x="6857830" y="5268262"/>
              <a:ext cx="79564" cy="79443"/>
            </a:xfrm>
            <a:custGeom>
              <a:rect b="b" l="l" r="r" t="t"/>
              <a:pathLst>
                <a:path extrusionOk="0" h="79443" w="79564">
                  <a:moveTo>
                    <a:pt x="40085" y="14198"/>
                  </a:moveTo>
                  <a:cubicBezTo>
                    <a:pt x="54167" y="15286"/>
                    <a:pt x="64695" y="27549"/>
                    <a:pt x="63606" y="41610"/>
                  </a:cubicBezTo>
                  <a:cubicBezTo>
                    <a:pt x="62638" y="54160"/>
                    <a:pt x="52655" y="64128"/>
                    <a:pt x="40085" y="65095"/>
                  </a:cubicBezTo>
                  <a:cubicBezTo>
                    <a:pt x="26003" y="66183"/>
                    <a:pt x="13720" y="55671"/>
                    <a:pt x="12631" y="41610"/>
                  </a:cubicBezTo>
                  <a:cubicBezTo>
                    <a:pt x="11542" y="27549"/>
                    <a:pt x="22085" y="15286"/>
                    <a:pt x="36152" y="14198"/>
                  </a:cubicBezTo>
                  <a:cubicBezTo>
                    <a:pt x="37468" y="14092"/>
                    <a:pt x="38784" y="14092"/>
                    <a:pt x="40085" y="14198"/>
                  </a:cubicBezTo>
                  <a:moveTo>
                    <a:pt x="40085" y="1"/>
                  </a:moveTo>
                  <a:cubicBezTo>
                    <a:pt x="18122" y="-165"/>
                    <a:pt x="168" y="17475"/>
                    <a:pt x="1" y="39420"/>
                  </a:cubicBezTo>
                  <a:cubicBezTo>
                    <a:pt x="-165" y="61349"/>
                    <a:pt x="17517" y="79277"/>
                    <a:pt x="39480" y="79443"/>
                  </a:cubicBezTo>
                  <a:cubicBezTo>
                    <a:pt x="61458" y="79609"/>
                    <a:pt x="79397" y="61954"/>
                    <a:pt x="79564" y="40024"/>
                  </a:cubicBezTo>
                  <a:cubicBezTo>
                    <a:pt x="79564" y="39979"/>
                    <a:pt x="79564" y="39918"/>
                    <a:pt x="79564" y="39873"/>
                  </a:cubicBezTo>
                  <a:cubicBezTo>
                    <a:pt x="79730" y="18019"/>
                    <a:pt x="62124" y="168"/>
                    <a:pt x="40236" y="1"/>
                  </a:cubicBezTo>
                  <a:cubicBezTo>
                    <a:pt x="40191" y="1"/>
                    <a:pt x="40130" y="1"/>
                    <a:pt x="4008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2" name="Google Shape;842;p20"/>
            <p:cNvSpPr/>
            <p:nvPr/>
          </p:nvSpPr>
          <p:spPr>
            <a:xfrm>
              <a:off x="7437916" y="6567105"/>
              <a:ext cx="80163" cy="80051"/>
            </a:xfrm>
            <a:custGeom>
              <a:rect b="b" l="l" r="r" t="t"/>
              <a:pathLst>
                <a:path extrusionOk="0" h="80051" w="80163">
                  <a:moveTo>
                    <a:pt x="40987" y="10"/>
                  </a:moveTo>
                  <a:cubicBezTo>
                    <a:pt x="18857" y="-488"/>
                    <a:pt x="509" y="17016"/>
                    <a:pt x="10" y="39112"/>
                  </a:cubicBezTo>
                  <a:cubicBezTo>
                    <a:pt x="-489" y="61223"/>
                    <a:pt x="17042" y="79543"/>
                    <a:pt x="39171" y="80041"/>
                  </a:cubicBezTo>
                  <a:cubicBezTo>
                    <a:pt x="61301" y="80539"/>
                    <a:pt x="79649" y="63020"/>
                    <a:pt x="80148" y="40924"/>
                  </a:cubicBezTo>
                  <a:cubicBezTo>
                    <a:pt x="80163" y="40683"/>
                    <a:pt x="80163" y="40426"/>
                    <a:pt x="80163" y="40184"/>
                  </a:cubicBezTo>
                  <a:cubicBezTo>
                    <a:pt x="80253" y="18376"/>
                    <a:pt x="62829" y="509"/>
                    <a:pt x="40987" y="1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3" name="Google Shape;843;p20"/>
            <p:cNvSpPr/>
            <p:nvPr/>
          </p:nvSpPr>
          <p:spPr>
            <a:xfrm>
              <a:off x="7424297" y="6552918"/>
              <a:ext cx="108605" cy="108441"/>
            </a:xfrm>
            <a:custGeom>
              <a:rect b="b" l="l" r="r" t="t"/>
              <a:pathLst>
                <a:path extrusionOk="0" h="108441" w="108605">
                  <a:moveTo>
                    <a:pt x="54606" y="14198"/>
                  </a:moveTo>
                  <a:cubicBezTo>
                    <a:pt x="76750" y="14288"/>
                    <a:pt x="94614" y="32261"/>
                    <a:pt x="94538" y="54372"/>
                  </a:cubicBezTo>
                  <a:cubicBezTo>
                    <a:pt x="94447" y="76483"/>
                    <a:pt x="76447" y="94334"/>
                    <a:pt x="54303" y="94243"/>
                  </a:cubicBezTo>
                  <a:cubicBezTo>
                    <a:pt x="32159" y="94153"/>
                    <a:pt x="14280" y="76180"/>
                    <a:pt x="14370" y="54070"/>
                  </a:cubicBezTo>
                  <a:cubicBezTo>
                    <a:pt x="14461" y="31959"/>
                    <a:pt x="32461" y="14107"/>
                    <a:pt x="54606" y="14198"/>
                  </a:cubicBezTo>
                  <a:cubicBezTo>
                    <a:pt x="54606" y="14198"/>
                    <a:pt x="54606" y="14198"/>
                    <a:pt x="54606" y="14198"/>
                  </a:cubicBezTo>
                  <a:moveTo>
                    <a:pt x="54606" y="1"/>
                  </a:moveTo>
                  <a:cubicBezTo>
                    <a:pt x="24611" y="-165"/>
                    <a:pt x="167" y="23969"/>
                    <a:pt x="1" y="53918"/>
                  </a:cubicBezTo>
                  <a:cubicBezTo>
                    <a:pt x="-166" y="83868"/>
                    <a:pt x="24006" y="108274"/>
                    <a:pt x="54000" y="108440"/>
                  </a:cubicBezTo>
                  <a:cubicBezTo>
                    <a:pt x="83995" y="108606"/>
                    <a:pt x="108439" y="84472"/>
                    <a:pt x="108605" y="54523"/>
                  </a:cubicBezTo>
                  <a:cubicBezTo>
                    <a:pt x="108772" y="24574"/>
                    <a:pt x="84600" y="167"/>
                    <a:pt x="54606" y="1"/>
                  </a:cubicBezTo>
                  <a:cubicBezTo>
                    <a:pt x="54606" y="1"/>
                    <a:pt x="54606" y="1"/>
                    <a:pt x="54606"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4" name="Google Shape;844;p20"/>
            <p:cNvSpPr/>
            <p:nvPr/>
          </p:nvSpPr>
          <p:spPr>
            <a:xfrm>
              <a:off x="7672514" y="5263279"/>
              <a:ext cx="83799" cy="83672"/>
            </a:xfrm>
            <a:custGeom>
              <a:rect b="b" l="l" r="r" t="t"/>
              <a:pathLst>
                <a:path extrusionOk="0" h="83672" w="83799">
                  <a:moveTo>
                    <a:pt x="42202" y="1"/>
                  </a:moveTo>
                  <a:cubicBezTo>
                    <a:pt x="19060" y="-165"/>
                    <a:pt x="167" y="18427"/>
                    <a:pt x="1" y="41534"/>
                  </a:cubicBezTo>
                  <a:cubicBezTo>
                    <a:pt x="-165" y="64642"/>
                    <a:pt x="18455" y="83505"/>
                    <a:pt x="41597" y="83671"/>
                  </a:cubicBezTo>
                  <a:cubicBezTo>
                    <a:pt x="64740" y="83837"/>
                    <a:pt x="83632" y="65246"/>
                    <a:pt x="83799" y="42138"/>
                  </a:cubicBezTo>
                  <a:cubicBezTo>
                    <a:pt x="83799" y="42093"/>
                    <a:pt x="83799" y="42032"/>
                    <a:pt x="83799" y="41987"/>
                  </a:cubicBezTo>
                  <a:cubicBezTo>
                    <a:pt x="83965" y="18970"/>
                    <a:pt x="65406" y="167"/>
                    <a:pt x="42354" y="1"/>
                  </a:cubicBezTo>
                  <a:cubicBezTo>
                    <a:pt x="42308" y="1"/>
                    <a:pt x="42248" y="1"/>
                    <a:pt x="42202"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5" name="Google Shape;845;p20"/>
            <p:cNvSpPr/>
            <p:nvPr/>
          </p:nvSpPr>
          <p:spPr>
            <a:xfrm>
              <a:off x="7658296" y="5249082"/>
              <a:ext cx="112236" cy="112065"/>
            </a:xfrm>
            <a:custGeom>
              <a:rect b="b" l="l" r="r" t="t"/>
              <a:pathLst>
                <a:path extrusionOk="0" h="112065" w="112236">
                  <a:moveTo>
                    <a:pt x="56421" y="14198"/>
                  </a:moveTo>
                  <a:cubicBezTo>
                    <a:pt x="79563" y="14288"/>
                    <a:pt x="98244" y="33076"/>
                    <a:pt x="98168" y="56184"/>
                  </a:cubicBezTo>
                  <a:cubicBezTo>
                    <a:pt x="98077" y="79291"/>
                    <a:pt x="79261" y="97958"/>
                    <a:pt x="56118" y="97868"/>
                  </a:cubicBezTo>
                  <a:cubicBezTo>
                    <a:pt x="32975" y="97777"/>
                    <a:pt x="14280" y="78989"/>
                    <a:pt x="14370" y="55882"/>
                  </a:cubicBezTo>
                  <a:cubicBezTo>
                    <a:pt x="14370" y="55836"/>
                    <a:pt x="14370" y="55776"/>
                    <a:pt x="14370" y="55731"/>
                  </a:cubicBezTo>
                  <a:cubicBezTo>
                    <a:pt x="14370" y="32789"/>
                    <a:pt x="32991" y="14198"/>
                    <a:pt x="55967" y="14198"/>
                  </a:cubicBezTo>
                  <a:cubicBezTo>
                    <a:pt x="56118" y="14198"/>
                    <a:pt x="56269" y="14198"/>
                    <a:pt x="56421" y="14198"/>
                  </a:cubicBezTo>
                  <a:moveTo>
                    <a:pt x="56421" y="1"/>
                  </a:moveTo>
                  <a:cubicBezTo>
                    <a:pt x="25428" y="-165"/>
                    <a:pt x="167" y="24785"/>
                    <a:pt x="1" y="55731"/>
                  </a:cubicBezTo>
                  <a:cubicBezTo>
                    <a:pt x="-166" y="86677"/>
                    <a:pt x="24822" y="111898"/>
                    <a:pt x="55816" y="112065"/>
                  </a:cubicBezTo>
                  <a:cubicBezTo>
                    <a:pt x="86809" y="112231"/>
                    <a:pt x="112069" y="87281"/>
                    <a:pt x="112235" y="56335"/>
                  </a:cubicBezTo>
                  <a:cubicBezTo>
                    <a:pt x="112235" y="56289"/>
                    <a:pt x="112235" y="56229"/>
                    <a:pt x="112235" y="56184"/>
                  </a:cubicBezTo>
                  <a:cubicBezTo>
                    <a:pt x="112402" y="25328"/>
                    <a:pt x="87474" y="167"/>
                    <a:pt x="56572" y="1"/>
                  </a:cubicBezTo>
                  <a:cubicBezTo>
                    <a:pt x="56527" y="1"/>
                    <a:pt x="56466" y="1"/>
                    <a:pt x="56421"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6" name="Google Shape;846;p20"/>
            <p:cNvSpPr/>
            <p:nvPr/>
          </p:nvSpPr>
          <p:spPr>
            <a:xfrm>
              <a:off x="8883498" y="5829790"/>
              <a:ext cx="73211" cy="73100"/>
            </a:xfrm>
            <a:custGeom>
              <a:rect b="b" l="l" r="r" t="t"/>
              <a:pathLst>
                <a:path extrusionOk="0" h="73100" w="73211">
                  <a:moveTo>
                    <a:pt x="36909" y="1"/>
                  </a:moveTo>
                  <a:cubicBezTo>
                    <a:pt x="16700" y="-165"/>
                    <a:pt x="168" y="16056"/>
                    <a:pt x="1" y="36248"/>
                  </a:cubicBezTo>
                  <a:cubicBezTo>
                    <a:pt x="-165" y="56426"/>
                    <a:pt x="16095" y="72933"/>
                    <a:pt x="36303" y="73099"/>
                  </a:cubicBezTo>
                  <a:cubicBezTo>
                    <a:pt x="56527" y="73265"/>
                    <a:pt x="73044" y="57030"/>
                    <a:pt x="73211" y="36852"/>
                  </a:cubicBezTo>
                  <a:cubicBezTo>
                    <a:pt x="73211" y="36746"/>
                    <a:pt x="73211" y="36656"/>
                    <a:pt x="73211" y="36550"/>
                  </a:cubicBezTo>
                  <a:cubicBezTo>
                    <a:pt x="73302" y="16448"/>
                    <a:pt x="57041" y="92"/>
                    <a:pt x="36909" y="1"/>
                  </a:cubicBezTo>
                  <a:cubicBezTo>
                    <a:pt x="36909" y="1"/>
                    <a:pt x="36909" y="1"/>
                    <a:pt x="36909"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7" name="Google Shape;847;p20"/>
            <p:cNvSpPr/>
            <p:nvPr/>
          </p:nvSpPr>
          <p:spPr>
            <a:xfrm>
              <a:off x="8869583" y="5815594"/>
              <a:ext cx="101344" cy="101189"/>
            </a:xfrm>
            <a:custGeom>
              <a:rect b="b" l="l" r="r" t="t"/>
              <a:pathLst>
                <a:path extrusionOk="0" h="101189" w="101344">
                  <a:moveTo>
                    <a:pt x="50823" y="14197"/>
                  </a:moveTo>
                  <a:cubicBezTo>
                    <a:pt x="71047" y="14287"/>
                    <a:pt x="87353" y="30720"/>
                    <a:pt x="87277" y="50897"/>
                  </a:cubicBezTo>
                  <a:cubicBezTo>
                    <a:pt x="87186" y="71090"/>
                    <a:pt x="70729" y="87385"/>
                    <a:pt x="50521" y="87295"/>
                  </a:cubicBezTo>
                  <a:cubicBezTo>
                    <a:pt x="30297" y="87204"/>
                    <a:pt x="13977" y="70772"/>
                    <a:pt x="14067" y="50595"/>
                  </a:cubicBezTo>
                  <a:cubicBezTo>
                    <a:pt x="14067" y="50549"/>
                    <a:pt x="14067" y="50489"/>
                    <a:pt x="14067" y="50444"/>
                  </a:cubicBezTo>
                  <a:cubicBezTo>
                    <a:pt x="14067" y="30432"/>
                    <a:pt x="30313" y="14197"/>
                    <a:pt x="50369" y="14197"/>
                  </a:cubicBezTo>
                  <a:cubicBezTo>
                    <a:pt x="50521" y="14197"/>
                    <a:pt x="50672" y="14197"/>
                    <a:pt x="50823" y="14197"/>
                  </a:cubicBezTo>
                  <a:moveTo>
                    <a:pt x="50823" y="0"/>
                  </a:moveTo>
                  <a:cubicBezTo>
                    <a:pt x="22840" y="-75"/>
                    <a:pt x="91" y="22503"/>
                    <a:pt x="0" y="50444"/>
                  </a:cubicBezTo>
                  <a:cubicBezTo>
                    <a:pt x="-76" y="78384"/>
                    <a:pt x="22538" y="101099"/>
                    <a:pt x="50521" y="101190"/>
                  </a:cubicBezTo>
                  <a:cubicBezTo>
                    <a:pt x="78443" y="101265"/>
                    <a:pt x="101178" y="78777"/>
                    <a:pt x="101344" y="50897"/>
                  </a:cubicBezTo>
                  <a:cubicBezTo>
                    <a:pt x="101435" y="22926"/>
                    <a:pt x="78837" y="166"/>
                    <a:pt x="50823"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8" name="Google Shape;848;p20"/>
            <p:cNvSpPr/>
            <p:nvPr/>
          </p:nvSpPr>
          <p:spPr>
            <a:xfrm>
              <a:off x="7885337" y="4903377"/>
              <a:ext cx="53546" cy="53464"/>
            </a:xfrm>
            <a:custGeom>
              <a:rect b="b" l="l" r="r" t="t"/>
              <a:pathLst>
                <a:path extrusionOk="0" h="53464" w="53546">
                  <a:moveTo>
                    <a:pt x="26773" y="0"/>
                  </a:moveTo>
                  <a:cubicBezTo>
                    <a:pt x="11980" y="0"/>
                    <a:pt x="0" y="11962"/>
                    <a:pt x="0" y="26732"/>
                  </a:cubicBezTo>
                  <a:cubicBezTo>
                    <a:pt x="0" y="41503"/>
                    <a:pt x="11995" y="53465"/>
                    <a:pt x="26773" y="53465"/>
                  </a:cubicBezTo>
                  <a:cubicBezTo>
                    <a:pt x="41506" y="53465"/>
                    <a:pt x="53470" y="41594"/>
                    <a:pt x="53546" y="26883"/>
                  </a:cubicBezTo>
                  <a:cubicBezTo>
                    <a:pt x="53637" y="12113"/>
                    <a:pt x="41717" y="91"/>
                    <a:pt x="26924" y="0"/>
                  </a:cubicBezTo>
                  <a:cubicBezTo>
                    <a:pt x="26879" y="0"/>
                    <a:pt x="26818" y="0"/>
                    <a:pt x="26773"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49" name="Google Shape;849;p20"/>
            <p:cNvSpPr/>
            <p:nvPr/>
          </p:nvSpPr>
          <p:spPr>
            <a:xfrm>
              <a:off x="7870815" y="4889179"/>
              <a:ext cx="81984" cy="81859"/>
            </a:xfrm>
            <a:custGeom>
              <a:rect b="b" l="l" r="r" t="t"/>
              <a:pathLst>
                <a:path extrusionOk="0" h="81859" w="81984">
                  <a:moveTo>
                    <a:pt x="41295" y="14197"/>
                  </a:moveTo>
                  <a:cubicBezTo>
                    <a:pt x="56088" y="14288"/>
                    <a:pt x="67992" y="26310"/>
                    <a:pt x="67917" y="41081"/>
                  </a:cubicBezTo>
                  <a:cubicBezTo>
                    <a:pt x="67826" y="55852"/>
                    <a:pt x="55770" y="67738"/>
                    <a:pt x="40992" y="67662"/>
                  </a:cubicBezTo>
                  <a:cubicBezTo>
                    <a:pt x="26199" y="67572"/>
                    <a:pt x="14280" y="55549"/>
                    <a:pt x="14371" y="40779"/>
                  </a:cubicBezTo>
                  <a:cubicBezTo>
                    <a:pt x="14537" y="26053"/>
                    <a:pt x="26547" y="14197"/>
                    <a:pt x="41295" y="14197"/>
                  </a:cubicBezTo>
                  <a:moveTo>
                    <a:pt x="41295" y="1"/>
                  </a:moveTo>
                  <a:cubicBezTo>
                    <a:pt x="18651" y="-165"/>
                    <a:pt x="167" y="18019"/>
                    <a:pt x="1" y="40628"/>
                  </a:cubicBezTo>
                  <a:cubicBezTo>
                    <a:pt x="-165" y="63237"/>
                    <a:pt x="18046" y="81693"/>
                    <a:pt x="40690" y="81859"/>
                  </a:cubicBezTo>
                  <a:cubicBezTo>
                    <a:pt x="63333" y="82025"/>
                    <a:pt x="81817" y="63841"/>
                    <a:pt x="81984" y="41232"/>
                  </a:cubicBezTo>
                  <a:cubicBezTo>
                    <a:pt x="82150" y="18623"/>
                    <a:pt x="63938" y="167"/>
                    <a:pt x="41295" y="1"/>
                  </a:cubicBezTo>
                  <a:cubicBezTo>
                    <a:pt x="41295" y="1"/>
                    <a:pt x="41295" y="1"/>
                    <a:pt x="4129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0" name="Google Shape;850;p20"/>
            <p:cNvSpPr/>
            <p:nvPr/>
          </p:nvSpPr>
          <p:spPr>
            <a:xfrm>
              <a:off x="8405518" y="2526024"/>
              <a:ext cx="64134" cy="64037"/>
            </a:xfrm>
            <a:custGeom>
              <a:rect b="b" l="l" r="r" t="t"/>
              <a:pathLst>
                <a:path extrusionOk="0" h="64037" w="64134">
                  <a:moveTo>
                    <a:pt x="32219" y="0"/>
                  </a:moveTo>
                  <a:cubicBezTo>
                    <a:pt x="14506" y="-90"/>
                    <a:pt x="91" y="14182"/>
                    <a:pt x="0" y="31868"/>
                  </a:cubicBezTo>
                  <a:cubicBezTo>
                    <a:pt x="-75" y="49553"/>
                    <a:pt x="14204" y="63946"/>
                    <a:pt x="31916" y="64037"/>
                  </a:cubicBezTo>
                  <a:cubicBezTo>
                    <a:pt x="49629" y="64112"/>
                    <a:pt x="64044" y="49855"/>
                    <a:pt x="64134" y="32170"/>
                  </a:cubicBezTo>
                  <a:cubicBezTo>
                    <a:pt x="64225" y="14484"/>
                    <a:pt x="49931" y="91"/>
                    <a:pt x="32219" y="0"/>
                  </a:cubicBezTo>
                  <a:cubicBezTo>
                    <a:pt x="32219" y="0"/>
                    <a:pt x="32219" y="0"/>
                    <a:pt x="3221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1" name="Google Shape;851;p20"/>
            <p:cNvSpPr/>
            <p:nvPr/>
          </p:nvSpPr>
          <p:spPr>
            <a:xfrm>
              <a:off x="8390550" y="2511818"/>
              <a:ext cx="92565" cy="92432"/>
            </a:xfrm>
            <a:custGeom>
              <a:rect b="b" l="l" r="r" t="t"/>
              <a:pathLst>
                <a:path extrusionOk="0" h="92432" w="92565">
                  <a:moveTo>
                    <a:pt x="47187" y="14206"/>
                  </a:moveTo>
                  <a:cubicBezTo>
                    <a:pt x="64899" y="14296"/>
                    <a:pt x="79178" y="28689"/>
                    <a:pt x="79103" y="46375"/>
                  </a:cubicBezTo>
                  <a:cubicBezTo>
                    <a:pt x="79012" y="64060"/>
                    <a:pt x="64597" y="78318"/>
                    <a:pt x="46884" y="78242"/>
                  </a:cubicBezTo>
                  <a:cubicBezTo>
                    <a:pt x="29172" y="78152"/>
                    <a:pt x="14878" y="63759"/>
                    <a:pt x="14969" y="46073"/>
                  </a:cubicBezTo>
                  <a:cubicBezTo>
                    <a:pt x="15059" y="28387"/>
                    <a:pt x="29474" y="14115"/>
                    <a:pt x="47187" y="14206"/>
                  </a:cubicBezTo>
                  <a:cubicBezTo>
                    <a:pt x="47187" y="14206"/>
                    <a:pt x="47187" y="14206"/>
                    <a:pt x="47187" y="14206"/>
                  </a:cubicBezTo>
                  <a:moveTo>
                    <a:pt x="47187" y="9"/>
                  </a:moveTo>
                  <a:cubicBezTo>
                    <a:pt x="21624" y="-489"/>
                    <a:pt x="508" y="19794"/>
                    <a:pt x="9" y="45303"/>
                  </a:cubicBezTo>
                  <a:cubicBezTo>
                    <a:pt x="-490" y="70827"/>
                    <a:pt x="19809" y="91925"/>
                    <a:pt x="45372" y="92424"/>
                  </a:cubicBezTo>
                  <a:cubicBezTo>
                    <a:pt x="70935" y="92922"/>
                    <a:pt x="92051" y="72639"/>
                    <a:pt x="92550" y="47115"/>
                  </a:cubicBezTo>
                  <a:cubicBezTo>
                    <a:pt x="92565" y="46919"/>
                    <a:pt x="92565" y="46722"/>
                    <a:pt x="92565" y="46526"/>
                  </a:cubicBezTo>
                  <a:cubicBezTo>
                    <a:pt x="92656" y="21274"/>
                    <a:pt x="72477" y="583"/>
                    <a:pt x="47187" y="9"/>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2" name="Google Shape;852;p20"/>
            <p:cNvSpPr/>
            <p:nvPr/>
          </p:nvSpPr>
          <p:spPr>
            <a:xfrm>
              <a:off x="9233513" y="2780206"/>
              <a:ext cx="47799" cy="47726"/>
            </a:xfrm>
            <a:custGeom>
              <a:rect b="b" l="l" r="r" t="t"/>
              <a:pathLst>
                <a:path extrusionOk="0" h="47726" w="47799">
                  <a:moveTo>
                    <a:pt x="24051" y="1"/>
                  </a:moveTo>
                  <a:cubicBezTo>
                    <a:pt x="10846" y="-90"/>
                    <a:pt x="91" y="10527"/>
                    <a:pt x="0" y="23712"/>
                  </a:cubicBezTo>
                  <a:cubicBezTo>
                    <a:pt x="-75" y="36897"/>
                    <a:pt x="10543" y="47635"/>
                    <a:pt x="23748" y="47726"/>
                  </a:cubicBezTo>
                  <a:cubicBezTo>
                    <a:pt x="36953" y="47801"/>
                    <a:pt x="47708" y="37199"/>
                    <a:pt x="47798" y="24014"/>
                  </a:cubicBezTo>
                  <a:cubicBezTo>
                    <a:pt x="47798" y="23969"/>
                    <a:pt x="47798" y="23908"/>
                    <a:pt x="47798" y="23863"/>
                  </a:cubicBezTo>
                  <a:cubicBezTo>
                    <a:pt x="47889" y="10769"/>
                    <a:pt x="37316" y="91"/>
                    <a:pt x="24202" y="1"/>
                  </a:cubicBezTo>
                  <a:cubicBezTo>
                    <a:pt x="24156" y="1"/>
                    <a:pt x="24096" y="1"/>
                    <a:pt x="24051"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3" name="Google Shape;853;p20"/>
            <p:cNvSpPr/>
            <p:nvPr/>
          </p:nvSpPr>
          <p:spPr>
            <a:xfrm>
              <a:off x="9219143" y="2766008"/>
              <a:ext cx="76236" cy="76121"/>
            </a:xfrm>
            <a:custGeom>
              <a:rect b="b" l="l" r="r" t="t"/>
              <a:pathLst>
                <a:path extrusionOk="0" h="76121" w="76236">
                  <a:moveTo>
                    <a:pt x="38421" y="14198"/>
                  </a:moveTo>
                  <a:cubicBezTo>
                    <a:pt x="51626" y="14198"/>
                    <a:pt x="62320" y="24876"/>
                    <a:pt x="62320" y="38061"/>
                  </a:cubicBezTo>
                  <a:cubicBezTo>
                    <a:pt x="62320" y="51246"/>
                    <a:pt x="51626" y="61923"/>
                    <a:pt x="38421" y="61923"/>
                  </a:cubicBezTo>
                  <a:cubicBezTo>
                    <a:pt x="25217" y="61923"/>
                    <a:pt x="14522" y="51246"/>
                    <a:pt x="14522" y="38061"/>
                  </a:cubicBezTo>
                  <a:cubicBezTo>
                    <a:pt x="14522" y="38015"/>
                    <a:pt x="14522" y="37955"/>
                    <a:pt x="14522" y="37910"/>
                  </a:cubicBezTo>
                  <a:cubicBezTo>
                    <a:pt x="14689" y="24830"/>
                    <a:pt x="25322" y="14274"/>
                    <a:pt x="38421" y="14198"/>
                  </a:cubicBezTo>
                  <a:moveTo>
                    <a:pt x="38421" y="1"/>
                  </a:moveTo>
                  <a:cubicBezTo>
                    <a:pt x="17366" y="-165"/>
                    <a:pt x="168" y="16735"/>
                    <a:pt x="1" y="37759"/>
                  </a:cubicBezTo>
                  <a:cubicBezTo>
                    <a:pt x="-165" y="58782"/>
                    <a:pt x="16761" y="75954"/>
                    <a:pt x="37816" y="76120"/>
                  </a:cubicBezTo>
                  <a:cubicBezTo>
                    <a:pt x="58871" y="76286"/>
                    <a:pt x="76070" y="59386"/>
                    <a:pt x="76236" y="38363"/>
                  </a:cubicBezTo>
                  <a:cubicBezTo>
                    <a:pt x="76236" y="38317"/>
                    <a:pt x="76236" y="38257"/>
                    <a:pt x="76236" y="38212"/>
                  </a:cubicBezTo>
                  <a:cubicBezTo>
                    <a:pt x="76236" y="17279"/>
                    <a:pt x="59386" y="243"/>
                    <a:pt x="38421"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4" name="Google Shape;854;p20"/>
            <p:cNvSpPr/>
            <p:nvPr/>
          </p:nvSpPr>
          <p:spPr>
            <a:xfrm>
              <a:off x="9305513" y="684070"/>
              <a:ext cx="75630" cy="75515"/>
            </a:xfrm>
            <a:custGeom>
              <a:rect b="b" l="l" r="r" t="t"/>
              <a:pathLst>
                <a:path extrusionOk="0" h="75515" w="75630">
                  <a:moveTo>
                    <a:pt x="37966" y="0"/>
                  </a:moveTo>
                  <a:cubicBezTo>
                    <a:pt x="17077" y="-83"/>
                    <a:pt x="91" y="16754"/>
                    <a:pt x="0" y="37607"/>
                  </a:cubicBezTo>
                  <a:cubicBezTo>
                    <a:pt x="-75" y="58459"/>
                    <a:pt x="16775" y="75430"/>
                    <a:pt x="37664" y="75515"/>
                  </a:cubicBezTo>
                  <a:cubicBezTo>
                    <a:pt x="58552" y="75598"/>
                    <a:pt x="75539" y="58761"/>
                    <a:pt x="75630" y="37909"/>
                  </a:cubicBezTo>
                  <a:cubicBezTo>
                    <a:pt x="75630" y="17089"/>
                    <a:pt x="58810" y="166"/>
                    <a:pt x="37966"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5" name="Google Shape;855;p20"/>
            <p:cNvSpPr/>
            <p:nvPr/>
          </p:nvSpPr>
          <p:spPr>
            <a:xfrm>
              <a:off x="9291295" y="669873"/>
              <a:ext cx="104067" cy="103908"/>
            </a:xfrm>
            <a:custGeom>
              <a:rect b="b" l="l" r="r" t="t"/>
              <a:pathLst>
                <a:path extrusionOk="0" h="103908" w="104067">
                  <a:moveTo>
                    <a:pt x="52184" y="14197"/>
                  </a:moveTo>
                  <a:cubicBezTo>
                    <a:pt x="73074" y="14365"/>
                    <a:pt x="89863" y="31404"/>
                    <a:pt x="89697" y="52255"/>
                  </a:cubicBezTo>
                  <a:cubicBezTo>
                    <a:pt x="89530" y="73107"/>
                    <a:pt x="72468" y="89876"/>
                    <a:pt x="51580" y="89709"/>
                  </a:cubicBezTo>
                  <a:cubicBezTo>
                    <a:pt x="30751" y="89542"/>
                    <a:pt x="13992" y="72597"/>
                    <a:pt x="14067" y="51803"/>
                  </a:cubicBezTo>
                  <a:cubicBezTo>
                    <a:pt x="14233" y="30926"/>
                    <a:pt x="31281" y="14112"/>
                    <a:pt x="52184" y="14197"/>
                  </a:cubicBezTo>
                  <a:moveTo>
                    <a:pt x="52184" y="0"/>
                  </a:moveTo>
                  <a:cubicBezTo>
                    <a:pt x="23445" y="-83"/>
                    <a:pt x="91" y="23111"/>
                    <a:pt x="0" y="51803"/>
                  </a:cubicBezTo>
                  <a:cubicBezTo>
                    <a:pt x="-76" y="80497"/>
                    <a:pt x="23143" y="103825"/>
                    <a:pt x="51882" y="103908"/>
                  </a:cubicBezTo>
                  <a:cubicBezTo>
                    <a:pt x="80561" y="103990"/>
                    <a:pt x="103900" y="80890"/>
                    <a:pt x="104066" y="52256"/>
                  </a:cubicBezTo>
                  <a:cubicBezTo>
                    <a:pt x="104233" y="23564"/>
                    <a:pt x="81075" y="168"/>
                    <a:pt x="52336" y="0"/>
                  </a:cubicBezTo>
                  <a:cubicBezTo>
                    <a:pt x="52291" y="0"/>
                    <a:pt x="52230" y="0"/>
                    <a:pt x="5218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6" name="Google Shape;856;p20"/>
            <p:cNvSpPr/>
            <p:nvPr/>
          </p:nvSpPr>
          <p:spPr>
            <a:xfrm>
              <a:off x="9206128" y="1959513"/>
              <a:ext cx="102562" cy="102398"/>
            </a:xfrm>
            <a:custGeom>
              <a:rect b="b" l="l" r="r" t="t"/>
              <a:pathLst>
                <a:path extrusionOk="0" h="102398" w="102562">
                  <a:moveTo>
                    <a:pt x="51436" y="102398"/>
                  </a:moveTo>
                  <a:cubicBezTo>
                    <a:pt x="79752" y="102307"/>
                    <a:pt x="102638" y="79321"/>
                    <a:pt x="102562" y="51048"/>
                  </a:cubicBezTo>
                  <a:cubicBezTo>
                    <a:pt x="102471" y="22760"/>
                    <a:pt x="79449" y="-90"/>
                    <a:pt x="51119" y="0"/>
                  </a:cubicBezTo>
                  <a:cubicBezTo>
                    <a:pt x="23166" y="91"/>
                    <a:pt x="417" y="22519"/>
                    <a:pt x="8" y="50444"/>
                  </a:cubicBezTo>
                  <a:cubicBezTo>
                    <a:pt x="-491" y="78626"/>
                    <a:pt x="21986" y="101885"/>
                    <a:pt x="50211" y="102398"/>
                  </a:cubicBezTo>
                  <a:cubicBezTo>
                    <a:pt x="50620" y="102398"/>
                    <a:pt x="51028" y="102398"/>
                    <a:pt x="51436" y="102398"/>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7" name="Google Shape;857;p20"/>
            <p:cNvSpPr/>
            <p:nvPr/>
          </p:nvSpPr>
          <p:spPr>
            <a:xfrm>
              <a:off x="9191613" y="1945315"/>
              <a:ext cx="130992" cy="130794"/>
            </a:xfrm>
            <a:custGeom>
              <a:rect b="b" l="l" r="r" t="t"/>
              <a:pathLst>
                <a:path extrusionOk="0" h="130794" w="130992">
                  <a:moveTo>
                    <a:pt x="65950" y="14198"/>
                  </a:moveTo>
                  <a:cubicBezTo>
                    <a:pt x="94266" y="14289"/>
                    <a:pt x="117152" y="37276"/>
                    <a:pt x="117076" y="65548"/>
                  </a:cubicBezTo>
                  <a:cubicBezTo>
                    <a:pt x="116985" y="93821"/>
                    <a:pt x="93964" y="116687"/>
                    <a:pt x="65648" y="116596"/>
                  </a:cubicBezTo>
                  <a:cubicBezTo>
                    <a:pt x="37332" y="116506"/>
                    <a:pt x="14431" y="93519"/>
                    <a:pt x="14522" y="65246"/>
                  </a:cubicBezTo>
                  <a:cubicBezTo>
                    <a:pt x="14522" y="65201"/>
                    <a:pt x="14522" y="65141"/>
                    <a:pt x="14522" y="65095"/>
                  </a:cubicBezTo>
                  <a:cubicBezTo>
                    <a:pt x="14688" y="36883"/>
                    <a:pt x="37695" y="14108"/>
                    <a:pt x="65950" y="14198"/>
                  </a:cubicBezTo>
                  <a:moveTo>
                    <a:pt x="65950" y="2"/>
                  </a:moveTo>
                  <a:cubicBezTo>
                    <a:pt x="29784" y="-255"/>
                    <a:pt x="259" y="28833"/>
                    <a:pt x="2" y="64944"/>
                  </a:cubicBezTo>
                  <a:cubicBezTo>
                    <a:pt x="-241" y="101055"/>
                    <a:pt x="28877" y="130536"/>
                    <a:pt x="65043" y="130793"/>
                  </a:cubicBezTo>
                  <a:cubicBezTo>
                    <a:pt x="101209" y="131035"/>
                    <a:pt x="130735" y="101962"/>
                    <a:pt x="130992" y="65850"/>
                  </a:cubicBezTo>
                  <a:cubicBezTo>
                    <a:pt x="130992" y="65805"/>
                    <a:pt x="130992" y="65745"/>
                    <a:pt x="130992" y="65699"/>
                  </a:cubicBezTo>
                  <a:cubicBezTo>
                    <a:pt x="131159" y="29634"/>
                    <a:pt x="102071" y="258"/>
                    <a:pt x="65950"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8" name="Google Shape;858;p20"/>
            <p:cNvSpPr/>
            <p:nvPr/>
          </p:nvSpPr>
          <p:spPr>
            <a:xfrm>
              <a:off x="10045777" y="2413809"/>
              <a:ext cx="52338" cy="52256"/>
            </a:xfrm>
            <a:custGeom>
              <a:rect b="b" l="l" r="r" t="t"/>
              <a:pathLst>
                <a:path extrusionOk="0" h="52256" w="52338">
                  <a:moveTo>
                    <a:pt x="26320" y="1"/>
                  </a:moveTo>
                  <a:cubicBezTo>
                    <a:pt x="11874" y="-90"/>
                    <a:pt x="91" y="11554"/>
                    <a:pt x="0" y="25978"/>
                  </a:cubicBezTo>
                  <a:cubicBezTo>
                    <a:pt x="-75" y="40401"/>
                    <a:pt x="11572" y="52166"/>
                    <a:pt x="26017" y="52257"/>
                  </a:cubicBezTo>
                  <a:cubicBezTo>
                    <a:pt x="40463" y="52332"/>
                    <a:pt x="52246" y="40703"/>
                    <a:pt x="52337" y="26279"/>
                  </a:cubicBezTo>
                  <a:cubicBezTo>
                    <a:pt x="52503" y="11932"/>
                    <a:pt x="40992" y="167"/>
                    <a:pt x="26622" y="1"/>
                  </a:cubicBezTo>
                  <a:cubicBezTo>
                    <a:pt x="26516" y="1"/>
                    <a:pt x="26426" y="1"/>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9" name="Google Shape;859;p20"/>
            <p:cNvSpPr/>
            <p:nvPr/>
          </p:nvSpPr>
          <p:spPr>
            <a:xfrm>
              <a:off x="10031407" y="2399611"/>
              <a:ext cx="80774" cy="80651"/>
            </a:xfrm>
            <a:custGeom>
              <a:rect b="b" l="l" r="r" t="t"/>
              <a:pathLst>
                <a:path extrusionOk="0" h="80651" w="80774">
                  <a:moveTo>
                    <a:pt x="40690" y="14198"/>
                  </a:moveTo>
                  <a:cubicBezTo>
                    <a:pt x="55135" y="14198"/>
                    <a:pt x="66858" y="25903"/>
                    <a:pt x="66858" y="40326"/>
                  </a:cubicBezTo>
                  <a:cubicBezTo>
                    <a:pt x="66858" y="54749"/>
                    <a:pt x="55135" y="66454"/>
                    <a:pt x="40690" y="66454"/>
                  </a:cubicBezTo>
                  <a:cubicBezTo>
                    <a:pt x="26244" y="66454"/>
                    <a:pt x="14522" y="54749"/>
                    <a:pt x="14522" y="40326"/>
                  </a:cubicBezTo>
                  <a:cubicBezTo>
                    <a:pt x="14522" y="40281"/>
                    <a:pt x="14522" y="40220"/>
                    <a:pt x="14522" y="40175"/>
                  </a:cubicBezTo>
                  <a:cubicBezTo>
                    <a:pt x="14522" y="25827"/>
                    <a:pt x="26169" y="14198"/>
                    <a:pt x="40539" y="14198"/>
                  </a:cubicBezTo>
                  <a:cubicBezTo>
                    <a:pt x="40584" y="14198"/>
                    <a:pt x="40644" y="14198"/>
                    <a:pt x="40690" y="14198"/>
                  </a:cubicBezTo>
                  <a:moveTo>
                    <a:pt x="40690" y="1"/>
                  </a:moveTo>
                  <a:cubicBezTo>
                    <a:pt x="18379" y="-165"/>
                    <a:pt x="167" y="17747"/>
                    <a:pt x="1" y="40024"/>
                  </a:cubicBezTo>
                  <a:cubicBezTo>
                    <a:pt x="-165" y="62301"/>
                    <a:pt x="17774" y="80485"/>
                    <a:pt x="40085" y="80651"/>
                  </a:cubicBezTo>
                  <a:cubicBezTo>
                    <a:pt x="62396" y="80817"/>
                    <a:pt x="80608" y="62890"/>
                    <a:pt x="80774" y="40628"/>
                  </a:cubicBezTo>
                  <a:cubicBezTo>
                    <a:pt x="80774" y="40583"/>
                    <a:pt x="80774" y="40522"/>
                    <a:pt x="80774" y="40477"/>
                  </a:cubicBezTo>
                  <a:cubicBezTo>
                    <a:pt x="80940" y="18291"/>
                    <a:pt x="63061" y="167"/>
                    <a:pt x="40841" y="1"/>
                  </a:cubicBezTo>
                  <a:cubicBezTo>
                    <a:pt x="40796" y="1"/>
                    <a:pt x="40735" y="1"/>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0" name="Google Shape;860;p20"/>
            <p:cNvSpPr/>
            <p:nvPr/>
          </p:nvSpPr>
          <p:spPr>
            <a:xfrm>
              <a:off x="9654165" y="799908"/>
              <a:ext cx="58387" cy="58297"/>
            </a:xfrm>
            <a:custGeom>
              <a:rect b="b" l="l" r="r" t="t"/>
              <a:pathLst>
                <a:path extrusionOk="0" h="58297" w="58387">
                  <a:moveTo>
                    <a:pt x="29497" y="2"/>
                  </a:moveTo>
                  <a:cubicBezTo>
                    <a:pt x="13373" y="-165"/>
                    <a:pt x="168" y="12748"/>
                    <a:pt x="2" y="28847"/>
                  </a:cubicBezTo>
                  <a:cubicBezTo>
                    <a:pt x="-165" y="44945"/>
                    <a:pt x="12768" y="58128"/>
                    <a:pt x="28892" y="58296"/>
                  </a:cubicBezTo>
                  <a:cubicBezTo>
                    <a:pt x="45017" y="58462"/>
                    <a:pt x="58221" y="45549"/>
                    <a:pt x="58388" y="29451"/>
                  </a:cubicBezTo>
                  <a:cubicBezTo>
                    <a:pt x="58388" y="29351"/>
                    <a:pt x="58388" y="29250"/>
                    <a:pt x="58388" y="29150"/>
                  </a:cubicBezTo>
                  <a:cubicBezTo>
                    <a:pt x="58312" y="13203"/>
                    <a:pt x="45470" y="248"/>
                    <a:pt x="29497" y="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1" name="Google Shape;861;p20"/>
            <p:cNvSpPr/>
            <p:nvPr/>
          </p:nvSpPr>
          <p:spPr>
            <a:xfrm>
              <a:off x="9639641" y="785709"/>
              <a:ext cx="86828" cy="86690"/>
            </a:xfrm>
            <a:custGeom>
              <a:rect b="b" l="l" r="r" t="t"/>
              <a:pathLst>
                <a:path extrusionOk="0" h="86690" w="86828">
                  <a:moveTo>
                    <a:pt x="44021" y="14201"/>
                  </a:moveTo>
                  <a:cubicBezTo>
                    <a:pt x="60145" y="14201"/>
                    <a:pt x="73214" y="27252"/>
                    <a:pt x="73214" y="43350"/>
                  </a:cubicBezTo>
                  <a:cubicBezTo>
                    <a:pt x="73214" y="59448"/>
                    <a:pt x="60145" y="72498"/>
                    <a:pt x="44021" y="72498"/>
                  </a:cubicBezTo>
                  <a:cubicBezTo>
                    <a:pt x="27896" y="72498"/>
                    <a:pt x="14827" y="59448"/>
                    <a:pt x="14827" y="43350"/>
                  </a:cubicBezTo>
                  <a:cubicBezTo>
                    <a:pt x="14827" y="43298"/>
                    <a:pt x="14827" y="43249"/>
                    <a:pt x="14827" y="43199"/>
                  </a:cubicBezTo>
                  <a:cubicBezTo>
                    <a:pt x="14827" y="27184"/>
                    <a:pt x="27836" y="14201"/>
                    <a:pt x="43869" y="14201"/>
                  </a:cubicBezTo>
                  <a:cubicBezTo>
                    <a:pt x="43915" y="14201"/>
                    <a:pt x="43975" y="14201"/>
                    <a:pt x="44021" y="14201"/>
                  </a:cubicBezTo>
                  <a:moveTo>
                    <a:pt x="44021" y="4"/>
                  </a:moveTo>
                  <a:cubicBezTo>
                    <a:pt x="20046" y="-329"/>
                    <a:pt x="337" y="18804"/>
                    <a:pt x="4" y="42741"/>
                  </a:cubicBezTo>
                  <a:cubicBezTo>
                    <a:pt x="-329" y="66678"/>
                    <a:pt x="18836" y="86354"/>
                    <a:pt x="42811" y="86686"/>
                  </a:cubicBezTo>
                  <a:cubicBezTo>
                    <a:pt x="66785" y="87020"/>
                    <a:pt x="86494" y="67886"/>
                    <a:pt x="86827" y="43949"/>
                  </a:cubicBezTo>
                  <a:cubicBezTo>
                    <a:pt x="86827" y="43800"/>
                    <a:pt x="86827" y="43650"/>
                    <a:pt x="86827" y="43501"/>
                  </a:cubicBezTo>
                  <a:cubicBezTo>
                    <a:pt x="86993" y="19646"/>
                    <a:pt x="67768" y="172"/>
                    <a:pt x="43869" y="6"/>
                  </a:cubicBezTo>
                  <a:cubicBezTo>
                    <a:pt x="43824" y="4"/>
                    <a:pt x="43764" y="4"/>
                    <a:pt x="43718" y="4"/>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2" name="Google Shape;862;p20"/>
            <p:cNvSpPr/>
            <p:nvPr/>
          </p:nvSpPr>
          <p:spPr>
            <a:xfrm>
              <a:off x="11341013" y="6360960"/>
              <a:ext cx="54454" cy="54371"/>
            </a:xfrm>
            <a:custGeom>
              <a:rect b="b" l="l" r="r" t="t"/>
              <a:pathLst>
                <a:path extrusionOk="0" h="54371" w="54454">
                  <a:moveTo>
                    <a:pt x="27378" y="1"/>
                  </a:moveTo>
                  <a:cubicBezTo>
                    <a:pt x="12343" y="-90"/>
                    <a:pt x="91" y="12022"/>
                    <a:pt x="1" y="27035"/>
                  </a:cubicBezTo>
                  <a:cubicBezTo>
                    <a:pt x="-90" y="42047"/>
                    <a:pt x="12041" y="54280"/>
                    <a:pt x="27076" y="54371"/>
                  </a:cubicBezTo>
                  <a:cubicBezTo>
                    <a:pt x="42111" y="54447"/>
                    <a:pt x="54364" y="42349"/>
                    <a:pt x="54454" y="27337"/>
                  </a:cubicBezTo>
                  <a:cubicBezTo>
                    <a:pt x="54454" y="27292"/>
                    <a:pt x="54454" y="27231"/>
                    <a:pt x="54454" y="27186"/>
                  </a:cubicBezTo>
                  <a:cubicBezTo>
                    <a:pt x="54454" y="12234"/>
                    <a:pt x="42353" y="76"/>
                    <a:pt x="27378"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3" name="Google Shape;863;p20"/>
            <p:cNvSpPr/>
            <p:nvPr/>
          </p:nvSpPr>
          <p:spPr>
            <a:xfrm>
              <a:off x="11326643" y="6346763"/>
              <a:ext cx="82891" cy="82766"/>
            </a:xfrm>
            <a:custGeom>
              <a:rect b="b" l="l" r="r" t="t"/>
              <a:pathLst>
                <a:path extrusionOk="0" h="82766" w="82891">
                  <a:moveTo>
                    <a:pt x="41748" y="14198"/>
                  </a:moveTo>
                  <a:cubicBezTo>
                    <a:pt x="56784" y="14289"/>
                    <a:pt x="68900" y="26522"/>
                    <a:pt x="68824" y="41534"/>
                  </a:cubicBezTo>
                  <a:cubicBezTo>
                    <a:pt x="68734" y="56547"/>
                    <a:pt x="56481" y="68644"/>
                    <a:pt x="41446" y="68569"/>
                  </a:cubicBezTo>
                  <a:cubicBezTo>
                    <a:pt x="26411" y="68478"/>
                    <a:pt x="14280" y="56244"/>
                    <a:pt x="14371" y="41232"/>
                  </a:cubicBezTo>
                  <a:cubicBezTo>
                    <a:pt x="14446" y="26220"/>
                    <a:pt x="26713" y="14122"/>
                    <a:pt x="41748" y="14198"/>
                  </a:cubicBezTo>
                  <a:cubicBezTo>
                    <a:pt x="41748" y="14198"/>
                    <a:pt x="41748" y="14198"/>
                    <a:pt x="41748" y="14198"/>
                  </a:cubicBezTo>
                  <a:moveTo>
                    <a:pt x="41748" y="1"/>
                  </a:moveTo>
                  <a:cubicBezTo>
                    <a:pt x="18863" y="-165"/>
                    <a:pt x="167" y="18230"/>
                    <a:pt x="1" y="41081"/>
                  </a:cubicBezTo>
                  <a:cubicBezTo>
                    <a:pt x="-166" y="63932"/>
                    <a:pt x="18258" y="82599"/>
                    <a:pt x="41144" y="82765"/>
                  </a:cubicBezTo>
                  <a:cubicBezTo>
                    <a:pt x="64029" y="82931"/>
                    <a:pt x="82725" y="64536"/>
                    <a:pt x="82891" y="41685"/>
                  </a:cubicBezTo>
                  <a:cubicBezTo>
                    <a:pt x="82891" y="41640"/>
                    <a:pt x="82891" y="41580"/>
                    <a:pt x="82891" y="41534"/>
                  </a:cubicBezTo>
                  <a:cubicBezTo>
                    <a:pt x="82982" y="18744"/>
                    <a:pt x="64574" y="168"/>
                    <a:pt x="41748"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4" name="Google Shape;864;p20"/>
            <p:cNvSpPr/>
            <p:nvPr/>
          </p:nvSpPr>
          <p:spPr>
            <a:xfrm>
              <a:off x="11699801" y="5172209"/>
              <a:ext cx="67764" cy="67661"/>
            </a:xfrm>
            <a:custGeom>
              <a:rect b="b" l="l" r="r" t="t"/>
              <a:pathLst>
                <a:path extrusionOk="0" h="67661" w="67764">
                  <a:moveTo>
                    <a:pt x="67764" y="33830"/>
                  </a:moveTo>
                  <a:cubicBezTo>
                    <a:pt x="67764" y="52515"/>
                    <a:pt x="52595" y="67661"/>
                    <a:pt x="33882" y="67661"/>
                  </a:cubicBezTo>
                  <a:cubicBezTo>
                    <a:pt x="15170" y="67661"/>
                    <a:pt x="0" y="52515"/>
                    <a:pt x="0" y="33830"/>
                  </a:cubicBezTo>
                  <a:cubicBezTo>
                    <a:pt x="0" y="15146"/>
                    <a:pt x="15170" y="0"/>
                    <a:pt x="33882" y="0"/>
                  </a:cubicBezTo>
                  <a:cubicBezTo>
                    <a:pt x="52595" y="0"/>
                    <a:pt x="67764" y="15146"/>
                    <a:pt x="67764" y="3383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5" name="Google Shape;865;p20"/>
            <p:cNvSpPr/>
            <p:nvPr/>
          </p:nvSpPr>
          <p:spPr>
            <a:xfrm>
              <a:off x="11685430" y="5158163"/>
              <a:ext cx="96202" cy="96056"/>
            </a:xfrm>
            <a:custGeom>
              <a:rect b="b" l="l" r="r" t="t"/>
              <a:pathLst>
                <a:path extrusionOk="0" h="96056" w="96202">
                  <a:moveTo>
                    <a:pt x="48404" y="14198"/>
                  </a:moveTo>
                  <a:cubicBezTo>
                    <a:pt x="67115" y="14288"/>
                    <a:pt x="82211" y="29497"/>
                    <a:pt x="82135" y="48179"/>
                  </a:cubicBezTo>
                  <a:cubicBezTo>
                    <a:pt x="82044" y="66862"/>
                    <a:pt x="66812" y="81949"/>
                    <a:pt x="48101" y="81859"/>
                  </a:cubicBezTo>
                  <a:cubicBezTo>
                    <a:pt x="29391" y="81768"/>
                    <a:pt x="14280" y="66559"/>
                    <a:pt x="14370" y="47877"/>
                  </a:cubicBezTo>
                  <a:cubicBezTo>
                    <a:pt x="14370" y="47832"/>
                    <a:pt x="14370" y="47771"/>
                    <a:pt x="14370" y="47726"/>
                  </a:cubicBezTo>
                  <a:cubicBezTo>
                    <a:pt x="14446" y="29119"/>
                    <a:pt x="29617" y="14107"/>
                    <a:pt x="48253" y="14198"/>
                  </a:cubicBezTo>
                  <a:cubicBezTo>
                    <a:pt x="48298" y="14198"/>
                    <a:pt x="48359" y="14198"/>
                    <a:pt x="48404" y="14198"/>
                  </a:cubicBezTo>
                  <a:moveTo>
                    <a:pt x="48404" y="1"/>
                  </a:moveTo>
                  <a:cubicBezTo>
                    <a:pt x="21843" y="-165"/>
                    <a:pt x="167" y="21205"/>
                    <a:pt x="1" y="47726"/>
                  </a:cubicBezTo>
                  <a:cubicBezTo>
                    <a:pt x="-166" y="74247"/>
                    <a:pt x="21238" y="95889"/>
                    <a:pt x="47799" y="96055"/>
                  </a:cubicBezTo>
                  <a:cubicBezTo>
                    <a:pt x="74360" y="96222"/>
                    <a:pt x="96036" y="74851"/>
                    <a:pt x="96202" y="48330"/>
                  </a:cubicBezTo>
                  <a:cubicBezTo>
                    <a:pt x="96202" y="48285"/>
                    <a:pt x="96202" y="48225"/>
                    <a:pt x="96202" y="48179"/>
                  </a:cubicBezTo>
                  <a:cubicBezTo>
                    <a:pt x="96368" y="21734"/>
                    <a:pt x="75041" y="167"/>
                    <a:pt x="48555" y="1"/>
                  </a:cubicBezTo>
                  <a:cubicBezTo>
                    <a:pt x="48510" y="1"/>
                    <a:pt x="48449" y="1"/>
                    <a:pt x="48404"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866" name="Google Shape;866;p20"/>
          <p:cNvGrpSpPr/>
          <p:nvPr/>
        </p:nvGrpSpPr>
        <p:grpSpPr>
          <a:xfrm rot="10800000">
            <a:off x="-5300766" y="-1380913"/>
            <a:ext cx="10601534" cy="10086272"/>
            <a:chOff x="5234211" y="242911"/>
            <a:chExt cx="6951435" cy="6613577"/>
          </a:xfrm>
        </p:grpSpPr>
        <p:sp>
          <p:nvSpPr>
            <p:cNvPr id="867" name="Google Shape;867;p20"/>
            <p:cNvSpPr/>
            <p:nvPr/>
          </p:nvSpPr>
          <p:spPr>
            <a:xfrm>
              <a:off x="11324651" y="291203"/>
              <a:ext cx="858424" cy="688280"/>
            </a:xfrm>
            <a:custGeom>
              <a:rect b="b" l="l" r="r" t="t"/>
              <a:pathLst>
                <a:path extrusionOk="0" h="688280" w="858424">
                  <a:moveTo>
                    <a:pt x="857366" y="679521"/>
                  </a:moveTo>
                  <a:lnTo>
                    <a:pt x="10312" y="211330"/>
                  </a:lnTo>
                  <a:lnTo>
                    <a:pt x="238260" y="7440"/>
                  </a:lnTo>
                  <a:lnTo>
                    <a:pt x="858425" y="462643"/>
                  </a:lnTo>
                  <a:lnTo>
                    <a:pt x="858425" y="453883"/>
                  </a:lnTo>
                  <a:lnTo>
                    <a:pt x="240075" y="795"/>
                  </a:lnTo>
                  <a:cubicBezTo>
                    <a:pt x="238744" y="-265"/>
                    <a:pt x="236869" y="-265"/>
                    <a:pt x="235538" y="795"/>
                  </a:cubicBezTo>
                  <a:lnTo>
                    <a:pt x="1085" y="210424"/>
                  </a:lnTo>
                  <a:cubicBezTo>
                    <a:pt x="284" y="211212"/>
                    <a:pt x="-110" y="212328"/>
                    <a:pt x="27" y="213444"/>
                  </a:cubicBezTo>
                  <a:cubicBezTo>
                    <a:pt x="102" y="214567"/>
                    <a:pt x="722" y="215579"/>
                    <a:pt x="1690" y="216163"/>
                  </a:cubicBezTo>
                  <a:lnTo>
                    <a:pt x="857214" y="68828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8" name="Google Shape;868;p20"/>
            <p:cNvSpPr/>
            <p:nvPr/>
          </p:nvSpPr>
          <p:spPr>
            <a:xfrm>
              <a:off x="11324639" y="500058"/>
              <a:ext cx="857376" cy="1122357"/>
            </a:xfrm>
            <a:custGeom>
              <a:rect b="b" l="l" r="r" t="t"/>
              <a:pathLst>
                <a:path extrusionOk="0" h="1122357" w="857376">
                  <a:moveTo>
                    <a:pt x="854201" y="1110728"/>
                  </a:moveTo>
                  <a:lnTo>
                    <a:pt x="16676" y="14708"/>
                  </a:lnTo>
                  <a:lnTo>
                    <a:pt x="857377" y="478670"/>
                  </a:lnTo>
                  <a:lnTo>
                    <a:pt x="857377" y="470515"/>
                  </a:lnTo>
                  <a:lnTo>
                    <a:pt x="5181" y="511"/>
                  </a:lnTo>
                  <a:cubicBezTo>
                    <a:pt x="3744" y="-395"/>
                    <a:pt x="1853" y="-69"/>
                    <a:pt x="794" y="1267"/>
                  </a:cubicBezTo>
                  <a:cubicBezTo>
                    <a:pt x="-265" y="2591"/>
                    <a:pt x="-265" y="4473"/>
                    <a:pt x="794" y="5797"/>
                  </a:cubicBezTo>
                  <a:lnTo>
                    <a:pt x="854049" y="112235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69" name="Google Shape;869;p20"/>
            <p:cNvSpPr/>
            <p:nvPr/>
          </p:nvSpPr>
          <p:spPr>
            <a:xfrm>
              <a:off x="8705467" y="6320833"/>
              <a:ext cx="1276176" cy="528406"/>
            </a:xfrm>
            <a:custGeom>
              <a:rect b="b" l="l" r="r" t="t"/>
              <a:pathLst>
                <a:path extrusionOk="0" h="528406" w="1276176">
                  <a:moveTo>
                    <a:pt x="17092" y="522063"/>
                  </a:moveTo>
                  <a:lnTo>
                    <a:pt x="1157136" y="8563"/>
                  </a:lnTo>
                  <a:lnTo>
                    <a:pt x="1268917" y="528406"/>
                  </a:lnTo>
                  <a:lnTo>
                    <a:pt x="1276177" y="528406"/>
                  </a:lnTo>
                  <a:lnTo>
                    <a:pt x="1163186" y="2824"/>
                  </a:lnTo>
                  <a:cubicBezTo>
                    <a:pt x="1162944" y="1752"/>
                    <a:pt x="1162218" y="861"/>
                    <a:pt x="1161220" y="408"/>
                  </a:cubicBezTo>
                  <a:cubicBezTo>
                    <a:pt x="1160282" y="-136"/>
                    <a:pt x="1159132" y="-136"/>
                    <a:pt x="1158195" y="408"/>
                  </a:cubicBezTo>
                  <a:lnTo>
                    <a:pt x="0" y="52206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0" name="Google Shape;870;p20"/>
            <p:cNvSpPr/>
            <p:nvPr/>
          </p:nvSpPr>
          <p:spPr>
            <a:xfrm>
              <a:off x="11405147" y="6617711"/>
              <a:ext cx="748129" cy="238777"/>
            </a:xfrm>
            <a:custGeom>
              <a:rect b="b" l="l" r="r" t="t"/>
              <a:pathLst>
                <a:path extrusionOk="0" h="238777" w="748129">
                  <a:moveTo>
                    <a:pt x="748130" y="0"/>
                  </a:moveTo>
                  <a:lnTo>
                    <a:pt x="0" y="238627"/>
                  </a:lnTo>
                  <a:lnTo>
                    <a:pt x="22991" y="238777"/>
                  </a:lnTo>
                  <a:lnTo>
                    <a:pt x="747978" y="7400"/>
                  </a:lnTo>
                  <a:lnTo>
                    <a:pt x="748130" y="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1" name="Google Shape;871;p20"/>
            <p:cNvSpPr/>
            <p:nvPr/>
          </p:nvSpPr>
          <p:spPr>
            <a:xfrm>
              <a:off x="11559176" y="269797"/>
              <a:ext cx="626470" cy="484049"/>
            </a:xfrm>
            <a:custGeom>
              <a:rect b="b" l="l" r="r" t="t"/>
              <a:pathLst>
                <a:path extrusionOk="0" h="484049" w="626470">
                  <a:moveTo>
                    <a:pt x="624051" y="475289"/>
                  </a:moveTo>
                  <a:lnTo>
                    <a:pt x="13870" y="27487"/>
                  </a:lnTo>
                  <a:lnTo>
                    <a:pt x="626471" y="7098"/>
                  </a:lnTo>
                  <a:lnTo>
                    <a:pt x="626471" y="0"/>
                  </a:lnTo>
                  <a:lnTo>
                    <a:pt x="3433" y="20691"/>
                  </a:lnTo>
                  <a:cubicBezTo>
                    <a:pt x="1875" y="20705"/>
                    <a:pt x="513" y="21754"/>
                    <a:pt x="105" y="23259"/>
                  </a:cubicBezTo>
                  <a:cubicBezTo>
                    <a:pt x="-243" y="24676"/>
                    <a:pt x="287" y="26164"/>
                    <a:pt x="1467" y="27034"/>
                  </a:cubicBezTo>
                  <a:lnTo>
                    <a:pt x="624051" y="48404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2" name="Google Shape;872;p20"/>
            <p:cNvSpPr/>
            <p:nvPr/>
          </p:nvSpPr>
          <p:spPr>
            <a:xfrm>
              <a:off x="11329348" y="2836835"/>
              <a:ext cx="842987" cy="467443"/>
            </a:xfrm>
            <a:custGeom>
              <a:rect b="b" l="l" r="r" t="t"/>
              <a:pathLst>
                <a:path extrusionOk="0" h="467443" w="842987">
                  <a:moveTo>
                    <a:pt x="840870" y="459741"/>
                  </a:moveTo>
                  <a:lnTo>
                    <a:pt x="15598" y="411563"/>
                  </a:lnTo>
                  <a:lnTo>
                    <a:pt x="682652" y="7710"/>
                  </a:lnTo>
                  <a:lnTo>
                    <a:pt x="842988" y="132309"/>
                  </a:lnTo>
                  <a:lnTo>
                    <a:pt x="842988" y="123248"/>
                  </a:lnTo>
                  <a:lnTo>
                    <a:pt x="685073" y="612"/>
                  </a:lnTo>
                  <a:cubicBezTo>
                    <a:pt x="683893" y="-204"/>
                    <a:pt x="682320" y="-204"/>
                    <a:pt x="681140" y="612"/>
                  </a:cubicBezTo>
                  <a:lnTo>
                    <a:pt x="1682" y="411563"/>
                  </a:lnTo>
                  <a:cubicBezTo>
                    <a:pt x="305" y="412348"/>
                    <a:pt x="-330" y="413994"/>
                    <a:pt x="169" y="415489"/>
                  </a:cubicBezTo>
                  <a:cubicBezTo>
                    <a:pt x="456" y="417000"/>
                    <a:pt x="1803" y="418087"/>
                    <a:pt x="3346" y="418057"/>
                  </a:cubicBezTo>
                  <a:lnTo>
                    <a:pt x="840870" y="46744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3" name="Google Shape;873;p20"/>
            <p:cNvSpPr/>
            <p:nvPr/>
          </p:nvSpPr>
          <p:spPr>
            <a:xfrm>
              <a:off x="6034525" y="6583059"/>
              <a:ext cx="178940" cy="246697"/>
            </a:xfrm>
            <a:custGeom>
              <a:rect b="b" l="l" r="r" t="t"/>
              <a:pathLst>
                <a:path extrusionOk="0" h="246697" w="178940">
                  <a:moveTo>
                    <a:pt x="8319" y="245942"/>
                  </a:moveTo>
                  <a:lnTo>
                    <a:pt x="144453" y="14263"/>
                  </a:lnTo>
                  <a:lnTo>
                    <a:pt x="171831" y="246697"/>
                  </a:lnTo>
                  <a:lnTo>
                    <a:pt x="178940" y="246697"/>
                  </a:lnTo>
                  <a:lnTo>
                    <a:pt x="150050" y="3087"/>
                  </a:lnTo>
                  <a:cubicBezTo>
                    <a:pt x="149936" y="1576"/>
                    <a:pt x="148817" y="338"/>
                    <a:pt x="147327" y="66"/>
                  </a:cubicBezTo>
                  <a:cubicBezTo>
                    <a:pt x="145843" y="-221"/>
                    <a:pt x="144336" y="444"/>
                    <a:pt x="143545" y="1728"/>
                  </a:cubicBezTo>
                  <a:lnTo>
                    <a:pt x="0" y="24609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874" name="Google Shape;874;p20"/>
            <p:cNvGrpSpPr/>
            <p:nvPr/>
          </p:nvGrpSpPr>
          <p:grpSpPr>
            <a:xfrm>
              <a:off x="11246022" y="6384562"/>
              <a:ext cx="907406" cy="471926"/>
              <a:chOff x="11246022" y="6384562"/>
              <a:chExt cx="907406" cy="471926"/>
            </a:xfrm>
          </p:grpSpPr>
          <p:sp>
            <p:nvSpPr>
              <p:cNvPr id="875" name="Google Shape;875;p20"/>
              <p:cNvSpPr/>
              <p:nvPr/>
            </p:nvSpPr>
            <p:spPr>
              <a:xfrm>
                <a:off x="11405147" y="6617711"/>
                <a:ext cx="748129" cy="238777"/>
              </a:xfrm>
              <a:custGeom>
                <a:rect b="b" l="l" r="r" t="t"/>
                <a:pathLst>
                  <a:path extrusionOk="0" h="238777" w="748129">
                    <a:moveTo>
                      <a:pt x="748130" y="0"/>
                    </a:moveTo>
                    <a:lnTo>
                      <a:pt x="0" y="238627"/>
                    </a:lnTo>
                    <a:lnTo>
                      <a:pt x="22991" y="238777"/>
                    </a:lnTo>
                    <a:lnTo>
                      <a:pt x="747978" y="7400"/>
                    </a:lnTo>
                    <a:lnTo>
                      <a:pt x="748130" y="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6" name="Google Shape;876;p20"/>
              <p:cNvSpPr/>
              <p:nvPr/>
            </p:nvSpPr>
            <p:spPr>
              <a:xfrm>
                <a:off x="11246022" y="6384562"/>
                <a:ext cx="907406" cy="470868"/>
              </a:xfrm>
              <a:custGeom>
                <a:rect b="b" l="l" r="r" t="t"/>
                <a:pathLst>
                  <a:path extrusionOk="0" h="470868" w="907406">
                    <a:moveTo>
                      <a:pt x="907406" y="194636"/>
                    </a:moveTo>
                    <a:lnTo>
                      <a:pt x="123126" y="110"/>
                    </a:lnTo>
                    <a:cubicBezTo>
                      <a:pt x="121204" y="-373"/>
                      <a:pt x="119253" y="775"/>
                      <a:pt x="118739" y="2678"/>
                    </a:cubicBezTo>
                    <a:lnTo>
                      <a:pt x="0" y="470869"/>
                    </a:lnTo>
                    <a:lnTo>
                      <a:pt x="8168" y="470869"/>
                    </a:lnTo>
                    <a:lnTo>
                      <a:pt x="125546" y="7662"/>
                    </a:lnTo>
                    <a:lnTo>
                      <a:pt x="907406" y="20158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877" name="Google Shape;877;p20"/>
            <p:cNvSpPr/>
            <p:nvPr/>
          </p:nvSpPr>
          <p:spPr>
            <a:xfrm>
              <a:off x="11394540" y="4821217"/>
              <a:ext cx="767812" cy="389153"/>
            </a:xfrm>
            <a:custGeom>
              <a:rect b="b" l="l" r="r" t="t"/>
              <a:pathLst>
                <a:path extrusionOk="0" h="389153" w="767812">
                  <a:moveTo>
                    <a:pt x="767208" y="135473"/>
                  </a:moveTo>
                  <a:lnTo>
                    <a:pt x="338689" y="381047"/>
                  </a:lnTo>
                  <a:lnTo>
                    <a:pt x="14994" y="294658"/>
                  </a:lnTo>
                  <a:lnTo>
                    <a:pt x="767813" y="7702"/>
                  </a:lnTo>
                  <a:lnTo>
                    <a:pt x="767813" y="0"/>
                  </a:lnTo>
                  <a:lnTo>
                    <a:pt x="2288" y="292694"/>
                  </a:lnTo>
                  <a:cubicBezTo>
                    <a:pt x="790" y="293238"/>
                    <a:pt x="-147" y="294734"/>
                    <a:pt x="19" y="296320"/>
                  </a:cubicBezTo>
                  <a:cubicBezTo>
                    <a:pt x="49" y="297845"/>
                    <a:pt x="1108" y="299143"/>
                    <a:pt x="2591" y="299491"/>
                  </a:cubicBezTo>
                  <a:lnTo>
                    <a:pt x="338236" y="389051"/>
                  </a:lnTo>
                  <a:lnTo>
                    <a:pt x="339143" y="389051"/>
                  </a:lnTo>
                  <a:cubicBezTo>
                    <a:pt x="339748" y="389187"/>
                    <a:pt x="340368" y="389187"/>
                    <a:pt x="340958" y="389051"/>
                  </a:cubicBezTo>
                  <a:lnTo>
                    <a:pt x="767208" y="14362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8" name="Google Shape;878;p20"/>
            <p:cNvSpPr/>
            <p:nvPr/>
          </p:nvSpPr>
          <p:spPr>
            <a:xfrm>
              <a:off x="9861754" y="6319998"/>
              <a:ext cx="449836" cy="529391"/>
            </a:xfrm>
            <a:custGeom>
              <a:rect b="b" l="l" r="r" t="t"/>
              <a:pathLst>
                <a:path extrusionOk="0" h="529391" w="449836">
                  <a:moveTo>
                    <a:pt x="120192" y="529090"/>
                  </a:moveTo>
                  <a:lnTo>
                    <a:pt x="8563" y="9398"/>
                  </a:lnTo>
                  <a:lnTo>
                    <a:pt x="441316" y="162692"/>
                  </a:lnTo>
                  <a:lnTo>
                    <a:pt x="254360" y="529392"/>
                  </a:lnTo>
                  <a:lnTo>
                    <a:pt x="262376" y="529392"/>
                  </a:lnTo>
                  <a:lnTo>
                    <a:pt x="449484" y="162239"/>
                  </a:lnTo>
                  <a:cubicBezTo>
                    <a:pt x="449953" y="161288"/>
                    <a:pt x="449953" y="160170"/>
                    <a:pt x="449484" y="159219"/>
                  </a:cubicBezTo>
                  <a:cubicBezTo>
                    <a:pt x="449152" y="158252"/>
                    <a:pt x="448365" y="157512"/>
                    <a:pt x="447366" y="157256"/>
                  </a:cubicBezTo>
                  <a:lnTo>
                    <a:pt x="4781" y="487"/>
                  </a:lnTo>
                  <a:cubicBezTo>
                    <a:pt x="3662" y="-162"/>
                    <a:pt x="2270" y="-162"/>
                    <a:pt x="1151" y="487"/>
                  </a:cubicBezTo>
                  <a:cubicBezTo>
                    <a:pt x="198" y="1378"/>
                    <a:pt x="-195" y="2692"/>
                    <a:pt x="92" y="3961"/>
                  </a:cubicBezTo>
                  <a:lnTo>
                    <a:pt x="112780" y="52803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79" name="Google Shape;879;p20"/>
            <p:cNvSpPr/>
            <p:nvPr/>
          </p:nvSpPr>
          <p:spPr>
            <a:xfrm>
              <a:off x="10116113" y="6477503"/>
              <a:ext cx="430030" cy="374454"/>
            </a:xfrm>
            <a:custGeom>
              <a:rect b="b" l="l" r="r" t="t"/>
              <a:pathLst>
                <a:path extrusionOk="0" h="374454" w="430030">
                  <a:moveTo>
                    <a:pt x="8017" y="372340"/>
                  </a:moveTo>
                  <a:lnTo>
                    <a:pt x="192251" y="10776"/>
                  </a:lnTo>
                  <a:lnTo>
                    <a:pt x="421712" y="374455"/>
                  </a:lnTo>
                  <a:lnTo>
                    <a:pt x="430031" y="374455"/>
                  </a:lnTo>
                  <a:lnTo>
                    <a:pt x="194973" y="1715"/>
                  </a:lnTo>
                  <a:cubicBezTo>
                    <a:pt x="194429" y="491"/>
                    <a:pt x="193113" y="-204"/>
                    <a:pt x="191797" y="53"/>
                  </a:cubicBezTo>
                  <a:cubicBezTo>
                    <a:pt x="190541" y="98"/>
                    <a:pt x="189392" y="778"/>
                    <a:pt x="188772" y="1865"/>
                  </a:cubicBezTo>
                  <a:lnTo>
                    <a:pt x="0" y="3721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0" name="Google Shape;880;p20"/>
            <p:cNvSpPr/>
            <p:nvPr/>
          </p:nvSpPr>
          <p:spPr>
            <a:xfrm>
              <a:off x="10304810" y="6476908"/>
              <a:ext cx="811129" cy="377919"/>
            </a:xfrm>
            <a:custGeom>
              <a:rect b="b" l="l" r="r" t="t"/>
              <a:pathLst>
                <a:path extrusionOk="0" h="377919" w="811129">
                  <a:moveTo>
                    <a:pt x="233016" y="375050"/>
                  </a:moveTo>
                  <a:lnTo>
                    <a:pt x="241335" y="375050"/>
                  </a:lnTo>
                  <a:lnTo>
                    <a:pt x="12781" y="12579"/>
                  </a:lnTo>
                  <a:lnTo>
                    <a:pt x="794188" y="377919"/>
                  </a:lnTo>
                  <a:lnTo>
                    <a:pt x="811129" y="377919"/>
                  </a:lnTo>
                  <a:lnTo>
                    <a:pt x="4764" y="346"/>
                  </a:lnTo>
                  <a:cubicBezTo>
                    <a:pt x="3358" y="-349"/>
                    <a:pt x="1664" y="29"/>
                    <a:pt x="681" y="1252"/>
                  </a:cubicBezTo>
                  <a:cubicBezTo>
                    <a:pt x="-227" y="2520"/>
                    <a:pt x="-227" y="4212"/>
                    <a:pt x="681" y="548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1" name="Google Shape;881;p20"/>
            <p:cNvSpPr/>
            <p:nvPr/>
          </p:nvSpPr>
          <p:spPr>
            <a:xfrm>
              <a:off x="10305984" y="6384371"/>
              <a:ext cx="1066808" cy="471060"/>
            </a:xfrm>
            <a:custGeom>
              <a:rect b="b" l="l" r="r" t="t"/>
              <a:pathLst>
                <a:path extrusionOk="0" h="471060" w="1066808">
                  <a:moveTo>
                    <a:pt x="565" y="99830"/>
                  </a:moveTo>
                  <a:lnTo>
                    <a:pt x="793014" y="470305"/>
                  </a:lnTo>
                  <a:lnTo>
                    <a:pt x="809955" y="470305"/>
                  </a:lnTo>
                  <a:lnTo>
                    <a:pt x="15540" y="99075"/>
                  </a:lnTo>
                  <a:lnTo>
                    <a:pt x="1057567" y="7702"/>
                  </a:lnTo>
                  <a:lnTo>
                    <a:pt x="940038" y="471060"/>
                  </a:lnTo>
                  <a:lnTo>
                    <a:pt x="948206" y="471060"/>
                  </a:lnTo>
                  <a:lnTo>
                    <a:pt x="1066492" y="4380"/>
                  </a:lnTo>
                  <a:cubicBezTo>
                    <a:pt x="1066915" y="3368"/>
                    <a:pt x="1066915" y="2220"/>
                    <a:pt x="1066492" y="1208"/>
                  </a:cubicBezTo>
                  <a:cubicBezTo>
                    <a:pt x="1065674" y="438"/>
                    <a:pt x="1064586" y="15"/>
                    <a:pt x="1063466" y="0"/>
                  </a:cubicBezTo>
                  <a:lnTo>
                    <a:pt x="3288" y="93034"/>
                  </a:lnTo>
                  <a:cubicBezTo>
                    <a:pt x="1367" y="93140"/>
                    <a:pt x="-100" y="94786"/>
                    <a:pt x="5" y="96704"/>
                  </a:cubicBezTo>
                  <a:cubicBezTo>
                    <a:pt x="81" y="98003"/>
                    <a:pt x="883" y="99150"/>
                    <a:pt x="2078" y="9967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2" name="Google Shape;882;p20"/>
            <p:cNvSpPr/>
            <p:nvPr/>
          </p:nvSpPr>
          <p:spPr>
            <a:xfrm>
              <a:off x="6177568" y="6582778"/>
              <a:ext cx="389693" cy="248790"/>
            </a:xfrm>
            <a:custGeom>
              <a:rect b="b" l="l" r="r" t="t"/>
              <a:pathLst>
                <a:path extrusionOk="0" h="248790" w="389693">
                  <a:moveTo>
                    <a:pt x="35746" y="247130"/>
                  </a:moveTo>
                  <a:lnTo>
                    <a:pt x="7914" y="10768"/>
                  </a:lnTo>
                  <a:lnTo>
                    <a:pt x="376533" y="248791"/>
                  </a:lnTo>
                  <a:lnTo>
                    <a:pt x="389693" y="248791"/>
                  </a:lnTo>
                  <a:lnTo>
                    <a:pt x="5494" y="498"/>
                  </a:lnTo>
                  <a:cubicBezTo>
                    <a:pt x="4269" y="-166"/>
                    <a:pt x="2786" y="-166"/>
                    <a:pt x="1561" y="498"/>
                  </a:cubicBezTo>
                  <a:cubicBezTo>
                    <a:pt x="413" y="1253"/>
                    <a:pt x="-180" y="2613"/>
                    <a:pt x="48" y="3972"/>
                  </a:cubicBezTo>
                  <a:lnTo>
                    <a:pt x="28636" y="24682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3" name="Google Shape;883;p20"/>
            <p:cNvSpPr/>
            <p:nvPr/>
          </p:nvSpPr>
          <p:spPr>
            <a:xfrm>
              <a:off x="8528130" y="4154707"/>
              <a:ext cx="908455" cy="286935"/>
            </a:xfrm>
            <a:custGeom>
              <a:rect b="b" l="l" r="r" t="t"/>
              <a:pathLst>
                <a:path extrusionOk="0" h="286935" w="908455">
                  <a:moveTo>
                    <a:pt x="39842" y="286822"/>
                  </a:moveTo>
                  <a:cubicBezTo>
                    <a:pt x="39297" y="286973"/>
                    <a:pt x="38722" y="286973"/>
                    <a:pt x="38178" y="286822"/>
                  </a:cubicBezTo>
                  <a:cubicBezTo>
                    <a:pt x="37255" y="286339"/>
                    <a:pt x="36635" y="285432"/>
                    <a:pt x="36514" y="284406"/>
                  </a:cubicBezTo>
                  <a:lnTo>
                    <a:pt x="60" y="108608"/>
                  </a:lnTo>
                  <a:cubicBezTo>
                    <a:pt x="-303" y="106644"/>
                    <a:pt x="1013" y="104756"/>
                    <a:pt x="2980" y="104394"/>
                  </a:cubicBezTo>
                  <a:cubicBezTo>
                    <a:pt x="3025" y="104394"/>
                    <a:pt x="3055" y="104379"/>
                    <a:pt x="3085" y="104379"/>
                  </a:cubicBezTo>
                  <a:lnTo>
                    <a:pt x="904592" y="17"/>
                  </a:lnTo>
                  <a:cubicBezTo>
                    <a:pt x="906408" y="-164"/>
                    <a:pt x="908071" y="1090"/>
                    <a:pt x="908374" y="2887"/>
                  </a:cubicBezTo>
                  <a:cubicBezTo>
                    <a:pt x="908767" y="4669"/>
                    <a:pt x="907709" y="6451"/>
                    <a:pt x="905954" y="6965"/>
                  </a:cubicBezTo>
                  <a:lnTo>
                    <a:pt x="41052" y="286822"/>
                  </a:lnTo>
                  <a:close/>
                  <a:moveTo>
                    <a:pt x="7774" y="110571"/>
                  </a:moveTo>
                  <a:lnTo>
                    <a:pt x="42564" y="278666"/>
                  </a:lnTo>
                  <a:lnTo>
                    <a:pt x="869954" y="1074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4" name="Google Shape;884;p20"/>
            <p:cNvSpPr/>
            <p:nvPr/>
          </p:nvSpPr>
          <p:spPr>
            <a:xfrm>
              <a:off x="5702964" y="6310657"/>
              <a:ext cx="481624" cy="518646"/>
            </a:xfrm>
            <a:custGeom>
              <a:rect b="b" l="l" r="r" t="t"/>
              <a:pathLst>
                <a:path extrusionOk="0" h="518646" w="481624">
                  <a:moveTo>
                    <a:pt x="6504" y="517136"/>
                  </a:moveTo>
                  <a:lnTo>
                    <a:pt x="53092" y="9677"/>
                  </a:lnTo>
                  <a:lnTo>
                    <a:pt x="473291" y="276999"/>
                  </a:lnTo>
                  <a:lnTo>
                    <a:pt x="331561" y="518646"/>
                  </a:lnTo>
                  <a:lnTo>
                    <a:pt x="339880" y="518646"/>
                  </a:lnTo>
                  <a:lnTo>
                    <a:pt x="481157" y="277905"/>
                  </a:lnTo>
                  <a:cubicBezTo>
                    <a:pt x="482102" y="276229"/>
                    <a:pt x="481571" y="274114"/>
                    <a:pt x="479947" y="273072"/>
                  </a:cubicBezTo>
                  <a:lnTo>
                    <a:pt x="51882" y="465"/>
                  </a:lnTo>
                  <a:cubicBezTo>
                    <a:pt x="50805" y="-155"/>
                    <a:pt x="49480" y="-155"/>
                    <a:pt x="48403" y="465"/>
                  </a:cubicBezTo>
                  <a:cubicBezTo>
                    <a:pt x="47281" y="1008"/>
                    <a:pt x="46530" y="2096"/>
                    <a:pt x="46437" y="3334"/>
                  </a:cubicBezTo>
                  <a:lnTo>
                    <a:pt x="0" y="51713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5" name="Google Shape;885;p20"/>
            <p:cNvSpPr/>
            <p:nvPr/>
          </p:nvSpPr>
          <p:spPr>
            <a:xfrm>
              <a:off x="5749401" y="5798116"/>
              <a:ext cx="737949" cy="792069"/>
            </a:xfrm>
            <a:custGeom>
              <a:rect b="b" l="l" r="r" t="t"/>
              <a:pathLst>
                <a:path extrusionOk="0" h="792069" w="737949">
                  <a:moveTo>
                    <a:pt x="431695" y="791956"/>
                  </a:moveTo>
                  <a:cubicBezTo>
                    <a:pt x="431049" y="792107"/>
                    <a:pt x="430374" y="792107"/>
                    <a:pt x="429728" y="791956"/>
                  </a:cubicBezTo>
                  <a:lnTo>
                    <a:pt x="1664" y="519197"/>
                  </a:lnTo>
                  <a:cubicBezTo>
                    <a:pt x="728" y="518518"/>
                    <a:pt x="122" y="517476"/>
                    <a:pt x="0" y="516328"/>
                  </a:cubicBezTo>
                  <a:cubicBezTo>
                    <a:pt x="23" y="515150"/>
                    <a:pt x="578" y="514032"/>
                    <a:pt x="1513" y="513307"/>
                  </a:cubicBezTo>
                  <a:lnTo>
                    <a:pt x="732399" y="713"/>
                  </a:lnTo>
                  <a:cubicBezTo>
                    <a:pt x="733648" y="-238"/>
                    <a:pt x="735385" y="-238"/>
                    <a:pt x="736634" y="713"/>
                  </a:cubicBezTo>
                  <a:cubicBezTo>
                    <a:pt x="737841" y="1635"/>
                    <a:pt x="738277" y="3251"/>
                    <a:pt x="737693" y="4640"/>
                  </a:cubicBezTo>
                  <a:lnTo>
                    <a:pt x="435174" y="789993"/>
                  </a:lnTo>
                  <a:cubicBezTo>
                    <a:pt x="434737" y="790944"/>
                    <a:pt x="433909" y="791654"/>
                    <a:pt x="432905" y="791956"/>
                  </a:cubicBezTo>
                  <a:close/>
                  <a:moveTo>
                    <a:pt x="9983" y="516177"/>
                  </a:moveTo>
                  <a:lnTo>
                    <a:pt x="429880" y="783650"/>
                  </a:lnTo>
                  <a:lnTo>
                    <a:pt x="726953" y="1340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6" name="Google Shape;886;p20"/>
            <p:cNvSpPr/>
            <p:nvPr/>
          </p:nvSpPr>
          <p:spPr>
            <a:xfrm>
              <a:off x="6177667" y="5797502"/>
              <a:ext cx="1304521" cy="813111"/>
            </a:xfrm>
            <a:custGeom>
              <a:rect b="b" l="l" r="r" t="t"/>
              <a:pathLst>
                <a:path extrusionOk="0" h="813111" w="1304521">
                  <a:moveTo>
                    <a:pt x="1300934" y="813111"/>
                  </a:moveTo>
                  <a:lnTo>
                    <a:pt x="1300934" y="813111"/>
                  </a:lnTo>
                  <a:lnTo>
                    <a:pt x="3278" y="792571"/>
                  </a:lnTo>
                  <a:cubicBezTo>
                    <a:pt x="2127" y="792450"/>
                    <a:pt x="1083" y="791846"/>
                    <a:pt x="404" y="790909"/>
                  </a:cubicBezTo>
                  <a:cubicBezTo>
                    <a:pt x="-135" y="789928"/>
                    <a:pt x="-135" y="788720"/>
                    <a:pt x="404" y="787738"/>
                  </a:cubicBezTo>
                  <a:lnTo>
                    <a:pt x="302923" y="2385"/>
                  </a:lnTo>
                  <a:cubicBezTo>
                    <a:pt x="303440" y="618"/>
                    <a:pt x="305290" y="-379"/>
                    <a:pt x="307054" y="135"/>
                  </a:cubicBezTo>
                  <a:cubicBezTo>
                    <a:pt x="307542" y="271"/>
                    <a:pt x="307993" y="527"/>
                    <a:pt x="308368" y="875"/>
                  </a:cubicBezTo>
                  <a:lnTo>
                    <a:pt x="1303202" y="806919"/>
                  </a:lnTo>
                  <a:cubicBezTo>
                    <a:pt x="1304413" y="807840"/>
                    <a:pt x="1304851" y="809456"/>
                    <a:pt x="1304261" y="810845"/>
                  </a:cubicBezTo>
                  <a:cubicBezTo>
                    <a:pt x="1303747" y="812235"/>
                    <a:pt x="1302416" y="813141"/>
                    <a:pt x="1300934" y="813111"/>
                  </a:cubicBezTo>
                  <a:close/>
                  <a:moveTo>
                    <a:pt x="9328" y="785473"/>
                  </a:moveTo>
                  <a:lnTo>
                    <a:pt x="1291556" y="805862"/>
                  </a:lnTo>
                  <a:lnTo>
                    <a:pt x="308368" y="948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7" name="Google Shape;887;p20"/>
            <p:cNvSpPr/>
            <p:nvPr/>
          </p:nvSpPr>
          <p:spPr>
            <a:xfrm>
              <a:off x="6178072" y="6582520"/>
              <a:ext cx="1304737" cy="251313"/>
            </a:xfrm>
            <a:custGeom>
              <a:rect b="b" l="l" r="r" t="t"/>
              <a:pathLst>
                <a:path extrusionOk="0" h="251313" w="1304737">
                  <a:moveTo>
                    <a:pt x="376030" y="249048"/>
                  </a:moveTo>
                  <a:lnTo>
                    <a:pt x="389190" y="249048"/>
                  </a:lnTo>
                  <a:lnTo>
                    <a:pt x="15276" y="7401"/>
                  </a:lnTo>
                  <a:lnTo>
                    <a:pt x="1287218" y="27639"/>
                  </a:lnTo>
                  <a:lnTo>
                    <a:pt x="880481" y="251313"/>
                  </a:lnTo>
                  <a:lnTo>
                    <a:pt x="895607" y="251313"/>
                  </a:lnTo>
                  <a:lnTo>
                    <a:pt x="1302949" y="27337"/>
                  </a:lnTo>
                  <a:cubicBezTo>
                    <a:pt x="1304356" y="26506"/>
                    <a:pt x="1305036" y="24845"/>
                    <a:pt x="1304613" y="23259"/>
                  </a:cubicBezTo>
                  <a:cubicBezTo>
                    <a:pt x="1304204" y="21749"/>
                    <a:pt x="1302843" y="20707"/>
                    <a:pt x="1301285" y="20692"/>
                  </a:cubicBezTo>
                  <a:lnTo>
                    <a:pt x="3629" y="1"/>
                  </a:lnTo>
                  <a:lnTo>
                    <a:pt x="3629" y="1"/>
                  </a:lnTo>
                  <a:cubicBezTo>
                    <a:pt x="2070" y="-30"/>
                    <a:pt x="669" y="952"/>
                    <a:pt x="150" y="2417"/>
                  </a:cubicBezTo>
                  <a:cubicBezTo>
                    <a:pt x="-308" y="3958"/>
                    <a:pt x="307" y="5619"/>
                    <a:pt x="1663" y="6495"/>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8" name="Google Shape;888;p20"/>
            <p:cNvSpPr/>
            <p:nvPr/>
          </p:nvSpPr>
          <p:spPr>
            <a:xfrm>
              <a:off x="7059006" y="6603257"/>
              <a:ext cx="423424" cy="231935"/>
            </a:xfrm>
            <a:custGeom>
              <a:rect b="b" l="l" r="r" t="t"/>
              <a:pathLst>
                <a:path extrusionOk="0" h="231935" w="423424">
                  <a:moveTo>
                    <a:pt x="14067" y="231030"/>
                  </a:moveTo>
                  <a:lnTo>
                    <a:pt x="409611" y="13094"/>
                  </a:lnTo>
                  <a:lnTo>
                    <a:pt x="274990" y="231936"/>
                  </a:lnTo>
                  <a:lnTo>
                    <a:pt x="283309" y="231936"/>
                  </a:lnTo>
                  <a:lnTo>
                    <a:pt x="422619" y="5392"/>
                  </a:lnTo>
                  <a:cubicBezTo>
                    <a:pt x="423693" y="4184"/>
                    <a:pt x="423693" y="2371"/>
                    <a:pt x="422619" y="1163"/>
                  </a:cubicBezTo>
                  <a:cubicBezTo>
                    <a:pt x="421545" y="-30"/>
                    <a:pt x="419806" y="-347"/>
                    <a:pt x="418384" y="408"/>
                  </a:cubicBezTo>
                  <a:lnTo>
                    <a:pt x="0" y="23057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9" name="Google Shape;889;p20"/>
            <p:cNvSpPr/>
            <p:nvPr/>
          </p:nvSpPr>
          <p:spPr>
            <a:xfrm>
              <a:off x="7333996" y="6603409"/>
              <a:ext cx="957926" cy="236918"/>
            </a:xfrm>
            <a:custGeom>
              <a:rect b="b" l="l" r="r" t="t"/>
              <a:pathLst>
                <a:path extrusionOk="0" h="236918" w="957926">
                  <a:moveTo>
                    <a:pt x="8319" y="232237"/>
                  </a:moveTo>
                  <a:lnTo>
                    <a:pt x="146268" y="7958"/>
                  </a:lnTo>
                  <a:lnTo>
                    <a:pt x="932061" y="236919"/>
                  </a:lnTo>
                  <a:lnTo>
                    <a:pt x="957927" y="236919"/>
                  </a:lnTo>
                  <a:lnTo>
                    <a:pt x="145663" y="105"/>
                  </a:lnTo>
                  <a:cubicBezTo>
                    <a:pt x="144090" y="-273"/>
                    <a:pt x="142441" y="392"/>
                    <a:pt x="141579" y="1766"/>
                  </a:cubicBezTo>
                  <a:lnTo>
                    <a:pt x="0" y="23193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0" name="Google Shape;890;p20"/>
            <p:cNvSpPr/>
            <p:nvPr/>
          </p:nvSpPr>
          <p:spPr>
            <a:xfrm>
              <a:off x="9429517" y="3530286"/>
              <a:ext cx="1507859" cy="1233025"/>
            </a:xfrm>
            <a:custGeom>
              <a:rect b="b" l="l" r="r" t="t"/>
              <a:pathLst>
                <a:path extrusionOk="0" h="1233025" w="1507859">
                  <a:moveTo>
                    <a:pt x="1503549" y="1232633"/>
                  </a:moveTo>
                  <a:lnTo>
                    <a:pt x="1502187" y="1232633"/>
                  </a:lnTo>
                  <a:lnTo>
                    <a:pt x="2297" y="631386"/>
                  </a:lnTo>
                  <a:cubicBezTo>
                    <a:pt x="1072" y="630902"/>
                    <a:pt x="210" y="629815"/>
                    <a:pt x="29" y="628516"/>
                  </a:cubicBezTo>
                  <a:cubicBezTo>
                    <a:pt x="-123" y="627323"/>
                    <a:pt x="332" y="626130"/>
                    <a:pt x="1239" y="625345"/>
                  </a:cubicBezTo>
                  <a:lnTo>
                    <a:pt x="760713" y="385"/>
                  </a:lnTo>
                  <a:cubicBezTo>
                    <a:pt x="761605" y="-128"/>
                    <a:pt x="762694" y="-128"/>
                    <a:pt x="763587" y="385"/>
                  </a:cubicBezTo>
                  <a:cubicBezTo>
                    <a:pt x="764600" y="551"/>
                    <a:pt x="765493" y="1170"/>
                    <a:pt x="766007" y="2046"/>
                  </a:cubicBezTo>
                  <a:lnTo>
                    <a:pt x="1507179" y="1228253"/>
                  </a:lnTo>
                  <a:cubicBezTo>
                    <a:pt x="1508087" y="1229522"/>
                    <a:pt x="1508087" y="1231214"/>
                    <a:pt x="1507179" y="1232482"/>
                  </a:cubicBezTo>
                  <a:cubicBezTo>
                    <a:pt x="1506075" y="1233147"/>
                    <a:pt x="1504699" y="1233207"/>
                    <a:pt x="1503549" y="1232633"/>
                  </a:cubicBezTo>
                  <a:close/>
                  <a:moveTo>
                    <a:pt x="10466" y="626704"/>
                  </a:moveTo>
                  <a:lnTo>
                    <a:pt x="1495078" y="1221911"/>
                  </a:lnTo>
                  <a:lnTo>
                    <a:pt x="762074" y="808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1" name="Google Shape;891;p20"/>
            <p:cNvSpPr/>
            <p:nvPr/>
          </p:nvSpPr>
          <p:spPr>
            <a:xfrm>
              <a:off x="10188540" y="3251580"/>
              <a:ext cx="748020" cy="1511340"/>
            </a:xfrm>
            <a:custGeom>
              <a:rect b="b" l="l" r="r" t="t"/>
              <a:pathLst>
                <a:path extrusionOk="0" h="1511340" w="748020">
                  <a:moveTo>
                    <a:pt x="744526" y="1511339"/>
                  </a:moveTo>
                  <a:cubicBezTo>
                    <a:pt x="743256" y="1511370"/>
                    <a:pt x="742076" y="1510659"/>
                    <a:pt x="741501" y="1509527"/>
                  </a:cubicBezTo>
                  <a:lnTo>
                    <a:pt x="329" y="283320"/>
                  </a:lnTo>
                  <a:cubicBezTo>
                    <a:pt x="-110" y="282414"/>
                    <a:pt x="-110" y="281356"/>
                    <a:pt x="329" y="280450"/>
                  </a:cubicBezTo>
                  <a:cubicBezTo>
                    <a:pt x="632" y="279453"/>
                    <a:pt x="1342" y="278623"/>
                    <a:pt x="2296" y="278185"/>
                  </a:cubicBezTo>
                  <a:lnTo>
                    <a:pt x="624577" y="442"/>
                  </a:lnTo>
                  <a:cubicBezTo>
                    <a:pt x="625606" y="-147"/>
                    <a:pt x="626877" y="-147"/>
                    <a:pt x="627905" y="442"/>
                  </a:cubicBezTo>
                  <a:cubicBezTo>
                    <a:pt x="628813" y="1091"/>
                    <a:pt x="629403" y="2073"/>
                    <a:pt x="629569" y="3160"/>
                  </a:cubicBezTo>
                  <a:lnTo>
                    <a:pt x="748005" y="1507110"/>
                  </a:lnTo>
                  <a:cubicBezTo>
                    <a:pt x="748157" y="1508742"/>
                    <a:pt x="747143" y="1510252"/>
                    <a:pt x="745585" y="1510735"/>
                  </a:cubicBezTo>
                  <a:close/>
                  <a:moveTo>
                    <a:pt x="9102" y="283773"/>
                  </a:moveTo>
                  <a:lnTo>
                    <a:pt x="739837" y="1493820"/>
                  </a:lnTo>
                  <a:lnTo>
                    <a:pt x="623065" y="96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2" name="Google Shape;892;p20"/>
            <p:cNvSpPr/>
            <p:nvPr/>
          </p:nvSpPr>
          <p:spPr>
            <a:xfrm>
              <a:off x="10811452" y="3247189"/>
              <a:ext cx="524921" cy="1515731"/>
            </a:xfrm>
            <a:custGeom>
              <a:rect b="b" l="l" r="r" t="t"/>
              <a:pathLst>
                <a:path extrusionOk="0" h="1515731" w="524921">
                  <a:moveTo>
                    <a:pt x="121614" y="1515731"/>
                  </a:moveTo>
                  <a:lnTo>
                    <a:pt x="121614" y="1515731"/>
                  </a:lnTo>
                  <a:cubicBezTo>
                    <a:pt x="119905" y="1515519"/>
                    <a:pt x="118574" y="1514130"/>
                    <a:pt x="118438" y="1512408"/>
                  </a:cubicBezTo>
                  <a:lnTo>
                    <a:pt x="2" y="8307"/>
                  </a:lnTo>
                  <a:cubicBezTo>
                    <a:pt x="-29" y="7325"/>
                    <a:pt x="304" y="6358"/>
                    <a:pt x="909" y="5588"/>
                  </a:cubicBezTo>
                  <a:cubicBezTo>
                    <a:pt x="1636" y="4863"/>
                    <a:pt x="2619" y="4486"/>
                    <a:pt x="3632" y="4531"/>
                  </a:cubicBezTo>
                  <a:lnTo>
                    <a:pt x="521696" y="0"/>
                  </a:lnTo>
                  <a:cubicBezTo>
                    <a:pt x="522770" y="257"/>
                    <a:pt x="523753" y="770"/>
                    <a:pt x="524570" y="1510"/>
                  </a:cubicBezTo>
                  <a:cubicBezTo>
                    <a:pt x="525039" y="2462"/>
                    <a:pt x="525039" y="3579"/>
                    <a:pt x="524570" y="4531"/>
                  </a:cubicBezTo>
                  <a:lnTo>
                    <a:pt x="125093" y="1513012"/>
                  </a:lnTo>
                  <a:cubicBezTo>
                    <a:pt x="124731" y="1514628"/>
                    <a:pt x="123278" y="1515776"/>
                    <a:pt x="121614" y="1515731"/>
                  </a:cubicBezTo>
                  <a:close/>
                  <a:moveTo>
                    <a:pt x="7111" y="11478"/>
                  </a:moveTo>
                  <a:lnTo>
                    <a:pt x="123581" y="1491566"/>
                  </a:lnTo>
                  <a:lnTo>
                    <a:pt x="516856" y="770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3" name="Google Shape;893;p20"/>
            <p:cNvSpPr/>
            <p:nvPr/>
          </p:nvSpPr>
          <p:spPr>
            <a:xfrm>
              <a:off x="10929065" y="4624124"/>
              <a:ext cx="1233741" cy="495980"/>
            </a:xfrm>
            <a:custGeom>
              <a:rect b="b" l="l" r="r" t="t"/>
              <a:pathLst>
                <a:path extrusionOk="0" h="495980" w="1233741">
                  <a:moveTo>
                    <a:pt x="1232683" y="196338"/>
                  </a:moveTo>
                  <a:lnTo>
                    <a:pt x="468973" y="488429"/>
                  </a:lnTo>
                  <a:lnTo>
                    <a:pt x="12623" y="137739"/>
                  </a:lnTo>
                  <a:lnTo>
                    <a:pt x="1233742" y="7098"/>
                  </a:lnTo>
                  <a:lnTo>
                    <a:pt x="1233742" y="0"/>
                  </a:lnTo>
                  <a:lnTo>
                    <a:pt x="3094" y="131698"/>
                  </a:lnTo>
                  <a:cubicBezTo>
                    <a:pt x="1112" y="132000"/>
                    <a:pt x="-249" y="133842"/>
                    <a:pt x="38" y="135821"/>
                  </a:cubicBezTo>
                  <a:cubicBezTo>
                    <a:pt x="174" y="136682"/>
                    <a:pt x="613" y="137467"/>
                    <a:pt x="1279" y="138041"/>
                  </a:cubicBezTo>
                  <a:lnTo>
                    <a:pt x="466250" y="495225"/>
                  </a:lnTo>
                  <a:cubicBezTo>
                    <a:pt x="466855" y="495694"/>
                    <a:pt x="467597" y="495965"/>
                    <a:pt x="468368" y="495980"/>
                  </a:cubicBezTo>
                  <a:lnTo>
                    <a:pt x="469729" y="495980"/>
                  </a:lnTo>
                  <a:lnTo>
                    <a:pt x="1232683" y="20404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4" name="Google Shape;894;p20"/>
            <p:cNvSpPr/>
            <p:nvPr/>
          </p:nvSpPr>
          <p:spPr>
            <a:xfrm>
              <a:off x="10811654" y="2759379"/>
              <a:ext cx="524821" cy="500042"/>
            </a:xfrm>
            <a:custGeom>
              <a:rect b="b" l="l" r="r" t="t"/>
              <a:pathLst>
                <a:path extrusionOk="0" h="500042" w="524821">
                  <a:moveTo>
                    <a:pt x="3884" y="499288"/>
                  </a:moveTo>
                  <a:cubicBezTo>
                    <a:pt x="2447" y="499333"/>
                    <a:pt x="1115" y="498503"/>
                    <a:pt x="556" y="497173"/>
                  </a:cubicBezTo>
                  <a:cubicBezTo>
                    <a:pt x="-185" y="495965"/>
                    <a:pt x="-185" y="494455"/>
                    <a:pt x="556" y="493247"/>
                  </a:cubicBezTo>
                  <a:lnTo>
                    <a:pt x="516654" y="589"/>
                  </a:lnTo>
                  <a:cubicBezTo>
                    <a:pt x="517788" y="-196"/>
                    <a:pt x="519301" y="-196"/>
                    <a:pt x="520435" y="589"/>
                  </a:cubicBezTo>
                  <a:cubicBezTo>
                    <a:pt x="521751" y="1193"/>
                    <a:pt x="522613" y="2477"/>
                    <a:pt x="522704" y="3912"/>
                  </a:cubicBezTo>
                  <a:lnTo>
                    <a:pt x="524822" y="492190"/>
                  </a:lnTo>
                  <a:cubicBezTo>
                    <a:pt x="524822" y="494108"/>
                    <a:pt x="523264" y="495663"/>
                    <a:pt x="521343" y="495663"/>
                  </a:cubicBezTo>
                  <a:lnTo>
                    <a:pt x="3128" y="500043"/>
                  </a:lnTo>
                  <a:close/>
                  <a:moveTo>
                    <a:pt x="516351" y="11312"/>
                  </a:moveTo>
                  <a:lnTo>
                    <a:pt x="12808" y="492190"/>
                  </a:lnTo>
                  <a:lnTo>
                    <a:pt x="518469" y="4879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5" name="Google Shape;895;p20"/>
            <p:cNvSpPr/>
            <p:nvPr/>
          </p:nvSpPr>
          <p:spPr>
            <a:xfrm>
              <a:off x="11324677" y="500075"/>
              <a:ext cx="854162" cy="2265594"/>
            </a:xfrm>
            <a:custGeom>
              <a:rect b="b" l="l" r="r" t="t"/>
              <a:pathLst>
                <a:path extrusionOk="0" h="2265594" w="854162">
                  <a:moveTo>
                    <a:pt x="850381" y="1850453"/>
                  </a:moveTo>
                  <a:lnTo>
                    <a:pt x="9529" y="2256722"/>
                  </a:lnTo>
                  <a:lnTo>
                    <a:pt x="7109" y="14691"/>
                  </a:lnTo>
                  <a:lnTo>
                    <a:pt x="854163" y="1122944"/>
                  </a:lnTo>
                  <a:lnTo>
                    <a:pt x="854163" y="1111315"/>
                  </a:lnTo>
                  <a:lnTo>
                    <a:pt x="6353" y="1401"/>
                  </a:lnTo>
                  <a:cubicBezTo>
                    <a:pt x="5445" y="183"/>
                    <a:pt x="3857" y="-305"/>
                    <a:pt x="2420" y="192"/>
                  </a:cubicBezTo>
                  <a:cubicBezTo>
                    <a:pt x="998" y="692"/>
                    <a:pt x="45" y="2014"/>
                    <a:pt x="0" y="3515"/>
                  </a:cubicBezTo>
                  <a:lnTo>
                    <a:pt x="2571" y="2262461"/>
                  </a:lnTo>
                  <a:cubicBezTo>
                    <a:pt x="2586" y="2263684"/>
                    <a:pt x="3207" y="2264817"/>
                    <a:pt x="4235" y="2265482"/>
                  </a:cubicBezTo>
                  <a:cubicBezTo>
                    <a:pt x="4825" y="2265632"/>
                    <a:pt x="5460" y="2265632"/>
                    <a:pt x="6050" y="2265482"/>
                  </a:cubicBezTo>
                  <a:lnTo>
                    <a:pt x="7563" y="2265482"/>
                  </a:lnTo>
                  <a:lnTo>
                    <a:pt x="850381" y="185770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6" name="Google Shape;896;p20"/>
            <p:cNvSpPr/>
            <p:nvPr/>
          </p:nvSpPr>
          <p:spPr>
            <a:xfrm>
              <a:off x="11327245" y="2759364"/>
              <a:ext cx="687714" cy="495036"/>
            </a:xfrm>
            <a:custGeom>
              <a:rect b="b" l="l" r="r" t="t"/>
              <a:pathLst>
                <a:path extrusionOk="0" h="495036" w="687714">
                  <a:moveTo>
                    <a:pt x="5601" y="494924"/>
                  </a:moveTo>
                  <a:cubicBezTo>
                    <a:pt x="5056" y="495075"/>
                    <a:pt x="4481" y="495075"/>
                    <a:pt x="3937" y="494924"/>
                  </a:cubicBezTo>
                  <a:cubicBezTo>
                    <a:pt x="2832" y="494320"/>
                    <a:pt x="2137" y="493172"/>
                    <a:pt x="2121" y="491903"/>
                  </a:cubicBezTo>
                  <a:lnTo>
                    <a:pt x="4" y="3625"/>
                  </a:lnTo>
                  <a:cubicBezTo>
                    <a:pt x="-42" y="2613"/>
                    <a:pt x="336" y="1632"/>
                    <a:pt x="1063" y="907"/>
                  </a:cubicBezTo>
                  <a:cubicBezTo>
                    <a:pt x="1894" y="303"/>
                    <a:pt x="2908" y="-14"/>
                    <a:pt x="3937" y="1"/>
                  </a:cubicBezTo>
                  <a:lnTo>
                    <a:pt x="684605" y="77328"/>
                  </a:lnTo>
                  <a:cubicBezTo>
                    <a:pt x="686117" y="77433"/>
                    <a:pt x="687358" y="78551"/>
                    <a:pt x="687630" y="80046"/>
                  </a:cubicBezTo>
                  <a:cubicBezTo>
                    <a:pt x="687963" y="81526"/>
                    <a:pt x="687297" y="83067"/>
                    <a:pt x="685966" y="83822"/>
                  </a:cubicBezTo>
                  <a:lnTo>
                    <a:pt x="7113" y="494924"/>
                  </a:lnTo>
                  <a:cubicBezTo>
                    <a:pt x="6614" y="495014"/>
                    <a:pt x="6100" y="495014"/>
                    <a:pt x="5601" y="494924"/>
                  </a:cubicBezTo>
                  <a:close/>
                  <a:moveTo>
                    <a:pt x="7113" y="7099"/>
                  </a:moveTo>
                  <a:lnTo>
                    <a:pt x="9231" y="485107"/>
                  </a:lnTo>
                  <a:lnTo>
                    <a:pt x="673865" y="8276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7" name="Google Shape;897;p20"/>
            <p:cNvSpPr/>
            <p:nvPr/>
          </p:nvSpPr>
          <p:spPr>
            <a:xfrm>
              <a:off x="11327775" y="2350528"/>
              <a:ext cx="847586" cy="492660"/>
            </a:xfrm>
            <a:custGeom>
              <a:rect b="b" l="l" r="r" t="t"/>
              <a:pathLst>
                <a:path extrusionOk="0" h="492660" w="847586">
                  <a:moveTo>
                    <a:pt x="845771" y="291789"/>
                  </a:moveTo>
                  <a:lnTo>
                    <a:pt x="682713" y="485408"/>
                  </a:lnTo>
                  <a:lnTo>
                    <a:pt x="15658" y="409894"/>
                  </a:lnTo>
                  <a:lnTo>
                    <a:pt x="847586" y="7854"/>
                  </a:lnTo>
                  <a:lnTo>
                    <a:pt x="847586" y="0"/>
                  </a:lnTo>
                  <a:lnTo>
                    <a:pt x="2045" y="408836"/>
                  </a:lnTo>
                  <a:cubicBezTo>
                    <a:pt x="563" y="409456"/>
                    <a:pt x="-269" y="411042"/>
                    <a:pt x="79" y="412612"/>
                  </a:cubicBezTo>
                  <a:cubicBezTo>
                    <a:pt x="336" y="414137"/>
                    <a:pt x="1576" y="415301"/>
                    <a:pt x="3104" y="415482"/>
                  </a:cubicBezTo>
                  <a:lnTo>
                    <a:pt x="683772" y="492658"/>
                  </a:lnTo>
                  <a:lnTo>
                    <a:pt x="683772" y="492658"/>
                  </a:lnTo>
                  <a:cubicBezTo>
                    <a:pt x="684846" y="492703"/>
                    <a:pt x="685875" y="492190"/>
                    <a:pt x="686495" y="491298"/>
                  </a:cubicBezTo>
                  <a:lnTo>
                    <a:pt x="845469" y="30281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8" name="Google Shape;898;p20"/>
            <p:cNvSpPr/>
            <p:nvPr/>
          </p:nvSpPr>
          <p:spPr>
            <a:xfrm>
              <a:off x="12008341" y="2643072"/>
              <a:ext cx="165204" cy="280914"/>
            </a:xfrm>
            <a:custGeom>
              <a:rect b="b" l="l" r="r" t="t"/>
              <a:pathLst>
                <a:path extrusionOk="0" h="280914" w="165204">
                  <a:moveTo>
                    <a:pt x="163843" y="273061"/>
                  </a:moveTo>
                  <a:lnTo>
                    <a:pt x="9105" y="196187"/>
                  </a:lnTo>
                  <a:lnTo>
                    <a:pt x="165205" y="11176"/>
                  </a:lnTo>
                  <a:lnTo>
                    <a:pt x="165205" y="0"/>
                  </a:lnTo>
                  <a:lnTo>
                    <a:pt x="786" y="195130"/>
                  </a:lnTo>
                  <a:cubicBezTo>
                    <a:pt x="165" y="196006"/>
                    <a:pt x="-92" y="197078"/>
                    <a:pt x="29" y="198150"/>
                  </a:cubicBezTo>
                  <a:cubicBezTo>
                    <a:pt x="271" y="199223"/>
                    <a:pt x="998" y="200114"/>
                    <a:pt x="1996" y="200567"/>
                  </a:cubicBezTo>
                  <a:lnTo>
                    <a:pt x="163692" y="28091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9" name="Google Shape;899;p20"/>
            <p:cNvSpPr/>
            <p:nvPr/>
          </p:nvSpPr>
          <p:spPr>
            <a:xfrm>
              <a:off x="12008182" y="2836930"/>
              <a:ext cx="163851" cy="132365"/>
            </a:xfrm>
            <a:custGeom>
              <a:rect b="b" l="l" r="r" t="t"/>
              <a:pathLst>
                <a:path extrusionOk="0" h="132365" w="163851">
                  <a:moveTo>
                    <a:pt x="163700" y="122700"/>
                  </a:moveTo>
                  <a:lnTo>
                    <a:pt x="33768" y="21661"/>
                  </a:lnTo>
                  <a:lnTo>
                    <a:pt x="163851" y="86302"/>
                  </a:lnTo>
                  <a:lnTo>
                    <a:pt x="163851" y="79203"/>
                  </a:lnTo>
                  <a:lnTo>
                    <a:pt x="5180" y="366"/>
                  </a:lnTo>
                  <a:cubicBezTo>
                    <a:pt x="3501" y="-450"/>
                    <a:pt x="1474" y="139"/>
                    <a:pt x="491" y="1725"/>
                  </a:cubicBezTo>
                  <a:cubicBezTo>
                    <a:pt x="-417" y="3296"/>
                    <a:pt x="-39" y="5289"/>
                    <a:pt x="1398" y="6407"/>
                  </a:cubicBezTo>
                  <a:lnTo>
                    <a:pt x="163549" y="13236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0" name="Google Shape;900;p20"/>
            <p:cNvSpPr/>
            <p:nvPr/>
          </p:nvSpPr>
          <p:spPr>
            <a:xfrm>
              <a:off x="7475112" y="5863010"/>
              <a:ext cx="1448653" cy="978828"/>
            </a:xfrm>
            <a:custGeom>
              <a:rect b="b" l="l" r="r" t="t"/>
              <a:pathLst>
                <a:path extrusionOk="0" h="978828" w="1448653">
                  <a:moveTo>
                    <a:pt x="2581" y="747452"/>
                  </a:moveTo>
                  <a:lnTo>
                    <a:pt x="790946" y="977318"/>
                  </a:lnTo>
                  <a:lnTo>
                    <a:pt x="816811" y="977318"/>
                  </a:lnTo>
                  <a:lnTo>
                    <a:pt x="12715" y="743223"/>
                  </a:lnTo>
                  <a:lnTo>
                    <a:pt x="1438488" y="10429"/>
                  </a:lnTo>
                  <a:lnTo>
                    <a:pt x="1094070" y="978829"/>
                  </a:lnTo>
                  <a:lnTo>
                    <a:pt x="1101784" y="978829"/>
                  </a:lnTo>
                  <a:lnTo>
                    <a:pt x="1448471" y="4388"/>
                  </a:lnTo>
                  <a:cubicBezTo>
                    <a:pt x="1448925" y="3028"/>
                    <a:pt x="1448517" y="1533"/>
                    <a:pt x="1447412" y="612"/>
                  </a:cubicBezTo>
                  <a:cubicBezTo>
                    <a:pt x="1446233" y="-204"/>
                    <a:pt x="1444659" y="-204"/>
                    <a:pt x="1443479" y="612"/>
                  </a:cubicBezTo>
                  <a:lnTo>
                    <a:pt x="1976" y="741562"/>
                  </a:lnTo>
                  <a:cubicBezTo>
                    <a:pt x="690" y="742226"/>
                    <a:pt x="-96" y="743586"/>
                    <a:pt x="10" y="745036"/>
                  </a:cubicBezTo>
                  <a:cubicBezTo>
                    <a:pt x="327" y="746259"/>
                    <a:pt x="1325" y="747210"/>
                    <a:pt x="2581" y="74745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1" name="Google Shape;901;p20"/>
            <p:cNvSpPr/>
            <p:nvPr/>
          </p:nvSpPr>
          <p:spPr>
            <a:xfrm>
              <a:off x="8568879" y="5862734"/>
              <a:ext cx="1300169" cy="980161"/>
            </a:xfrm>
            <a:custGeom>
              <a:rect b="b" l="l" r="r" t="t"/>
              <a:pathLst>
                <a:path extrusionOk="0" h="980161" w="1300169">
                  <a:moveTo>
                    <a:pt x="8017" y="979104"/>
                  </a:moveTo>
                  <a:lnTo>
                    <a:pt x="353342" y="8439"/>
                  </a:lnTo>
                  <a:lnTo>
                    <a:pt x="1288127" y="461527"/>
                  </a:lnTo>
                  <a:lnTo>
                    <a:pt x="136587" y="980162"/>
                  </a:lnTo>
                  <a:lnTo>
                    <a:pt x="153680" y="980162"/>
                  </a:lnTo>
                  <a:lnTo>
                    <a:pt x="1298110" y="465001"/>
                  </a:lnTo>
                  <a:cubicBezTo>
                    <a:pt x="1299864" y="464215"/>
                    <a:pt x="1300651" y="462161"/>
                    <a:pt x="1299864" y="460409"/>
                  </a:cubicBezTo>
                  <a:cubicBezTo>
                    <a:pt x="1299516" y="459624"/>
                    <a:pt x="1298896" y="459005"/>
                    <a:pt x="1298110" y="458657"/>
                  </a:cubicBezTo>
                  <a:lnTo>
                    <a:pt x="352889" y="283"/>
                  </a:lnTo>
                  <a:cubicBezTo>
                    <a:pt x="351966" y="-94"/>
                    <a:pt x="350937" y="-94"/>
                    <a:pt x="350015" y="283"/>
                  </a:cubicBezTo>
                  <a:cubicBezTo>
                    <a:pt x="349107" y="751"/>
                    <a:pt x="348366" y="1492"/>
                    <a:pt x="347897" y="2398"/>
                  </a:cubicBezTo>
                  <a:lnTo>
                    <a:pt x="0" y="9792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2" name="Google Shape;902;p20"/>
            <p:cNvSpPr/>
            <p:nvPr/>
          </p:nvSpPr>
          <p:spPr>
            <a:xfrm>
              <a:off x="8564470" y="4435219"/>
              <a:ext cx="664150" cy="318185"/>
            </a:xfrm>
            <a:custGeom>
              <a:rect b="b" l="l" r="r" t="t"/>
              <a:pathLst>
                <a:path extrusionOk="0" h="318185" w="664150">
                  <a:moveTo>
                    <a:pt x="417499" y="317732"/>
                  </a:moveTo>
                  <a:cubicBezTo>
                    <a:pt x="416728" y="317717"/>
                    <a:pt x="415987" y="317445"/>
                    <a:pt x="415382" y="316977"/>
                  </a:cubicBezTo>
                  <a:lnTo>
                    <a:pt x="1384" y="6310"/>
                  </a:lnTo>
                  <a:cubicBezTo>
                    <a:pt x="-23" y="5252"/>
                    <a:pt x="-416" y="3304"/>
                    <a:pt x="477" y="1779"/>
                  </a:cubicBezTo>
                  <a:cubicBezTo>
                    <a:pt x="1339" y="238"/>
                    <a:pt x="3230" y="-411"/>
                    <a:pt x="4863" y="269"/>
                  </a:cubicBezTo>
                  <a:lnTo>
                    <a:pt x="661783" y="238895"/>
                  </a:lnTo>
                  <a:cubicBezTo>
                    <a:pt x="663659" y="239590"/>
                    <a:pt x="664627" y="241674"/>
                    <a:pt x="663916" y="243547"/>
                  </a:cubicBezTo>
                  <a:cubicBezTo>
                    <a:pt x="663553" y="244543"/>
                    <a:pt x="662767" y="245329"/>
                    <a:pt x="661783" y="245691"/>
                  </a:cubicBezTo>
                  <a:lnTo>
                    <a:pt x="418558" y="318185"/>
                  </a:lnTo>
                  <a:close/>
                  <a:moveTo>
                    <a:pt x="24224" y="14314"/>
                  </a:moveTo>
                  <a:lnTo>
                    <a:pt x="417499" y="310332"/>
                  </a:lnTo>
                  <a:lnTo>
                    <a:pt x="648624" y="24131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3" name="Google Shape;903;p20"/>
            <p:cNvSpPr/>
            <p:nvPr/>
          </p:nvSpPr>
          <p:spPr>
            <a:xfrm>
              <a:off x="8564492" y="4154403"/>
              <a:ext cx="872121" cy="526055"/>
            </a:xfrm>
            <a:custGeom>
              <a:rect b="b" l="l" r="r" t="t"/>
              <a:pathLst>
                <a:path extrusionOk="0" h="526055" w="872121">
                  <a:moveTo>
                    <a:pt x="660551" y="526055"/>
                  </a:moveTo>
                  <a:lnTo>
                    <a:pt x="659340" y="526055"/>
                  </a:lnTo>
                  <a:lnTo>
                    <a:pt x="2269" y="287126"/>
                  </a:lnTo>
                  <a:cubicBezTo>
                    <a:pt x="893" y="286522"/>
                    <a:pt x="0" y="285163"/>
                    <a:pt x="0" y="283653"/>
                  </a:cubicBezTo>
                  <a:cubicBezTo>
                    <a:pt x="45" y="282157"/>
                    <a:pt x="998" y="280829"/>
                    <a:pt x="2420" y="280330"/>
                  </a:cubicBezTo>
                  <a:lnTo>
                    <a:pt x="867474" y="171"/>
                  </a:lnTo>
                  <a:cubicBezTo>
                    <a:pt x="868790" y="-267"/>
                    <a:pt x="870227" y="156"/>
                    <a:pt x="871104" y="1228"/>
                  </a:cubicBezTo>
                  <a:cubicBezTo>
                    <a:pt x="872102" y="2225"/>
                    <a:pt x="872390" y="3705"/>
                    <a:pt x="871860" y="5004"/>
                  </a:cubicBezTo>
                  <a:lnTo>
                    <a:pt x="663878" y="523790"/>
                  </a:lnTo>
                  <a:cubicBezTo>
                    <a:pt x="663304" y="525118"/>
                    <a:pt x="662003" y="525995"/>
                    <a:pt x="660551" y="526055"/>
                  </a:cubicBezTo>
                  <a:close/>
                  <a:moveTo>
                    <a:pt x="14521" y="284408"/>
                  </a:moveTo>
                  <a:lnTo>
                    <a:pt x="658584" y="518352"/>
                  </a:lnTo>
                  <a:lnTo>
                    <a:pt x="862482" y="983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4" name="Google Shape;904;p20"/>
            <p:cNvSpPr/>
            <p:nvPr/>
          </p:nvSpPr>
          <p:spPr>
            <a:xfrm>
              <a:off x="8917065" y="4673460"/>
              <a:ext cx="311993" cy="1196398"/>
            </a:xfrm>
            <a:custGeom>
              <a:rect b="b" l="l" r="r" t="t"/>
              <a:pathLst>
                <a:path extrusionOk="0" h="1196398" w="311993">
                  <a:moveTo>
                    <a:pt x="3039" y="1196354"/>
                  </a:moveTo>
                  <a:lnTo>
                    <a:pt x="3039" y="1196354"/>
                  </a:lnTo>
                  <a:cubicBezTo>
                    <a:pt x="1209" y="1196203"/>
                    <a:pt x="-153" y="1194587"/>
                    <a:pt x="14" y="1192759"/>
                  </a:cubicBezTo>
                  <a:cubicBezTo>
                    <a:pt x="14" y="1192744"/>
                    <a:pt x="14" y="1192744"/>
                    <a:pt x="14" y="1192729"/>
                  </a:cubicBezTo>
                  <a:lnTo>
                    <a:pt x="61728" y="75867"/>
                  </a:lnTo>
                  <a:cubicBezTo>
                    <a:pt x="61803" y="74372"/>
                    <a:pt x="62847" y="73088"/>
                    <a:pt x="64299" y="72696"/>
                  </a:cubicBezTo>
                  <a:lnTo>
                    <a:pt x="307373" y="201"/>
                  </a:lnTo>
                  <a:cubicBezTo>
                    <a:pt x="308583" y="-236"/>
                    <a:pt x="309929" y="50"/>
                    <a:pt x="310852" y="957"/>
                  </a:cubicBezTo>
                  <a:cubicBezTo>
                    <a:pt x="311775" y="1863"/>
                    <a:pt x="312183" y="3162"/>
                    <a:pt x="311911" y="4430"/>
                  </a:cubicBezTo>
                  <a:lnTo>
                    <a:pt x="6972" y="1193786"/>
                  </a:lnTo>
                  <a:cubicBezTo>
                    <a:pt x="6518" y="1195523"/>
                    <a:pt x="4824" y="1196641"/>
                    <a:pt x="3039" y="1196354"/>
                  </a:cubicBezTo>
                  <a:close/>
                  <a:moveTo>
                    <a:pt x="68232" y="78737"/>
                  </a:moveTo>
                  <a:lnTo>
                    <a:pt x="8635" y="1157539"/>
                  </a:lnTo>
                  <a:lnTo>
                    <a:pt x="302986" y="971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5" name="Google Shape;905;p20"/>
            <p:cNvSpPr/>
            <p:nvPr/>
          </p:nvSpPr>
          <p:spPr>
            <a:xfrm>
              <a:off x="9221761" y="4154498"/>
              <a:ext cx="1715683" cy="608451"/>
            </a:xfrm>
            <a:custGeom>
              <a:rect b="b" l="l" r="r" t="t"/>
              <a:pathLst>
                <a:path extrusionOk="0" h="608451" w="1715683">
                  <a:moveTo>
                    <a:pt x="1711305" y="608422"/>
                  </a:moveTo>
                  <a:lnTo>
                    <a:pt x="1711305" y="608422"/>
                  </a:lnTo>
                  <a:lnTo>
                    <a:pt x="3282" y="525960"/>
                  </a:lnTo>
                  <a:cubicBezTo>
                    <a:pt x="2133" y="525839"/>
                    <a:pt x="1089" y="525235"/>
                    <a:pt x="409" y="524298"/>
                  </a:cubicBezTo>
                  <a:cubicBezTo>
                    <a:pt x="-136" y="523317"/>
                    <a:pt x="-136" y="522109"/>
                    <a:pt x="409" y="521127"/>
                  </a:cubicBezTo>
                  <a:lnTo>
                    <a:pt x="208390" y="2190"/>
                  </a:lnTo>
                  <a:cubicBezTo>
                    <a:pt x="208799" y="1329"/>
                    <a:pt x="209495" y="634"/>
                    <a:pt x="210357" y="227"/>
                  </a:cubicBezTo>
                  <a:cubicBezTo>
                    <a:pt x="211234" y="-76"/>
                    <a:pt x="212202" y="-76"/>
                    <a:pt x="213079" y="227"/>
                  </a:cubicBezTo>
                  <a:lnTo>
                    <a:pt x="1713121" y="601625"/>
                  </a:lnTo>
                  <a:cubicBezTo>
                    <a:pt x="1714981" y="602124"/>
                    <a:pt x="1716070" y="604042"/>
                    <a:pt x="1715556" y="605884"/>
                  </a:cubicBezTo>
                  <a:cubicBezTo>
                    <a:pt x="1715102" y="607561"/>
                    <a:pt x="1713484" y="608649"/>
                    <a:pt x="1711759" y="608422"/>
                  </a:cubicBezTo>
                  <a:close/>
                  <a:moveTo>
                    <a:pt x="8425" y="519012"/>
                  </a:moveTo>
                  <a:lnTo>
                    <a:pt x="1690432" y="600266"/>
                  </a:lnTo>
                  <a:lnTo>
                    <a:pt x="213231" y="808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6" name="Google Shape;906;p20"/>
            <p:cNvSpPr/>
            <p:nvPr/>
          </p:nvSpPr>
          <p:spPr>
            <a:xfrm>
              <a:off x="9254367" y="2801098"/>
              <a:ext cx="942367" cy="1360485"/>
            </a:xfrm>
            <a:custGeom>
              <a:rect b="b" l="l" r="r" t="t"/>
              <a:pathLst>
                <a:path extrusionOk="0" h="1360485" w="942367">
                  <a:moveTo>
                    <a:pt x="178658" y="1360423"/>
                  </a:moveTo>
                  <a:lnTo>
                    <a:pt x="177447" y="1360423"/>
                  </a:lnTo>
                  <a:cubicBezTo>
                    <a:pt x="176267" y="1359894"/>
                    <a:pt x="175420" y="1358822"/>
                    <a:pt x="175179" y="1357554"/>
                  </a:cubicBezTo>
                  <a:lnTo>
                    <a:pt x="20" y="4180"/>
                  </a:lnTo>
                  <a:cubicBezTo>
                    <a:pt x="-131" y="2715"/>
                    <a:pt x="580" y="1310"/>
                    <a:pt x="1835" y="555"/>
                  </a:cubicBezTo>
                  <a:cubicBezTo>
                    <a:pt x="3045" y="-185"/>
                    <a:pt x="4558" y="-185"/>
                    <a:pt x="5768" y="555"/>
                  </a:cubicBezTo>
                  <a:lnTo>
                    <a:pt x="941006" y="729121"/>
                  </a:lnTo>
                  <a:cubicBezTo>
                    <a:pt x="941853" y="729770"/>
                    <a:pt x="942352" y="730767"/>
                    <a:pt x="942367" y="731839"/>
                  </a:cubicBezTo>
                  <a:cubicBezTo>
                    <a:pt x="942382" y="732927"/>
                    <a:pt x="941944" y="733953"/>
                    <a:pt x="941157" y="734709"/>
                  </a:cubicBezTo>
                  <a:lnTo>
                    <a:pt x="181683" y="1359668"/>
                  </a:lnTo>
                  <a:cubicBezTo>
                    <a:pt x="180836" y="1360348"/>
                    <a:pt x="179731" y="1360619"/>
                    <a:pt x="178658" y="1360423"/>
                  </a:cubicBezTo>
                  <a:close/>
                  <a:moveTo>
                    <a:pt x="8188" y="11580"/>
                  </a:moveTo>
                  <a:lnTo>
                    <a:pt x="181380" y="1350153"/>
                  </a:lnTo>
                  <a:lnTo>
                    <a:pt x="932384" y="7319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7" name="Google Shape;907;p20"/>
            <p:cNvSpPr/>
            <p:nvPr/>
          </p:nvSpPr>
          <p:spPr>
            <a:xfrm>
              <a:off x="9254374" y="2436275"/>
              <a:ext cx="942264" cy="1100313"/>
            </a:xfrm>
            <a:custGeom>
              <a:rect b="b" l="l" r="r" t="t"/>
              <a:pathLst>
                <a:path extrusionOk="0" h="1100313" w="942264">
                  <a:moveTo>
                    <a:pt x="938126" y="1100287"/>
                  </a:moveTo>
                  <a:cubicBezTo>
                    <a:pt x="937309" y="1100317"/>
                    <a:pt x="936507" y="1100045"/>
                    <a:pt x="935857" y="1099531"/>
                  </a:cubicBezTo>
                  <a:lnTo>
                    <a:pt x="1375" y="371117"/>
                  </a:lnTo>
                  <a:cubicBezTo>
                    <a:pt x="407" y="370362"/>
                    <a:pt x="-92" y="369169"/>
                    <a:pt x="14" y="367945"/>
                  </a:cubicBezTo>
                  <a:cubicBezTo>
                    <a:pt x="195" y="366692"/>
                    <a:pt x="982" y="365619"/>
                    <a:pt x="2131" y="365076"/>
                  </a:cubicBezTo>
                  <a:lnTo>
                    <a:pt x="816211" y="340"/>
                  </a:lnTo>
                  <a:cubicBezTo>
                    <a:pt x="817224" y="-113"/>
                    <a:pt x="818374" y="-113"/>
                    <a:pt x="819387" y="340"/>
                  </a:cubicBezTo>
                  <a:cubicBezTo>
                    <a:pt x="820370" y="929"/>
                    <a:pt x="821036" y="1926"/>
                    <a:pt x="821202" y="3058"/>
                  </a:cubicBezTo>
                  <a:lnTo>
                    <a:pt x="942210" y="1096209"/>
                  </a:lnTo>
                  <a:cubicBezTo>
                    <a:pt x="942482" y="1097644"/>
                    <a:pt x="941726" y="1099078"/>
                    <a:pt x="940395" y="1099682"/>
                  </a:cubicBezTo>
                  <a:cubicBezTo>
                    <a:pt x="939744" y="1100181"/>
                    <a:pt x="938928" y="1100392"/>
                    <a:pt x="938126" y="1100287"/>
                  </a:cubicBezTo>
                  <a:close/>
                  <a:moveTo>
                    <a:pt x="10451" y="369153"/>
                  </a:moveTo>
                  <a:lnTo>
                    <a:pt x="933134" y="1088808"/>
                  </a:lnTo>
                  <a:lnTo>
                    <a:pt x="814244" y="879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8" name="Google Shape;908;p20"/>
            <p:cNvSpPr/>
            <p:nvPr/>
          </p:nvSpPr>
          <p:spPr>
            <a:xfrm>
              <a:off x="9679760" y="499590"/>
              <a:ext cx="1652102" cy="1943820"/>
            </a:xfrm>
            <a:custGeom>
              <a:rect b="b" l="l" r="r" t="t"/>
              <a:pathLst>
                <a:path extrusionOk="0" h="1943820" w="1652102">
                  <a:moveTo>
                    <a:pt x="392186" y="1943821"/>
                  </a:moveTo>
                  <a:lnTo>
                    <a:pt x="392186" y="1943821"/>
                  </a:lnTo>
                  <a:cubicBezTo>
                    <a:pt x="390779" y="1943564"/>
                    <a:pt x="389645" y="1942492"/>
                    <a:pt x="389312" y="1941103"/>
                  </a:cubicBezTo>
                  <a:lnTo>
                    <a:pt x="272" y="330224"/>
                  </a:lnTo>
                  <a:cubicBezTo>
                    <a:pt x="-91" y="329355"/>
                    <a:pt x="-91" y="328373"/>
                    <a:pt x="272" y="327505"/>
                  </a:cubicBezTo>
                  <a:cubicBezTo>
                    <a:pt x="772" y="326670"/>
                    <a:pt x="1588" y="326070"/>
                    <a:pt x="2541" y="325844"/>
                  </a:cubicBezTo>
                  <a:lnTo>
                    <a:pt x="1647792" y="73"/>
                  </a:lnTo>
                  <a:cubicBezTo>
                    <a:pt x="1649198" y="-220"/>
                    <a:pt x="1650635" y="380"/>
                    <a:pt x="1651422" y="1584"/>
                  </a:cubicBezTo>
                  <a:cubicBezTo>
                    <a:pt x="1652329" y="2735"/>
                    <a:pt x="1652329" y="4360"/>
                    <a:pt x="1651422" y="5511"/>
                  </a:cubicBezTo>
                  <a:lnTo>
                    <a:pt x="394606" y="1942311"/>
                  </a:lnTo>
                  <a:cubicBezTo>
                    <a:pt x="394031" y="1943111"/>
                    <a:pt x="393154" y="1943655"/>
                    <a:pt x="392186" y="1943821"/>
                  </a:cubicBezTo>
                  <a:close/>
                  <a:moveTo>
                    <a:pt x="7987" y="332338"/>
                  </a:moveTo>
                  <a:lnTo>
                    <a:pt x="394606" y="1931437"/>
                  </a:lnTo>
                  <a:lnTo>
                    <a:pt x="1640985" y="913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9" name="Google Shape;909;p20"/>
            <p:cNvSpPr/>
            <p:nvPr/>
          </p:nvSpPr>
          <p:spPr>
            <a:xfrm>
              <a:off x="10067858" y="2436898"/>
              <a:ext cx="749846" cy="1100116"/>
            </a:xfrm>
            <a:custGeom>
              <a:rect b="b" l="l" r="r" t="t"/>
              <a:pathLst>
                <a:path extrusionOk="0" h="1100116" w="749846">
                  <a:moveTo>
                    <a:pt x="124642" y="1099663"/>
                  </a:moveTo>
                  <a:cubicBezTo>
                    <a:pt x="124052" y="1099799"/>
                    <a:pt x="123416" y="1099799"/>
                    <a:pt x="122826" y="1099663"/>
                  </a:cubicBezTo>
                  <a:cubicBezTo>
                    <a:pt x="121858" y="1099059"/>
                    <a:pt x="121193" y="1098078"/>
                    <a:pt x="121011" y="1096945"/>
                  </a:cubicBezTo>
                  <a:lnTo>
                    <a:pt x="4" y="3794"/>
                  </a:lnTo>
                  <a:cubicBezTo>
                    <a:pt x="-87" y="1801"/>
                    <a:pt x="1471" y="94"/>
                    <a:pt x="3468" y="4"/>
                  </a:cubicBezTo>
                  <a:cubicBezTo>
                    <a:pt x="4496" y="-42"/>
                    <a:pt x="5479" y="351"/>
                    <a:pt x="6205" y="1076"/>
                  </a:cubicBezTo>
                  <a:lnTo>
                    <a:pt x="748890" y="816634"/>
                  </a:lnTo>
                  <a:cubicBezTo>
                    <a:pt x="749646" y="817510"/>
                    <a:pt x="749979" y="818673"/>
                    <a:pt x="749798" y="819806"/>
                  </a:cubicBezTo>
                  <a:cubicBezTo>
                    <a:pt x="749480" y="820893"/>
                    <a:pt x="748708" y="821769"/>
                    <a:pt x="747680" y="822223"/>
                  </a:cubicBezTo>
                  <a:lnTo>
                    <a:pt x="125398" y="1100116"/>
                  </a:lnTo>
                  <a:cubicBezTo>
                    <a:pt x="125126" y="1100011"/>
                    <a:pt x="124869" y="1099860"/>
                    <a:pt x="124642" y="1099663"/>
                  </a:cubicBezTo>
                  <a:close/>
                  <a:moveTo>
                    <a:pt x="8928" y="13460"/>
                  </a:moveTo>
                  <a:lnTo>
                    <a:pt x="127515" y="1090904"/>
                  </a:lnTo>
                  <a:lnTo>
                    <a:pt x="740873" y="81708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0" name="Google Shape;910;p20"/>
            <p:cNvSpPr/>
            <p:nvPr/>
          </p:nvSpPr>
          <p:spPr>
            <a:xfrm>
              <a:off x="10069601" y="2436044"/>
              <a:ext cx="1266044" cy="822642"/>
            </a:xfrm>
            <a:custGeom>
              <a:rect b="b" l="l" r="r" t="t"/>
              <a:pathLst>
                <a:path extrusionOk="0" h="822642" w="1266044">
                  <a:moveTo>
                    <a:pt x="745936" y="822623"/>
                  </a:moveTo>
                  <a:lnTo>
                    <a:pt x="745936" y="822623"/>
                  </a:lnTo>
                  <a:cubicBezTo>
                    <a:pt x="744984" y="822563"/>
                    <a:pt x="744076" y="822200"/>
                    <a:pt x="743365" y="821566"/>
                  </a:cubicBezTo>
                  <a:lnTo>
                    <a:pt x="681" y="6007"/>
                  </a:lnTo>
                  <a:cubicBezTo>
                    <a:pt x="-227" y="4739"/>
                    <a:pt x="-227" y="3047"/>
                    <a:pt x="681" y="1779"/>
                  </a:cubicBezTo>
                  <a:cubicBezTo>
                    <a:pt x="1452" y="389"/>
                    <a:pt x="3070" y="-291"/>
                    <a:pt x="4613" y="117"/>
                  </a:cubicBezTo>
                  <a:lnTo>
                    <a:pt x="1263395" y="322716"/>
                  </a:lnTo>
                  <a:cubicBezTo>
                    <a:pt x="1264651" y="323048"/>
                    <a:pt x="1265634" y="324030"/>
                    <a:pt x="1265967" y="325284"/>
                  </a:cubicBezTo>
                  <a:cubicBezTo>
                    <a:pt x="1266224" y="326552"/>
                    <a:pt x="1265831" y="327851"/>
                    <a:pt x="1264908" y="328757"/>
                  </a:cubicBezTo>
                  <a:lnTo>
                    <a:pt x="748962" y="821415"/>
                  </a:lnTo>
                  <a:cubicBezTo>
                    <a:pt x="748220" y="822291"/>
                    <a:pt x="747086" y="822744"/>
                    <a:pt x="745936" y="822623"/>
                  </a:cubicBezTo>
                  <a:close/>
                  <a:moveTo>
                    <a:pt x="13840" y="10236"/>
                  </a:moveTo>
                  <a:lnTo>
                    <a:pt x="745936" y="814014"/>
                  </a:lnTo>
                  <a:lnTo>
                    <a:pt x="1254017" y="32905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1" name="Google Shape;911;p20"/>
            <p:cNvSpPr/>
            <p:nvPr/>
          </p:nvSpPr>
          <p:spPr>
            <a:xfrm>
              <a:off x="10068504" y="499432"/>
              <a:ext cx="1266458" cy="2266578"/>
            </a:xfrm>
            <a:custGeom>
              <a:rect b="b" l="l" r="r" t="t"/>
              <a:pathLst>
                <a:path extrusionOk="0" h="2266578" w="1266458">
                  <a:moveTo>
                    <a:pt x="1262224" y="2266578"/>
                  </a:moveTo>
                  <a:lnTo>
                    <a:pt x="1261316" y="2266578"/>
                  </a:lnTo>
                  <a:lnTo>
                    <a:pt x="2685" y="1943979"/>
                  </a:lnTo>
                  <a:cubicBezTo>
                    <a:pt x="749" y="1943451"/>
                    <a:pt x="-400" y="1941457"/>
                    <a:pt x="129" y="1939539"/>
                  </a:cubicBezTo>
                  <a:cubicBezTo>
                    <a:pt x="220" y="1939177"/>
                    <a:pt x="371" y="1938844"/>
                    <a:pt x="567" y="1938542"/>
                  </a:cubicBezTo>
                  <a:lnTo>
                    <a:pt x="1256779" y="2346"/>
                  </a:lnTo>
                  <a:cubicBezTo>
                    <a:pt x="1257398" y="532"/>
                    <a:pt x="1259380" y="-434"/>
                    <a:pt x="1261195" y="190"/>
                  </a:cubicBezTo>
                  <a:cubicBezTo>
                    <a:pt x="1261240" y="203"/>
                    <a:pt x="1261271" y="217"/>
                    <a:pt x="1261316" y="232"/>
                  </a:cubicBezTo>
                  <a:cubicBezTo>
                    <a:pt x="1262829" y="638"/>
                    <a:pt x="1263873" y="1996"/>
                    <a:pt x="1263888" y="3554"/>
                  </a:cubicBezTo>
                  <a:lnTo>
                    <a:pt x="1266459" y="2262500"/>
                  </a:lnTo>
                  <a:cubicBezTo>
                    <a:pt x="1266444" y="2263603"/>
                    <a:pt x="1265869" y="2264615"/>
                    <a:pt x="1264946" y="2265219"/>
                  </a:cubicBezTo>
                  <a:cubicBezTo>
                    <a:pt x="1264281" y="2266049"/>
                    <a:pt x="1263283" y="2266548"/>
                    <a:pt x="1262224" y="2266578"/>
                  </a:cubicBezTo>
                  <a:close/>
                  <a:moveTo>
                    <a:pt x="9189" y="1938240"/>
                  </a:moveTo>
                  <a:lnTo>
                    <a:pt x="1258745" y="2258423"/>
                  </a:lnTo>
                  <a:lnTo>
                    <a:pt x="1256173" y="1624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2" name="Google Shape;912;p20"/>
            <p:cNvSpPr/>
            <p:nvPr/>
          </p:nvSpPr>
          <p:spPr>
            <a:xfrm>
              <a:off x="8916665" y="4673170"/>
              <a:ext cx="1604985" cy="1196643"/>
            </a:xfrm>
            <a:custGeom>
              <a:rect b="b" l="l" r="r" t="t"/>
              <a:pathLst>
                <a:path extrusionOk="0" h="1196643" w="1604985">
                  <a:moveTo>
                    <a:pt x="3439" y="1196644"/>
                  </a:moveTo>
                  <a:cubicBezTo>
                    <a:pt x="1442" y="1196538"/>
                    <a:pt x="-101" y="1194831"/>
                    <a:pt x="5" y="1192837"/>
                  </a:cubicBezTo>
                  <a:cubicBezTo>
                    <a:pt x="5" y="1192596"/>
                    <a:pt x="51" y="1192354"/>
                    <a:pt x="111" y="1192112"/>
                  </a:cubicBezTo>
                  <a:lnTo>
                    <a:pt x="304899" y="2756"/>
                  </a:lnTo>
                  <a:cubicBezTo>
                    <a:pt x="305217" y="1639"/>
                    <a:pt x="306064" y="732"/>
                    <a:pt x="307168" y="340"/>
                  </a:cubicBezTo>
                  <a:cubicBezTo>
                    <a:pt x="308182" y="-113"/>
                    <a:pt x="309331" y="-113"/>
                    <a:pt x="310345" y="340"/>
                  </a:cubicBezTo>
                  <a:lnTo>
                    <a:pt x="1603463" y="892168"/>
                  </a:lnTo>
                  <a:cubicBezTo>
                    <a:pt x="1605096" y="893331"/>
                    <a:pt x="1605474" y="895597"/>
                    <a:pt x="1604310" y="897228"/>
                  </a:cubicBezTo>
                  <a:cubicBezTo>
                    <a:pt x="1603780" y="897968"/>
                    <a:pt x="1602994" y="898481"/>
                    <a:pt x="1602101" y="898663"/>
                  </a:cubicBezTo>
                  <a:lnTo>
                    <a:pt x="4195" y="1196492"/>
                  </a:lnTo>
                  <a:close/>
                  <a:moveTo>
                    <a:pt x="310647" y="10006"/>
                  </a:moveTo>
                  <a:lnTo>
                    <a:pt x="8128" y="1188035"/>
                  </a:lnTo>
                  <a:lnTo>
                    <a:pt x="1592269" y="89322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3" name="Google Shape;913;p20"/>
            <p:cNvSpPr/>
            <p:nvPr/>
          </p:nvSpPr>
          <p:spPr>
            <a:xfrm>
              <a:off x="8916591" y="5565155"/>
              <a:ext cx="1605219" cy="762579"/>
            </a:xfrm>
            <a:custGeom>
              <a:rect b="b" l="l" r="r" t="t"/>
              <a:pathLst>
                <a:path extrusionOk="0" h="762579" w="1605219">
                  <a:moveTo>
                    <a:pt x="948885" y="762579"/>
                  </a:moveTo>
                  <a:lnTo>
                    <a:pt x="947372" y="762579"/>
                  </a:lnTo>
                  <a:lnTo>
                    <a:pt x="2000" y="304507"/>
                  </a:lnTo>
                  <a:cubicBezTo>
                    <a:pt x="623" y="303858"/>
                    <a:pt x="-178" y="302393"/>
                    <a:pt x="34" y="300882"/>
                  </a:cubicBezTo>
                  <a:cubicBezTo>
                    <a:pt x="291" y="299387"/>
                    <a:pt x="1425" y="298209"/>
                    <a:pt x="2907" y="297862"/>
                  </a:cubicBezTo>
                  <a:lnTo>
                    <a:pt x="1600965" y="32"/>
                  </a:lnTo>
                  <a:cubicBezTo>
                    <a:pt x="1602432" y="-165"/>
                    <a:pt x="1603869" y="560"/>
                    <a:pt x="1604595" y="1844"/>
                  </a:cubicBezTo>
                  <a:cubicBezTo>
                    <a:pt x="1605427" y="3068"/>
                    <a:pt x="1605427" y="4699"/>
                    <a:pt x="1604595" y="5922"/>
                  </a:cubicBezTo>
                  <a:lnTo>
                    <a:pt x="951910" y="761069"/>
                  </a:lnTo>
                  <a:cubicBezTo>
                    <a:pt x="951169" y="761990"/>
                    <a:pt x="950065" y="762534"/>
                    <a:pt x="948885" y="762579"/>
                  </a:cubicBezTo>
                  <a:close/>
                  <a:moveTo>
                    <a:pt x="14857" y="302544"/>
                  </a:moveTo>
                  <a:lnTo>
                    <a:pt x="947977" y="754725"/>
                  </a:lnTo>
                  <a:lnTo>
                    <a:pt x="1592343" y="909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4" name="Google Shape;914;p20"/>
            <p:cNvSpPr/>
            <p:nvPr/>
          </p:nvSpPr>
          <p:spPr>
            <a:xfrm>
              <a:off x="9221476" y="4673963"/>
              <a:ext cx="1715057" cy="898775"/>
            </a:xfrm>
            <a:custGeom>
              <a:rect b="b" l="l" r="r" t="t"/>
              <a:pathLst>
                <a:path extrusionOk="0" h="898775" w="1715057">
                  <a:moveTo>
                    <a:pt x="1296685" y="898323"/>
                  </a:moveTo>
                  <a:cubicBezTo>
                    <a:pt x="1296035" y="898474"/>
                    <a:pt x="1295369" y="898474"/>
                    <a:pt x="1294719" y="898323"/>
                  </a:cubicBezTo>
                  <a:lnTo>
                    <a:pt x="1601" y="6495"/>
                  </a:lnTo>
                  <a:cubicBezTo>
                    <a:pt x="209" y="5649"/>
                    <a:pt x="-366" y="3927"/>
                    <a:pt x="239" y="2417"/>
                  </a:cubicBezTo>
                  <a:cubicBezTo>
                    <a:pt x="754" y="952"/>
                    <a:pt x="2160" y="-30"/>
                    <a:pt x="3718" y="1"/>
                  </a:cubicBezTo>
                  <a:lnTo>
                    <a:pt x="1711741" y="82463"/>
                  </a:lnTo>
                  <a:cubicBezTo>
                    <a:pt x="1712966" y="82493"/>
                    <a:pt x="1714056" y="83188"/>
                    <a:pt x="1714615" y="84275"/>
                  </a:cubicBezTo>
                  <a:cubicBezTo>
                    <a:pt x="1715205" y="85302"/>
                    <a:pt x="1715205" y="86571"/>
                    <a:pt x="1714615" y="87598"/>
                  </a:cubicBezTo>
                  <a:lnTo>
                    <a:pt x="1299710" y="896964"/>
                  </a:lnTo>
                  <a:cubicBezTo>
                    <a:pt x="1299271" y="897885"/>
                    <a:pt x="1298440" y="898550"/>
                    <a:pt x="1297442" y="898776"/>
                  </a:cubicBezTo>
                  <a:close/>
                  <a:moveTo>
                    <a:pt x="15819" y="7250"/>
                  </a:moveTo>
                  <a:lnTo>
                    <a:pt x="1295324" y="889714"/>
                  </a:lnTo>
                  <a:lnTo>
                    <a:pt x="1705993" y="8925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5" name="Google Shape;915;p20"/>
            <p:cNvSpPr/>
            <p:nvPr/>
          </p:nvSpPr>
          <p:spPr>
            <a:xfrm>
              <a:off x="9861885" y="5565816"/>
              <a:ext cx="659833" cy="918989"/>
            </a:xfrm>
            <a:custGeom>
              <a:rect b="b" l="l" r="r" t="t"/>
              <a:pathLst>
                <a:path extrusionOk="0" h="918989" w="659833">
                  <a:moveTo>
                    <a:pt x="446176" y="918838"/>
                  </a:moveTo>
                  <a:lnTo>
                    <a:pt x="444966" y="918838"/>
                  </a:lnTo>
                  <a:lnTo>
                    <a:pt x="2380" y="762070"/>
                  </a:lnTo>
                  <a:cubicBezTo>
                    <a:pt x="1307" y="761632"/>
                    <a:pt x="475" y="760756"/>
                    <a:pt x="112" y="759653"/>
                  </a:cubicBezTo>
                  <a:cubicBezTo>
                    <a:pt x="-176" y="758490"/>
                    <a:pt x="97" y="757252"/>
                    <a:pt x="868" y="756331"/>
                  </a:cubicBezTo>
                  <a:lnTo>
                    <a:pt x="653553" y="1184"/>
                  </a:lnTo>
                  <a:cubicBezTo>
                    <a:pt x="654672" y="-39"/>
                    <a:pt x="656472" y="-356"/>
                    <a:pt x="657940" y="429"/>
                  </a:cubicBezTo>
                  <a:cubicBezTo>
                    <a:pt x="659346" y="1199"/>
                    <a:pt x="660088" y="2785"/>
                    <a:pt x="659755" y="4356"/>
                  </a:cubicBezTo>
                  <a:lnTo>
                    <a:pt x="449655" y="916573"/>
                  </a:lnTo>
                  <a:cubicBezTo>
                    <a:pt x="449428" y="917570"/>
                    <a:pt x="448838" y="918430"/>
                    <a:pt x="447991" y="918990"/>
                  </a:cubicBezTo>
                  <a:close/>
                  <a:moveTo>
                    <a:pt x="9641" y="756784"/>
                  </a:moveTo>
                  <a:lnTo>
                    <a:pt x="443605" y="910532"/>
                  </a:lnTo>
                  <a:lnTo>
                    <a:pt x="649620" y="1613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6" name="Google Shape;916;p20"/>
            <p:cNvSpPr/>
            <p:nvPr/>
          </p:nvSpPr>
          <p:spPr>
            <a:xfrm>
              <a:off x="10304558" y="5565215"/>
              <a:ext cx="1067212" cy="919439"/>
            </a:xfrm>
            <a:custGeom>
              <a:rect b="b" l="l" r="r" t="t"/>
              <a:pathLst>
                <a:path extrusionOk="0" h="919439" w="1067212">
                  <a:moveTo>
                    <a:pt x="3504" y="919439"/>
                  </a:moveTo>
                  <a:cubicBezTo>
                    <a:pt x="1341" y="919198"/>
                    <a:pt x="-217" y="917264"/>
                    <a:pt x="25" y="915105"/>
                  </a:cubicBezTo>
                  <a:cubicBezTo>
                    <a:pt x="25" y="915090"/>
                    <a:pt x="25" y="915075"/>
                    <a:pt x="25" y="915059"/>
                  </a:cubicBezTo>
                  <a:lnTo>
                    <a:pt x="210124" y="2691"/>
                  </a:lnTo>
                  <a:cubicBezTo>
                    <a:pt x="210396" y="1453"/>
                    <a:pt x="211334" y="471"/>
                    <a:pt x="212544" y="124"/>
                  </a:cubicBezTo>
                  <a:cubicBezTo>
                    <a:pt x="213785" y="-208"/>
                    <a:pt x="215101" y="139"/>
                    <a:pt x="216023" y="1030"/>
                  </a:cubicBezTo>
                  <a:lnTo>
                    <a:pt x="1066102" y="820364"/>
                  </a:lnTo>
                  <a:cubicBezTo>
                    <a:pt x="1067116" y="821270"/>
                    <a:pt x="1067478" y="822705"/>
                    <a:pt x="1067010" y="823989"/>
                  </a:cubicBezTo>
                  <a:cubicBezTo>
                    <a:pt x="1066556" y="825303"/>
                    <a:pt x="1065376" y="826254"/>
                    <a:pt x="1063985" y="826405"/>
                  </a:cubicBezTo>
                  <a:lnTo>
                    <a:pt x="3806" y="919288"/>
                  </a:lnTo>
                  <a:close/>
                  <a:moveTo>
                    <a:pt x="215267" y="10394"/>
                  </a:moveTo>
                  <a:lnTo>
                    <a:pt x="7588" y="911888"/>
                  </a:lnTo>
                  <a:lnTo>
                    <a:pt x="1055514" y="820062"/>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7" name="Google Shape;917;p20"/>
            <p:cNvSpPr/>
            <p:nvPr/>
          </p:nvSpPr>
          <p:spPr>
            <a:xfrm>
              <a:off x="10514966" y="4755780"/>
              <a:ext cx="887310" cy="816538"/>
            </a:xfrm>
            <a:custGeom>
              <a:rect b="b" l="l" r="r" t="t"/>
              <a:pathLst>
                <a:path extrusionOk="0" h="816538" w="887310">
                  <a:moveTo>
                    <a:pt x="3195" y="816505"/>
                  </a:moveTo>
                  <a:cubicBezTo>
                    <a:pt x="2227" y="816521"/>
                    <a:pt x="1289" y="816143"/>
                    <a:pt x="624" y="815448"/>
                  </a:cubicBezTo>
                  <a:cubicBezTo>
                    <a:pt x="-208" y="814225"/>
                    <a:pt x="-208" y="812594"/>
                    <a:pt x="624" y="811371"/>
                  </a:cubicBezTo>
                  <a:lnTo>
                    <a:pt x="415529" y="2004"/>
                  </a:lnTo>
                  <a:cubicBezTo>
                    <a:pt x="415983" y="1007"/>
                    <a:pt x="416875" y="282"/>
                    <a:pt x="417949" y="41"/>
                  </a:cubicBezTo>
                  <a:cubicBezTo>
                    <a:pt x="418978" y="-110"/>
                    <a:pt x="420006" y="162"/>
                    <a:pt x="420823" y="796"/>
                  </a:cubicBezTo>
                  <a:lnTo>
                    <a:pt x="885795" y="357981"/>
                  </a:lnTo>
                  <a:cubicBezTo>
                    <a:pt x="886794" y="358660"/>
                    <a:pt x="887353" y="359808"/>
                    <a:pt x="887308" y="361001"/>
                  </a:cubicBezTo>
                  <a:cubicBezTo>
                    <a:pt x="887141" y="362209"/>
                    <a:pt x="886415" y="363266"/>
                    <a:pt x="885341" y="363871"/>
                  </a:cubicBezTo>
                  <a:lnTo>
                    <a:pt x="5464" y="816052"/>
                  </a:lnTo>
                  <a:cubicBezTo>
                    <a:pt x="4784" y="816460"/>
                    <a:pt x="3982" y="816611"/>
                    <a:pt x="3195" y="816505"/>
                  </a:cubicBezTo>
                  <a:close/>
                  <a:moveTo>
                    <a:pt x="419311" y="8952"/>
                  </a:moveTo>
                  <a:lnTo>
                    <a:pt x="10910" y="804725"/>
                  </a:lnTo>
                  <a:lnTo>
                    <a:pt x="876114" y="36009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8" name="Google Shape;918;p20"/>
            <p:cNvSpPr/>
            <p:nvPr/>
          </p:nvSpPr>
          <p:spPr>
            <a:xfrm>
              <a:off x="10514584" y="5202666"/>
              <a:ext cx="1222628" cy="1189558"/>
            </a:xfrm>
            <a:custGeom>
              <a:rect b="b" l="l" r="r" t="t"/>
              <a:pathLst>
                <a:path extrusionOk="0" h="1189558" w="1222628">
                  <a:moveTo>
                    <a:pt x="853656" y="1188954"/>
                  </a:moveTo>
                  <a:cubicBezTo>
                    <a:pt x="852733" y="1188984"/>
                    <a:pt x="851841" y="1188607"/>
                    <a:pt x="851236" y="1187897"/>
                  </a:cubicBezTo>
                  <a:lnTo>
                    <a:pt x="1157" y="368563"/>
                  </a:lnTo>
                  <a:cubicBezTo>
                    <a:pt x="204" y="367747"/>
                    <a:pt x="-204" y="366464"/>
                    <a:pt x="98" y="365240"/>
                  </a:cubicBezTo>
                  <a:cubicBezTo>
                    <a:pt x="370" y="364001"/>
                    <a:pt x="1308" y="363020"/>
                    <a:pt x="2518" y="362673"/>
                  </a:cubicBezTo>
                  <a:lnTo>
                    <a:pt x="1218040" y="202"/>
                  </a:lnTo>
                  <a:cubicBezTo>
                    <a:pt x="1219326" y="-266"/>
                    <a:pt x="1220763" y="97"/>
                    <a:pt x="1221671" y="1108"/>
                  </a:cubicBezTo>
                  <a:cubicBezTo>
                    <a:pt x="1222578" y="2030"/>
                    <a:pt x="1222866" y="3374"/>
                    <a:pt x="1222427" y="4582"/>
                  </a:cubicBezTo>
                  <a:lnTo>
                    <a:pt x="856984" y="1187142"/>
                  </a:lnTo>
                  <a:cubicBezTo>
                    <a:pt x="856681" y="1188335"/>
                    <a:pt x="855758" y="1189256"/>
                    <a:pt x="854564" y="1189558"/>
                  </a:cubicBezTo>
                  <a:close/>
                  <a:moveTo>
                    <a:pt x="10384" y="367656"/>
                  </a:moveTo>
                  <a:lnTo>
                    <a:pt x="851992" y="1178835"/>
                  </a:lnTo>
                  <a:lnTo>
                    <a:pt x="1213805" y="911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9" name="Google Shape;919;p20"/>
            <p:cNvSpPr/>
            <p:nvPr/>
          </p:nvSpPr>
          <p:spPr>
            <a:xfrm>
              <a:off x="10514625" y="5113081"/>
              <a:ext cx="1222688" cy="459204"/>
            </a:xfrm>
            <a:custGeom>
              <a:rect b="b" l="l" r="r" t="t"/>
              <a:pathLst>
                <a:path extrusionOk="0" h="459204" w="1222688">
                  <a:moveTo>
                    <a:pt x="3536" y="459205"/>
                  </a:moveTo>
                  <a:cubicBezTo>
                    <a:pt x="2084" y="459144"/>
                    <a:pt x="783" y="458269"/>
                    <a:pt x="208" y="456939"/>
                  </a:cubicBezTo>
                  <a:cubicBezTo>
                    <a:pt x="-382" y="455263"/>
                    <a:pt x="315" y="453420"/>
                    <a:pt x="1872" y="452559"/>
                  </a:cubicBezTo>
                  <a:lnTo>
                    <a:pt x="881749" y="227"/>
                  </a:lnTo>
                  <a:cubicBezTo>
                    <a:pt x="882581" y="-76"/>
                    <a:pt x="883489" y="-76"/>
                    <a:pt x="884321" y="227"/>
                  </a:cubicBezTo>
                  <a:lnTo>
                    <a:pt x="1219966" y="89636"/>
                  </a:lnTo>
                  <a:cubicBezTo>
                    <a:pt x="1221493" y="90135"/>
                    <a:pt x="1222583" y="91509"/>
                    <a:pt x="1222688" y="93110"/>
                  </a:cubicBezTo>
                  <a:cubicBezTo>
                    <a:pt x="1222643" y="94695"/>
                    <a:pt x="1221614" y="96085"/>
                    <a:pt x="1220117" y="96583"/>
                  </a:cubicBezTo>
                  <a:lnTo>
                    <a:pt x="4595" y="459054"/>
                  </a:lnTo>
                  <a:close/>
                  <a:moveTo>
                    <a:pt x="883867" y="7174"/>
                  </a:moveTo>
                  <a:lnTo>
                    <a:pt x="39234" y="441383"/>
                  </a:lnTo>
                  <a:lnTo>
                    <a:pt x="1206050" y="9311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0" name="Google Shape;920;p20"/>
            <p:cNvSpPr/>
            <p:nvPr/>
          </p:nvSpPr>
          <p:spPr>
            <a:xfrm>
              <a:off x="5265450" y="5427479"/>
              <a:ext cx="1221896" cy="595780"/>
            </a:xfrm>
            <a:custGeom>
              <a:rect b="b" l="l" r="r" t="t"/>
              <a:pathLst>
                <a:path extrusionOk="0" h="595780" w="1221896">
                  <a:moveTo>
                    <a:pt x="3551" y="595781"/>
                  </a:moveTo>
                  <a:cubicBezTo>
                    <a:pt x="2085" y="595766"/>
                    <a:pt x="773" y="594875"/>
                    <a:pt x="223" y="593515"/>
                  </a:cubicBezTo>
                  <a:cubicBezTo>
                    <a:pt x="-375" y="591929"/>
                    <a:pt x="264" y="590132"/>
                    <a:pt x="1736" y="589286"/>
                  </a:cubicBezTo>
                  <a:lnTo>
                    <a:pt x="1008368" y="272"/>
                  </a:lnTo>
                  <a:cubicBezTo>
                    <a:pt x="1009238" y="-91"/>
                    <a:pt x="1010221" y="-91"/>
                    <a:pt x="1011091" y="272"/>
                  </a:cubicBezTo>
                  <a:cubicBezTo>
                    <a:pt x="1012015" y="544"/>
                    <a:pt x="1012815" y="1133"/>
                    <a:pt x="1013360" y="1933"/>
                  </a:cubicBezTo>
                  <a:lnTo>
                    <a:pt x="1221493" y="371955"/>
                  </a:lnTo>
                  <a:cubicBezTo>
                    <a:pt x="1222031" y="372937"/>
                    <a:pt x="1222031" y="374145"/>
                    <a:pt x="1221493" y="375127"/>
                  </a:cubicBezTo>
                  <a:cubicBezTo>
                    <a:pt x="1220992" y="376154"/>
                    <a:pt x="1220039" y="376879"/>
                    <a:pt x="1218922" y="377090"/>
                  </a:cubicBezTo>
                  <a:lnTo>
                    <a:pt x="4156" y="595781"/>
                  </a:lnTo>
                  <a:close/>
                  <a:moveTo>
                    <a:pt x="1008822" y="8579"/>
                  </a:moveTo>
                  <a:lnTo>
                    <a:pt x="22610" y="584755"/>
                  </a:lnTo>
                  <a:lnTo>
                    <a:pt x="1212871" y="37059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1" name="Google Shape;921;p20"/>
            <p:cNvSpPr/>
            <p:nvPr/>
          </p:nvSpPr>
          <p:spPr>
            <a:xfrm>
              <a:off x="6272506" y="5304445"/>
              <a:ext cx="628754" cy="500278"/>
            </a:xfrm>
            <a:custGeom>
              <a:rect b="b" l="l" r="r" t="t"/>
              <a:pathLst>
                <a:path extrusionOk="0" h="500278" w="628754">
                  <a:moveTo>
                    <a:pt x="211260" y="500275"/>
                  </a:moveTo>
                  <a:lnTo>
                    <a:pt x="211260" y="500275"/>
                  </a:lnTo>
                  <a:cubicBezTo>
                    <a:pt x="210136" y="500200"/>
                    <a:pt x="209122" y="499580"/>
                    <a:pt x="208537" y="498614"/>
                  </a:cubicBezTo>
                  <a:lnTo>
                    <a:pt x="404" y="128592"/>
                  </a:lnTo>
                  <a:cubicBezTo>
                    <a:pt x="-135" y="127610"/>
                    <a:pt x="-135" y="126402"/>
                    <a:pt x="404" y="125420"/>
                  </a:cubicBezTo>
                  <a:cubicBezTo>
                    <a:pt x="838" y="124348"/>
                    <a:pt x="1823" y="123593"/>
                    <a:pt x="2975" y="123457"/>
                  </a:cubicBezTo>
                  <a:lnTo>
                    <a:pt x="624350" y="66"/>
                  </a:lnTo>
                  <a:cubicBezTo>
                    <a:pt x="625832" y="-221"/>
                    <a:pt x="627344" y="444"/>
                    <a:pt x="628131" y="1727"/>
                  </a:cubicBezTo>
                  <a:cubicBezTo>
                    <a:pt x="628963" y="2951"/>
                    <a:pt x="628963" y="4582"/>
                    <a:pt x="628131" y="5805"/>
                  </a:cubicBezTo>
                  <a:lnTo>
                    <a:pt x="213982" y="498916"/>
                  </a:lnTo>
                  <a:cubicBezTo>
                    <a:pt x="213365" y="499807"/>
                    <a:pt x="212340" y="500320"/>
                    <a:pt x="211260" y="500275"/>
                  </a:cubicBezTo>
                  <a:close/>
                  <a:moveTo>
                    <a:pt x="8572" y="129196"/>
                  </a:moveTo>
                  <a:lnTo>
                    <a:pt x="211865" y="490458"/>
                  </a:lnTo>
                  <a:lnTo>
                    <a:pt x="615425" y="882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2" name="Google Shape;922;p20"/>
            <p:cNvSpPr/>
            <p:nvPr/>
          </p:nvSpPr>
          <p:spPr>
            <a:xfrm>
              <a:off x="8239628" y="2554611"/>
              <a:ext cx="202304" cy="757930"/>
            </a:xfrm>
            <a:custGeom>
              <a:rect b="b" l="l" r="r" t="t"/>
              <a:pathLst>
                <a:path extrusionOk="0" h="757930" w="202304">
                  <a:moveTo>
                    <a:pt x="2682" y="757823"/>
                  </a:moveTo>
                  <a:lnTo>
                    <a:pt x="2682" y="757823"/>
                  </a:lnTo>
                  <a:cubicBezTo>
                    <a:pt x="776" y="757309"/>
                    <a:pt x="-374" y="755361"/>
                    <a:pt x="111" y="753443"/>
                  </a:cubicBezTo>
                  <a:lnTo>
                    <a:pt x="195387" y="2676"/>
                  </a:lnTo>
                  <a:cubicBezTo>
                    <a:pt x="195825" y="803"/>
                    <a:pt x="197701" y="-345"/>
                    <a:pt x="199577" y="93"/>
                  </a:cubicBezTo>
                  <a:cubicBezTo>
                    <a:pt x="199592" y="93"/>
                    <a:pt x="199607" y="108"/>
                    <a:pt x="199622" y="108"/>
                  </a:cubicBezTo>
                  <a:cubicBezTo>
                    <a:pt x="201528" y="622"/>
                    <a:pt x="202677" y="2570"/>
                    <a:pt x="202193" y="4488"/>
                  </a:cubicBezTo>
                  <a:lnTo>
                    <a:pt x="6917" y="755255"/>
                  </a:lnTo>
                  <a:cubicBezTo>
                    <a:pt x="6479" y="757128"/>
                    <a:pt x="4603" y="758276"/>
                    <a:pt x="2727" y="757838"/>
                  </a:cubicBezTo>
                  <a:cubicBezTo>
                    <a:pt x="2712" y="757838"/>
                    <a:pt x="2697" y="757823"/>
                    <a:pt x="2682" y="757823"/>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3" name="Google Shape;923;p20"/>
            <p:cNvSpPr/>
            <p:nvPr/>
          </p:nvSpPr>
          <p:spPr>
            <a:xfrm>
              <a:off x="8238884" y="2554682"/>
              <a:ext cx="1022622" cy="757759"/>
            </a:xfrm>
            <a:custGeom>
              <a:rect b="b" l="l" r="r" t="t"/>
              <a:pathLst>
                <a:path extrusionOk="0" h="757759" w="1022622">
                  <a:moveTo>
                    <a:pt x="3426" y="757752"/>
                  </a:moveTo>
                  <a:cubicBezTo>
                    <a:pt x="2624" y="757737"/>
                    <a:pt x="1867" y="757420"/>
                    <a:pt x="1308" y="756846"/>
                  </a:cubicBezTo>
                  <a:cubicBezTo>
                    <a:pt x="249" y="755970"/>
                    <a:pt x="-220" y="754565"/>
                    <a:pt x="98" y="753221"/>
                  </a:cubicBezTo>
                  <a:lnTo>
                    <a:pt x="195374" y="2454"/>
                  </a:lnTo>
                  <a:cubicBezTo>
                    <a:pt x="195540" y="1518"/>
                    <a:pt x="196160" y="732"/>
                    <a:pt x="197038" y="340"/>
                  </a:cubicBezTo>
                  <a:cubicBezTo>
                    <a:pt x="197885" y="-113"/>
                    <a:pt x="198913" y="-113"/>
                    <a:pt x="199760" y="340"/>
                  </a:cubicBezTo>
                  <a:lnTo>
                    <a:pt x="1020041" y="246820"/>
                  </a:lnTo>
                  <a:cubicBezTo>
                    <a:pt x="1021448" y="247288"/>
                    <a:pt x="1022446" y="248526"/>
                    <a:pt x="1022613" y="249991"/>
                  </a:cubicBezTo>
                  <a:cubicBezTo>
                    <a:pt x="1022718" y="251441"/>
                    <a:pt x="1021932" y="252801"/>
                    <a:pt x="1020646" y="253465"/>
                  </a:cubicBezTo>
                  <a:lnTo>
                    <a:pt x="5241" y="757299"/>
                  </a:lnTo>
                  <a:cubicBezTo>
                    <a:pt x="4696" y="757631"/>
                    <a:pt x="4061" y="757797"/>
                    <a:pt x="3426" y="757752"/>
                  </a:cubicBezTo>
                  <a:close/>
                  <a:moveTo>
                    <a:pt x="201878" y="7891"/>
                  </a:moveTo>
                  <a:lnTo>
                    <a:pt x="9476" y="747935"/>
                  </a:lnTo>
                  <a:lnTo>
                    <a:pt x="1010058" y="25120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4" name="Google Shape;924;p20"/>
            <p:cNvSpPr/>
            <p:nvPr/>
          </p:nvSpPr>
          <p:spPr>
            <a:xfrm>
              <a:off x="8238689" y="3305283"/>
              <a:ext cx="1197941" cy="960599"/>
            </a:xfrm>
            <a:custGeom>
              <a:rect b="b" l="l" r="r" t="t"/>
              <a:pathLst>
                <a:path extrusionOk="0" h="960599" w="1197941">
                  <a:moveTo>
                    <a:pt x="292829" y="960599"/>
                  </a:moveTo>
                  <a:cubicBezTo>
                    <a:pt x="291226" y="960599"/>
                    <a:pt x="289819" y="959557"/>
                    <a:pt x="289350" y="958032"/>
                  </a:cubicBezTo>
                  <a:lnTo>
                    <a:pt x="142" y="4584"/>
                  </a:lnTo>
                  <a:cubicBezTo>
                    <a:pt x="-282" y="3119"/>
                    <a:pt x="263" y="1548"/>
                    <a:pt x="1503" y="657"/>
                  </a:cubicBezTo>
                  <a:cubicBezTo>
                    <a:pt x="2729" y="-219"/>
                    <a:pt x="4362" y="-219"/>
                    <a:pt x="5587" y="657"/>
                  </a:cubicBezTo>
                  <a:lnTo>
                    <a:pt x="1196454" y="849291"/>
                  </a:lnTo>
                  <a:cubicBezTo>
                    <a:pt x="1197664" y="850137"/>
                    <a:pt x="1198208" y="851647"/>
                    <a:pt x="1197815" y="853067"/>
                  </a:cubicBezTo>
                  <a:cubicBezTo>
                    <a:pt x="1197483" y="854501"/>
                    <a:pt x="1196257" y="855544"/>
                    <a:pt x="1194790" y="855634"/>
                  </a:cubicBezTo>
                  <a:lnTo>
                    <a:pt x="292829" y="960599"/>
                  </a:lnTo>
                  <a:close/>
                  <a:moveTo>
                    <a:pt x="9974" y="12437"/>
                  </a:moveTo>
                  <a:lnTo>
                    <a:pt x="295250" y="953199"/>
                  </a:lnTo>
                  <a:lnTo>
                    <a:pt x="1184656" y="85019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5" name="Google Shape;925;p20"/>
            <p:cNvSpPr/>
            <p:nvPr/>
          </p:nvSpPr>
          <p:spPr>
            <a:xfrm>
              <a:off x="8238828" y="2801653"/>
              <a:ext cx="1197835" cy="1360070"/>
            </a:xfrm>
            <a:custGeom>
              <a:rect b="b" l="l" r="r" t="t"/>
              <a:pathLst>
                <a:path extrusionOk="0" h="1360070" w="1197835">
                  <a:moveTo>
                    <a:pt x="1194197" y="1359868"/>
                  </a:moveTo>
                  <a:cubicBezTo>
                    <a:pt x="1193562" y="1360080"/>
                    <a:pt x="1192866" y="1360080"/>
                    <a:pt x="1192231" y="1359868"/>
                  </a:cubicBezTo>
                  <a:lnTo>
                    <a:pt x="1515" y="510630"/>
                  </a:lnTo>
                  <a:cubicBezTo>
                    <a:pt x="517" y="509890"/>
                    <a:pt x="-43" y="508697"/>
                    <a:pt x="3" y="507459"/>
                  </a:cubicBezTo>
                  <a:cubicBezTo>
                    <a:pt x="169" y="506250"/>
                    <a:pt x="895" y="505193"/>
                    <a:pt x="1969" y="504589"/>
                  </a:cubicBezTo>
                  <a:lnTo>
                    <a:pt x="1017526" y="453"/>
                  </a:lnTo>
                  <a:cubicBezTo>
                    <a:pt x="1018494" y="-151"/>
                    <a:pt x="1019734" y="-151"/>
                    <a:pt x="1020702" y="453"/>
                  </a:cubicBezTo>
                  <a:cubicBezTo>
                    <a:pt x="1021761" y="982"/>
                    <a:pt x="1022502" y="1994"/>
                    <a:pt x="1022669" y="3172"/>
                  </a:cubicBezTo>
                  <a:lnTo>
                    <a:pt x="1197827" y="1356545"/>
                  </a:lnTo>
                  <a:cubicBezTo>
                    <a:pt x="1197918" y="1357950"/>
                    <a:pt x="1197222" y="1359294"/>
                    <a:pt x="1196012" y="1360019"/>
                  </a:cubicBezTo>
                  <a:cubicBezTo>
                    <a:pt x="1195407" y="1360125"/>
                    <a:pt x="1194772" y="1360064"/>
                    <a:pt x="1194197" y="1359868"/>
                  </a:cubicBezTo>
                  <a:close/>
                  <a:moveTo>
                    <a:pt x="10439" y="507157"/>
                  </a:moveTo>
                  <a:lnTo>
                    <a:pt x="1190264" y="1348088"/>
                  </a:lnTo>
                  <a:lnTo>
                    <a:pt x="1016164" y="876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6" name="Google Shape;926;p20"/>
            <p:cNvSpPr/>
            <p:nvPr/>
          </p:nvSpPr>
          <p:spPr>
            <a:xfrm>
              <a:off x="7907863" y="4258758"/>
              <a:ext cx="663790" cy="674989"/>
            </a:xfrm>
            <a:custGeom>
              <a:rect b="b" l="l" r="r" t="t"/>
              <a:pathLst>
                <a:path extrusionOk="0" h="674989" w="663790">
                  <a:moveTo>
                    <a:pt x="3490" y="674976"/>
                  </a:moveTo>
                  <a:cubicBezTo>
                    <a:pt x="2507" y="674916"/>
                    <a:pt x="1584" y="674493"/>
                    <a:pt x="919" y="673768"/>
                  </a:cubicBezTo>
                  <a:cubicBezTo>
                    <a:pt x="-306" y="672394"/>
                    <a:pt x="-306" y="670309"/>
                    <a:pt x="919" y="668935"/>
                  </a:cubicBezTo>
                  <a:lnTo>
                    <a:pt x="621083" y="1083"/>
                  </a:lnTo>
                  <a:cubicBezTo>
                    <a:pt x="622021" y="102"/>
                    <a:pt x="623428" y="-246"/>
                    <a:pt x="624714" y="177"/>
                  </a:cubicBezTo>
                  <a:cubicBezTo>
                    <a:pt x="626014" y="539"/>
                    <a:pt x="626997" y="1582"/>
                    <a:pt x="627285" y="2896"/>
                  </a:cubicBezTo>
                  <a:lnTo>
                    <a:pt x="663738" y="178694"/>
                  </a:lnTo>
                  <a:cubicBezTo>
                    <a:pt x="663965" y="180008"/>
                    <a:pt x="663436" y="181352"/>
                    <a:pt x="662377" y="182167"/>
                  </a:cubicBezTo>
                  <a:lnTo>
                    <a:pt x="6364" y="674221"/>
                  </a:lnTo>
                  <a:cubicBezTo>
                    <a:pt x="5517" y="674795"/>
                    <a:pt x="4504" y="675052"/>
                    <a:pt x="3490" y="674976"/>
                  </a:cubicBezTo>
                  <a:close/>
                  <a:moveTo>
                    <a:pt x="621083" y="10447"/>
                  </a:moveTo>
                  <a:lnTo>
                    <a:pt x="33742" y="644921"/>
                  </a:lnTo>
                  <a:lnTo>
                    <a:pt x="656478" y="17793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7" name="Google Shape;927;p20"/>
            <p:cNvSpPr/>
            <p:nvPr/>
          </p:nvSpPr>
          <p:spPr>
            <a:xfrm>
              <a:off x="7907905" y="4434669"/>
              <a:ext cx="1076930" cy="499518"/>
            </a:xfrm>
            <a:custGeom>
              <a:rect b="b" l="l" r="r" t="t"/>
              <a:pathLst>
                <a:path extrusionOk="0" h="499518" w="1076930">
                  <a:moveTo>
                    <a:pt x="3449" y="499065"/>
                  </a:moveTo>
                  <a:cubicBezTo>
                    <a:pt x="2073" y="499020"/>
                    <a:pt x="847" y="498204"/>
                    <a:pt x="273" y="496951"/>
                  </a:cubicBezTo>
                  <a:cubicBezTo>
                    <a:pt x="-332" y="495410"/>
                    <a:pt x="91" y="493658"/>
                    <a:pt x="1331" y="492571"/>
                  </a:cubicBezTo>
                  <a:lnTo>
                    <a:pt x="657344" y="668"/>
                  </a:lnTo>
                  <a:cubicBezTo>
                    <a:pt x="658675" y="-223"/>
                    <a:pt x="660400" y="-223"/>
                    <a:pt x="661731" y="668"/>
                  </a:cubicBezTo>
                  <a:lnTo>
                    <a:pt x="1075577" y="311940"/>
                  </a:lnTo>
                  <a:cubicBezTo>
                    <a:pt x="1076711" y="312770"/>
                    <a:pt x="1077195" y="314220"/>
                    <a:pt x="1076787" y="315564"/>
                  </a:cubicBezTo>
                  <a:cubicBezTo>
                    <a:pt x="1076469" y="316924"/>
                    <a:pt x="1075426" y="317966"/>
                    <a:pt x="1074064" y="318283"/>
                  </a:cubicBezTo>
                  <a:lnTo>
                    <a:pt x="4054" y="499518"/>
                  </a:lnTo>
                  <a:close/>
                  <a:moveTo>
                    <a:pt x="659613" y="7918"/>
                  </a:moveTo>
                  <a:lnTo>
                    <a:pt x="18575" y="490154"/>
                  </a:lnTo>
                  <a:lnTo>
                    <a:pt x="1065896" y="313148"/>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8" name="Google Shape;928;p20"/>
            <p:cNvSpPr/>
            <p:nvPr/>
          </p:nvSpPr>
          <p:spPr>
            <a:xfrm>
              <a:off x="7908465" y="4745056"/>
              <a:ext cx="1076985" cy="1124757"/>
            </a:xfrm>
            <a:custGeom>
              <a:rect b="b" l="l" r="r" t="t"/>
              <a:pathLst>
                <a:path extrusionOk="0" h="1124757" w="1076985">
                  <a:moveTo>
                    <a:pt x="1011638" y="1124758"/>
                  </a:moveTo>
                  <a:cubicBezTo>
                    <a:pt x="1010776" y="1124697"/>
                    <a:pt x="1009975" y="1124319"/>
                    <a:pt x="1009369" y="1123700"/>
                  </a:cubicBezTo>
                  <a:lnTo>
                    <a:pt x="1073" y="187318"/>
                  </a:lnTo>
                  <a:cubicBezTo>
                    <a:pt x="120" y="186442"/>
                    <a:pt x="-243" y="185083"/>
                    <a:pt x="166" y="183845"/>
                  </a:cubicBezTo>
                  <a:cubicBezTo>
                    <a:pt x="574" y="182591"/>
                    <a:pt x="1603" y="181624"/>
                    <a:pt x="2888" y="181277"/>
                  </a:cubicBezTo>
                  <a:lnTo>
                    <a:pt x="1072899" y="42"/>
                  </a:lnTo>
                  <a:cubicBezTo>
                    <a:pt x="1073942" y="-124"/>
                    <a:pt x="1075016" y="208"/>
                    <a:pt x="1075772" y="948"/>
                  </a:cubicBezTo>
                  <a:cubicBezTo>
                    <a:pt x="1076589" y="1673"/>
                    <a:pt x="1077028" y="2731"/>
                    <a:pt x="1076982" y="3818"/>
                  </a:cubicBezTo>
                  <a:lnTo>
                    <a:pt x="1015269" y="1121435"/>
                  </a:lnTo>
                  <a:cubicBezTo>
                    <a:pt x="1015178" y="1122794"/>
                    <a:pt x="1014286" y="1123987"/>
                    <a:pt x="1013000" y="1124455"/>
                  </a:cubicBezTo>
                  <a:close/>
                  <a:moveTo>
                    <a:pt x="11208" y="187318"/>
                  </a:moveTo>
                  <a:lnTo>
                    <a:pt x="1008613" y="1113430"/>
                  </a:lnTo>
                  <a:lnTo>
                    <a:pt x="1069117" y="865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29" name="Google Shape;929;p20"/>
            <p:cNvSpPr/>
            <p:nvPr/>
          </p:nvSpPr>
          <p:spPr>
            <a:xfrm>
              <a:off x="10929461" y="3247197"/>
              <a:ext cx="1239093" cy="1515428"/>
            </a:xfrm>
            <a:custGeom>
              <a:rect b="b" l="l" r="r" t="t"/>
              <a:pathLst>
                <a:path extrusionOk="0" h="1515428" w="1239093">
                  <a:moveTo>
                    <a:pt x="1237278" y="732636"/>
                  </a:moveTo>
                  <a:lnTo>
                    <a:pt x="9353" y="1504396"/>
                  </a:lnTo>
                  <a:lnTo>
                    <a:pt x="405804" y="9205"/>
                  </a:lnTo>
                  <a:lnTo>
                    <a:pt x="1239094" y="360651"/>
                  </a:lnTo>
                  <a:lnTo>
                    <a:pt x="1239094" y="353099"/>
                  </a:lnTo>
                  <a:lnTo>
                    <a:pt x="404897" y="295"/>
                  </a:lnTo>
                  <a:cubicBezTo>
                    <a:pt x="403929" y="-98"/>
                    <a:pt x="402840" y="-98"/>
                    <a:pt x="401872" y="295"/>
                  </a:cubicBezTo>
                  <a:cubicBezTo>
                    <a:pt x="400919" y="687"/>
                    <a:pt x="400238" y="1548"/>
                    <a:pt x="400057" y="2560"/>
                  </a:cubicBezTo>
                  <a:lnTo>
                    <a:pt x="126" y="1511494"/>
                  </a:lnTo>
                  <a:cubicBezTo>
                    <a:pt x="-267" y="1512914"/>
                    <a:pt x="277" y="1514424"/>
                    <a:pt x="1488" y="1515270"/>
                  </a:cubicBezTo>
                  <a:cubicBezTo>
                    <a:pt x="2183" y="1515481"/>
                    <a:pt x="2909" y="1515481"/>
                    <a:pt x="3605" y="1515270"/>
                  </a:cubicBezTo>
                  <a:cubicBezTo>
                    <a:pt x="4241" y="1515466"/>
                    <a:pt x="4936" y="1515466"/>
                    <a:pt x="5571" y="1515270"/>
                  </a:cubicBezTo>
                  <a:lnTo>
                    <a:pt x="1237127" y="74124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0" name="Google Shape;930;p20"/>
            <p:cNvSpPr/>
            <p:nvPr/>
          </p:nvSpPr>
          <p:spPr>
            <a:xfrm>
              <a:off x="10929338" y="3979983"/>
              <a:ext cx="1237249" cy="783089"/>
            </a:xfrm>
            <a:custGeom>
              <a:rect b="b" l="l" r="r" t="t"/>
              <a:pathLst>
                <a:path extrusionOk="0" h="783089" w="1237249">
                  <a:moveTo>
                    <a:pt x="1234073" y="644140"/>
                  </a:moveTo>
                  <a:lnTo>
                    <a:pt x="18551" y="774177"/>
                  </a:lnTo>
                  <a:lnTo>
                    <a:pt x="1237250" y="8458"/>
                  </a:lnTo>
                  <a:lnTo>
                    <a:pt x="1237250" y="0"/>
                  </a:lnTo>
                  <a:lnTo>
                    <a:pt x="1762" y="776593"/>
                  </a:lnTo>
                  <a:cubicBezTo>
                    <a:pt x="264" y="777333"/>
                    <a:pt x="-401" y="779130"/>
                    <a:pt x="249" y="780671"/>
                  </a:cubicBezTo>
                  <a:cubicBezTo>
                    <a:pt x="672" y="782151"/>
                    <a:pt x="2049" y="783148"/>
                    <a:pt x="3577" y="783087"/>
                  </a:cubicBezTo>
                  <a:lnTo>
                    <a:pt x="3577" y="783087"/>
                  </a:lnTo>
                  <a:lnTo>
                    <a:pt x="1233468" y="65139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1" name="Google Shape;931;p20"/>
            <p:cNvSpPr/>
            <p:nvPr/>
          </p:nvSpPr>
          <p:spPr>
            <a:xfrm>
              <a:off x="11329274" y="3247301"/>
              <a:ext cx="840792" cy="359790"/>
            </a:xfrm>
            <a:custGeom>
              <a:rect b="b" l="l" r="r" t="t"/>
              <a:pathLst>
                <a:path extrusionOk="0" h="359790" w="840792">
                  <a:moveTo>
                    <a:pt x="839431" y="352239"/>
                  </a:moveTo>
                  <a:lnTo>
                    <a:pt x="23991" y="8194"/>
                  </a:lnTo>
                  <a:lnTo>
                    <a:pt x="840792" y="56373"/>
                  </a:lnTo>
                  <a:lnTo>
                    <a:pt x="840792" y="49274"/>
                  </a:lnTo>
                  <a:lnTo>
                    <a:pt x="3722" y="39"/>
                  </a:lnTo>
                  <a:cubicBezTo>
                    <a:pt x="1982" y="-233"/>
                    <a:pt x="364" y="960"/>
                    <a:pt x="107" y="2697"/>
                  </a:cubicBezTo>
                  <a:cubicBezTo>
                    <a:pt x="92" y="2712"/>
                    <a:pt x="92" y="2742"/>
                    <a:pt x="92" y="2757"/>
                  </a:cubicBezTo>
                  <a:cubicBezTo>
                    <a:pt x="-286" y="4403"/>
                    <a:pt x="530" y="6095"/>
                    <a:pt x="2058" y="6835"/>
                  </a:cubicBezTo>
                  <a:lnTo>
                    <a:pt x="839129" y="35979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2" name="Google Shape;932;p20"/>
            <p:cNvSpPr/>
            <p:nvPr/>
          </p:nvSpPr>
          <p:spPr>
            <a:xfrm>
              <a:off x="6480246" y="5301490"/>
              <a:ext cx="1237253" cy="503229"/>
            </a:xfrm>
            <a:custGeom>
              <a:rect b="b" l="l" r="r" t="t"/>
              <a:pathLst>
                <a:path extrusionOk="0" h="503229" w="1237253">
                  <a:moveTo>
                    <a:pt x="3520" y="503230"/>
                  </a:moveTo>
                  <a:cubicBezTo>
                    <a:pt x="1516" y="503170"/>
                    <a:pt x="-59" y="501493"/>
                    <a:pt x="2" y="499499"/>
                  </a:cubicBezTo>
                  <a:cubicBezTo>
                    <a:pt x="26" y="498714"/>
                    <a:pt x="304" y="497959"/>
                    <a:pt x="797" y="497340"/>
                  </a:cubicBezTo>
                  <a:lnTo>
                    <a:pt x="414190" y="4078"/>
                  </a:lnTo>
                  <a:cubicBezTo>
                    <a:pt x="414870" y="3292"/>
                    <a:pt x="415869" y="2839"/>
                    <a:pt x="416912" y="2870"/>
                  </a:cubicBezTo>
                  <a:lnTo>
                    <a:pt x="1233714" y="0"/>
                  </a:lnTo>
                  <a:lnTo>
                    <a:pt x="1233714" y="0"/>
                  </a:lnTo>
                  <a:cubicBezTo>
                    <a:pt x="1235393" y="30"/>
                    <a:pt x="1236845" y="1223"/>
                    <a:pt x="1237193" y="2870"/>
                  </a:cubicBezTo>
                  <a:cubicBezTo>
                    <a:pt x="1237511" y="4561"/>
                    <a:pt x="1236543" y="6222"/>
                    <a:pt x="1234924" y="6797"/>
                  </a:cubicBezTo>
                  <a:lnTo>
                    <a:pt x="4881" y="502928"/>
                  </a:lnTo>
                  <a:close/>
                  <a:moveTo>
                    <a:pt x="418576" y="9968"/>
                  </a:moveTo>
                  <a:lnTo>
                    <a:pt x="15470" y="490997"/>
                  </a:lnTo>
                  <a:lnTo>
                    <a:pt x="1215412" y="7703"/>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3" name="Google Shape;933;p20"/>
            <p:cNvSpPr/>
            <p:nvPr/>
          </p:nvSpPr>
          <p:spPr>
            <a:xfrm>
              <a:off x="6480254" y="5301932"/>
              <a:ext cx="1237376" cy="1308685"/>
            </a:xfrm>
            <a:custGeom>
              <a:rect b="b" l="l" r="r" t="t"/>
              <a:pathLst>
                <a:path extrusionOk="0" h="1308685" w="1237376">
                  <a:moveTo>
                    <a:pt x="998346" y="1308680"/>
                  </a:moveTo>
                  <a:cubicBezTo>
                    <a:pt x="997559" y="1308726"/>
                    <a:pt x="996803" y="1308454"/>
                    <a:pt x="996228" y="1307925"/>
                  </a:cubicBezTo>
                  <a:lnTo>
                    <a:pt x="1394" y="501882"/>
                  </a:lnTo>
                  <a:cubicBezTo>
                    <a:pt x="384" y="501157"/>
                    <a:pt x="-141" y="499934"/>
                    <a:pt x="33" y="498710"/>
                  </a:cubicBezTo>
                  <a:cubicBezTo>
                    <a:pt x="183" y="497396"/>
                    <a:pt x="1061" y="496293"/>
                    <a:pt x="2302" y="495840"/>
                  </a:cubicBezTo>
                  <a:lnTo>
                    <a:pt x="1232496" y="464"/>
                  </a:lnTo>
                  <a:cubicBezTo>
                    <a:pt x="1233570" y="-155"/>
                    <a:pt x="1234901" y="-155"/>
                    <a:pt x="1235975" y="464"/>
                  </a:cubicBezTo>
                  <a:cubicBezTo>
                    <a:pt x="1237003" y="1295"/>
                    <a:pt x="1237533" y="2624"/>
                    <a:pt x="1237336" y="3938"/>
                  </a:cubicBezTo>
                  <a:lnTo>
                    <a:pt x="1001976" y="1305962"/>
                  </a:lnTo>
                  <a:cubicBezTo>
                    <a:pt x="1001674" y="1307170"/>
                    <a:pt x="1000842" y="1308167"/>
                    <a:pt x="999707" y="1308680"/>
                  </a:cubicBezTo>
                  <a:close/>
                  <a:moveTo>
                    <a:pt x="10470" y="500220"/>
                  </a:moveTo>
                  <a:lnTo>
                    <a:pt x="995926" y="1299317"/>
                  </a:lnTo>
                  <a:lnTo>
                    <a:pt x="1229168" y="937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4" name="Google Shape;934;p20"/>
            <p:cNvSpPr/>
            <p:nvPr/>
          </p:nvSpPr>
          <p:spPr>
            <a:xfrm>
              <a:off x="6894370" y="4926713"/>
              <a:ext cx="1021680" cy="384896"/>
            </a:xfrm>
            <a:custGeom>
              <a:rect b="b" l="l" r="r" t="t"/>
              <a:pathLst>
                <a:path extrusionOk="0" h="384896" w="1021680">
                  <a:moveTo>
                    <a:pt x="3545" y="384746"/>
                  </a:moveTo>
                  <a:cubicBezTo>
                    <a:pt x="1836" y="384776"/>
                    <a:pt x="368" y="383552"/>
                    <a:pt x="66" y="381876"/>
                  </a:cubicBezTo>
                  <a:cubicBezTo>
                    <a:pt x="-267" y="380154"/>
                    <a:pt x="686" y="378433"/>
                    <a:pt x="2335" y="377798"/>
                  </a:cubicBezTo>
                  <a:lnTo>
                    <a:pt x="1017135" y="225"/>
                  </a:lnTo>
                  <a:cubicBezTo>
                    <a:pt x="1018542" y="-304"/>
                    <a:pt x="1020115" y="119"/>
                    <a:pt x="1021068" y="1282"/>
                  </a:cubicBezTo>
                  <a:cubicBezTo>
                    <a:pt x="1021885" y="2460"/>
                    <a:pt x="1021885" y="4031"/>
                    <a:pt x="1021068" y="5209"/>
                  </a:cubicBezTo>
                  <a:lnTo>
                    <a:pt x="823069" y="380064"/>
                  </a:lnTo>
                  <a:cubicBezTo>
                    <a:pt x="822510" y="381227"/>
                    <a:pt x="821345" y="381982"/>
                    <a:pt x="820044" y="382027"/>
                  </a:cubicBezTo>
                  <a:lnTo>
                    <a:pt x="3242" y="384896"/>
                  </a:lnTo>
                  <a:close/>
                  <a:moveTo>
                    <a:pt x="1010934" y="10042"/>
                  </a:moveTo>
                  <a:lnTo>
                    <a:pt x="23360" y="377496"/>
                  </a:lnTo>
                  <a:lnTo>
                    <a:pt x="818229" y="374778"/>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5" name="Google Shape;935;p20"/>
            <p:cNvSpPr/>
            <p:nvPr/>
          </p:nvSpPr>
          <p:spPr>
            <a:xfrm>
              <a:off x="7475069" y="5302140"/>
              <a:ext cx="1448664" cy="1308620"/>
            </a:xfrm>
            <a:custGeom>
              <a:rect b="b" l="l" r="r" t="t"/>
              <a:pathLst>
                <a:path extrusionOk="0" h="1308620" w="1448664">
                  <a:moveTo>
                    <a:pt x="3531" y="1308473"/>
                  </a:moveTo>
                  <a:cubicBezTo>
                    <a:pt x="2835" y="1308669"/>
                    <a:pt x="2109" y="1308669"/>
                    <a:pt x="1413" y="1308473"/>
                  </a:cubicBezTo>
                  <a:cubicBezTo>
                    <a:pt x="354" y="1307657"/>
                    <a:pt x="-175" y="1306313"/>
                    <a:pt x="52" y="1304999"/>
                  </a:cubicBezTo>
                  <a:lnTo>
                    <a:pt x="235563" y="2824"/>
                  </a:lnTo>
                  <a:cubicBezTo>
                    <a:pt x="235699" y="1752"/>
                    <a:pt x="236380" y="831"/>
                    <a:pt x="237378" y="408"/>
                  </a:cubicBezTo>
                  <a:cubicBezTo>
                    <a:pt x="238361" y="-136"/>
                    <a:pt x="239571" y="-136"/>
                    <a:pt x="240554" y="408"/>
                  </a:cubicBezTo>
                  <a:lnTo>
                    <a:pt x="1446547" y="561633"/>
                  </a:lnTo>
                  <a:cubicBezTo>
                    <a:pt x="1447818" y="562176"/>
                    <a:pt x="1448650" y="563415"/>
                    <a:pt x="1448665" y="564804"/>
                  </a:cubicBezTo>
                  <a:cubicBezTo>
                    <a:pt x="1448680" y="566148"/>
                    <a:pt x="1447908" y="567387"/>
                    <a:pt x="1446698" y="567976"/>
                  </a:cubicBezTo>
                  <a:lnTo>
                    <a:pt x="5195" y="1308171"/>
                  </a:lnTo>
                  <a:cubicBezTo>
                    <a:pt x="4680" y="1308428"/>
                    <a:pt x="4105" y="1308533"/>
                    <a:pt x="3531" y="1308473"/>
                  </a:cubicBezTo>
                  <a:close/>
                  <a:moveTo>
                    <a:pt x="241613" y="8110"/>
                  </a:moveTo>
                  <a:lnTo>
                    <a:pt x="8371" y="1299109"/>
                  </a:lnTo>
                  <a:lnTo>
                    <a:pt x="1437018" y="564804"/>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6" name="Google Shape;936;p20"/>
            <p:cNvSpPr/>
            <p:nvPr/>
          </p:nvSpPr>
          <p:spPr>
            <a:xfrm>
              <a:off x="7710448" y="4927033"/>
              <a:ext cx="1213295" cy="943535"/>
            </a:xfrm>
            <a:custGeom>
              <a:rect b="b" l="l" r="r" t="t"/>
              <a:pathLst>
                <a:path extrusionOk="0" h="943535" w="1213295">
                  <a:moveTo>
                    <a:pt x="1209656" y="942781"/>
                  </a:moveTo>
                  <a:lnTo>
                    <a:pt x="1208295" y="942781"/>
                  </a:lnTo>
                  <a:lnTo>
                    <a:pt x="2151" y="381707"/>
                  </a:lnTo>
                  <a:cubicBezTo>
                    <a:pt x="381" y="380982"/>
                    <a:pt x="-466" y="378943"/>
                    <a:pt x="260" y="377176"/>
                  </a:cubicBezTo>
                  <a:cubicBezTo>
                    <a:pt x="320" y="377010"/>
                    <a:pt x="396" y="376874"/>
                    <a:pt x="487" y="376723"/>
                  </a:cubicBezTo>
                  <a:lnTo>
                    <a:pt x="198486" y="1868"/>
                  </a:lnTo>
                  <a:cubicBezTo>
                    <a:pt x="198955" y="916"/>
                    <a:pt x="199862" y="236"/>
                    <a:pt x="200906" y="55"/>
                  </a:cubicBezTo>
                  <a:cubicBezTo>
                    <a:pt x="201995" y="-141"/>
                    <a:pt x="203129" y="191"/>
                    <a:pt x="203931" y="961"/>
                  </a:cubicBezTo>
                  <a:lnTo>
                    <a:pt x="1212227" y="937343"/>
                  </a:lnTo>
                  <a:cubicBezTo>
                    <a:pt x="1213649" y="938763"/>
                    <a:pt x="1213649" y="941059"/>
                    <a:pt x="1212242" y="942464"/>
                  </a:cubicBezTo>
                  <a:cubicBezTo>
                    <a:pt x="1211547" y="943158"/>
                    <a:pt x="1210624" y="943536"/>
                    <a:pt x="1209656" y="943536"/>
                  </a:cubicBezTo>
                  <a:close/>
                  <a:moveTo>
                    <a:pt x="8504" y="376269"/>
                  </a:moveTo>
                  <a:lnTo>
                    <a:pt x="1190900" y="926469"/>
                  </a:lnTo>
                  <a:lnTo>
                    <a:pt x="202570" y="881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7" name="Google Shape;937;p20"/>
            <p:cNvSpPr/>
            <p:nvPr/>
          </p:nvSpPr>
          <p:spPr>
            <a:xfrm>
              <a:off x="11730175" y="4956690"/>
              <a:ext cx="431573" cy="411554"/>
            </a:xfrm>
            <a:custGeom>
              <a:rect b="b" l="l" r="r" t="t"/>
              <a:pathLst>
                <a:path extrusionOk="0" h="411554" w="431573">
                  <a:moveTo>
                    <a:pt x="429455" y="404003"/>
                  </a:moveTo>
                  <a:lnTo>
                    <a:pt x="11828" y="248745"/>
                  </a:lnTo>
                  <a:lnTo>
                    <a:pt x="431573" y="8156"/>
                  </a:lnTo>
                  <a:lnTo>
                    <a:pt x="431573" y="0"/>
                  </a:lnTo>
                  <a:lnTo>
                    <a:pt x="1693" y="246329"/>
                  </a:lnTo>
                  <a:cubicBezTo>
                    <a:pt x="514" y="246993"/>
                    <a:pt x="-152" y="248307"/>
                    <a:pt x="30" y="249652"/>
                  </a:cubicBezTo>
                  <a:cubicBezTo>
                    <a:pt x="45" y="251041"/>
                    <a:pt x="952" y="252280"/>
                    <a:pt x="2298" y="252672"/>
                  </a:cubicBezTo>
                  <a:lnTo>
                    <a:pt x="429455" y="411555"/>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8" name="Google Shape;938;p20"/>
            <p:cNvSpPr/>
            <p:nvPr/>
          </p:nvSpPr>
          <p:spPr>
            <a:xfrm>
              <a:off x="8434102" y="2007116"/>
              <a:ext cx="826746" cy="554424"/>
            </a:xfrm>
            <a:custGeom>
              <a:rect b="b" l="l" r="r" t="t"/>
              <a:pathLst>
                <a:path extrusionOk="0" h="554424" w="826746">
                  <a:moveTo>
                    <a:pt x="3484" y="554400"/>
                  </a:moveTo>
                  <a:cubicBezTo>
                    <a:pt x="2335" y="554430"/>
                    <a:pt x="1246" y="553856"/>
                    <a:pt x="610" y="552890"/>
                  </a:cubicBezTo>
                  <a:cubicBezTo>
                    <a:pt x="-479" y="551304"/>
                    <a:pt x="-71" y="549144"/>
                    <a:pt x="1518" y="548057"/>
                  </a:cubicBezTo>
                  <a:cubicBezTo>
                    <a:pt x="1518" y="548057"/>
                    <a:pt x="1518" y="548057"/>
                    <a:pt x="1518" y="548057"/>
                  </a:cubicBezTo>
                  <a:lnTo>
                    <a:pt x="821194" y="575"/>
                  </a:lnTo>
                  <a:cubicBezTo>
                    <a:pt x="822872" y="-497"/>
                    <a:pt x="825096" y="-29"/>
                    <a:pt x="826185" y="1633"/>
                  </a:cubicBezTo>
                  <a:cubicBezTo>
                    <a:pt x="827229" y="3234"/>
                    <a:pt x="826775" y="5393"/>
                    <a:pt x="825172" y="6435"/>
                  </a:cubicBezTo>
                  <a:cubicBezTo>
                    <a:pt x="825156" y="6450"/>
                    <a:pt x="825141" y="6450"/>
                    <a:pt x="825126" y="6466"/>
                  </a:cubicBezTo>
                  <a:lnTo>
                    <a:pt x="5451" y="553947"/>
                  </a:lnTo>
                  <a:cubicBezTo>
                    <a:pt x="4876" y="554324"/>
                    <a:pt x="4180" y="554491"/>
                    <a:pt x="3484" y="55440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39" name="Google Shape;939;p20"/>
            <p:cNvSpPr/>
            <p:nvPr/>
          </p:nvSpPr>
          <p:spPr>
            <a:xfrm>
              <a:off x="8434692" y="2007401"/>
              <a:ext cx="826804" cy="800842"/>
            </a:xfrm>
            <a:custGeom>
              <a:rect b="b" l="l" r="r" t="t"/>
              <a:pathLst>
                <a:path extrusionOk="0" h="800842" w="826804">
                  <a:moveTo>
                    <a:pt x="822872" y="800746"/>
                  </a:moveTo>
                  <a:lnTo>
                    <a:pt x="822872" y="800746"/>
                  </a:lnTo>
                  <a:lnTo>
                    <a:pt x="2440" y="554115"/>
                  </a:lnTo>
                  <a:cubicBezTo>
                    <a:pt x="1139" y="553708"/>
                    <a:pt x="201" y="552590"/>
                    <a:pt x="20" y="551246"/>
                  </a:cubicBezTo>
                  <a:cubicBezTo>
                    <a:pt x="-116" y="549947"/>
                    <a:pt x="458" y="548678"/>
                    <a:pt x="1532" y="547923"/>
                  </a:cubicBezTo>
                  <a:lnTo>
                    <a:pt x="821208" y="442"/>
                  </a:lnTo>
                  <a:cubicBezTo>
                    <a:pt x="822342" y="-147"/>
                    <a:pt x="823704" y="-147"/>
                    <a:pt x="824838" y="442"/>
                  </a:cubicBezTo>
                  <a:cubicBezTo>
                    <a:pt x="826048" y="1031"/>
                    <a:pt x="826819" y="2269"/>
                    <a:pt x="826805" y="3613"/>
                  </a:cubicBezTo>
                  <a:lnTo>
                    <a:pt x="826805" y="797575"/>
                  </a:lnTo>
                  <a:cubicBezTo>
                    <a:pt x="826789" y="798677"/>
                    <a:pt x="826215" y="799689"/>
                    <a:pt x="825292" y="800293"/>
                  </a:cubicBezTo>
                  <a:cubicBezTo>
                    <a:pt x="824596" y="800792"/>
                    <a:pt x="823704" y="800973"/>
                    <a:pt x="822872" y="800746"/>
                  </a:cubicBezTo>
                  <a:close/>
                  <a:moveTo>
                    <a:pt x="10910" y="549434"/>
                  </a:moveTo>
                  <a:lnTo>
                    <a:pt x="819393" y="792440"/>
                  </a:lnTo>
                  <a:lnTo>
                    <a:pt x="819393" y="9957"/>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0" name="Google Shape;940;p20"/>
            <p:cNvSpPr/>
            <p:nvPr/>
          </p:nvSpPr>
          <p:spPr>
            <a:xfrm>
              <a:off x="9254084" y="2007774"/>
              <a:ext cx="822096" cy="800519"/>
            </a:xfrm>
            <a:custGeom>
              <a:rect b="b" l="l" r="r" t="t"/>
              <a:pathLst>
                <a:path extrusionOk="0" h="800519" w="822096">
                  <a:moveTo>
                    <a:pt x="3480" y="800373"/>
                  </a:moveTo>
                  <a:cubicBezTo>
                    <a:pt x="2890" y="800569"/>
                    <a:pt x="2255" y="800569"/>
                    <a:pt x="1665" y="800373"/>
                  </a:cubicBezTo>
                  <a:cubicBezTo>
                    <a:pt x="621" y="799798"/>
                    <a:pt x="-29" y="798696"/>
                    <a:pt x="1" y="797503"/>
                  </a:cubicBezTo>
                  <a:lnTo>
                    <a:pt x="1" y="3542"/>
                  </a:lnTo>
                  <a:cubicBezTo>
                    <a:pt x="-14" y="2318"/>
                    <a:pt x="606" y="1155"/>
                    <a:pt x="1665" y="521"/>
                  </a:cubicBezTo>
                  <a:cubicBezTo>
                    <a:pt x="2724" y="-174"/>
                    <a:pt x="4085" y="-174"/>
                    <a:pt x="5144" y="521"/>
                  </a:cubicBezTo>
                  <a:lnTo>
                    <a:pt x="820282" y="428991"/>
                  </a:lnTo>
                  <a:cubicBezTo>
                    <a:pt x="821416" y="429716"/>
                    <a:pt x="822097" y="430970"/>
                    <a:pt x="822097" y="432314"/>
                  </a:cubicBezTo>
                  <a:cubicBezTo>
                    <a:pt x="822067" y="433658"/>
                    <a:pt x="821235" y="434851"/>
                    <a:pt x="819979" y="435334"/>
                  </a:cubicBezTo>
                  <a:lnTo>
                    <a:pt x="5900" y="800070"/>
                  </a:lnTo>
                  <a:close/>
                  <a:moveTo>
                    <a:pt x="6506" y="8828"/>
                  </a:moveTo>
                  <a:lnTo>
                    <a:pt x="6506" y="791311"/>
                  </a:lnTo>
                  <a:lnTo>
                    <a:pt x="808937" y="4318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1" name="Google Shape;941;p20"/>
            <p:cNvSpPr/>
            <p:nvPr/>
          </p:nvSpPr>
          <p:spPr>
            <a:xfrm>
              <a:off x="9253725" y="825732"/>
              <a:ext cx="821842" cy="1617733"/>
            </a:xfrm>
            <a:custGeom>
              <a:rect b="b" l="l" r="r" t="t"/>
              <a:pathLst>
                <a:path extrusionOk="0" h="1617733" w="821842">
                  <a:moveTo>
                    <a:pt x="818220" y="1617679"/>
                  </a:moveTo>
                  <a:lnTo>
                    <a:pt x="816707" y="1617679"/>
                  </a:lnTo>
                  <a:lnTo>
                    <a:pt x="1872" y="1188454"/>
                  </a:lnTo>
                  <a:cubicBezTo>
                    <a:pt x="314" y="1187593"/>
                    <a:pt x="-381" y="1185750"/>
                    <a:pt x="208" y="1184074"/>
                  </a:cubicBezTo>
                  <a:lnTo>
                    <a:pt x="426458" y="2420"/>
                  </a:lnTo>
                  <a:cubicBezTo>
                    <a:pt x="426942" y="921"/>
                    <a:pt x="428364" y="-70"/>
                    <a:pt x="429937" y="4"/>
                  </a:cubicBezTo>
                  <a:cubicBezTo>
                    <a:pt x="431495" y="172"/>
                    <a:pt x="432796" y="1238"/>
                    <a:pt x="433265" y="2722"/>
                  </a:cubicBezTo>
                  <a:lnTo>
                    <a:pt x="821699" y="1613601"/>
                  </a:lnTo>
                  <a:cubicBezTo>
                    <a:pt x="822107" y="1614946"/>
                    <a:pt x="821623" y="1616396"/>
                    <a:pt x="820489" y="1617226"/>
                  </a:cubicBezTo>
                  <a:cubicBezTo>
                    <a:pt x="819824" y="1617664"/>
                    <a:pt x="819007" y="1617830"/>
                    <a:pt x="818220" y="1617679"/>
                  </a:cubicBezTo>
                  <a:close/>
                  <a:moveTo>
                    <a:pt x="7922" y="1183319"/>
                  </a:moveTo>
                  <a:lnTo>
                    <a:pt x="813077" y="1607107"/>
                  </a:lnTo>
                  <a:lnTo>
                    <a:pt x="429029" y="15560"/>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2" name="Google Shape;942;p20"/>
            <p:cNvSpPr/>
            <p:nvPr/>
          </p:nvSpPr>
          <p:spPr>
            <a:xfrm>
              <a:off x="11365282" y="5202526"/>
              <a:ext cx="792986" cy="1189241"/>
            </a:xfrm>
            <a:custGeom>
              <a:rect b="b" l="l" r="r" t="t"/>
              <a:pathLst>
                <a:path extrusionOk="0" h="1189241" w="792986">
                  <a:moveTo>
                    <a:pt x="791777" y="649467"/>
                  </a:moveTo>
                  <a:lnTo>
                    <a:pt x="9916" y="1177012"/>
                  </a:lnTo>
                  <a:lnTo>
                    <a:pt x="370367" y="11065"/>
                  </a:lnTo>
                  <a:lnTo>
                    <a:pt x="792986" y="554016"/>
                  </a:lnTo>
                  <a:lnTo>
                    <a:pt x="792986" y="542538"/>
                  </a:lnTo>
                  <a:lnTo>
                    <a:pt x="371880" y="1400"/>
                  </a:lnTo>
                  <a:cubicBezTo>
                    <a:pt x="371048" y="372"/>
                    <a:pt x="369717" y="-156"/>
                    <a:pt x="368401" y="40"/>
                  </a:cubicBezTo>
                  <a:cubicBezTo>
                    <a:pt x="367115" y="267"/>
                    <a:pt x="366057" y="1203"/>
                    <a:pt x="365678" y="2457"/>
                  </a:cubicBezTo>
                  <a:lnTo>
                    <a:pt x="84" y="1184564"/>
                  </a:lnTo>
                  <a:cubicBezTo>
                    <a:pt x="-219" y="1185983"/>
                    <a:pt x="311" y="1187448"/>
                    <a:pt x="1445" y="1188339"/>
                  </a:cubicBezTo>
                  <a:cubicBezTo>
                    <a:pt x="2051" y="1188808"/>
                    <a:pt x="2791" y="1189079"/>
                    <a:pt x="3563" y="1189094"/>
                  </a:cubicBezTo>
                  <a:cubicBezTo>
                    <a:pt x="4198" y="1189291"/>
                    <a:pt x="4894" y="1189291"/>
                    <a:pt x="5529" y="1189094"/>
                  </a:cubicBezTo>
                  <a:lnTo>
                    <a:pt x="792079" y="658679"/>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3" name="Google Shape;943;p20"/>
            <p:cNvSpPr/>
            <p:nvPr/>
          </p:nvSpPr>
          <p:spPr>
            <a:xfrm>
              <a:off x="11364689" y="5852596"/>
              <a:ext cx="792369" cy="734455"/>
            </a:xfrm>
            <a:custGeom>
              <a:rect b="b" l="l" r="r" t="t"/>
              <a:pathLst>
                <a:path extrusionOk="0" h="734455" w="792369">
                  <a:moveTo>
                    <a:pt x="788739" y="726602"/>
                  </a:moveTo>
                  <a:lnTo>
                    <a:pt x="12172" y="533889"/>
                  </a:lnTo>
                  <a:lnTo>
                    <a:pt x="792370" y="8609"/>
                  </a:lnTo>
                  <a:lnTo>
                    <a:pt x="792370" y="0"/>
                  </a:lnTo>
                  <a:lnTo>
                    <a:pt x="1585" y="533134"/>
                  </a:lnTo>
                  <a:cubicBezTo>
                    <a:pt x="374" y="533919"/>
                    <a:pt x="-216" y="535354"/>
                    <a:pt x="72" y="536758"/>
                  </a:cubicBezTo>
                  <a:cubicBezTo>
                    <a:pt x="253" y="538133"/>
                    <a:pt x="1282" y="539220"/>
                    <a:pt x="2643" y="539477"/>
                  </a:cubicBezTo>
                  <a:lnTo>
                    <a:pt x="789193" y="734456"/>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4" name="Google Shape;944;p20"/>
            <p:cNvSpPr/>
            <p:nvPr/>
          </p:nvSpPr>
          <p:spPr>
            <a:xfrm>
              <a:off x="11730072" y="5202481"/>
              <a:ext cx="429557" cy="554060"/>
            </a:xfrm>
            <a:custGeom>
              <a:rect b="b" l="l" r="r" t="t"/>
              <a:pathLst>
                <a:path extrusionOk="0" h="554060" w="429557">
                  <a:moveTo>
                    <a:pt x="427592" y="542583"/>
                  </a:moveTo>
                  <a:lnTo>
                    <a:pt x="14048" y="11261"/>
                  </a:lnTo>
                  <a:lnTo>
                    <a:pt x="429558" y="165764"/>
                  </a:lnTo>
                  <a:lnTo>
                    <a:pt x="429558" y="158213"/>
                  </a:lnTo>
                  <a:lnTo>
                    <a:pt x="4821" y="236"/>
                  </a:lnTo>
                  <a:cubicBezTo>
                    <a:pt x="3339" y="-338"/>
                    <a:pt x="1660" y="161"/>
                    <a:pt x="737" y="1445"/>
                  </a:cubicBezTo>
                  <a:cubicBezTo>
                    <a:pt x="-246" y="2743"/>
                    <a:pt x="-246" y="4525"/>
                    <a:pt x="737" y="5824"/>
                  </a:cubicBezTo>
                  <a:lnTo>
                    <a:pt x="427441" y="554061"/>
                  </a:ln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5" name="Google Shape;945;p20"/>
            <p:cNvSpPr/>
            <p:nvPr/>
          </p:nvSpPr>
          <p:spPr>
            <a:xfrm>
              <a:off x="11525701" y="257110"/>
              <a:ext cx="74117" cy="74004"/>
            </a:xfrm>
            <a:custGeom>
              <a:rect b="b" l="l" r="r" t="t"/>
              <a:pathLst>
                <a:path extrusionOk="0" h="74004" w="74117">
                  <a:moveTo>
                    <a:pt x="37210" y="0"/>
                  </a:moveTo>
                  <a:cubicBezTo>
                    <a:pt x="16745" y="-83"/>
                    <a:pt x="91" y="16416"/>
                    <a:pt x="0" y="36851"/>
                  </a:cubicBezTo>
                  <a:cubicBezTo>
                    <a:pt x="-75" y="57287"/>
                    <a:pt x="16442" y="73921"/>
                    <a:pt x="36908" y="74004"/>
                  </a:cubicBezTo>
                  <a:cubicBezTo>
                    <a:pt x="57373" y="74087"/>
                    <a:pt x="74026" y="57589"/>
                    <a:pt x="74117" y="37154"/>
                  </a:cubicBezTo>
                  <a:cubicBezTo>
                    <a:pt x="74208" y="16718"/>
                    <a:pt x="57675" y="84"/>
                    <a:pt x="37210" y="0"/>
                  </a:cubicBezTo>
                  <a:cubicBezTo>
                    <a:pt x="37210" y="0"/>
                    <a:pt x="37210" y="0"/>
                    <a:pt x="37210"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6" name="Google Shape;946;p20"/>
            <p:cNvSpPr/>
            <p:nvPr/>
          </p:nvSpPr>
          <p:spPr>
            <a:xfrm>
              <a:off x="11511178" y="242911"/>
              <a:ext cx="102556" cy="102397"/>
            </a:xfrm>
            <a:custGeom>
              <a:rect b="b" l="l" r="r" t="t"/>
              <a:pathLst>
                <a:path extrusionOk="0" h="102397" w="102556">
                  <a:moveTo>
                    <a:pt x="51733" y="14199"/>
                  </a:moveTo>
                  <a:cubicBezTo>
                    <a:pt x="72198" y="13866"/>
                    <a:pt x="89064" y="30160"/>
                    <a:pt x="89396" y="50593"/>
                  </a:cubicBezTo>
                  <a:cubicBezTo>
                    <a:pt x="89729" y="71026"/>
                    <a:pt x="73408" y="87860"/>
                    <a:pt x="52943" y="88193"/>
                  </a:cubicBezTo>
                  <a:cubicBezTo>
                    <a:pt x="32477" y="88526"/>
                    <a:pt x="15612" y="72232"/>
                    <a:pt x="15279" y="51799"/>
                  </a:cubicBezTo>
                  <a:cubicBezTo>
                    <a:pt x="15279" y="51499"/>
                    <a:pt x="15279" y="51199"/>
                    <a:pt x="15279" y="50899"/>
                  </a:cubicBezTo>
                  <a:cubicBezTo>
                    <a:pt x="15521" y="30848"/>
                    <a:pt x="31661" y="14605"/>
                    <a:pt x="51733" y="14199"/>
                  </a:cubicBezTo>
                  <a:moveTo>
                    <a:pt x="51733" y="2"/>
                  </a:moveTo>
                  <a:cubicBezTo>
                    <a:pt x="23417" y="-248"/>
                    <a:pt x="259" y="22471"/>
                    <a:pt x="2" y="50746"/>
                  </a:cubicBezTo>
                  <a:cubicBezTo>
                    <a:pt x="-240" y="79021"/>
                    <a:pt x="22509" y="102146"/>
                    <a:pt x="50825" y="102396"/>
                  </a:cubicBezTo>
                  <a:cubicBezTo>
                    <a:pt x="79141" y="102646"/>
                    <a:pt x="102299" y="79927"/>
                    <a:pt x="102556" y="51652"/>
                  </a:cubicBezTo>
                  <a:cubicBezTo>
                    <a:pt x="102556" y="51552"/>
                    <a:pt x="102556" y="51452"/>
                    <a:pt x="102556" y="51352"/>
                  </a:cubicBezTo>
                  <a:cubicBezTo>
                    <a:pt x="102647" y="23251"/>
                    <a:pt x="80034" y="333"/>
                    <a:pt x="51884"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7" name="Google Shape;947;p20"/>
            <p:cNvSpPr/>
            <p:nvPr/>
          </p:nvSpPr>
          <p:spPr>
            <a:xfrm>
              <a:off x="5732964" y="6291034"/>
              <a:ext cx="42911" cy="45308"/>
            </a:xfrm>
            <a:custGeom>
              <a:rect b="b" l="l" r="r" t="t"/>
              <a:pathLst>
                <a:path extrusionOk="0" h="45308" w="42911">
                  <a:moveTo>
                    <a:pt x="20218" y="0"/>
                  </a:moveTo>
                  <a:cubicBezTo>
                    <a:pt x="7688" y="1450"/>
                    <a:pt x="-1296" y="12762"/>
                    <a:pt x="153" y="25267"/>
                  </a:cubicBezTo>
                  <a:cubicBezTo>
                    <a:pt x="1373" y="35794"/>
                    <a:pt x="9683" y="44086"/>
                    <a:pt x="20218" y="45309"/>
                  </a:cubicBezTo>
                  <a:cubicBezTo>
                    <a:pt x="32452" y="45158"/>
                    <a:pt x="42424" y="35462"/>
                    <a:pt x="42907" y="23259"/>
                  </a:cubicBezTo>
                  <a:cubicBezTo>
                    <a:pt x="43158" y="10663"/>
                    <a:pt x="33137" y="257"/>
                    <a:pt x="20525" y="0"/>
                  </a:cubicBezTo>
                  <a:cubicBezTo>
                    <a:pt x="20424" y="0"/>
                    <a:pt x="20321" y="0"/>
                    <a:pt x="20218"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8" name="Google Shape;948;p20"/>
            <p:cNvSpPr/>
            <p:nvPr/>
          </p:nvSpPr>
          <p:spPr>
            <a:xfrm>
              <a:off x="5715974" y="6276986"/>
              <a:ext cx="74115" cy="74009"/>
            </a:xfrm>
            <a:custGeom>
              <a:rect b="b" l="l" r="r" t="t"/>
              <a:pathLst>
                <a:path extrusionOk="0" h="74009" w="74115">
                  <a:moveTo>
                    <a:pt x="37208" y="14049"/>
                  </a:moveTo>
                  <a:cubicBezTo>
                    <a:pt x="49763" y="14124"/>
                    <a:pt x="59897" y="24319"/>
                    <a:pt x="59897" y="36854"/>
                  </a:cubicBezTo>
                  <a:cubicBezTo>
                    <a:pt x="61346" y="49359"/>
                    <a:pt x="52363" y="60687"/>
                    <a:pt x="39833" y="62121"/>
                  </a:cubicBezTo>
                  <a:cubicBezTo>
                    <a:pt x="27302" y="63571"/>
                    <a:pt x="15968" y="54600"/>
                    <a:pt x="14519" y="42095"/>
                  </a:cubicBezTo>
                  <a:cubicBezTo>
                    <a:pt x="14318" y="40358"/>
                    <a:pt x="14318" y="38591"/>
                    <a:pt x="14519" y="36854"/>
                  </a:cubicBezTo>
                  <a:cubicBezTo>
                    <a:pt x="14518" y="24349"/>
                    <a:pt x="24675" y="14200"/>
                    <a:pt x="37207" y="14200"/>
                  </a:cubicBezTo>
                  <a:cubicBezTo>
                    <a:pt x="37308" y="14200"/>
                    <a:pt x="37409" y="14200"/>
                    <a:pt x="37511" y="14200"/>
                  </a:cubicBezTo>
                  <a:moveTo>
                    <a:pt x="37511" y="3"/>
                  </a:moveTo>
                  <a:cubicBezTo>
                    <a:pt x="17045" y="-254"/>
                    <a:pt x="252" y="16118"/>
                    <a:pt x="3" y="36552"/>
                  </a:cubicBezTo>
                  <a:cubicBezTo>
                    <a:pt x="-248" y="56987"/>
                    <a:pt x="16141" y="73751"/>
                    <a:pt x="36606" y="74007"/>
                  </a:cubicBezTo>
                  <a:cubicBezTo>
                    <a:pt x="57072" y="74249"/>
                    <a:pt x="73864" y="57893"/>
                    <a:pt x="74114" y="37458"/>
                  </a:cubicBezTo>
                  <a:cubicBezTo>
                    <a:pt x="74114" y="37413"/>
                    <a:pt x="74115" y="37352"/>
                    <a:pt x="74115" y="37307"/>
                  </a:cubicBezTo>
                  <a:cubicBezTo>
                    <a:pt x="74199" y="16873"/>
                    <a:pt x="57675" y="244"/>
                    <a:pt x="37208" y="154"/>
                  </a:cubicBezTo>
                  <a:cubicBezTo>
                    <a:pt x="37208" y="154"/>
                    <a:pt x="37208" y="154"/>
                    <a:pt x="37208" y="154"/>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49" name="Google Shape;949;p20"/>
            <p:cNvSpPr/>
            <p:nvPr/>
          </p:nvSpPr>
          <p:spPr>
            <a:xfrm>
              <a:off x="6149484" y="6554882"/>
              <a:ext cx="63226" cy="63130"/>
            </a:xfrm>
            <a:custGeom>
              <a:rect b="b" l="l" r="r" t="t"/>
              <a:pathLst>
                <a:path extrusionOk="0" h="63130" w="63226">
                  <a:moveTo>
                    <a:pt x="31763" y="0"/>
                  </a:moveTo>
                  <a:cubicBezTo>
                    <a:pt x="14303" y="-75"/>
                    <a:pt x="84" y="13986"/>
                    <a:pt x="0" y="31415"/>
                  </a:cubicBezTo>
                  <a:cubicBezTo>
                    <a:pt x="-83" y="48843"/>
                    <a:pt x="14004" y="63040"/>
                    <a:pt x="31464" y="63130"/>
                  </a:cubicBezTo>
                  <a:cubicBezTo>
                    <a:pt x="48924" y="63206"/>
                    <a:pt x="63144" y="49145"/>
                    <a:pt x="63227" y="31717"/>
                  </a:cubicBezTo>
                  <a:cubicBezTo>
                    <a:pt x="63227" y="31565"/>
                    <a:pt x="63227" y="31415"/>
                    <a:pt x="63225" y="31263"/>
                  </a:cubicBezTo>
                  <a:cubicBezTo>
                    <a:pt x="63061" y="14001"/>
                    <a:pt x="49046" y="76"/>
                    <a:pt x="31763"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0" name="Google Shape;950;p20"/>
            <p:cNvSpPr/>
            <p:nvPr/>
          </p:nvSpPr>
          <p:spPr>
            <a:xfrm>
              <a:off x="6135875" y="6540686"/>
              <a:ext cx="90756" cy="90617"/>
            </a:xfrm>
            <a:custGeom>
              <a:rect b="b" l="l" r="r" t="t"/>
              <a:pathLst>
                <a:path extrusionOk="0" h="90617" w="90756">
                  <a:moveTo>
                    <a:pt x="45372" y="14197"/>
                  </a:moveTo>
                  <a:cubicBezTo>
                    <a:pt x="62832" y="14197"/>
                    <a:pt x="76985" y="28333"/>
                    <a:pt x="76985" y="45762"/>
                  </a:cubicBezTo>
                  <a:cubicBezTo>
                    <a:pt x="76985" y="63191"/>
                    <a:pt x="62832" y="77327"/>
                    <a:pt x="45372" y="77327"/>
                  </a:cubicBezTo>
                  <a:cubicBezTo>
                    <a:pt x="27912" y="77327"/>
                    <a:pt x="13759" y="63191"/>
                    <a:pt x="13759" y="45762"/>
                  </a:cubicBezTo>
                  <a:cubicBezTo>
                    <a:pt x="13759" y="28333"/>
                    <a:pt x="27912" y="14197"/>
                    <a:pt x="45372" y="14197"/>
                  </a:cubicBezTo>
                  <a:moveTo>
                    <a:pt x="45372" y="0"/>
                  </a:moveTo>
                  <a:cubicBezTo>
                    <a:pt x="20310" y="0"/>
                    <a:pt x="-3" y="20299"/>
                    <a:pt x="0" y="45309"/>
                  </a:cubicBezTo>
                  <a:cubicBezTo>
                    <a:pt x="3" y="70335"/>
                    <a:pt x="20323" y="90618"/>
                    <a:pt x="45384" y="90618"/>
                  </a:cubicBezTo>
                  <a:cubicBezTo>
                    <a:pt x="70148" y="90618"/>
                    <a:pt x="90337" y="70788"/>
                    <a:pt x="90750" y="46064"/>
                  </a:cubicBezTo>
                  <a:cubicBezTo>
                    <a:pt x="91167" y="21038"/>
                    <a:pt x="71192" y="423"/>
                    <a:pt x="46134" y="0"/>
                  </a:cubicBezTo>
                  <a:cubicBezTo>
                    <a:pt x="45880" y="0"/>
                    <a:pt x="45626" y="0"/>
                    <a:pt x="45372"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1" name="Google Shape;951;p20"/>
            <p:cNvSpPr/>
            <p:nvPr/>
          </p:nvSpPr>
          <p:spPr>
            <a:xfrm>
              <a:off x="11984471" y="2812375"/>
              <a:ext cx="54757" cy="54673"/>
            </a:xfrm>
            <a:custGeom>
              <a:rect b="b" l="l" r="r" t="t"/>
              <a:pathLst>
                <a:path extrusionOk="0" h="54673" w="54757">
                  <a:moveTo>
                    <a:pt x="27530" y="1"/>
                  </a:moveTo>
                  <a:cubicBezTo>
                    <a:pt x="12404" y="-90"/>
                    <a:pt x="91" y="12083"/>
                    <a:pt x="0" y="27186"/>
                  </a:cubicBezTo>
                  <a:cubicBezTo>
                    <a:pt x="-75" y="42289"/>
                    <a:pt x="12101" y="54582"/>
                    <a:pt x="27227" y="54673"/>
                  </a:cubicBezTo>
                  <a:cubicBezTo>
                    <a:pt x="42353" y="54749"/>
                    <a:pt x="54666" y="42591"/>
                    <a:pt x="54756" y="27488"/>
                  </a:cubicBezTo>
                  <a:cubicBezTo>
                    <a:pt x="54923" y="12475"/>
                    <a:pt x="42868" y="167"/>
                    <a:pt x="27832" y="1"/>
                  </a:cubicBezTo>
                  <a:cubicBezTo>
                    <a:pt x="27726" y="1"/>
                    <a:pt x="27635" y="1"/>
                    <a:pt x="2753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2" name="Google Shape;952;p20"/>
            <p:cNvSpPr/>
            <p:nvPr/>
          </p:nvSpPr>
          <p:spPr>
            <a:xfrm>
              <a:off x="11970100" y="2798178"/>
              <a:ext cx="83194" cy="83068"/>
            </a:xfrm>
            <a:custGeom>
              <a:rect b="b" l="l" r="r" t="t"/>
              <a:pathLst>
                <a:path extrusionOk="0" h="83068" w="83194">
                  <a:moveTo>
                    <a:pt x="41900" y="14198"/>
                  </a:moveTo>
                  <a:cubicBezTo>
                    <a:pt x="57026" y="14288"/>
                    <a:pt x="69203" y="26582"/>
                    <a:pt x="69127" y="41685"/>
                  </a:cubicBezTo>
                  <a:cubicBezTo>
                    <a:pt x="69036" y="56788"/>
                    <a:pt x="56723" y="68946"/>
                    <a:pt x="41597" y="68870"/>
                  </a:cubicBezTo>
                  <a:cubicBezTo>
                    <a:pt x="26472" y="68780"/>
                    <a:pt x="14295" y="56486"/>
                    <a:pt x="14371" y="41383"/>
                  </a:cubicBezTo>
                  <a:cubicBezTo>
                    <a:pt x="14371" y="26371"/>
                    <a:pt x="26562" y="14198"/>
                    <a:pt x="41597" y="14198"/>
                  </a:cubicBezTo>
                  <a:cubicBezTo>
                    <a:pt x="41704" y="14198"/>
                    <a:pt x="41794" y="14198"/>
                    <a:pt x="41900" y="14198"/>
                  </a:cubicBezTo>
                  <a:moveTo>
                    <a:pt x="41900" y="1"/>
                  </a:moveTo>
                  <a:cubicBezTo>
                    <a:pt x="18924" y="-165"/>
                    <a:pt x="168" y="18291"/>
                    <a:pt x="1" y="41232"/>
                  </a:cubicBezTo>
                  <a:cubicBezTo>
                    <a:pt x="-165" y="64173"/>
                    <a:pt x="18319" y="82901"/>
                    <a:pt x="41295" y="83067"/>
                  </a:cubicBezTo>
                  <a:cubicBezTo>
                    <a:pt x="64272" y="83233"/>
                    <a:pt x="83028" y="64778"/>
                    <a:pt x="83194" y="41836"/>
                  </a:cubicBezTo>
                  <a:cubicBezTo>
                    <a:pt x="83285" y="18925"/>
                    <a:pt x="64831" y="243"/>
                    <a:pt x="4190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3" name="Google Shape;953;p20"/>
            <p:cNvSpPr/>
            <p:nvPr/>
          </p:nvSpPr>
          <p:spPr>
            <a:xfrm>
              <a:off x="10145458" y="3486118"/>
              <a:ext cx="94083" cy="93940"/>
            </a:xfrm>
            <a:custGeom>
              <a:rect b="b" l="l" r="r" t="t"/>
              <a:pathLst>
                <a:path extrusionOk="0" h="93940" w="94083">
                  <a:moveTo>
                    <a:pt x="94084" y="46970"/>
                  </a:moveTo>
                  <a:cubicBezTo>
                    <a:pt x="94084" y="72911"/>
                    <a:pt x="73022" y="93940"/>
                    <a:pt x="47042" y="93940"/>
                  </a:cubicBezTo>
                  <a:cubicBezTo>
                    <a:pt x="21062" y="93940"/>
                    <a:pt x="1" y="72911"/>
                    <a:pt x="1" y="46970"/>
                  </a:cubicBezTo>
                  <a:cubicBezTo>
                    <a:pt x="1" y="21029"/>
                    <a:pt x="21062" y="0"/>
                    <a:pt x="47042" y="0"/>
                  </a:cubicBezTo>
                  <a:cubicBezTo>
                    <a:pt x="73022" y="0"/>
                    <a:pt x="94084" y="21029"/>
                    <a:pt x="94084" y="4697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4" name="Google Shape;954;p20"/>
            <p:cNvSpPr/>
            <p:nvPr/>
          </p:nvSpPr>
          <p:spPr>
            <a:xfrm>
              <a:off x="10130630" y="3471916"/>
              <a:ext cx="122525" cy="122328"/>
            </a:xfrm>
            <a:custGeom>
              <a:rect b="b" l="l" r="r" t="t"/>
              <a:pathLst>
                <a:path extrusionOk="0" h="122328" w="122525">
                  <a:moveTo>
                    <a:pt x="62021" y="14202"/>
                  </a:moveTo>
                  <a:cubicBezTo>
                    <a:pt x="88007" y="14292"/>
                    <a:pt x="108987" y="35376"/>
                    <a:pt x="108912" y="61323"/>
                  </a:cubicBezTo>
                  <a:cubicBezTo>
                    <a:pt x="108821" y="87270"/>
                    <a:pt x="87690" y="108233"/>
                    <a:pt x="61718" y="108142"/>
                  </a:cubicBezTo>
                  <a:cubicBezTo>
                    <a:pt x="35732" y="108051"/>
                    <a:pt x="14737" y="86968"/>
                    <a:pt x="14828" y="61021"/>
                  </a:cubicBezTo>
                  <a:cubicBezTo>
                    <a:pt x="14828" y="60975"/>
                    <a:pt x="14828" y="60915"/>
                    <a:pt x="14828" y="60870"/>
                  </a:cubicBezTo>
                  <a:cubicBezTo>
                    <a:pt x="14994" y="34983"/>
                    <a:pt x="36095" y="14111"/>
                    <a:pt x="62021" y="14202"/>
                  </a:cubicBezTo>
                  <a:moveTo>
                    <a:pt x="62021" y="5"/>
                  </a:moveTo>
                  <a:cubicBezTo>
                    <a:pt x="28184" y="-418"/>
                    <a:pt x="428" y="26631"/>
                    <a:pt x="5" y="60417"/>
                  </a:cubicBezTo>
                  <a:cubicBezTo>
                    <a:pt x="-404" y="94187"/>
                    <a:pt x="26687" y="121916"/>
                    <a:pt x="60508" y="122324"/>
                  </a:cubicBezTo>
                  <a:cubicBezTo>
                    <a:pt x="94345" y="122746"/>
                    <a:pt x="122101" y="95697"/>
                    <a:pt x="122525" y="61927"/>
                  </a:cubicBezTo>
                  <a:cubicBezTo>
                    <a:pt x="122525" y="61776"/>
                    <a:pt x="122525" y="61625"/>
                    <a:pt x="122525" y="61474"/>
                  </a:cubicBezTo>
                  <a:cubicBezTo>
                    <a:pt x="122615" y="27900"/>
                    <a:pt x="95646" y="503"/>
                    <a:pt x="62021" y="5"/>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5" name="Google Shape;955;p20"/>
            <p:cNvSpPr/>
            <p:nvPr/>
          </p:nvSpPr>
          <p:spPr>
            <a:xfrm>
              <a:off x="10794661" y="3235258"/>
              <a:ext cx="40237" cy="40324"/>
            </a:xfrm>
            <a:custGeom>
              <a:rect b="b" l="l" r="r" t="t"/>
              <a:pathLst>
                <a:path extrusionOk="0" h="40324" w="40237">
                  <a:moveTo>
                    <a:pt x="40237" y="20087"/>
                  </a:moveTo>
                  <a:cubicBezTo>
                    <a:pt x="40237" y="8986"/>
                    <a:pt x="31237" y="0"/>
                    <a:pt x="20120" y="0"/>
                  </a:cubicBezTo>
                  <a:cubicBezTo>
                    <a:pt x="9002" y="0"/>
                    <a:pt x="2" y="8986"/>
                    <a:pt x="2" y="20087"/>
                  </a:cubicBezTo>
                  <a:cubicBezTo>
                    <a:pt x="-164" y="31097"/>
                    <a:pt x="8639" y="40159"/>
                    <a:pt x="19666" y="40325"/>
                  </a:cubicBezTo>
                  <a:cubicBezTo>
                    <a:pt x="19772" y="40325"/>
                    <a:pt x="19863" y="40325"/>
                    <a:pt x="19969" y="40325"/>
                  </a:cubicBezTo>
                  <a:cubicBezTo>
                    <a:pt x="31162" y="40325"/>
                    <a:pt x="40237" y="31263"/>
                    <a:pt x="40237" y="20087"/>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6" name="Google Shape;956;p20"/>
            <p:cNvSpPr/>
            <p:nvPr/>
          </p:nvSpPr>
          <p:spPr>
            <a:xfrm>
              <a:off x="10781050" y="3220909"/>
              <a:ext cx="68672" cy="68568"/>
            </a:xfrm>
            <a:custGeom>
              <a:rect b="b" l="l" r="r" t="t"/>
              <a:pathLst>
                <a:path extrusionOk="0" h="68568" w="68672">
                  <a:moveTo>
                    <a:pt x="34487" y="14197"/>
                  </a:moveTo>
                  <a:cubicBezTo>
                    <a:pt x="45605" y="14197"/>
                    <a:pt x="54605" y="23183"/>
                    <a:pt x="54605" y="34284"/>
                  </a:cubicBezTo>
                  <a:cubicBezTo>
                    <a:pt x="54605" y="45385"/>
                    <a:pt x="45605" y="54371"/>
                    <a:pt x="34487" y="54371"/>
                  </a:cubicBezTo>
                  <a:cubicBezTo>
                    <a:pt x="23370" y="54371"/>
                    <a:pt x="14370" y="45385"/>
                    <a:pt x="14370" y="34284"/>
                  </a:cubicBezTo>
                  <a:cubicBezTo>
                    <a:pt x="14370" y="23183"/>
                    <a:pt x="23370" y="14197"/>
                    <a:pt x="34487" y="14197"/>
                  </a:cubicBezTo>
                  <a:moveTo>
                    <a:pt x="34487" y="0"/>
                  </a:moveTo>
                  <a:cubicBezTo>
                    <a:pt x="15520" y="-90"/>
                    <a:pt x="91" y="15194"/>
                    <a:pt x="0" y="34133"/>
                  </a:cubicBezTo>
                  <a:cubicBezTo>
                    <a:pt x="-75" y="53072"/>
                    <a:pt x="15217" y="68477"/>
                    <a:pt x="34185" y="68568"/>
                  </a:cubicBezTo>
                  <a:cubicBezTo>
                    <a:pt x="53153" y="68643"/>
                    <a:pt x="68581" y="53374"/>
                    <a:pt x="68672" y="34435"/>
                  </a:cubicBezTo>
                  <a:cubicBezTo>
                    <a:pt x="68763" y="15496"/>
                    <a:pt x="53455" y="91"/>
                    <a:pt x="34487" y="0"/>
                  </a:cubicBezTo>
                  <a:cubicBezTo>
                    <a:pt x="34487" y="0"/>
                    <a:pt x="34487" y="0"/>
                    <a:pt x="34487"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7" name="Google Shape;957;p20"/>
            <p:cNvSpPr/>
            <p:nvPr/>
          </p:nvSpPr>
          <p:spPr>
            <a:xfrm>
              <a:off x="11284441" y="2716037"/>
              <a:ext cx="92871" cy="92726"/>
            </a:xfrm>
            <a:custGeom>
              <a:rect b="b" l="l" r="r" t="t"/>
              <a:pathLst>
                <a:path extrusionOk="0" h="92726" w="92871">
                  <a:moveTo>
                    <a:pt x="45379" y="92714"/>
                  </a:moveTo>
                  <a:cubicBezTo>
                    <a:pt x="71017" y="93303"/>
                    <a:pt x="92285" y="73020"/>
                    <a:pt x="92859" y="47421"/>
                  </a:cubicBezTo>
                  <a:cubicBezTo>
                    <a:pt x="93449" y="21821"/>
                    <a:pt x="73135" y="586"/>
                    <a:pt x="47497" y="13"/>
                  </a:cubicBezTo>
                  <a:cubicBezTo>
                    <a:pt x="21858" y="-577"/>
                    <a:pt x="591" y="19707"/>
                    <a:pt x="16" y="45306"/>
                  </a:cubicBezTo>
                  <a:cubicBezTo>
                    <a:pt x="1" y="45608"/>
                    <a:pt x="1" y="45895"/>
                    <a:pt x="1" y="46197"/>
                  </a:cubicBezTo>
                  <a:cubicBezTo>
                    <a:pt x="-165" y="71495"/>
                    <a:pt x="20058" y="92216"/>
                    <a:pt x="45379" y="92714"/>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8" name="Google Shape;958;p20"/>
            <p:cNvSpPr/>
            <p:nvPr/>
          </p:nvSpPr>
          <p:spPr>
            <a:xfrm>
              <a:off x="11270526" y="2702124"/>
              <a:ext cx="121007" cy="120823"/>
            </a:xfrm>
            <a:custGeom>
              <a:rect b="b" l="l" r="r" t="t"/>
              <a:pathLst>
                <a:path extrusionOk="0" h="120823" w="121007">
                  <a:moveTo>
                    <a:pt x="60504" y="14046"/>
                  </a:moveTo>
                  <a:cubicBezTo>
                    <a:pt x="86142" y="14136"/>
                    <a:pt x="106865" y="34963"/>
                    <a:pt x="106790" y="60563"/>
                  </a:cubicBezTo>
                  <a:cubicBezTo>
                    <a:pt x="106699" y="86177"/>
                    <a:pt x="85840" y="106868"/>
                    <a:pt x="60201" y="106778"/>
                  </a:cubicBezTo>
                  <a:cubicBezTo>
                    <a:pt x="34548" y="106687"/>
                    <a:pt x="13825" y="85860"/>
                    <a:pt x="13916" y="60261"/>
                  </a:cubicBezTo>
                  <a:cubicBezTo>
                    <a:pt x="13916" y="60215"/>
                    <a:pt x="13916" y="60155"/>
                    <a:pt x="13916" y="60110"/>
                  </a:cubicBezTo>
                  <a:cubicBezTo>
                    <a:pt x="13992" y="34586"/>
                    <a:pt x="34790" y="13955"/>
                    <a:pt x="60353" y="14046"/>
                  </a:cubicBezTo>
                  <a:cubicBezTo>
                    <a:pt x="60398" y="14046"/>
                    <a:pt x="60459" y="14046"/>
                    <a:pt x="60504" y="14046"/>
                  </a:cubicBezTo>
                  <a:moveTo>
                    <a:pt x="60504" y="0"/>
                  </a:moveTo>
                  <a:cubicBezTo>
                    <a:pt x="27091" y="0"/>
                    <a:pt x="0" y="27049"/>
                    <a:pt x="0" y="60412"/>
                  </a:cubicBezTo>
                  <a:cubicBezTo>
                    <a:pt x="0" y="93774"/>
                    <a:pt x="27091" y="120823"/>
                    <a:pt x="60504" y="120823"/>
                  </a:cubicBezTo>
                  <a:cubicBezTo>
                    <a:pt x="93917" y="120823"/>
                    <a:pt x="121008" y="93774"/>
                    <a:pt x="121008" y="60412"/>
                  </a:cubicBezTo>
                  <a:cubicBezTo>
                    <a:pt x="121008" y="27049"/>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59" name="Google Shape;959;p20"/>
            <p:cNvSpPr/>
            <p:nvPr/>
          </p:nvSpPr>
          <p:spPr>
            <a:xfrm>
              <a:off x="11299114" y="474592"/>
              <a:ext cx="58084" cy="57995"/>
            </a:xfrm>
            <a:custGeom>
              <a:rect b="b" l="l" r="r" t="t"/>
              <a:pathLst>
                <a:path extrusionOk="0" h="57995" w="58084">
                  <a:moveTo>
                    <a:pt x="58084" y="29149"/>
                  </a:moveTo>
                  <a:cubicBezTo>
                    <a:pt x="58175" y="13134"/>
                    <a:pt x="45227" y="83"/>
                    <a:pt x="29193" y="0"/>
                  </a:cubicBezTo>
                  <a:cubicBezTo>
                    <a:pt x="13160" y="-83"/>
                    <a:pt x="91" y="12832"/>
                    <a:pt x="0" y="28847"/>
                  </a:cubicBezTo>
                  <a:cubicBezTo>
                    <a:pt x="-75" y="44862"/>
                    <a:pt x="12857" y="57913"/>
                    <a:pt x="28891" y="57996"/>
                  </a:cubicBezTo>
                  <a:cubicBezTo>
                    <a:pt x="28936" y="57996"/>
                    <a:pt x="28997" y="57996"/>
                    <a:pt x="29042" y="57996"/>
                  </a:cubicBezTo>
                  <a:cubicBezTo>
                    <a:pt x="45030" y="57996"/>
                    <a:pt x="58008" y="45105"/>
                    <a:pt x="58084" y="2914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0" name="Google Shape;960;p20"/>
            <p:cNvSpPr/>
            <p:nvPr/>
          </p:nvSpPr>
          <p:spPr>
            <a:xfrm>
              <a:off x="11285198" y="460547"/>
              <a:ext cx="86219" cy="86087"/>
            </a:xfrm>
            <a:custGeom>
              <a:rect b="b" l="l" r="r" t="t"/>
              <a:pathLst>
                <a:path extrusionOk="0" h="86087" w="86219">
                  <a:moveTo>
                    <a:pt x="43261" y="14197"/>
                  </a:moveTo>
                  <a:cubicBezTo>
                    <a:pt x="59294" y="14282"/>
                    <a:pt x="72227" y="27332"/>
                    <a:pt x="72151" y="43347"/>
                  </a:cubicBezTo>
                  <a:cubicBezTo>
                    <a:pt x="72060" y="59361"/>
                    <a:pt x="58992" y="72275"/>
                    <a:pt x="42958" y="72191"/>
                  </a:cubicBezTo>
                  <a:cubicBezTo>
                    <a:pt x="26910" y="72108"/>
                    <a:pt x="13977" y="59056"/>
                    <a:pt x="14068" y="43042"/>
                  </a:cubicBezTo>
                  <a:cubicBezTo>
                    <a:pt x="14068" y="42992"/>
                    <a:pt x="14068" y="42942"/>
                    <a:pt x="14068" y="42893"/>
                  </a:cubicBezTo>
                  <a:cubicBezTo>
                    <a:pt x="14234" y="26936"/>
                    <a:pt x="27272" y="14112"/>
                    <a:pt x="43261" y="14197"/>
                  </a:cubicBezTo>
                  <a:moveTo>
                    <a:pt x="43261" y="0"/>
                  </a:moveTo>
                  <a:cubicBezTo>
                    <a:pt x="19452" y="-83"/>
                    <a:pt x="91" y="19122"/>
                    <a:pt x="0" y="42894"/>
                  </a:cubicBezTo>
                  <a:cubicBezTo>
                    <a:pt x="-75" y="66666"/>
                    <a:pt x="19150" y="86004"/>
                    <a:pt x="42958" y="86087"/>
                  </a:cubicBezTo>
                  <a:cubicBezTo>
                    <a:pt x="66706" y="86169"/>
                    <a:pt x="86052" y="67057"/>
                    <a:pt x="86218" y="43346"/>
                  </a:cubicBezTo>
                  <a:cubicBezTo>
                    <a:pt x="86385" y="19574"/>
                    <a:pt x="67220" y="168"/>
                    <a:pt x="43412" y="2"/>
                  </a:cubicBezTo>
                  <a:cubicBezTo>
                    <a:pt x="43366" y="0"/>
                    <a:pt x="43306" y="0"/>
                    <a:pt x="43261"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1" name="Google Shape;961;p20"/>
            <p:cNvSpPr/>
            <p:nvPr/>
          </p:nvSpPr>
          <p:spPr>
            <a:xfrm>
              <a:off x="9183144" y="4635148"/>
              <a:ext cx="83799" cy="83670"/>
            </a:xfrm>
            <a:custGeom>
              <a:rect b="b" l="l" r="r" t="t"/>
              <a:pathLst>
                <a:path extrusionOk="0" h="83670" w="83799">
                  <a:moveTo>
                    <a:pt x="42050" y="0"/>
                  </a:moveTo>
                  <a:cubicBezTo>
                    <a:pt x="18908" y="-90"/>
                    <a:pt x="91" y="18577"/>
                    <a:pt x="0" y="41684"/>
                  </a:cubicBezTo>
                  <a:cubicBezTo>
                    <a:pt x="-90" y="64792"/>
                    <a:pt x="18605" y="83580"/>
                    <a:pt x="41748" y="83670"/>
                  </a:cubicBezTo>
                  <a:cubicBezTo>
                    <a:pt x="64891" y="83761"/>
                    <a:pt x="83708" y="65094"/>
                    <a:pt x="83798" y="41986"/>
                  </a:cubicBezTo>
                  <a:cubicBezTo>
                    <a:pt x="83965" y="18969"/>
                    <a:pt x="65405" y="166"/>
                    <a:pt x="42353" y="0"/>
                  </a:cubicBezTo>
                  <a:cubicBezTo>
                    <a:pt x="42247" y="0"/>
                    <a:pt x="42157" y="0"/>
                    <a:pt x="42050"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2" name="Google Shape;962;p20"/>
            <p:cNvSpPr/>
            <p:nvPr/>
          </p:nvSpPr>
          <p:spPr>
            <a:xfrm>
              <a:off x="9168621" y="4620950"/>
              <a:ext cx="112236" cy="112067"/>
            </a:xfrm>
            <a:custGeom>
              <a:rect b="b" l="l" r="r" t="t"/>
              <a:pathLst>
                <a:path extrusionOk="0" h="112067" w="112236">
                  <a:moveTo>
                    <a:pt x="56573" y="14199"/>
                  </a:moveTo>
                  <a:cubicBezTo>
                    <a:pt x="79716" y="14289"/>
                    <a:pt x="98396" y="33077"/>
                    <a:pt x="98320" y="56185"/>
                  </a:cubicBezTo>
                  <a:cubicBezTo>
                    <a:pt x="98230" y="79292"/>
                    <a:pt x="79413" y="97959"/>
                    <a:pt x="56270" y="97869"/>
                  </a:cubicBezTo>
                  <a:cubicBezTo>
                    <a:pt x="33128" y="97778"/>
                    <a:pt x="14432" y="78990"/>
                    <a:pt x="14523" y="55883"/>
                  </a:cubicBezTo>
                  <a:cubicBezTo>
                    <a:pt x="14523" y="55837"/>
                    <a:pt x="14523" y="55777"/>
                    <a:pt x="14523" y="55732"/>
                  </a:cubicBezTo>
                  <a:cubicBezTo>
                    <a:pt x="14689" y="32685"/>
                    <a:pt x="33491" y="14108"/>
                    <a:pt x="56573" y="14199"/>
                  </a:cubicBezTo>
                  <a:moveTo>
                    <a:pt x="56573" y="2"/>
                  </a:moveTo>
                  <a:cubicBezTo>
                    <a:pt x="25580" y="-255"/>
                    <a:pt x="259" y="24635"/>
                    <a:pt x="2" y="55581"/>
                  </a:cubicBezTo>
                  <a:cubicBezTo>
                    <a:pt x="-240" y="86527"/>
                    <a:pt x="24672" y="111809"/>
                    <a:pt x="55665" y="112065"/>
                  </a:cubicBezTo>
                  <a:cubicBezTo>
                    <a:pt x="86658" y="112307"/>
                    <a:pt x="111979" y="87433"/>
                    <a:pt x="112237" y="56487"/>
                  </a:cubicBezTo>
                  <a:cubicBezTo>
                    <a:pt x="112237" y="56381"/>
                    <a:pt x="112237" y="56290"/>
                    <a:pt x="112237" y="56185"/>
                  </a:cubicBezTo>
                  <a:cubicBezTo>
                    <a:pt x="112327" y="25360"/>
                    <a:pt x="87445" y="259"/>
                    <a:pt x="56573"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3" name="Google Shape;963;p20"/>
            <p:cNvSpPr/>
            <p:nvPr/>
          </p:nvSpPr>
          <p:spPr>
            <a:xfrm>
              <a:off x="9829476" y="6288315"/>
              <a:ext cx="72000" cy="71890"/>
            </a:xfrm>
            <a:custGeom>
              <a:rect b="b" l="l" r="r" t="t"/>
              <a:pathLst>
                <a:path extrusionOk="0" h="71890" w="72000">
                  <a:moveTo>
                    <a:pt x="36152" y="0"/>
                  </a:moveTo>
                  <a:cubicBezTo>
                    <a:pt x="16276" y="-90"/>
                    <a:pt x="91" y="15949"/>
                    <a:pt x="0" y="35794"/>
                  </a:cubicBezTo>
                  <a:cubicBezTo>
                    <a:pt x="-75" y="55639"/>
                    <a:pt x="15973" y="71800"/>
                    <a:pt x="35849" y="71890"/>
                  </a:cubicBezTo>
                  <a:cubicBezTo>
                    <a:pt x="55724" y="71966"/>
                    <a:pt x="71909" y="55942"/>
                    <a:pt x="72000" y="36097"/>
                  </a:cubicBezTo>
                  <a:cubicBezTo>
                    <a:pt x="72090" y="16251"/>
                    <a:pt x="56027" y="91"/>
                    <a:pt x="36152" y="0"/>
                  </a:cubicBezTo>
                  <a:cubicBezTo>
                    <a:pt x="36152" y="0"/>
                    <a:pt x="36152" y="0"/>
                    <a:pt x="36152"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4" name="Google Shape;964;p20"/>
            <p:cNvSpPr/>
            <p:nvPr/>
          </p:nvSpPr>
          <p:spPr>
            <a:xfrm>
              <a:off x="9814954" y="6274117"/>
              <a:ext cx="100438" cy="100287"/>
            </a:xfrm>
            <a:custGeom>
              <a:rect b="b" l="l" r="r" t="t"/>
              <a:pathLst>
                <a:path extrusionOk="0" h="100287" w="100438">
                  <a:moveTo>
                    <a:pt x="50674" y="14199"/>
                  </a:moveTo>
                  <a:cubicBezTo>
                    <a:pt x="70519" y="12915"/>
                    <a:pt x="87642" y="27928"/>
                    <a:pt x="88927" y="47743"/>
                  </a:cubicBezTo>
                  <a:cubicBezTo>
                    <a:pt x="90213" y="67543"/>
                    <a:pt x="75178" y="84654"/>
                    <a:pt x="55333" y="85938"/>
                  </a:cubicBezTo>
                  <a:cubicBezTo>
                    <a:pt x="53790" y="86043"/>
                    <a:pt x="52232" y="86043"/>
                    <a:pt x="50674" y="85938"/>
                  </a:cubicBezTo>
                  <a:cubicBezTo>
                    <a:pt x="30829" y="87222"/>
                    <a:pt x="13706" y="72209"/>
                    <a:pt x="12420" y="52394"/>
                  </a:cubicBezTo>
                  <a:cubicBezTo>
                    <a:pt x="11135" y="32594"/>
                    <a:pt x="26170" y="15483"/>
                    <a:pt x="46015" y="14199"/>
                  </a:cubicBezTo>
                  <a:cubicBezTo>
                    <a:pt x="47558" y="14093"/>
                    <a:pt x="49116" y="14093"/>
                    <a:pt x="50674" y="14199"/>
                  </a:cubicBezTo>
                  <a:moveTo>
                    <a:pt x="50674" y="2"/>
                  </a:moveTo>
                  <a:cubicBezTo>
                    <a:pt x="22948" y="-255"/>
                    <a:pt x="259" y="21992"/>
                    <a:pt x="2" y="49691"/>
                  </a:cubicBezTo>
                  <a:cubicBezTo>
                    <a:pt x="-240" y="77375"/>
                    <a:pt x="22040" y="100029"/>
                    <a:pt x="49766" y="100286"/>
                  </a:cubicBezTo>
                  <a:cubicBezTo>
                    <a:pt x="77507" y="100527"/>
                    <a:pt x="100181" y="78281"/>
                    <a:pt x="100438" y="50597"/>
                  </a:cubicBezTo>
                  <a:cubicBezTo>
                    <a:pt x="100438" y="50492"/>
                    <a:pt x="100438" y="50401"/>
                    <a:pt x="100438" y="50295"/>
                  </a:cubicBezTo>
                  <a:cubicBezTo>
                    <a:pt x="100529" y="22717"/>
                    <a:pt x="78294" y="259"/>
                    <a:pt x="50674"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5" name="Google Shape;965;p20"/>
            <p:cNvSpPr/>
            <p:nvPr/>
          </p:nvSpPr>
          <p:spPr>
            <a:xfrm>
              <a:off x="10261625" y="6435116"/>
              <a:ext cx="93177" cy="93034"/>
            </a:xfrm>
            <a:custGeom>
              <a:rect b="b" l="l" r="r" t="t"/>
              <a:pathLst>
                <a:path extrusionOk="0" h="93034" w="93177">
                  <a:moveTo>
                    <a:pt x="46739" y="0"/>
                  </a:moveTo>
                  <a:cubicBezTo>
                    <a:pt x="21010" y="-75"/>
                    <a:pt x="91" y="20676"/>
                    <a:pt x="0" y="46366"/>
                  </a:cubicBezTo>
                  <a:cubicBezTo>
                    <a:pt x="-75" y="72056"/>
                    <a:pt x="20707" y="92944"/>
                    <a:pt x="46437" y="93034"/>
                  </a:cubicBezTo>
                  <a:cubicBezTo>
                    <a:pt x="72106" y="93110"/>
                    <a:pt x="93010" y="72449"/>
                    <a:pt x="93176" y="46819"/>
                  </a:cubicBezTo>
                  <a:cubicBezTo>
                    <a:pt x="93342" y="21129"/>
                    <a:pt x="72620" y="166"/>
                    <a:pt x="46891" y="0"/>
                  </a:cubicBezTo>
                  <a:cubicBezTo>
                    <a:pt x="46845" y="0"/>
                    <a:pt x="46785" y="0"/>
                    <a:pt x="4673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6" name="Google Shape;966;p20"/>
            <p:cNvSpPr/>
            <p:nvPr/>
          </p:nvSpPr>
          <p:spPr>
            <a:xfrm>
              <a:off x="10247860" y="6420920"/>
              <a:ext cx="121007" cy="120823"/>
            </a:xfrm>
            <a:custGeom>
              <a:rect b="b" l="l" r="r" t="t"/>
              <a:pathLst>
                <a:path extrusionOk="0" h="120823" w="121007">
                  <a:moveTo>
                    <a:pt x="60504" y="14197"/>
                  </a:moveTo>
                  <a:cubicBezTo>
                    <a:pt x="86233" y="14363"/>
                    <a:pt x="106955" y="35326"/>
                    <a:pt x="106789" y="61016"/>
                  </a:cubicBezTo>
                  <a:cubicBezTo>
                    <a:pt x="106623" y="86706"/>
                    <a:pt x="85628" y="107397"/>
                    <a:pt x="59899" y="107231"/>
                  </a:cubicBezTo>
                  <a:cubicBezTo>
                    <a:pt x="34170" y="107065"/>
                    <a:pt x="13447" y="86102"/>
                    <a:pt x="13613" y="60412"/>
                  </a:cubicBezTo>
                  <a:cubicBezTo>
                    <a:pt x="13855" y="34752"/>
                    <a:pt x="34805" y="14106"/>
                    <a:pt x="60504" y="14197"/>
                  </a:cubicBezTo>
                  <a:moveTo>
                    <a:pt x="60504" y="0"/>
                  </a:moveTo>
                  <a:cubicBezTo>
                    <a:pt x="27090" y="0"/>
                    <a:pt x="0" y="27050"/>
                    <a:pt x="0" y="60412"/>
                  </a:cubicBezTo>
                  <a:cubicBezTo>
                    <a:pt x="0" y="93774"/>
                    <a:pt x="27090" y="120823"/>
                    <a:pt x="60504" y="120823"/>
                  </a:cubicBezTo>
                  <a:cubicBezTo>
                    <a:pt x="93917" y="120823"/>
                    <a:pt x="121008" y="93774"/>
                    <a:pt x="121008" y="60412"/>
                  </a:cubicBezTo>
                  <a:cubicBezTo>
                    <a:pt x="121008" y="27050"/>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7" name="Google Shape;967;p20"/>
            <p:cNvSpPr/>
            <p:nvPr/>
          </p:nvSpPr>
          <p:spPr>
            <a:xfrm>
              <a:off x="10491993" y="5542684"/>
              <a:ext cx="52336" cy="52256"/>
            </a:xfrm>
            <a:custGeom>
              <a:rect b="b" l="l" r="r" t="t"/>
              <a:pathLst>
                <a:path extrusionOk="0" h="52256" w="52336">
                  <a:moveTo>
                    <a:pt x="26320" y="1"/>
                  </a:moveTo>
                  <a:cubicBezTo>
                    <a:pt x="11874" y="-90"/>
                    <a:pt x="91" y="11554"/>
                    <a:pt x="0" y="25978"/>
                  </a:cubicBezTo>
                  <a:cubicBezTo>
                    <a:pt x="-75" y="40401"/>
                    <a:pt x="11572" y="52166"/>
                    <a:pt x="26017" y="52257"/>
                  </a:cubicBezTo>
                  <a:cubicBezTo>
                    <a:pt x="40463" y="52332"/>
                    <a:pt x="52246" y="40703"/>
                    <a:pt x="52337" y="26279"/>
                  </a:cubicBezTo>
                  <a:cubicBezTo>
                    <a:pt x="52337" y="26234"/>
                    <a:pt x="52337" y="26174"/>
                    <a:pt x="52337" y="26129"/>
                  </a:cubicBezTo>
                  <a:cubicBezTo>
                    <a:pt x="52337" y="11750"/>
                    <a:pt x="40720" y="76"/>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8" name="Google Shape;968;p20"/>
            <p:cNvSpPr/>
            <p:nvPr/>
          </p:nvSpPr>
          <p:spPr>
            <a:xfrm>
              <a:off x="10477622" y="5528486"/>
              <a:ext cx="80776" cy="80651"/>
            </a:xfrm>
            <a:custGeom>
              <a:rect b="b" l="l" r="r" t="t"/>
              <a:pathLst>
                <a:path extrusionOk="0" h="80651" w="80776">
                  <a:moveTo>
                    <a:pt x="40690" y="14198"/>
                  </a:moveTo>
                  <a:cubicBezTo>
                    <a:pt x="55135" y="14288"/>
                    <a:pt x="66797" y="26054"/>
                    <a:pt x="66707" y="40477"/>
                  </a:cubicBezTo>
                  <a:cubicBezTo>
                    <a:pt x="66616" y="54900"/>
                    <a:pt x="54833" y="66530"/>
                    <a:pt x="40387" y="66454"/>
                  </a:cubicBezTo>
                  <a:cubicBezTo>
                    <a:pt x="25942" y="66364"/>
                    <a:pt x="14280" y="54598"/>
                    <a:pt x="14371" y="40175"/>
                  </a:cubicBezTo>
                  <a:cubicBezTo>
                    <a:pt x="14461" y="25751"/>
                    <a:pt x="26244" y="14122"/>
                    <a:pt x="40690" y="14198"/>
                  </a:cubicBezTo>
                  <a:cubicBezTo>
                    <a:pt x="40690" y="14198"/>
                    <a:pt x="40690" y="14198"/>
                    <a:pt x="40690" y="14198"/>
                  </a:cubicBezTo>
                  <a:moveTo>
                    <a:pt x="40690" y="1"/>
                  </a:moveTo>
                  <a:cubicBezTo>
                    <a:pt x="18379" y="-165"/>
                    <a:pt x="167" y="17747"/>
                    <a:pt x="1" y="40024"/>
                  </a:cubicBezTo>
                  <a:cubicBezTo>
                    <a:pt x="-165" y="62286"/>
                    <a:pt x="17774" y="80485"/>
                    <a:pt x="40085" y="80651"/>
                  </a:cubicBezTo>
                  <a:cubicBezTo>
                    <a:pt x="62396" y="80817"/>
                    <a:pt x="80608" y="62890"/>
                    <a:pt x="80774" y="40628"/>
                  </a:cubicBezTo>
                  <a:cubicBezTo>
                    <a:pt x="80774" y="40583"/>
                    <a:pt x="80774" y="40523"/>
                    <a:pt x="80774" y="40477"/>
                  </a:cubicBezTo>
                  <a:cubicBezTo>
                    <a:pt x="81031" y="18382"/>
                    <a:pt x="63288" y="258"/>
                    <a:pt x="41144" y="1"/>
                  </a:cubicBezTo>
                  <a:cubicBezTo>
                    <a:pt x="40992" y="1"/>
                    <a:pt x="40841" y="1"/>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9" name="Google Shape;969;p20"/>
            <p:cNvSpPr/>
            <p:nvPr/>
          </p:nvSpPr>
          <p:spPr>
            <a:xfrm>
              <a:off x="11347517" y="5066035"/>
              <a:ext cx="101043" cy="100889"/>
            </a:xfrm>
            <a:custGeom>
              <a:rect b="b" l="l" r="r" t="t"/>
              <a:pathLst>
                <a:path extrusionOk="0" h="100889" w="101043">
                  <a:moveTo>
                    <a:pt x="50824" y="1"/>
                  </a:moveTo>
                  <a:cubicBezTo>
                    <a:pt x="22917" y="-165"/>
                    <a:pt x="167" y="22278"/>
                    <a:pt x="1" y="50143"/>
                  </a:cubicBezTo>
                  <a:cubicBezTo>
                    <a:pt x="-166" y="78008"/>
                    <a:pt x="22327" y="100722"/>
                    <a:pt x="50219" y="100888"/>
                  </a:cubicBezTo>
                  <a:cubicBezTo>
                    <a:pt x="78126" y="101054"/>
                    <a:pt x="100876" y="78611"/>
                    <a:pt x="101042" y="50747"/>
                  </a:cubicBezTo>
                  <a:cubicBezTo>
                    <a:pt x="101208" y="22882"/>
                    <a:pt x="78731" y="167"/>
                    <a:pt x="50824" y="1"/>
                  </a:cubicBezTo>
                  <a:cubicBezTo>
                    <a:pt x="50824" y="1"/>
                    <a:pt x="50824" y="1"/>
                    <a:pt x="50824"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0" name="Google Shape;970;p20"/>
            <p:cNvSpPr/>
            <p:nvPr/>
          </p:nvSpPr>
          <p:spPr>
            <a:xfrm>
              <a:off x="11333298" y="5051838"/>
              <a:ext cx="129480" cy="129282"/>
            </a:xfrm>
            <a:custGeom>
              <a:rect b="b" l="l" r="r" t="t"/>
              <a:pathLst>
                <a:path extrusionOk="0" h="129282" w="129480">
                  <a:moveTo>
                    <a:pt x="65042" y="14198"/>
                  </a:moveTo>
                  <a:cubicBezTo>
                    <a:pt x="92950" y="14363"/>
                    <a:pt x="115427" y="37078"/>
                    <a:pt x="115260" y="64943"/>
                  </a:cubicBezTo>
                  <a:cubicBezTo>
                    <a:pt x="115094" y="92808"/>
                    <a:pt x="92344" y="115251"/>
                    <a:pt x="64437" y="115085"/>
                  </a:cubicBezTo>
                  <a:cubicBezTo>
                    <a:pt x="36590" y="114919"/>
                    <a:pt x="14143" y="92295"/>
                    <a:pt x="14219" y="64490"/>
                  </a:cubicBezTo>
                  <a:cubicBezTo>
                    <a:pt x="14385" y="36610"/>
                    <a:pt x="37120" y="14107"/>
                    <a:pt x="65042" y="14198"/>
                  </a:cubicBezTo>
                  <a:moveTo>
                    <a:pt x="65042" y="1"/>
                  </a:moveTo>
                  <a:cubicBezTo>
                    <a:pt x="29284" y="-166"/>
                    <a:pt x="167" y="28636"/>
                    <a:pt x="1" y="64339"/>
                  </a:cubicBezTo>
                  <a:cubicBezTo>
                    <a:pt x="-166" y="100042"/>
                    <a:pt x="28679" y="129116"/>
                    <a:pt x="64437" y="129282"/>
                  </a:cubicBezTo>
                  <a:cubicBezTo>
                    <a:pt x="100134" y="129448"/>
                    <a:pt x="129222" y="100737"/>
                    <a:pt x="129479" y="65094"/>
                  </a:cubicBezTo>
                  <a:cubicBezTo>
                    <a:pt x="129736" y="29391"/>
                    <a:pt x="100951" y="257"/>
                    <a:pt x="65194" y="1"/>
                  </a:cubicBezTo>
                  <a:cubicBezTo>
                    <a:pt x="65148" y="1"/>
                    <a:pt x="65087" y="1"/>
                    <a:pt x="6504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1" name="Google Shape;971;p20"/>
            <p:cNvSpPr/>
            <p:nvPr/>
          </p:nvSpPr>
          <p:spPr>
            <a:xfrm>
              <a:off x="5248127" y="5998943"/>
              <a:ext cx="41748" cy="41685"/>
            </a:xfrm>
            <a:custGeom>
              <a:rect b="b" l="l" r="r" t="t"/>
              <a:pathLst>
                <a:path extrusionOk="0" h="41685" w="41748">
                  <a:moveTo>
                    <a:pt x="21025" y="1"/>
                  </a:moveTo>
                  <a:cubicBezTo>
                    <a:pt x="9497" y="-90"/>
                    <a:pt x="84" y="9183"/>
                    <a:pt x="1" y="20692"/>
                  </a:cubicBezTo>
                  <a:cubicBezTo>
                    <a:pt x="-83" y="32200"/>
                    <a:pt x="9195" y="41594"/>
                    <a:pt x="20723" y="41685"/>
                  </a:cubicBezTo>
                  <a:cubicBezTo>
                    <a:pt x="32251" y="41760"/>
                    <a:pt x="41664" y="32502"/>
                    <a:pt x="41747" y="20994"/>
                  </a:cubicBezTo>
                  <a:cubicBezTo>
                    <a:pt x="41748" y="20948"/>
                    <a:pt x="41748" y="20888"/>
                    <a:pt x="41748" y="20843"/>
                  </a:cubicBezTo>
                  <a:cubicBezTo>
                    <a:pt x="41831" y="9410"/>
                    <a:pt x="32621" y="91"/>
                    <a:pt x="21177" y="1"/>
                  </a:cubicBezTo>
                  <a:cubicBezTo>
                    <a:pt x="21126" y="1"/>
                    <a:pt x="21076" y="1"/>
                    <a:pt x="21025"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2" name="Google Shape;972;p20"/>
            <p:cNvSpPr/>
            <p:nvPr/>
          </p:nvSpPr>
          <p:spPr>
            <a:xfrm>
              <a:off x="5234211" y="5984898"/>
              <a:ext cx="69881" cy="69775"/>
            </a:xfrm>
            <a:custGeom>
              <a:rect b="b" l="l" r="r" t="t"/>
              <a:pathLst>
                <a:path extrusionOk="0" h="69775" w="69881">
                  <a:moveTo>
                    <a:pt x="34941" y="14046"/>
                  </a:moveTo>
                  <a:cubicBezTo>
                    <a:pt x="46427" y="15027"/>
                    <a:pt x="54944" y="25116"/>
                    <a:pt x="53963" y="36579"/>
                  </a:cubicBezTo>
                  <a:cubicBezTo>
                    <a:pt x="53099" y="46698"/>
                    <a:pt x="45067" y="54718"/>
                    <a:pt x="34941" y="55579"/>
                  </a:cubicBezTo>
                  <a:cubicBezTo>
                    <a:pt x="23454" y="56560"/>
                    <a:pt x="13348" y="48058"/>
                    <a:pt x="12367" y="36579"/>
                  </a:cubicBezTo>
                  <a:cubicBezTo>
                    <a:pt x="11387" y="25116"/>
                    <a:pt x="19903" y="15027"/>
                    <a:pt x="31390" y="14046"/>
                  </a:cubicBezTo>
                  <a:cubicBezTo>
                    <a:pt x="32571" y="13940"/>
                    <a:pt x="33759" y="13940"/>
                    <a:pt x="34941" y="14046"/>
                  </a:cubicBezTo>
                  <a:moveTo>
                    <a:pt x="34941" y="0"/>
                  </a:moveTo>
                  <a:cubicBezTo>
                    <a:pt x="15643" y="0"/>
                    <a:pt x="0" y="15616"/>
                    <a:pt x="0" y="34888"/>
                  </a:cubicBezTo>
                  <a:cubicBezTo>
                    <a:pt x="0" y="54159"/>
                    <a:pt x="15644" y="69775"/>
                    <a:pt x="34941" y="69775"/>
                  </a:cubicBezTo>
                  <a:cubicBezTo>
                    <a:pt x="54179" y="69775"/>
                    <a:pt x="69798" y="54250"/>
                    <a:pt x="69882" y="35039"/>
                  </a:cubicBezTo>
                  <a:cubicBezTo>
                    <a:pt x="69965" y="15768"/>
                    <a:pt x="54389" y="91"/>
                    <a:pt x="35092" y="0"/>
                  </a:cubicBezTo>
                  <a:cubicBezTo>
                    <a:pt x="35042" y="0"/>
                    <a:pt x="34991" y="0"/>
                    <a:pt x="34941"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3" name="Google Shape;973;p20"/>
            <p:cNvSpPr/>
            <p:nvPr/>
          </p:nvSpPr>
          <p:spPr>
            <a:xfrm>
              <a:off x="6242053" y="5397695"/>
              <a:ext cx="67159" cy="67057"/>
            </a:xfrm>
            <a:custGeom>
              <a:rect b="b" l="l" r="r" t="t"/>
              <a:pathLst>
                <a:path extrusionOk="0" h="67057" w="67159">
                  <a:moveTo>
                    <a:pt x="33731" y="0"/>
                  </a:moveTo>
                  <a:cubicBezTo>
                    <a:pt x="15185" y="-90"/>
                    <a:pt x="85" y="14862"/>
                    <a:pt x="0" y="33378"/>
                  </a:cubicBezTo>
                  <a:cubicBezTo>
                    <a:pt x="-83" y="51894"/>
                    <a:pt x="14884" y="66967"/>
                    <a:pt x="33429" y="67057"/>
                  </a:cubicBezTo>
                  <a:cubicBezTo>
                    <a:pt x="51975" y="67133"/>
                    <a:pt x="67076" y="52196"/>
                    <a:pt x="67160" y="33680"/>
                  </a:cubicBezTo>
                  <a:cubicBezTo>
                    <a:pt x="67243" y="15164"/>
                    <a:pt x="52277" y="91"/>
                    <a:pt x="33731" y="0"/>
                  </a:cubicBezTo>
                  <a:cubicBezTo>
                    <a:pt x="33731" y="0"/>
                    <a:pt x="33731" y="0"/>
                    <a:pt x="33731"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4" name="Google Shape;974;p20"/>
            <p:cNvSpPr/>
            <p:nvPr/>
          </p:nvSpPr>
          <p:spPr>
            <a:xfrm>
              <a:off x="6227533" y="5383497"/>
              <a:ext cx="95595" cy="95455"/>
            </a:xfrm>
            <a:custGeom>
              <a:rect b="b" l="l" r="r" t="t"/>
              <a:pathLst>
                <a:path extrusionOk="0" h="95455" w="95595">
                  <a:moveTo>
                    <a:pt x="48251" y="14199"/>
                  </a:moveTo>
                  <a:cubicBezTo>
                    <a:pt x="66797" y="14290"/>
                    <a:pt x="81763" y="29362"/>
                    <a:pt x="81679" y="47879"/>
                  </a:cubicBezTo>
                  <a:cubicBezTo>
                    <a:pt x="81595" y="66395"/>
                    <a:pt x="66493" y="81332"/>
                    <a:pt x="47948" y="81256"/>
                  </a:cubicBezTo>
                  <a:cubicBezTo>
                    <a:pt x="29403" y="81165"/>
                    <a:pt x="14437" y="66093"/>
                    <a:pt x="14520" y="47576"/>
                  </a:cubicBezTo>
                  <a:cubicBezTo>
                    <a:pt x="14519" y="29136"/>
                    <a:pt x="29486" y="14199"/>
                    <a:pt x="47947" y="14199"/>
                  </a:cubicBezTo>
                  <a:cubicBezTo>
                    <a:pt x="48048" y="14199"/>
                    <a:pt x="48150" y="14199"/>
                    <a:pt x="48251" y="14199"/>
                  </a:cubicBezTo>
                  <a:moveTo>
                    <a:pt x="48251" y="2"/>
                  </a:moveTo>
                  <a:cubicBezTo>
                    <a:pt x="21855" y="-254"/>
                    <a:pt x="252" y="20920"/>
                    <a:pt x="2" y="47275"/>
                  </a:cubicBezTo>
                  <a:cubicBezTo>
                    <a:pt x="-249" y="73629"/>
                    <a:pt x="20947" y="95196"/>
                    <a:pt x="47343" y="95453"/>
                  </a:cubicBezTo>
                  <a:cubicBezTo>
                    <a:pt x="73741" y="95694"/>
                    <a:pt x="95343" y="74535"/>
                    <a:pt x="95594" y="48181"/>
                  </a:cubicBezTo>
                  <a:cubicBezTo>
                    <a:pt x="95594" y="48075"/>
                    <a:pt x="95595" y="47984"/>
                    <a:pt x="95595" y="47879"/>
                  </a:cubicBezTo>
                  <a:cubicBezTo>
                    <a:pt x="95597" y="21615"/>
                    <a:pt x="74404" y="244"/>
                    <a:pt x="48100"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5" name="Google Shape;975;p20"/>
            <p:cNvSpPr/>
            <p:nvPr/>
          </p:nvSpPr>
          <p:spPr>
            <a:xfrm>
              <a:off x="8222192" y="3288571"/>
              <a:ext cx="40537" cy="40475"/>
            </a:xfrm>
            <a:custGeom>
              <a:rect b="b" l="l" r="r" t="t"/>
              <a:pathLst>
                <a:path extrusionOk="0" h="40475" w="40537">
                  <a:moveTo>
                    <a:pt x="20269" y="0"/>
                  </a:moveTo>
                  <a:cubicBezTo>
                    <a:pt x="9075" y="0"/>
                    <a:pt x="0" y="9062"/>
                    <a:pt x="0" y="20238"/>
                  </a:cubicBezTo>
                  <a:cubicBezTo>
                    <a:pt x="0" y="31414"/>
                    <a:pt x="9075" y="40476"/>
                    <a:pt x="20269" y="40476"/>
                  </a:cubicBezTo>
                  <a:cubicBezTo>
                    <a:pt x="31402" y="40476"/>
                    <a:pt x="40462" y="31505"/>
                    <a:pt x="40537" y="20389"/>
                  </a:cubicBezTo>
                  <a:cubicBezTo>
                    <a:pt x="40537" y="9183"/>
                    <a:pt x="31492" y="75"/>
                    <a:pt x="2026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6" name="Google Shape;976;p20"/>
            <p:cNvSpPr/>
            <p:nvPr/>
          </p:nvSpPr>
          <p:spPr>
            <a:xfrm>
              <a:off x="8207822" y="3274374"/>
              <a:ext cx="68975" cy="68870"/>
            </a:xfrm>
            <a:custGeom>
              <a:rect b="b" l="l" r="r" t="t"/>
              <a:pathLst>
                <a:path extrusionOk="0" h="68870" w="68975">
                  <a:moveTo>
                    <a:pt x="34639" y="14197"/>
                  </a:moveTo>
                  <a:cubicBezTo>
                    <a:pt x="45832" y="14288"/>
                    <a:pt x="54832" y="23410"/>
                    <a:pt x="54756" y="34586"/>
                  </a:cubicBezTo>
                  <a:cubicBezTo>
                    <a:pt x="54665" y="45762"/>
                    <a:pt x="45529" y="54749"/>
                    <a:pt x="34336" y="54673"/>
                  </a:cubicBezTo>
                  <a:cubicBezTo>
                    <a:pt x="23143" y="54582"/>
                    <a:pt x="14128" y="45460"/>
                    <a:pt x="14218" y="34284"/>
                  </a:cubicBezTo>
                  <a:cubicBezTo>
                    <a:pt x="14385" y="23138"/>
                    <a:pt x="23476" y="14197"/>
                    <a:pt x="34639" y="14197"/>
                  </a:cubicBezTo>
                  <a:moveTo>
                    <a:pt x="34639" y="0"/>
                  </a:moveTo>
                  <a:cubicBezTo>
                    <a:pt x="15595" y="-90"/>
                    <a:pt x="91" y="15269"/>
                    <a:pt x="0" y="34284"/>
                  </a:cubicBezTo>
                  <a:cubicBezTo>
                    <a:pt x="-75" y="53299"/>
                    <a:pt x="15292" y="68779"/>
                    <a:pt x="34336" y="68870"/>
                  </a:cubicBezTo>
                  <a:cubicBezTo>
                    <a:pt x="53380" y="68945"/>
                    <a:pt x="68884" y="53601"/>
                    <a:pt x="68975" y="34586"/>
                  </a:cubicBezTo>
                  <a:cubicBezTo>
                    <a:pt x="69065" y="15572"/>
                    <a:pt x="53682" y="91"/>
                    <a:pt x="34639" y="0"/>
                  </a:cubicBezTo>
                  <a:cubicBezTo>
                    <a:pt x="34639" y="0"/>
                    <a:pt x="34639" y="0"/>
                    <a:pt x="34639"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7" name="Google Shape;977;p20"/>
            <p:cNvSpPr/>
            <p:nvPr/>
          </p:nvSpPr>
          <p:spPr>
            <a:xfrm>
              <a:off x="9386140" y="4111823"/>
              <a:ext cx="92565" cy="92432"/>
            </a:xfrm>
            <a:custGeom>
              <a:rect b="b" l="l" r="r" t="t"/>
              <a:pathLst>
                <a:path extrusionOk="0" h="92432" w="92565">
                  <a:moveTo>
                    <a:pt x="47187" y="9"/>
                  </a:moveTo>
                  <a:cubicBezTo>
                    <a:pt x="21624" y="-490"/>
                    <a:pt x="509" y="19794"/>
                    <a:pt x="10" y="45303"/>
                  </a:cubicBezTo>
                  <a:cubicBezTo>
                    <a:pt x="-505" y="70827"/>
                    <a:pt x="19809" y="91925"/>
                    <a:pt x="45372" y="92424"/>
                  </a:cubicBezTo>
                  <a:cubicBezTo>
                    <a:pt x="70935" y="92922"/>
                    <a:pt x="92051" y="72639"/>
                    <a:pt x="92550" y="47115"/>
                  </a:cubicBezTo>
                  <a:cubicBezTo>
                    <a:pt x="92565" y="46873"/>
                    <a:pt x="92565" y="46617"/>
                    <a:pt x="92565" y="46375"/>
                  </a:cubicBezTo>
                  <a:cubicBezTo>
                    <a:pt x="92656" y="21138"/>
                    <a:pt x="72448" y="507"/>
                    <a:pt x="47187" y="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8" name="Google Shape;978;p20"/>
            <p:cNvSpPr/>
            <p:nvPr/>
          </p:nvSpPr>
          <p:spPr>
            <a:xfrm>
              <a:off x="9372824" y="4097635"/>
              <a:ext cx="121007" cy="120823"/>
            </a:xfrm>
            <a:custGeom>
              <a:rect b="b" l="l" r="r" t="t"/>
              <a:pathLst>
                <a:path extrusionOk="0" h="120823" w="121007">
                  <a:moveTo>
                    <a:pt x="60504" y="14197"/>
                  </a:moveTo>
                  <a:cubicBezTo>
                    <a:pt x="86067" y="14363"/>
                    <a:pt x="106653" y="35205"/>
                    <a:pt x="106472" y="60729"/>
                  </a:cubicBezTo>
                  <a:cubicBezTo>
                    <a:pt x="106305" y="86238"/>
                    <a:pt x="85447" y="106793"/>
                    <a:pt x="59884" y="106627"/>
                  </a:cubicBezTo>
                  <a:cubicBezTo>
                    <a:pt x="34321" y="106446"/>
                    <a:pt x="13735" y="85618"/>
                    <a:pt x="13901" y="60095"/>
                  </a:cubicBezTo>
                  <a:cubicBezTo>
                    <a:pt x="13916" y="59899"/>
                    <a:pt x="13916" y="59702"/>
                    <a:pt x="13916" y="59506"/>
                  </a:cubicBezTo>
                  <a:cubicBezTo>
                    <a:pt x="14324" y="34178"/>
                    <a:pt x="35138" y="13940"/>
                    <a:pt x="60504" y="14197"/>
                  </a:cubicBezTo>
                  <a:moveTo>
                    <a:pt x="60504" y="0"/>
                  </a:moveTo>
                  <a:cubicBezTo>
                    <a:pt x="27091" y="0"/>
                    <a:pt x="0" y="27049"/>
                    <a:pt x="0" y="60412"/>
                  </a:cubicBezTo>
                  <a:cubicBezTo>
                    <a:pt x="0" y="93774"/>
                    <a:pt x="27091" y="120824"/>
                    <a:pt x="60504" y="120824"/>
                  </a:cubicBezTo>
                  <a:cubicBezTo>
                    <a:pt x="93917" y="120824"/>
                    <a:pt x="121008" y="93774"/>
                    <a:pt x="121008" y="60412"/>
                  </a:cubicBezTo>
                  <a:cubicBezTo>
                    <a:pt x="121008" y="27049"/>
                    <a:pt x="93917" y="0"/>
                    <a:pt x="6050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9" name="Google Shape;979;p20"/>
            <p:cNvSpPr/>
            <p:nvPr/>
          </p:nvSpPr>
          <p:spPr>
            <a:xfrm>
              <a:off x="8508527" y="4239149"/>
              <a:ext cx="46285" cy="46215"/>
            </a:xfrm>
            <a:custGeom>
              <a:rect b="b" l="l" r="r" t="t"/>
              <a:pathLst>
                <a:path extrusionOk="0" h="46215" w="46285">
                  <a:moveTo>
                    <a:pt x="22992" y="46215"/>
                  </a:moveTo>
                  <a:cubicBezTo>
                    <a:pt x="35773" y="46306"/>
                    <a:pt x="46195" y="36021"/>
                    <a:pt x="46285" y="23259"/>
                  </a:cubicBezTo>
                  <a:cubicBezTo>
                    <a:pt x="46361" y="10497"/>
                    <a:pt x="36076" y="91"/>
                    <a:pt x="23294" y="0"/>
                  </a:cubicBezTo>
                  <a:cubicBezTo>
                    <a:pt x="10513" y="-75"/>
                    <a:pt x="91" y="10195"/>
                    <a:pt x="0" y="22957"/>
                  </a:cubicBezTo>
                  <a:cubicBezTo>
                    <a:pt x="0" y="23002"/>
                    <a:pt x="0" y="23063"/>
                    <a:pt x="0" y="23108"/>
                  </a:cubicBezTo>
                  <a:cubicBezTo>
                    <a:pt x="0" y="35810"/>
                    <a:pt x="10271" y="46140"/>
                    <a:pt x="22992" y="46215"/>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0" name="Google Shape;980;p20"/>
            <p:cNvSpPr/>
            <p:nvPr/>
          </p:nvSpPr>
          <p:spPr>
            <a:xfrm>
              <a:off x="8493853" y="4225103"/>
              <a:ext cx="74723" cy="74610"/>
            </a:xfrm>
            <a:custGeom>
              <a:rect b="b" l="l" r="r" t="t"/>
              <a:pathLst>
                <a:path extrusionOk="0" h="74610" w="74723">
                  <a:moveTo>
                    <a:pt x="37665" y="14198"/>
                  </a:moveTo>
                  <a:cubicBezTo>
                    <a:pt x="50446" y="14198"/>
                    <a:pt x="60808" y="24544"/>
                    <a:pt x="60808" y="37306"/>
                  </a:cubicBezTo>
                  <a:cubicBezTo>
                    <a:pt x="60808" y="50067"/>
                    <a:pt x="50446" y="60413"/>
                    <a:pt x="37665" y="60413"/>
                  </a:cubicBezTo>
                  <a:cubicBezTo>
                    <a:pt x="24884" y="60413"/>
                    <a:pt x="14522" y="50067"/>
                    <a:pt x="14522" y="37306"/>
                  </a:cubicBezTo>
                  <a:cubicBezTo>
                    <a:pt x="14522" y="37260"/>
                    <a:pt x="14522" y="37200"/>
                    <a:pt x="14522" y="37154"/>
                  </a:cubicBezTo>
                  <a:cubicBezTo>
                    <a:pt x="14522" y="24468"/>
                    <a:pt x="24808" y="14198"/>
                    <a:pt x="37514" y="14198"/>
                  </a:cubicBezTo>
                  <a:cubicBezTo>
                    <a:pt x="37559" y="14198"/>
                    <a:pt x="37619" y="14198"/>
                    <a:pt x="37665" y="14198"/>
                  </a:cubicBezTo>
                  <a:moveTo>
                    <a:pt x="37665" y="1"/>
                  </a:moveTo>
                  <a:cubicBezTo>
                    <a:pt x="17033" y="-165"/>
                    <a:pt x="168" y="16403"/>
                    <a:pt x="1" y="37003"/>
                  </a:cubicBezTo>
                  <a:cubicBezTo>
                    <a:pt x="-165" y="57604"/>
                    <a:pt x="16428" y="74443"/>
                    <a:pt x="37060" y="74609"/>
                  </a:cubicBezTo>
                  <a:cubicBezTo>
                    <a:pt x="57692" y="74776"/>
                    <a:pt x="74557" y="58208"/>
                    <a:pt x="74724" y="37607"/>
                  </a:cubicBezTo>
                  <a:cubicBezTo>
                    <a:pt x="74724" y="37562"/>
                    <a:pt x="74724" y="37502"/>
                    <a:pt x="74724" y="37456"/>
                  </a:cubicBezTo>
                  <a:cubicBezTo>
                    <a:pt x="74814" y="16916"/>
                    <a:pt x="58236" y="167"/>
                    <a:pt x="3766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1" name="Google Shape;981;p20"/>
            <p:cNvSpPr/>
            <p:nvPr/>
          </p:nvSpPr>
          <p:spPr>
            <a:xfrm>
              <a:off x="8541803" y="4412078"/>
              <a:ext cx="52336" cy="52257"/>
            </a:xfrm>
            <a:custGeom>
              <a:rect b="b" l="l" r="r" t="t"/>
              <a:pathLst>
                <a:path extrusionOk="0" h="52257" w="52336">
                  <a:moveTo>
                    <a:pt x="26320" y="1"/>
                  </a:moveTo>
                  <a:cubicBezTo>
                    <a:pt x="11874" y="-90"/>
                    <a:pt x="91" y="11554"/>
                    <a:pt x="0" y="25978"/>
                  </a:cubicBezTo>
                  <a:cubicBezTo>
                    <a:pt x="-75" y="40401"/>
                    <a:pt x="11572" y="52166"/>
                    <a:pt x="26017" y="52257"/>
                  </a:cubicBezTo>
                  <a:cubicBezTo>
                    <a:pt x="40462" y="52333"/>
                    <a:pt x="52246" y="40703"/>
                    <a:pt x="52336" y="26280"/>
                  </a:cubicBezTo>
                  <a:cubicBezTo>
                    <a:pt x="52427" y="11856"/>
                    <a:pt x="40765" y="91"/>
                    <a:pt x="26320" y="1"/>
                  </a:cubicBezTo>
                  <a:cubicBezTo>
                    <a:pt x="26320" y="1"/>
                    <a:pt x="26320" y="1"/>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2" name="Google Shape;982;p20"/>
            <p:cNvSpPr/>
            <p:nvPr/>
          </p:nvSpPr>
          <p:spPr>
            <a:xfrm>
              <a:off x="8527433" y="4397880"/>
              <a:ext cx="80774" cy="80652"/>
            </a:xfrm>
            <a:custGeom>
              <a:rect b="b" l="l" r="r" t="t"/>
              <a:pathLst>
                <a:path extrusionOk="0" h="80652" w="80774">
                  <a:moveTo>
                    <a:pt x="40690" y="14198"/>
                  </a:moveTo>
                  <a:cubicBezTo>
                    <a:pt x="55135" y="14198"/>
                    <a:pt x="66858" y="25903"/>
                    <a:pt x="66858" y="40326"/>
                  </a:cubicBezTo>
                  <a:cubicBezTo>
                    <a:pt x="66858" y="54749"/>
                    <a:pt x="55135" y="66454"/>
                    <a:pt x="40690" y="66454"/>
                  </a:cubicBezTo>
                  <a:cubicBezTo>
                    <a:pt x="26230" y="66454"/>
                    <a:pt x="14522" y="54749"/>
                    <a:pt x="14522" y="40326"/>
                  </a:cubicBezTo>
                  <a:cubicBezTo>
                    <a:pt x="14522" y="40281"/>
                    <a:pt x="14522" y="40221"/>
                    <a:pt x="14522" y="40175"/>
                  </a:cubicBezTo>
                  <a:cubicBezTo>
                    <a:pt x="14598" y="25797"/>
                    <a:pt x="26290" y="14198"/>
                    <a:pt x="40690" y="14198"/>
                  </a:cubicBezTo>
                  <a:moveTo>
                    <a:pt x="40690" y="1"/>
                  </a:moveTo>
                  <a:cubicBezTo>
                    <a:pt x="18379" y="-165"/>
                    <a:pt x="168" y="17747"/>
                    <a:pt x="1" y="40024"/>
                  </a:cubicBezTo>
                  <a:cubicBezTo>
                    <a:pt x="-165" y="62286"/>
                    <a:pt x="17774" y="80485"/>
                    <a:pt x="40085" y="80651"/>
                  </a:cubicBezTo>
                  <a:cubicBezTo>
                    <a:pt x="62396" y="80817"/>
                    <a:pt x="80608" y="62890"/>
                    <a:pt x="80774" y="40628"/>
                  </a:cubicBezTo>
                  <a:cubicBezTo>
                    <a:pt x="80774" y="40583"/>
                    <a:pt x="80774" y="40523"/>
                    <a:pt x="80774" y="40477"/>
                  </a:cubicBezTo>
                  <a:cubicBezTo>
                    <a:pt x="80865" y="18261"/>
                    <a:pt x="62940" y="168"/>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3" name="Google Shape;983;p20"/>
            <p:cNvSpPr/>
            <p:nvPr/>
          </p:nvSpPr>
          <p:spPr>
            <a:xfrm>
              <a:off x="8959793" y="4728406"/>
              <a:ext cx="44351" cy="40785"/>
            </a:xfrm>
            <a:custGeom>
              <a:rect b="b" l="l" r="r" t="t"/>
              <a:pathLst>
                <a:path extrusionOk="0" h="40785" w="44351">
                  <a:moveTo>
                    <a:pt x="22176" y="79"/>
                  </a:moveTo>
                  <a:cubicBezTo>
                    <a:pt x="10937" y="-887"/>
                    <a:pt x="1045" y="7419"/>
                    <a:pt x="77" y="18641"/>
                  </a:cubicBezTo>
                  <a:cubicBezTo>
                    <a:pt x="-891" y="29862"/>
                    <a:pt x="7428" y="39740"/>
                    <a:pt x="18666" y="40706"/>
                  </a:cubicBezTo>
                  <a:cubicBezTo>
                    <a:pt x="19831" y="40812"/>
                    <a:pt x="21011" y="40812"/>
                    <a:pt x="22176" y="40706"/>
                  </a:cubicBezTo>
                  <a:cubicBezTo>
                    <a:pt x="33414" y="41673"/>
                    <a:pt x="43307" y="33366"/>
                    <a:pt x="44275" y="22145"/>
                  </a:cubicBezTo>
                  <a:cubicBezTo>
                    <a:pt x="45243" y="10923"/>
                    <a:pt x="36923" y="1046"/>
                    <a:pt x="25685" y="79"/>
                  </a:cubicBezTo>
                  <a:cubicBezTo>
                    <a:pt x="24520" y="-26"/>
                    <a:pt x="23340" y="-26"/>
                    <a:pt x="22176" y="79"/>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4" name="Google Shape;984;p20"/>
            <p:cNvSpPr/>
            <p:nvPr/>
          </p:nvSpPr>
          <p:spPr>
            <a:xfrm>
              <a:off x="8947027" y="4714287"/>
              <a:ext cx="69279" cy="69174"/>
            </a:xfrm>
            <a:custGeom>
              <a:rect b="b" l="l" r="r" t="t"/>
              <a:pathLst>
                <a:path extrusionOk="0" h="69174" w="69279">
                  <a:moveTo>
                    <a:pt x="34942" y="14198"/>
                  </a:moveTo>
                  <a:cubicBezTo>
                    <a:pt x="46181" y="13232"/>
                    <a:pt x="56073" y="21538"/>
                    <a:pt x="57041" y="32760"/>
                  </a:cubicBezTo>
                  <a:cubicBezTo>
                    <a:pt x="58009" y="43981"/>
                    <a:pt x="49690" y="53859"/>
                    <a:pt x="38451" y="54825"/>
                  </a:cubicBezTo>
                  <a:cubicBezTo>
                    <a:pt x="37287" y="54931"/>
                    <a:pt x="36107" y="54931"/>
                    <a:pt x="34942" y="54825"/>
                  </a:cubicBezTo>
                  <a:cubicBezTo>
                    <a:pt x="23704" y="55792"/>
                    <a:pt x="13811" y="47485"/>
                    <a:pt x="12843" y="36263"/>
                  </a:cubicBezTo>
                  <a:cubicBezTo>
                    <a:pt x="11875" y="25042"/>
                    <a:pt x="20194" y="15165"/>
                    <a:pt x="31433" y="14198"/>
                  </a:cubicBezTo>
                  <a:cubicBezTo>
                    <a:pt x="32598" y="14093"/>
                    <a:pt x="33778" y="14093"/>
                    <a:pt x="34942" y="14198"/>
                  </a:cubicBezTo>
                  <a:moveTo>
                    <a:pt x="34942" y="1"/>
                  </a:moveTo>
                  <a:cubicBezTo>
                    <a:pt x="15808" y="-165"/>
                    <a:pt x="168" y="15180"/>
                    <a:pt x="1" y="34285"/>
                  </a:cubicBezTo>
                  <a:cubicBezTo>
                    <a:pt x="-165" y="53390"/>
                    <a:pt x="15203" y="69007"/>
                    <a:pt x="34337" y="69173"/>
                  </a:cubicBezTo>
                  <a:cubicBezTo>
                    <a:pt x="53472" y="69339"/>
                    <a:pt x="69112" y="53995"/>
                    <a:pt x="69278" y="34889"/>
                  </a:cubicBezTo>
                  <a:cubicBezTo>
                    <a:pt x="69278" y="34844"/>
                    <a:pt x="69278" y="34784"/>
                    <a:pt x="69278" y="34738"/>
                  </a:cubicBezTo>
                  <a:cubicBezTo>
                    <a:pt x="69445" y="15724"/>
                    <a:pt x="54137" y="168"/>
                    <a:pt x="35093" y="1"/>
                  </a:cubicBezTo>
                  <a:cubicBezTo>
                    <a:pt x="35048" y="1"/>
                    <a:pt x="34988" y="1"/>
                    <a:pt x="3494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5" name="Google Shape;985;p20"/>
            <p:cNvSpPr/>
            <p:nvPr/>
          </p:nvSpPr>
          <p:spPr>
            <a:xfrm>
              <a:off x="10897520" y="4723954"/>
              <a:ext cx="71092" cy="70984"/>
            </a:xfrm>
            <a:custGeom>
              <a:rect b="b" l="l" r="r" t="t"/>
              <a:pathLst>
                <a:path extrusionOk="0" h="70984" w="71092">
                  <a:moveTo>
                    <a:pt x="35697" y="0"/>
                  </a:moveTo>
                  <a:cubicBezTo>
                    <a:pt x="16064" y="-90"/>
                    <a:pt x="91" y="15738"/>
                    <a:pt x="0" y="35341"/>
                  </a:cubicBezTo>
                  <a:cubicBezTo>
                    <a:pt x="-75" y="54945"/>
                    <a:pt x="15761" y="70894"/>
                    <a:pt x="35395" y="70984"/>
                  </a:cubicBezTo>
                  <a:cubicBezTo>
                    <a:pt x="55029" y="71059"/>
                    <a:pt x="71002" y="55247"/>
                    <a:pt x="71092" y="35643"/>
                  </a:cubicBezTo>
                  <a:cubicBezTo>
                    <a:pt x="71183" y="16039"/>
                    <a:pt x="55331" y="91"/>
                    <a:pt x="35697" y="0"/>
                  </a:cubicBezTo>
                  <a:cubicBezTo>
                    <a:pt x="35697" y="0"/>
                    <a:pt x="35697" y="0"/>
                    <a:pt x="35697"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6" name="Google Shape;986;p20"/>
            <p:cNvSpPr/>
            <p:nvPr/>
          </p:nvSpPr>
          <p:spPr>
            <a:xfrm>
              <a:off x="10883150" y="4709756"/>
              <a:ext cx="99529" cy="99378"/>
            </a:xfrm>
            <a:custGeom>
              <a:rect b="b" l="l" r="r" t="t"/>
              <a:pathLst>
                <a:path extrusionOk="0" h="99378" w="99529">
                  <a:moveTo>
                    <a:pt x="50068" y="14198"/>
                  </a:moveTo>
                  <a:cubicBezTo>
                    <a:pt x="69701" y="14288"/>
                    <a:pt x="85538" y="30237"/>
                    <a:pt x="85462" y="49840"/>
                  </a:cubicBezTo>
                  <a:cubicBezTo>
                    <a:pt x="85372" y="69444"/>
                    <a:pt x="69399" y="85272"/>
                    <a:pt x="49765" y="85181"/>
                  </a:cubicBezTo>
                  <a:cubicBezTo>
                    <a:pt x="30132" y="85091"/>
                    <a:pt x="14280" y="69142"/>
                    <a:pt x="14371" y="49539"/>
                  </a:cubicBezTo>
                  <a:cubicBezTo>
                    <a:pt x="14371" y="49493"/>
                    <a:pt x="14371" y="49433"/>
                    <a:pt x="14371" y="49387"/>
                  </a:cubicBezTo>
                  <a:cubicBezTo>
                    <a:pt x="14537" y="29844"/>
                    <a:pt x="30495" y="14107"/>
                    <a:pt x="50068" y="14198"/>
                  </a:cubicBezTo>
                  <a:moveTo>
                    <a:pt x="50068" y="1"/>
                  </a:moveTo>
                  <a:cubicBezTo>
                    <a:pt x="22584" y="-165"/>
                    <a:pt x="167" y="21946"/>
                    <a:pt x="1" y="49387"/>
                  </a:cubicBezTo>
                  <a:cubicBezTo>
                    <a:pt x="-165" y="76829"/>
                    <a:pt x="21979" y="99212"/>
                    <a:pt x="49463" y="99378"/>
                  </a:cubicBezTo>
                  <a:cubicBezTo>
                    <a:pt x="76947" y="99544"/>
                    <a:pt x="99363" y="77433"/>
                    <a:pt x="99530" y="49992"/>
                  </a:cubicBezTo>
                  <a:cubicBezTo>
                    <a:pt x="99530" y="49946"/>
                    <a:pt x="99530" y="49886"/>
                    <a:pt x="99530" y="49840"/>
                  </a:cubicBezTo>
                  <a:cubicBezTo>
                    <a:pt x="99620" y="22459"/>
                    <a:pt x="77491" y="167"/>
                    <a:pt x="50068"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7" name="Google Shape;987;p20"/>
            <p:cNvSpPr/>
            <p:nvPr/>
          </p:nvSpPr>
          <p:spPr>
            <a:xfrm>
              <a:off x="11292004" y="3210035"/>
              <a:ext cx="81681" cy="81558"/>
            </a:xfrm>
            <a:custGeom>
              <a:rect b="b" l="l" r="r" t="t"/>
              <a:pathLst>
                <a:path extrusionOk="0" h="81558" w="81681">
                  <a:moveTo>
                    <a:pt x="41144" y="1"/>
                  </a:moveTo>
                  <a:cubicBezTo>
                    <a:pt x="18591" y="-165"/>
                    <a:pt x="167" y="17958"/>
                    <a:pt x="1" y="40477"/>
                  </a:cubicBezTo>
                  <a:cubicBezTo>
                    <a:pt x="-165" y="62995"/>
                    <a:pt x="17986" y="81391"/>
                    <a:pt x="40539" y="81557"/>
                  </a:cubicBezTo>
                  <a:cubicBezTo>
                    <a:pt x="63091" y="81723"/>
                    <a:pt x="81515" y="63600"/>
                    <a:pt x="81681" y="41081"/>
                  </a:cubicBezTo>
                  <a:cubicBezTo>
                    <a:pt x="81681" y="41036"/>
                    <a:pt x="81681" y="40975"/>
                    <a:pt x="81681" y="40930"/>
                  </a:cubicBezTo>
                  <a:cubicBezTo>
                    <a:pt x="81772" y="18472"/>
                    <a:pt x="63636" y="167"/>
                    <a:pt x="41144"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8" name="Google Shape;988;p20"/>
            <p:cNvSpPr/>
            <p:nvPr/>
          </p:nvSpPr>
          <p:spPr>
            <a:xfrm>
              <a:off x="11277786" y="3195838"/>
              <a:ext cx="110118" cy="109951"/>
            </a:xfrm>
            <a:custGeom>
              <a:rect b="b" l="l" r="r" t="t"/>
              <a:pathLst>
                <a:path extrusionOk="0" h="109951" w="110118">
                  <a:moveTo>
                    <a:pt x="55362" y="14198"/>
                  </a:moveTo>
                  <a:cubicBezTo>
                    <a:pt x="77915" y="14288"/>
                    <a:pt x="96126" y="32608"/>
                    <a:pt x="96051" y="55126"/>
                  </a:cubicBezTo>
                  <a:cubicBezTo>
                    <a:pt x="95960" y="77645"/>
                    <a:pt x="77612" y="95844"/>
                    <a:pt x="55060" y="95753"/>
                  </a:cubicBezTo>
                  <a:cubicBezTo>
                    <a:pt x="32507" y="95663"/>
                    <a:pt x="14295" y="77343"/>
                    <a:pt x="14371" y="54824"/>
                  </a:cubicBezTo>
                  <a:cubicBezTo>
                    <a:pt x="14371" y="32381"/>
                    <a:pt x="32582" y="14198"/>
                    <a:pt x="55060" y="14198"/>
                  </a:cubicBezTo>
                  <a:cubicBezTo>
                    <a:pt x="55165" y="14198"/>
                    <a:pt x="55256" y="14198"/>
                    <a:pt x="55362" y="14198"/>
                  </a:cubicBezTo>
                  <a:moveTo>
                    <a:pt x="55362" y="1"/>
                  </a:moveTo>
                  <a:cubicBezTo>
                    <a:pt x="24959" y="-165"/>
                    <a:pt x="167" y="24317"/>
                    <a:pt x="1" y="54673"/>
                  </a:cubicBezTo>
                  <a:cubicBezTo>
                    <a:pt x="-165" y="85030"/>
                    <a:pt x="24354" y="109784"/>
                    <a:pt x="54757" y="109950"/>
                  </a:cubicBezTo>
                  <a:cubicBezTo>
                    <a:pt x="85160" y="110116"/>
                    <a:pt x="109952" y="85634"/>
                    <a:pt x="110118" y="55277"/>
                  </a:cubicBezTo>
                  <a:cubicBezTo>
                    <a:pt x="110284" y="24921"/>
                    <a:pt x="85765" y="167"/>
                    <a:pt x="55362" y="1"/>
                  </a:cubicBezTo>
                  <a:cubicBezTo>
                    <a:pt x="55362" y="1"/>
                    <a:pt x="55362" y="1"/>
                    <a:pt x="55362"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9" name="Google Shape;989;p20"/>
            <p:cNvSpPr/>
            <p:nvPr/>
          </p:nvSpPr>
          <p:spPr>
            <a:xfrm>
              <a:off x="6439449" y="5756994"/>
              <a:ext cx="88638" cy="88505"/>
            </a:xfrm>
            <a:custGeom>
              <a:rect b="b" l="l" r="r" t="t"/>
              <a:pathLst>
                <a:path extrusionOk="0" h="88505" w="88638">
                  <a:moveTo>
                    <a:pt x="44620" y="1"/>
                  </a:moveTo>
                  <a:cubicBezTo>
                    <a:pt x="20143" y="-165"/>
                    <a:pt x="167" y="19514"/>
                    <a:pt x="1" y="43951"/>
                  </a:cubicBezTo>
                  <a:cubicBezTo>
                    <a:pt x="-164" y="68387"/>
                    <a:pt x="19542" y="88338"/>
                    <a:pt x="44019" y="88504"/>
                  </a:cubicBezTo>
                  <a:cubicBezTo>
                    <a:pt x="68496" y="88670"/>
                    <a:pt x="88471" y="68991"/>
                    <a:pt x="88638" y="44554"/>
                  </a:cubicBezTo>
                  <a:cubicBezTo>
                    <a:pt x="88639" y="44298"/>
                    <a:pt x="88639" y="44056"/>
                    <a:pt x="88636" y="43799"/>
                  </a:cubicBezTo>
                  <a:cubicBezTo>
                    <a:pt x="88470" y="19619"/>
                    <a:pt x="68836" y="77"/>
                    <a:pt x="446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0" name="Google Shape;990;p20"/>
            <p:cNvSpPr/>
            <p:nvPr/>
          </p:nvSpPr>
          <p:spPr>
            <a:xfrm>
              <a:off x="6425531" y="5742194"/>
              <a:ext cx="116773" cy="117047"/>
            </a:xfrm>
            <a:custGeom>
              <a:rect b="b" l="l" r="r" t="t"/>
              <a:pathLst>
                <a:path extrusionOk="0" h="117047" w="116773">
                  <a:moveTo>
                    <a:pt x="58538" y="14801"/>
                  </a:moveTo>
                  <a:cubicBezTo>
                    <a:pt x="83015" y="14891"/>
                    <a:pt x="102787" y="34767"/>
                    <a:pt x="102702" y="59204"/>
                  </a:cubicBezTo>
                  <a:cubicBezTo>
                    <a:pt x="102618" y="83640"/>
                    <a:pt x="82707" y="103395"/>
                    <a:pt x="58231" y="103304"/>
                  </a:cubicBezTo>
                  <a:cubicBezTo>
                    <a:pt x="33754" y="103214"/>
                    <a:pt x="13981" y="83338"/>
                    <a:pt x="14066" y="58901"/>
                  </a:cubicBezTo>
                  <a:cubicBezTo>
                    <a:pt x="14066" y="58796"/>
                    <a:pt x="14066" y="58705"/>
                    <a:pt x="14067" y="58599"/>
                  </a:cubicBezTo>
                  <a:cubicBezTo>
                    <a:pt x="14151" y="34238"/>
                    <a:pt x="33993" y="14560"/>
                    <a:pt x="58385" y="14650"/>
                  </a:cubicBezTo>
                  <a:cubicBezTo>
                    <a:pt x="58436" y="14650"/>
                    <a:pt x="58486" y="14650"/>
                    <a:pt x="58538" y="14650"/>
                  </a:cubicBezTo>
                  <a:moveTo>
                    <a:pt x="58538" y="453"/>
                  </a:moveTo>
                  <a:cubicBezTo>
                    <a:pt x="26292" y="363"/>
                    <a:pt x="83" y="26400"/>
                    <a:pt x="0" y="58599"/>
                  </a:cubicBezTo>
                  <a:cubicBezTo>
                    <a:pt x="-83" y="90799"/>
                    <a:pt x="25990" y="116957"/>
                    <a:pt x="58235" y="117048"/>
                  </a:cubicBezTo>
                  <a:cubicBezTo>
                    <a:pt x="90481" y="117123"/>
                    <a:pt x="116689" y="91101"/>
                    <a:pt x="116773" y="58901"/>
                  </a:cubicBezTo>
                  <a:cubicBezTo>
                    <a:pt x="116773" y="58796"/>
                    <a:pt x="116773" y="58705"/>
                    <a:pt x="116773" y="58599"/>
                  </a:cubicBezTo>
                  <a:cubicBezTo>
                    <a:pt x="116941" y="26400"/>
                    <a:pt x="90936" y="166"/>
                    <a:pt x="58690" y="0"/>
                  </a:cubicBezTo>
                  <a:cubicBezTo>
                    <a:pt x="58639" y="0"/>
                    <a:pt x="58589" y="0"/>
                    <a:pt x="58538"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1" name="Google Shape;991;p20"/>
            <p:cNvSpPr/>
            <p:nvPr/>
          </p:nvSpPr>
          <p:spPr>
            <a:xfrm>
              <a:off x="6871518" y="5284422"/>
              <a:ext cx="51131" cy="51051"/>
            </a:xfrm>
            <a:custGeom>
              <a:rect b="b" l="l" r="r" t="t"/>
              <a:pathLst>
                <a:path extrusionOk="0" h="51051" w="51131">
                  <a:moveTo>
                    <a:pt x="51052" y="23562"/>
                  </a:moveTo>
                  <a:cubicBezTo>
                    <a:pt x="49963" y="9501"/>
                    <a:pt x="37681" y="-1010"/>
                    <a:pt x="23598" y="77"/>
                  </a:cubicBezTo>
                  <a:cubicBezTo>
                    <a:pt x="11029" y="1044"/>
                    <a:pt x="1045" y="11012"/>
                    <a:pt x="77" y="23562"/>
                  </a:cubicBezTo>
                  <a:cubicBezTo>
                    <a:pt x="-1012" y="37623"/>
                    <a:pt x="9516" y="49887"/>
                    <a:pt x="23598" y="50974"/>
                  </a:cubicBezTo>
                  <a:cubicBezTo>
                    <a:pt x="37681" y="52061"/>
                    <a:pt x="49963" y="41535"/>
                    <a:pt x="51052" y="27489"/>
                  </a:cubicBezTo>
                  <a:cubicBezTo>
                    <a:pt x="51158" y="26175"/>
                    <a:pt x="51158" y="24861"/>
                    <a:pt x="51052" y="2356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2" name="Google Shape;992;p20"/>
            <p:cNvSpPr/>
            <p:nvPr/>
          </p:nvSpPr>
          <p:spPr>
            <a:xfrm>
              <a:off x="6857830" y="5268262"/>
              <a:ext cx="79564" cy="79443"/>
            </a:xfrm>
            <a:custGeom>
              <a:rect b="b" l="l" r="r" t="t"/>
              <a:pathLst>
                <a:path extrusionOk="0" h="79443" w="79564">
                  <a:moveTo>
                    <a:pt x="40085" y="14198"/>
                  </a:moveTo>
                  <a:cubicBezTo>
                    <a:pt x="54167" y="15286"/>
                    <a:pt x="64695" y="27549"/>
                    <a:pt x="63606" y="41610"/>
                  </a:cubicBezTo>
                  <a:cubicBezTo>
                    <a:pt x="62638" y="54160"/>
                    <a:pt x="52655" y="64128"/>
                    <a:pt x="40085" y="65095"/>
                  </a:cubicBezTo>
                  <a:cubicBezTo>
                    <a:pt x="26003" y="66183"/>
                    <a:pt x="13720" y="55671"/>
                    <a:pt x="12631" y="41610"/>
                  </a:cubicBezTo>
                  <a:cubicBezTo>
                    <a:pt x="11542" y="27549"/>
                    <a:pt x="22085" y="15286"/>
                    <a:pt x="36152" y="14198"/>
                  </a:cubicBezTo>
                  <a:cubicBezTo>
                    <a:pt x="37468" y="14092"/>
                    <a:pt x="38784" y="14092"/>
                    <a:pt x="40085" y="14198"/>
                  </a:cubicBezTo>
                  <a:moveTo>
                    <a:pt x="40085" y="1"/>
                  </a:moveTo>
                  <a:cubicBezTo>
                    <a:pt x="18122" y="-165"/>
                    <a:pt x="168" y="17475"/>
                    <a:pt x="1" y="39420"/>
                  </a:cubicBezTo>
                  <a:cubicBezTo>
                    <a:pt x="-165" y="61349"/>
                    <a:pt x="17517" y="79277"/>
                    <a:pt x="39480" y="79443"/>
                  </a:cubicBezTo>
                  <a:cubicBezTo>
                    <a:pt x="61458" y="79609"/>
                    <a:pt x="79397" y="61954"/>
                    <a:pt x="79564" y="40024"/>
                  </a:cubicBezTo>
                  <a:cubicBezTo>
                    <a:pt x="79564" y="39979"/>
                    <a:pt x="79564" y="39918"/>
                    <a:pt x="79564" y="39873"/>
                  </a:cubicBezTo>
                  <a:cubicBezTo>
                    <a:pt x="79730" y="18019"/>
                    <a:pt x="62124" y="168"/>
                    <a:pt x="40236" y="1"/>
                  </a:cubicBezTo>
                  <a:cubicBezTo>
                    <a:pt x="40191" y="1"/>
                    <a:pt x="40130" y="1"/>
                    <a:pt x="4008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3" name="Google Shape;993;p20"/>
            <p:cNvSpPr/>
            <p:nvPr/>
          </p:nvSpPr>
          <p:spPr>
            <a:xfrm>
              <a:off x="7437916" y="6567105"/>
              <a:ext cx="80163" cy="80051"/>
            </a:xfrm>
            <a:custGeom>
              <a:rect b="b" l="l" r="r" t="t"/>
              <a:pathLst>
                <a:path extrusionOk="0" h="80051" w="80163">
                  <a:moveTo>
                    <a:pt x="40987" y="10"/>
                  </a:moveTo>
                  <a:cubicBezTo>
                    <a:pt x="18857" y="-488"/>
                    <a:pt x="509" y="17016"/>
                    <a:pt x="10" y="39112"/>
                  </a:cubicBezTo>
                  <a:cubicBezTo>
                    <a:pt x="-489" y="61223"/>
                    <a:pt x="17042" y="79543"/>
                    <a:pt x="39171" y="80041"/>
                  </a:cubicBezTo>
                  <a:cubicBezTo>
                    <a:pt x="61301" y="80539"/>
                    <a:pt x="79649" y="63020"/>
                    <a:pt x="80148" y="40924"/>
                  </a:cubicBezTo>
                  <a:cubicBezTo>
                    <a:pt x="80163" y="40683"/>
                    <a:pt x="80163" y="40426"/>
                    <a:pt x="80163" y="40184"/>
                  </a:cubicBezTo>
                  <a:cubicBezTo>
                    <a:pt x="80253" y="18376"/>
                    <a:pt x="62829" y="509"/>
                    <a:pt x="40987" y="1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4" name="Google Shape;994;p20"/>
            <p:cNvSpPr/>
            <p:nvPr/>
          </p:nvSpPr>
          <p:spPr>
            <a:xfrm>
              <a:off x="7424297" y="6552918"/>
              <a:ext cx="108605" cy="108441"/>
            </a:xfrm>
            <a:custGeom>
              <a:rect b="b" l="l" r="r" t="t"/>
              <a:pathLst>
                <a:path extrusionOk="0" h="108441" w="108605">
                  <a:moveTo>
                    <a:pt x="54606" y="14198"/>
                  </a:moveTo>
                  <a:cubicBezTo>
                    <a:pt x="76750" y="14288"/>
                    <a:pt x="94614" y="32261"/>
                    <a:pt x="94538" y="54372"/>
                  </a:cubicBezTo>
                  <a:cubicBezTo>
                    <a:pt x="94447" y="76483"/>
                    <a:pt x="76447" y="94334"/>
                    <a:pt x="54303" y="94243"/>
                  </a:cubicBezTo>
                  <a:cubicBezTo>
                    <a:pt x="32159" y="94153"/>
                    <a:pt x="14280" y="76180"/>
                    <a:pt x="14370" y="54070"/>
                  </a:cubicBezTo>
                  <a:cubicBezTo>
                    <a:pt x="14461" y="31959"/>
                    <a:pt x="32461" y="14107"/>
                    <a:pt x="54606" y="14198"/>
                  </a:cubicBezTo>
                  <a:cubicBezTo>
                    <a:pt x="54606" y="14198"/>
                    <a:pt x="54606" y="14198"/>
                    <a:pt x="54606" y="14198"/>
                  </a:cubicBezTo>
                  <a:moveTo>
                    <a:pt x="54606" y="1"/>
                  </a:moveTo>
                  <a:cubicBezTo>
                    <a:pt x="24611" y="-165"/>
                    <a:pt x="167" y="23969"/>
                    <a:pt x="1" y="53918"/>
                  </a:cubicBezTo>
                  <a:cubicBezTo>
                    <a:pt x="-166" y="83868"/>
                    <a:pt x="24006" y="108274"/>
                    <a:pt x="54000" y="108440"/>
                  </a:cubicBezTo>
                  <a:cubicBezTo>
                    <a:pt x="83995" y="108606"/>
                    <a:pt x="108439" y="84472"/>
                    <a:pt x="108605" y="54523"/>
                  </a:cubicBezTo>
                  <a:cubicBezTo>
                    <a:pt x="108772" y="24574"/>
                    <a:pt x="84600" y="167"/>
                    <a:pt x="54606" y="1"/>
                  </a:cubicBezTo>
                  <a:cubicBezTo>
                    <a:pt x="54606" y="1"/>
                    <a:pt x="54606" y="1"/>
                    <a:pt x="54606"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5" name="Google Shape;995;p20"/>
            <p:cNvSpPr/>
            <p:nvPr/>
          </p:nvSpPr>
          <p:spPr>
            <a:xfrm>
              <a:off x="7672514" y="5263279"/>
              <a:ext cx="83799" cy="83672"/>
            </a:xfrm>
            <a:custGeom>
              <a:rect b="b" l="l" r="r" t="t"/>
              <a:pathLst>
                <a:path extrusionOk="0" h="83672" w="83799">
                  <a:moveTo>
                    <a:pt x="42202" y="1"/>
                  </a:moveTo>
                  <a:cubicBezTo>
                    <a:pt x="19060" y="-165"/>
                    <a:pt x="167" y="18427"/>
                    <a:pt x="1" y="41534"/>
                  </a:cubicBezTo>
                  <a:cubicBezTo>
                    <a:pt x="-165" y="64642"/>
                    <a:pt x="18455" y="83505"/>
                    <a:pt x="41597" y="83671"/>
                  </a:cubicBezTo>
                  <a:cubicBezTo>
                    <a:pt x="64740" y="83837"/>
                    <a:pt x="83632" y="65246"/>
                    <a:pt x="83799" y="42138"/>
                  </a:cubicBezTo>
                  <a:cubicBezTo>
                    <a:pt x="83799" y="42093"/>
                    <a:pt x="83799" y="42032"/>
                    <a:pt x="83799" y="41987"/>
                  </a:cubicBezTo>
                  <a:cubicBezTo>
                    <a:pt x="83965" y="18970"/>
                    <a:pt x="65406" y="167"/>
                    <a:pt x="42354" y="1"/>
                  </a:cubicBezTo>
                  <a:cubicBezTo>
                    <a:pt x="42308" y="1"/>
                    <a:pt x="42248" y="1"/>
                    <a:pt x="42202"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6" name="Google Shape;996;p20"/>
            <p:cNvSpPr/>
            <p:nvPr/>
          </p:nvSpPr>
          <p:spPr>
            <a:xfrm>
              <a:off x="7658296" y="5249082"/>
              <a:ext cx="112236" cy="112065"/>
            </a:xfrm>
            <a:custGeom>
              <a:rect b="b" l="l" r="r" t="t"/>
              <a:pathLst>
                <a:path extrusionOk="0" h="112065" w="112236">
                  <a:moveTo>
                    <a:pt x="56421" y="14198"/>
                  </a:moveTo>
                  <a:cubicBezTo>
                    <a:pt x="79563" y="14288"/>
                    <a:pt x="98244" y="33076"/>
                    <a:pt x="98168" y="56184"/>
                  </a:cubicBezTo>
                  <a:cubicBezTo>
                    <a:pt x="98077" y="79291"/>
                    <a:pt x="79261" y="97958"/>
                    <a:pt x="56118" y="97868"/>
                  </a:cubicBezTo>
                  <a:cubicBezTo>
                    <a:pt x="32975" y="97777"/>
                    <a:pt x="14280" y="78989"/>
                    <a:pt x="14370" y="55882"/>
                  </a:cubicBezTo>
                  <a:cubicBezTo>
                    <a:pt x="14370" y="55836"/>
                    <a:pt x="14370" y="55776"/>
                    <a:pt x="14370" y="55731"/>
                  </a:cubicBezTo>
                  <a:cubicBezTo>
                    <a:pt x="14370" y="32789"/>
                    <a:pt x="32991" y="14198"/>
                    <a:pt x="55967" y="14198"/>
                  </a:cubicBezTo>
                  <a:cubicBezTo>
                    <a:pt x="56118" y="14198"/>
                    <a:pt x="56269" y="14198"/>
                    <a:pt x="56421" y="14198"/>
                  </a:cubicBezTo>
                  <a:moveTo>
                    <a:pt x="56421" y="1"/>
                  </a:moveTo>
                  <a:cubicBezTo>
                    <a:pt x="25428" y="-165"/>
                    <a:pt x="167" y="24785"/>
                    <a:pt x="1" y="55731"/>
                  </a:cubicBezTo>
                  <a:cubicBezTo>
                    <a:pt x="-166" y="86677"/>
                    <a:pt x="24822" y="111898"/>
                    <a:pt x="55816" y="112065"/>
                  </a:cubicBezTo>
                  <a:cubicBezTo>
                    <a:pt x="86809" y="112231"/>
                    <a:pt x="112069" y="87281"/>
                    <a:pt x="112235" y="56335"/>
                  </a:cubicBezTo>
                  <a:cubicBezTo>
                    <a:pt x="112235" y="56289"/>
                    <a:pt x="112235" y="56229"/>
                    <a:pt x="112235" y="56184"/>
                  </a:cubicBezTo>
                  <a:cubicBezTo>
                    <a:pt x="112402" y="25328"/>
                    <a:pt x="87474" y="167"/>
                    <a:pt x="56572" y="1"/>
                  </a:cubicBezTo>
                  <a:cubicBezTo>
                    <a:pt x="56527" y="1"/>
                    <a:pt x="56466" y="1"/>
                    <a:pt x="56421"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7" name="Google Shape;997;p20"/>
            <p:cNvSpPr/>
            <p:nvPr/>
          </p:nvSpPr>
          <p:spPr>
            <a:xfrm>
              <a:off x="8883498" y="5829790"/>
              <a:ext cx="73211" cy="73100"/>
            </a:xfrm>
            <a:custGeom>
              <a:rect b="b" l="l" r="r" t="t"/>
              <a:pathLst>
                <a:path extrusionOk="0" h="73100" w="73211">
                  <a:moveTo>
                    <a:pt x="36909" y="1"/>
                  </a:moveTo>
                  <a:cubicBezTo>
                    <a:pt x="16700" y="-165"/>
                    <a:pt x="168" y="16056"/>
                    <a:pt x="1" y="36248"/>
                  </a:cubicBezTo>
                  <a:cubicBezTo>
                    <a:pt x="-165" y="56426"/>
                    <a:pt x="16095" y="72933"/>
                    <a:pt x="36303" y="73099"/>
                  </a:cubicBezTo>
                  <a:cubicBezTo>
                    <a:pt x="56527" y="73265"/>
                    <a:pt x="73044" y="57030"/>
                    <a:pt x="73211" y="36852"/>
                  </a:cubicBezTo>
                  <a:cubicBezTo>
                    <a:pt x="73211" y="36746"/>
                    <a:pt x="73211" y="36656"/>
                    <a:pt x="73211" y="36550"/>
                  </a:cubicBezTo>
                  <a:cubicBezTo>
                    <a:pt x="73302" y="16448"/>
                    <a:pt x="57041" y="92"/>
                    <a:pt x="36909" y="1"/>
                  </a:cubicBezTo>
                  <a:cubicBezTo>
                    <a:pt x="36909" y="1"/>
                    <a:pt x="36909" y="1"/>
                    <a:pt x="36909"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8" name="Google Shape;998;p20"/>
            <p:cNvSpPr/>
            <p:nvPr/>
          </p:nvSpPr>
          <p:spPr>
            <a:xfrm>
              <a:off x="8869583" y="5815594"/>
              <a:ext cx="101344" cy="101189"/>
            </a:xfrm>
            <a:custGeom>
              <a:rect b="b" l="l" r="r" t="t"/>
              <a:pathLst>
                <a:path extrusionOk="0" h="101189" w="101344">
                  <a:moveTo>
                    <a:pt x="50823" y="14197"/>
                  </a:moveTo>
                  <a:cubicBezTo>
                    <a:pt x="71047" y="14287"/>
                    <a:pt x="87353" y="30720"/>
                    <a:pt x="87277" y="50897"/>
                  </a:cubicBezTo>
                  <a:cubicBezTo>
                    <a:pt x="87186" y="71090"/>
                    <a:pt x="70729" y="87385"/>
                    <a:pt x="50521" y="87295"/>
                  </a:cubicBezTo>
                  <a:cubicBezTo>
                    <a:pt x="30297" y="87204"/>
                    <a:pt x="13977" y="70772"/>
                    <a:pt x="14067" y="50595"/>
                  </a:cubicBezTo>
                  <a:cubicBezTo>
                    <a:pt x="14067" y="50549"/>
                    <a:pt x="14067" y="50489"/>
                    <a:pt x="14067" y="50444"/>
                  </a:cubicBezTo>
                  <a:cubicBezTo>
                    <a:pt x="14067" y="30432"/>
                    <a:pt x="30313" y="14197"/>
                    <a:pt x="50369" y="14197"/>
                  </a:cubicBezTo>
                  <a:cubicBezTo>
                    <a:pt x="50521" y="14197"/>
                    <a:pt x="50672" y="14197"/>
                    <a:pt x="50823" y="14197"/>
                  </a:cubicBezTo>
                  <a:moveTo>
                    <a:pt x="50823" y="0"/>
                  </a:moveTo>
                  <a:cubicBezTo>
                    <a:pt x="22840" y="-75"/>
                    <a:pt x="91" y="22503"/>
                    <a:pt x="0" y="50444"/>
                  </a:cubicBezTo>
                  <a:cubicBezTo>
                    <a:pt x="-76" y="78384"/>
                    <a:pt x="22538" y="101099"/>
                    <a:pt x="50521" y="101190"/>
                  </a:cubicBezTo>
                  <a:cubicBezTo>
                    <a:pt x="78443" y="101265"/>
                    <a:pt x="101178" y="78777"/>
                    <a:pt x="101344" y="50897"/>
                  </a:cubicBezTo>
                  <a:cubicBezTo>
                    <a:pt x="101435" y="22926"/>
                    <a:pt x="78837" y="166"/>
                    <a:pt x="50823"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9" name="Google Shape;999;p20"/>
            <p:cNvSpPr/>
            <p:nvPr/>
          </p:nvSpPr>
          <p:spPr>
            <a:xfrm>
              <a:off x="7885337" y="4903377"/>
              <a:ext cx="53546" cy="53464"/>
            </a:xfrm>
            <a:custGeom>
              <a:rect b="b" l="l" r="r" t="t"/>
              <a:pathLst>
                <a:path extrusionOk="0" h="53464" w="53546">
                  <a:moveTo>
                    <a:pt x="26773" y="0"/>
                  </a:moveTo>
                  <a:cubicBezTo>
                    <a:pt x="11980" y="0"/>
                    <a:pt x="0" y="11962"/>
                    <a:pt x="0" y="26732"/>
                  </a:cubicBezTo>
                  <a:cubicBezTo>
                    <a:pt x="0" y="41503"/>
                    <a:pt x="11995" y="53465"/>
                    <a:pt x="26773" y="53465"/>
                  </a:cubicBezTo>
                  <a:cubicBezTo>
                    <a:pt x="41506" y="53465"/>
                    <a:pt x="53470" y="41594"/>
                    <a:pt x="53546" y="26883"/>
                  </a:cubicBezTo>
                  <a:cubicBezTo>
                    <a:pt x="53637" y="12113"/>
                    <a:pt x="41717" y="91"/>
                    <a:pt x="26924" y="0"/>
                  </a:cubicBezTo>
                  <a:cubicBezTo>
                    <a:pt x="26879" y="0"/>
                    <a:pt x="26818" y="0"/>
                    <a:pt x="26773"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0" name="Google Shape;1000;p20"/>
            <p:cNvSpPr/>
            <p:nvPr/>
          </p:nvSpPr>
          <p:spPr>
            <a:xfrm>
              <a:off x="7870815" y="4889179"/>
              <a:ext cx="81984" cy="81859"/>
            </a:xfrm>
            <a:custGeom>
              <a:rect b="b" l="l" r="r" t="t"/>
              <a:pathLst>
                <a:path extrusionOk="0" h="81859" w="81984">
                  <a:moveTo>
                    <a:pt x="41295" y="14197"/>
                  </a:moveTo>
                  <a:cubicBezTo>
                    <a:pt x="56088" y="14288"/>
                    <a:pt x="67992" y="26310"/>
                    <a:pt x="67917" y="41081"/>
                  </a:cubicBezTo>
                  <a:cubicBezTo>
                    <a:pt x="67826" y="55852"/>
                    <a:pt x="55770" y="67738"/>
                    <a:pt x="40992" y="67662"/>
                  </a:cubicBezTo>
                  <a:cubicBezTo>
                    <a:pt x="26199" y="67572"/>
                    <a:pt x="14280" y="55549"/>
                    <a:pt x="14371" y="40779"/>
                  </a:cubicBezTo>
                  <a:cubicBezTo>
                    <a:pt x="14537" y="26053"/>
                    <a:pt x="26547" y="14197"/>
                    <a:pt x="41295" y="14197"/>
                  </a:cubicBezTo>
                  <a:moveTo>
                    <a:pt x="41295" y="1"/>
                  </a:moveTo>
                  <a:cubicBezTo>
                    <a:pt x="18651" y="-165"/>
                    <a:pt x="167" y="18019"/>
                    <a:pt x="1" y="40628"/>
                  </a:cubicBezTo>
                  <a:cubicBezTo>
                    <a:pt x="-165" y="63237"/>
                    <a:pt x="18046" y="81693"/>
                    <a:pt x="40690" y="81859"/>
                  </a:cubicBezTo>
                  <a:cubicBezTo>
                    <a:pt x="63333" y="82025"/>
                    <a:pt x="81817" y="63841"/>
                    <a:pt x="81984" y="41232"/>
                  </a:cubicBezTo>
                  <a:cubicBezTo>
                    <a:pt x="82150" y="18623"/>
                    <a:pt x="63938" y="167"/>
                    <a:pt x="41295" y="1"/>
                  </a:cubicBezTo>
                  <a:cubicBezTo>
                    <a:pt x="41295" y="1"/>
                    <a:pt x="41295" y="1"/>
                    <a:pt x="41295"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1" name="Google Shape;1001;p20"/>
            <p:cNvSpPr/>
            <p:nvPr/>
          </p:nvSpPr>
          <p:spPr>
            <a:xfrm>
              <a:off x="8405518" y="2526024"/>
              <a:ext cx="64134" cy="64037"/>
            </a:xfrm>
            <a:custGeom>
              <a:rect b="b" l="l" r="r" t="t"/>
              <a:pathLst>
                <a:path extrusionOk="0" h="64037" w="64134">
                  <a:moveTo>
                    <a:pt x="32219" y="0"/>
                  </a:moveTo>
                  <a:cubicBezTo>
                    <a:pt x="14506" y="-90"/>
                    <a:pt x="91" y="14182"/>
                    <a:pt x="0" y="31868"/>
                  </a:cubicBezTo>
                  <a:cubicBezTo>
                    <a:pt x="-75" y="49553"/>
                    <a:pt x="14204" y="63946"/>
                    <a:pt x="31916" y="64037"/>
                  </a:cubicBezTo>
                  <a:cubicBezTo>
                    <a:pt x="49629" y="64112"/>
                    <a:pt x="64044" y="49855"/>
                    <a:pt x="64134" y="32170"/>
                  </a:cubicBezTo>
                  <a:cubicBezTo>
                    <a:pt x="64225" y="14484"/>
                    <a:pt x="49931" y="91"/>
                    <a:pt x="32219" y="0"/>
                  </a:cubicBezTo>
                  <a:cubicBezTo>
                    <a:pt x="32219" y="0"/>
                    <a:pt x="32219" y="0"/>
                    <a:pt x="32219"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2" name="Google Shape;1002;p20"/>
            <p:cNvSpPr/>
            <p:nvPr/>
          </p:nvSpPr>
          <p:spPr>
            <a:xfrm>
              <a:off x="8390550" y="2511818"/>
              <a:ext cx="92565" cy="92432"/>
            </a:xfrm>
            <a:custGeom>
              <a:rect b="b" l="l" r="r" t="t"/>
              <a:pathLst>
                <a:path extrusionOk="0" h="92432" w="92565">
                  <a:moveTo>
                    <a:pt x="47187" y="14206"/>
                  </a:moveTo>
                  <a:cubicBezTo>
                    <a:pt x="64899" y="14296"/>
                    <a:pt x="79178" y="28689"/>
                    <a:pt x="79103" y="46375"/>
                  </a:cubicBezTo>
                  <a:cubicBezTo>
                    <a:pt x="79012" y="64060"/>
                    <a:pt x="64597" y="78318"/>
                    <a:pt x="46884" y="78242"/>
                  </a:cubicBezTo>
                  <a:cubicBezTo>
                    <a:pt x="29172" y="78152"/>
                    <a:pt x="14878" y="63759"/>
                    <a:pt x="14969" y="46073"/>
                  </a:cubicBezTo>
                  <a:cubicBezTo>
                    <a:pt x="15059" y="28387"/>
                    <a:pt x="29474" y="14115"/>
                    <a:pt x="47187" y="14206"/>
                  </a:cubicBezTo>
                  <a:cubicBezTo>
                    <a:pt x="47187" y="14206"/>
                    <a:pt x="47187" y="14206"/>
                    <a:pt x="47187" y="14206"/>
                  </a:cubicBezTo>
                  <a:moveTo>
                    <a:pt x="47187" y="9"/>
                  </a:moveTo>
                  <a:cubicBezTo>
                    <a:pt x="21624" y="-489"/>
                    <a:pt x="508" y="19794"/>
                    <a:pt x="9" y="45303"/>
                  </a:cubicBezTo>
                  <a:cubicBezTo>
                    <a:pt x="-490" y="70827"/>
                    <a:pt x="19809" y="91925"/>
                    <a:pt x="45372" y="92424"/>
                  </a:cubicBezTo>
                  <a:cubicBezTo>
                    <a:pt x="70935" y="92922"/>
                    <a:pt x="92051" y="72639"/>
                    <a:pt x="92550" y="47115"/>
                  </a:cubicBezTo>
                  <a:cubicBezTo>
                    <a:pt x="92565" y="46919"/>
                    <a:pt x="92565" y="46722"/>
                    <a:pt x="92565" y="46526"/>
                  </a:cubicBezTo>
                  <a:cubicBezTo>
                    <a:pt x="92656" y="21274"/>
                    <a:pt x="72477" y="583"/>
                    <a:pt x="47187" y="9"/>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3" name="Google Shape;1003;p20"/>
            <p:cNvSpPr/>
            <p:nvPr/>
          </p:nvSpPr>
          <p:spPr>
            <a:xfrm>
              <a:off x="9233513" y="2780206"/>
              <a:ext cx="47799" cy="47726"/>
            </a:xfrm>
            <a:custGeom>
              <a:rect b="b" l="l" r="r" t="t"/>
              <a:pathLst>
                <a:path extrusionOk="0" h="47726" w="47799">
                  <a:moveTo>
                    <a:pt x="24051" y="1"/>
                  </a:moveTo>
                  <a:cubicBezTo>
                    <a:pt x="10846" y="-90"/>
                    <a:pt x="91" y="10527"/>
                    <a:pt x="0" y="23712"/>
                  </a:cubicBezTo>
                  <a:cubicBezTo>
                    <a:pt x="-75" y="36897"/>
                    <a:pt x="10543" y="47635"/>
                    <a:pt x="23748" y="47726"/>
                  </a:cubicBezTo>
                  <a:cubicBezTo>
                    <a:pt x="36953" y="47801"/>
                    <a:pt x="47708" y="37199"/>
                    <a:pt x="47798" y="24014"/>
                  </a:cubicBezTo>
                  <a:cubicBezTo>
                    <a:pt x="47798" y="23969"/>
                    <a:pt x="47798" y="23908"/>
                    <a:pt x="47798" y="23863"/>
                  </a:cubicBezTo>
                  <a:cubicBezTo>
                    <a:pt x="47889" y="10769"/>
                    <a:pt x="37316" y="91"/>
                    <a:pt x="24202" y="1"/>
                  </a:cubicBezTo>
                  <a:cubicBezTo>
                    <a:pt x="24156" y="1"/>
                    <a:pt x="24096" y="1"/>
                    <a:pt x="24051"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4" name="Google Shape;1004;p20"/>
            <p:cNvSpPr/>
            <p:nvPr/>
          </p:nvSpPr>
          <p:spPr>
            <a:xfrm>
              <a:off x="9219143" y="2766008"/>
              <a:ext cx="76236" cy="76121"/>
            </a:xfrm>
            <a:custGeom>
              <a:rect b="b" l="l" r="r" t="t"/>
              <a:pathLst>
                <a:path extrusionOk="0" h="76121" w="76236">
                  <a:moveTo>
                    <a:pt x="38421" y="14198"/>
                  </a:moveTo>
                  <a:cubicBezTo>
                    <a:pt x="51626" y="14198"/>
                    <a:pt x="62320" y="24876"/>
                    <a:pt x="62320" y="38061"/>
                  </a:cubicBezTo>
                  <a:cubicBezTo>
                    <a:pt x="62320" y="51246"/>
                    <a:pt x="51626" y="61923"/>
                    <a:pt x="38421" y="61923"/>
                  </a:cubicBezTo>
                  <a:cubicBezTo>
                    <a:pt x="25217" y="61923"/>
                    <a:pt x="14522" y="51246"/>
                    <a:pt x="14522" y="38061"/>
                  </a:cubicBezTo>
                  <a:cubicBezTo>
                    <a:pt x="14522" y="38015"/>
                    <a:pt x="14522" y="37955"/>
                    <a:pt x="14522" y="37910"/>
                  </a:cubicBezTo>
                  <a:cubicBezTo>
                    <a:pt x="14689" y="24830"/>
                    <a:pt x="25322" y="14274"/>
                    <a:pt x="38421" y="14198"/>
                  </a:cubicBezTo>
                  <a:moveTo>
                    <a:pt x="38421" y="1"/>
                  </a:moveTo>
                  <a:cubicBezTo>
                    <a:pt x="17366" y="-165"/>
                    <a:pt x="168" y="16735"/>
                    <a:pt x="1" y="37759"/>
                  </a:cubicBezTo>
                  <a:cubicBezTo>
                    <a:pt x="-165" y="58782"/>
                    <a:pt x="16761" y="75954"/>
                    <a:pt x="37816" y="76120"/>
                  </a:cubicBezTo>
                  <a:cubicBezTo>
                    <a:pt x="58871" y="76286"/>
                    <a:pt x="76070" y="59386"/>
                    <a:pt x="76236" y="38363"/>
                  </a:cubicBezTo>
                  <a:cubicBezTo>
                    <a:pt x="76236" y="38317"/>
                    <a:pt x="76236" y="38257"/>
                    <a:pt x="76236" y="38212"/>
                  </a:cubicBezTo>
                  <a:cubicBezTo>
                    <a:pt x="76236" y="17279"/>
                    <a:pt x="59386" y="243"/>
                    <a:pt x="38421"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5" name="Google Shape;1005;p20"/>
            <p:cNvSpPr/>
            <p:nvPr/>
          </p:nvSpPr>
          <p:spPr>
            <a:xfrm>
              <a:off x="9305513" y="684070"/>
              <a:ext cx="75630" cy="75515"/>
            </a:xfrm>
            <a:custGeom>
              <a:rect b="b" l="l" r="r" t="t"/>
              <a:pathLst>
                <a:path extrusionOk="0" h="75515" w="75630">
                  <a:moveTo>
                    <a:pt x="37966" y="0"/>
                  </a:moveTo>
                  <a:cubicBezTo>
                    <a:pt x="17077" y="-83"/>
                    <a:pt x="91" y="16754"/>
                    <a:pt x="0" y="37607"/>
                  </a:cubicBezTo>
                  <a:cubicBezTo>
                    <a:pt x="-75" y="58459"/>
                    <a:pt x="16775" y="75430"/>
                    <a:pt x="37664" y="75515"/>
                  </a:cubicBezTo>
                  <a:cubicBezTo>
                    <a:pt x="58552" y="75598"/>
                    <a:pt x="75539" y="58761"/>
                    <a:pt x="75630" y="37909"/>
                  </a:cubicBezTo>
                  <a:cubicBezTo>
                    <a:pt x="75630" y="17089"/>
                    <a:pt x="58810" y="166"/>
                    <a:pt x="37966" y="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6" name="Google Shape;1006;p20"/>
            <p:cNvSpPr/>
            <p:nvPr/>
          </p:nvSpPr>
          <p:spPr>
            <a:xfrm>
              <a:off x="9291295" y="669873"/>
              <a:ext cx="104067" cy="103908"/>
            </a:xfrm>
            <a:custGeom>
              <a:rect b="b" l="l" r="r" t="t"/>
              <a:pathLst>
                <a:path extrusionOk="0" h="103908" w="104067">
                  <a:moveTo>
                    <a:pt x="52184" y="14197"/>
                  </a:moveTo>
                  <a:cubicBezTo>
                    <a:pt x="73074" y="14365"/>
                    <a:pt x="89863" y="31404"/>
                    <a:pt x="89697" y="52255"/>
                  </a:cubicBezTo>
                  <a:cubicBezTo>
                    <a:pt x="89530" y="73107"/>
                    <a:pt x="72468" y="89876"/>
                    <a:pt x="51580" y="89709"/>
                  </a:cubicBezTo>
                  <a:cubicBezTo>
                    <a:pt x="30751" y="89542"/>
                    <a:pt x="13992" y="72597"/>
                    <a:pt x="14067" y="51803"/>
                  </a:cubicBezTo>
                  <a:cubicBezTo>
                    <a:pt x="14233" y="30926"/>
                    <a:pt x="31281" y="14112"/>
                    <a:pt x="52184" y="14197"/>
                  </a:cubicBezTo>
                  <a:moveTo>
                    <a:pt x="52184" y="0"/>
                  </a:moveTo>
                  <a:cubicBezTo>
                    <a:pt x="23445" y="-83"/>
                    <a:pt x="91" y="23111"/>
                    <a:pt x="0" y="51803"/>
                  </a:cubicBezTo>
                  <a:cubicBezTo>
                    <a:pt x="-76" y="80497"/>
                    <a:pt x="23143" y="103825"/>
                    <a:pt x="51882" y="103908"/>
                  </a:cubicBezTo>
                  <a:cubicBezTo>
                    <a:pt x="80561" y="103990"/>
                    <a:pt x="103900" y="80890"/>
                    <a:pt x="104066" y="52256"/>
                  </a:cubicBezTo>
                  <a:cubicBezTo>
                    <a:pt x="104233" y="23564"/>
                    <a:pt x="81075" y="168"/>
                    <a:pt x="52336" y="0"/>
                  </a:cubicBezTo>
                  <a:cubicBezTo>
                    <a:pt x="52291" y="0"/>
                    <a:pt x="52230" y="0"/>
                    <a:pt x="52184" y="0"/>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7" name="Google Shape;1007;p20"/>
            <p:cNvSpPr/>
            <p:nvPr/>
          </p:nvSpPr>
          <p:spPr>
            <a:xfrm>
              <a:off x="9206128" y="1959513"/>
              <a:ext cx="102562" cy="102398"/>
            </a:xfrm>
            <a:custGeom>
              <a:rect b="b" l="l" r="r" t="t"/>
              <a:pathLst>
                <a:path extrusionOk="0" h="102398" w="102562">
                  <a:moveTo>
                    <a:pt x="51436" y="102398"/>
                  </a:moveTo>
                  <a:cubicBezTo>
                    <a:pt x="79752" y="102307"/>
                    <a:pt x="102638" y="79321"/>
                    <a:pt x="102562" y="51048"/>
                  </a:cubicBezTo>
                  <a:cubicBezTo>
                    <a:pt x="102471" y="22760"/>
                    <a:pt x="79449" y="-90"/>
                    <a:pt x="51119" y="0"/>
                  </a:cubicBezTo>
                  <a:cubicBezTo>
                    <a:pt x="23166" y="91"/>
                    <a:pt x="417" y="22519"/>
                    <a:pt x="8" y="50444"/>
                  </a:cubicBezTo>
                  <a:cubicBezTo>
                    <a:pt x="-491" y="78626"/>
                    <a:pt x="21986" y="101885"/>
                    <a:pt x="50211" y="102398"/>
                  </a:cubicBezTo>
                  <a:cubicBezTo>
                    <a:pt x="50620" y="102398"/>
                    <a:pt x="51028" y="102398"/>
                    <a:pt x="51436" y="102398"/>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8" name="Google Shape;1008;p20"/>
            <p:cNvSpPr/>
            <p:nvPr/>
          </p:nvSpPr>
          <p:spPr>
            <a:xfrm>
              <a:off x="9191613" y="1945315"/>
              <a:ext cx="130992" cy="130794"/>
            </a:xfrm>
            <a:custGeom>
              <a:rect b="b" l="l" r="r" t="t"/>
              <a:pathLst>
                <a:path extrusionOk="0" h="130794" w="130992">
                  <a:moveTo>
                    <a:pt x="65950" y="14198"/>
                  </a:moveTo>
                  <a:cubicBezTo>
                    <a:pt x="94266" y="14289"/>
                    <a:pt x="117152" y="37276"/>
                    <a:pt x="117076" y="65548"/>
                  </a:cubicBezTo>
                  <a:cubicBezTo>
                    <a:pt x="116985" y="93821"/>
                    <a:pt x="93964" y="116687"/>
                    <a:pt x="65648" y="116596"/>
                  </a:cubicBezTo>
                  <a:cubicBezTo>
                    <a:pt x="37332" y="116506"/>
                    <a:pt x="14431" y="93519"/>
                    <a:pt x="14522" y="65246"/>
                  </a:cubicBezTo>
                  <a:cubicBezTo>
                    <a:pt x="14522" y="65201"/>
                    <a:pt x="14522" y="65141"/>
                    <a:pt x="14522" y="65095"/>
                  </a:cubicBezTo>
                  <a:cubicBezTo>
                    <a:pt x="14688" y="36883"/>
                    <a:pt x="37695" y="14108"/>
                    <a:pt x="65950" y="14198"/>
                  </a:cubicBezTo>
                  <a:moveTo>
                    <a:pt x="65950" y="2"/>
                  </a:moveTo>
                  <a:cubicBezTo>
                    <a:pt x="29784" y="-255"/>
                    <a:pt x="259" y="28833"/>
                    <a:pt x="2" y="64944"/>
                  </a:cubicBezTo>
                  <a:cubicBezTo>
                    <a:pt x="-241" y="101055"/>
                    <a:pt x="28877" y="130536"/>
                    <a:pt x="65043" y="130793"/>
                  </a:cubicBezTo>
                  <a:cubicBezTo>
                    <a:pt x="101209" y="131035"/>
                    <a:pt x="130735" y="101962"/>
                    <a:pt x="130992" y="65850"/>
                  </a:cubicBezTo>
                  <a:cubicBezTo>
                    <a:pt x="130992" y="65805"/>
                    <a:pt x="130992" y="65745"/>
                    <a:pt x="130992" y="65699"/>
                  </a:cubicBezTo>
                  <a:cubicBezTo>
                    <a:pt x="131159" y="29634"/>
                    <a:pt x="102071" y="258"/>
                    <a:pt x="65950" y="2"/>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9" name="Google Shape;1009;p20"/>
            <p:cNvSpPr/>
            <p:nvPr/>
          </p:nvSpPr>
          <p:spPr>
            <a:xfrm>
              <a:off x="10045777" y="2413809"/>
              <a:ext cx="52338" cy="52256"/>
            </a:xfrm>
            <a:custGeom>
              <a:rect b="b" l="l" r="r" t="t"/>
              <a:pathLst>
                <a:path extrusionOk="0" h="52256" w="52338">
                  <a:moveTo>
                    <a:pt x="26320" y="1"/>
                  </a:moveTo>
                  <a:cubicBezTo>
                    <a:pt x="11874" y="-90"/>
                    <a:pt x="91" y="11554"/>
                    <a:pt x="0" y="25978"/>
                  </a:cubicBezTo>
                  <a:cubicBezTo>
                    <a:pt x="-75" y="40401"/>
                    <a:pt x="11572" y="52166"/>
                    <a:pt x="26017" y="52257"/>
                  </a:cubicBezTo>
                  <a:cubicBezTo>
                    <a:pt x="40463" y="52332"/>
                    <a:pt x="52246" y="40703"/>
                    <a:pt x="52337" y="26279"/>
                  </a:cubicBezTo>
                  <a:cubicBezTo>
                    <a:pt x="52503" y="11932"/>
                    <a:pt x="40992" y="167"/>
                    <a:pt x="26622" y="1"/>
                  </a:cubicBezTo>
                  <a:cubicBezTo>
                    <a:pt x="26516" y="1"/>
                    <a:pt x="26426" y="1"/>
                    <a:pt x="26320"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0" name="Google Shape;1010;p20"/>
            <p:cNvSpPr/>
            <p:nvPr/>
          </p:nvSpPr>
          <p:spPr>
            <a:xfrm>
              <a:off x="10031407" y="2399611"/>
              <a:ext cx="80774" cy="80651"/>
            </a:xfrm>
            <a:custGeom>
              <a:rect b="b" l="l" r="r" t="t"/>
              <a:pathLst>
                <a:path extrusionOk="0" h="80651" w="80774">
                  <a:moveTo>
                    <a:pt x="40690" y="14198"/>
                  </a:moveTo>
                  <a:cubicBezTo>
                    <a:pt x="55135" y="14198"/>
                    <a:pt x="66858" y="25903"/>
                    <a:pt x="66858" y="40326"/>
                  </a:cubicBezTo>
                  <a:cubicBezTo>
                    <a:pt x="66858" y="54749"/>
                    <a:pt x="55135" y="66454"/>
                    <a:pt x="40690" y="66454"/>
                  </a:cubicBezTo>
                  <a:cubicBezTo>
                    <a:pt x="26244" y="66454"/>
                    <a:pt x="14522" y="54749"/>
                    <a:pt x="14522" y="40326"/>
                  </a:cubicBezTo>
                  <a:cubicBezTo>
                    <a:pt x="14522" y="40281"/>
                    <a:pt x="14522" y="40220"/>
                    <a:pt x="14522" y="40175"/>
                  </a:cubicBezTo>
                  <a:cubicBezTo>
                    <a:pt x="14522" y="25827"/>
                    <a:pt x="26169" y="14198"/>
                    <a:pt x="40539" y="14198"/>
                  </a:cubicBezTo>
                  <a:cubicBezTo>
                    <a:pt x="40584" y="14198"/>
                    <a:pt x="40644" y="14198"/>
                    <a:pt x="40690" y="14198"/>
                  </a:cubicBezTo>
                  <a:moveTo>
                    <a:pt x="40690" y="1"/>
                  </a:moveTo>
                  <a:cubicBezTo>
                    <a:pt x="18379" y="-165"/>
                    <a:pt x="167" y="17747"/>
                    <a:pt x="1" y="40024"/>
                  </a:cubicBezTo>
                  <a:cubicBezTo>
                    <a:pt x="-165" y="62301"/>
                    <a:pt x="17774" y="80485"/>
                    <a:pt x="40085" y="80651"/>
                  </a:cubicBezTo>
                  <a:cubicBezTo>
                    <a:pt x="62396" y="80817"/>
                    <a:pt x="80608" y="62890"/>
                    <a:pt x="80774" y="40628"/>
                  </a:cubicBezTo>
                  <a:cubicBezTo>
                    <a:pt x="80774" y="40583"/>
                    <a:pt x="80774" y="40522"/>
                    <a:pt x="80774" y="40477"/>
                  </a:cubicBezTo>
                  <a:cubicBezTo>
                    <a:pt x="80940" y="18291"/>
                    <a:pt x="63061" y="167"/>
                    <a:pt x="40841" y="1"/>
                  </a:cubicBezTo>
                  <a:cubicBezTo>
                    <a:pt x="40796" y="1"/>
                    <a:pt x="40735" y="1"/>
                    <a:pt x="40690"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1" name="Google Shape;1011;p20"/>
            <p:cNvSpPr/>
            <p:nvPr/>
          </p:nvSpPr>
          <p:spPr>
            <a:xfrm>
              <a:off x="9654165" y="799908"/>
              <a:ext cx="58387" cy="58297"/>
            </a:xfrm>
            <a:custGeom>
              <a:rect b="b" l="l" r="r" t="t"/>
              <a:pathLst>
                <a:path extrusionOk="0" h="58297" w="58387">
                  <a:moveTo>
                    <a:pt x="29497" y="2"/>
                  </a:moveTo>
                  <a:cubicBezTo>
                    <a:pt x="13373" y="-165"/>
                    <a:pt x="168" y="12748"/>
                    <a:pt x="2" y="28847"/>
                  </a:cubicBezTo>
                  <a:cubicBezTo>
                    <a:pt x="-165" y="44945"/>
                    <a:pt x="12768" y="58128"/>
                    <a:pt x="28892" y="58296"/>
                  </a:cubicBezTo>
                  <a:cubicBezTo>
                    <a:pt x="45017" y="58462"/>
                    <a:pt x="58221" y="45549"/>
                    <a:pt x="58388" y="29451"/>
                  </a:cubicBezTo>
                  <a:cubicBezTo>
                    <a:pt x="58388" y="29351"/>
                    <a:pt x="58388" y="29250"/>
                    <a:pt x="58388" y="29150"/>
                  </a:cubicBezTo>
                  <a:cubicBezTo>
                    <a:pt x="58312" y="13203"/>
                    <a:pt x="45470" y="248"/>
                    <a:pt x="29497" y="2"/>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2" name="Google Shape;1012;p20"/>
            <p:cNvSpPr/>
            <p:nvPr/>
          </p:nvSpPr>
          <p:spPr>
            <a:xfrm>
              <a:off x="9639641" y="785709"/>
              <a:ext cx="86828" cy="86690"/>
            </a:xfrm>
            <a:custGeom>
              <a:rect b="b" l="l" r="r" t="t"/>
              <a:pathLst>
                <a:path extrusionOk="0" h="86690" w="86828">
                  <a:moveTo>
                    <a:pt x="44021" y="14201"/>
                  </a:moveTo>
                  <a:cubicBezTo>
                    <a:pt x="60145" y="14201"/>
                    <a:pt x="73214" y="27252"/>
                    <a:pt x="73214" y="43350"/>
                  </a:cubicBezTo>
                  <a:cubicBezTo>
                    <a:pt x="73214" y="59448"/>
                    <a:pt x="60145" y="72498"/>
                    <a:pt x="44021" y="72498"/>
                  </a:cubicBezTo>
                  <a:cubicBezTo>
                    <a:pt x="27896" y="72498"/>
                    <a:pt x="14827" y="59448"/>
                    <a:pt x="14827" y="43350"/>
                  </a:cubicBezTo>
                  <a:cubicBezTo>
                    <a:pt x="14827" y="43298"/>
                    <a:pt x="14827" y="43249"/>
                    <a:pt x="14827" y="43199"/>
                  </a:cubicBezTo>
                  <a:cubicBezTo>
                    <a:pt x="14827" y="27184"/>
                    <a:pt x="27836" y="14201"/>
                    <a:pt x="43869" y="14201"/>
                  </a:cubicBezTo>
                  <a:cubicBezTo>
                    <a:pt x="43915" y="14201"/>
                    <a:pt x="43975" y="14201"/>
                    <a:pt x="44021" y="14201"/>
                  </a:cubicBezTo>
                  <a:moveTo>
                    <a:pt x="44021" y="4"/>
                  </a:moveTo>
                  <a:cubicBezTo>
                    <a:pt x="20046" y="-329"/>
                    <a:pt x="337" y="18804"/>
                    <a:pt x="4" y="42741"/>
                  </a:cubicBezTo>
                  <a:cubicBezTo>
                    <a:pt x="-329" y="66678"/>
                    <a:pt x="18836" y="86354"/>
                    <a:pt x="42811" y="86686"/>
                  </a:cubicBezTo>
                  <a:cubicBezTo>
                    <a:pt x="66785" y="87020"/>
                    <a:pt x="86494" y="67886"/>
                    <a:pt x="86827" y="43949"/>
                  </a:cubicBezTo>
                  <a:cubicBezTo>
                    <a:pt x="86827" y="43800"/>
                    <a:pt x="86827" y="43650"/>
                    <a:pt x="86827" y="43501"/>
                  </a:cubicBezTo>
                  <a:cubicBezTo>
                    <a:pt x="86993" y="19646"/>
                    <a:pt x="67768" y="172"/>
                    <a:pt x="43869" y="6"/>
                  </a:cubicBezTo>
                  <a:cubicBezTo>
                    <a:pt x="43824" y="4"/>
                    <a:pt x="43764" y="4"/>
                    <a:pt x="43718" y="4"/>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3" name="Google Shape;1013;p20"/>
            <p:cNvSpPr/>
            <p:nvPr/>
          </p:nvSpPr>
          <p:spPr>
            <a:xfrm>
              <a:off x="11341013" y="6360960"/>
              <a:ext cx="54454" cy="54371"/>
            </a:xfrm>
            <a:custGeom>
              <a:rect b="b" l="l" r="r" t="t"/>
              <a:pathLst>
                <a:path extrusionOk="0" h="54371" w="54454">
                  <a:moveTo>
                    <a:pt x="27378" y="1"/>
                  </a:moveTo>
                  <a:cubicBezTo>
                    <a:pt x="12343" y="-90"/>
                    <a:pt x="91" y="12022"/>
                    <a:pt x="1" y="27035"/>
                  </a:cubicBezTo>
                  <a:cubicBezTo>
                    <a:pt x="-90" y="42047"/>
                    <a:pt x="12041" y="54280"/>
                    <a:pt x="27076" y="54371"/>
                  </a:cubicBezTo>
                  <a:cubicBezTo>
                    <a:pt x="42111" y="54447"/>
                    <a:pt x="54364" y="42349"/>
                    <a:pt x="54454" y="27337"/>
                  </a:cubicBezTo>
                  <a:cubicBezTo>
                    <a:pt x="54454" y="27292"/>
                    <a:pt x="54454" y="27231"/>
                    <a:pt x="54454" y="27186"/>
                  </a:cubicBezTo>
                  <a:cubicBezTo>
                    <a:pt x="54454" y="12234"/>
                    <a:pt x="42353" y="76"/>
                    <a:pt x="27378" y="1"/>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4" name="Google Shape;1014;p20"/>
            <p:cNvSpPr/>
            <p:nvPr/>
          </p:nvSpPr>
          <p:spPr>
            <a:xfrm>
              <a:off x="11326643" y="6346763"/>
              <a:ext cx="82891" cy="82766"/>
            </a:xfrm>
            <a:custGeom>
              <a:rect b="b" l="l" r="r" t="t"/>
              <a:pathLst>
                <a:path extrusionOk="0" h="82766" w="82891">
                  <a:moveTo>
                    <a:pt x="41748" y="14198"/>
                  </a:moveTo>
                  <a:cubicBezTo>
                    <a:pt x="56784" y="14289"/>
                    <a:pt x="68900" y="26522"/>
                    <a:pt x="68824" y="41534"/>
                  </a:cubicBezTo>
                  <a:cubicBezTo>
                    <a:pt x="68734" y="56547"/>
                    <a:pt x="56481" y="68644"/>
                    <a:pt x="41446" y="68569"/>
                  </a:cubicBezTo>
                  <a:cubicBezTo>
                    <a:pt x="26411" y="68478"/>
                    <a:pt x="14280" y="56244"/>
                    <a:pt x="14371" y="41232"/>
                  </a:cubicBezTo>
                  <a:cubicBezTo>
                    <a:pt x="14446" y="26220"/>
                    <a:pt x="26713" y="14122"/>
                    <a:pt x="41748" y="14198"/>
                  </a:cubicBezTo>
                  <a:cubicBezTo>
                    <a:pt x="41748" y="14198"/>
                    <a:pt x="41748" y="14198"/>
                    <a:pt x="41748" y="14198"/>
                  </a:cubicBezTo>
                  <a:moveTo>
                    <a:pt x="41748" y="1"/>
                  </a:moveTo>
                  <a:cubicBezTo>
                    <a:pt x="18863" y="-165"/>
                    <a:pt x="167" y="18230"/>
                    <a:pt x="1" y="41081"/>
                  </a:cubicBezTo>
                  <a:cubicBezTo>
                    <a:pt x="-166" y="63932"/>
                    <a:pt x="18258" y="82599"/>
                    <a:pt x="41144" y="82765"/>
                  </a:cubicBezTo>
                  <a:cubicBezTo>
                    <a:pt x="64029" y="82931"/>
                    <a:pt x="82725" y="64536"/>
                    <a:pt x="82891" y="41685"/>
                  </a:cubicBezTo>
                  <a:cubicBezTo>
                    <a:pt x="82891" y="41640"/>
                    <a:pt x="82891" y="41580"/>
                    <a:pt x="82891" y="41534"/>
                  </a:cubicBezTo>
                  <a:cubicBezTo>
                    <a:pt x="82982" y="18744"/>
                    <a:pt x="64574" y="168"/>
                    <a:pt x="41748"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5" name="Google Shape;1015;p20"/>
            <p:cNvSpPr/>
            <p:nvPr/>
          </p:nvSpPr>
          <p:spPr>
            <a:xfrm>
              <a:off x="11699801" y="5172209"/>
              <a:ext cx="67764" cy="67661"/>
            </a:xfrm>
            <a:custGeom>
              <a:rect b="b" l="l" r="r" t="t"/>
              <a:pathLst>
                <a:path extrusionOk="0" h="67661" w="67764">
                  <a:moveTo>
                    <a:pt x="67764" y="33830"/>
                  </a:moveTo>
                  <a:cubicBezTo>
                    <a:pt x="67764" y="52515"/>
                    <a:pt x="52595" y="67661"/>
                    <a:pt x="33882" y="67661"/>
                  </a:cubicBezTo>
                  <a:cubicBezTo>
                    <a:pt x="15170" y="67661"/>
                    <a:pt x="0" y="52515"/>
                    <a:pt x="0" y="33830"/>
                  </a:cubicBezTo>
                  <a:cubicBezTo>
                    <a:pt x="0" y="15146"/>
                    <a:pt x="15170" y="0"/>
                    <a:pt x="33882" y="0"/>
                  </a:cubicBezTo>
                  <a:cubicBezTo>
                    <a:pt x="52595" y="0"/>
                    <a:pt x="67764" y="15146"/>
                    <a:pt x="67764" y="33830"/>
                  </a:cubicBezTo>
                  <a:close/>
                </a:path>
              </a:pathLst>
            </a:custGeom>
            <a:solidFill>
              <a:srgbClr val="C4C4C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6" name="Google Shape;1016;p20"/>
            <p:cNvSpPr/>
            <p:nvPr/>
          </p:nvSpPr>
          <p:spPr>
            <a:xfrm>
              <a:off x="11685430" y="5158163"/>
              <a:ext cx="96202" cy="96056"/>
            </a:xfrm>
            <a:custGeom>
              <a:rect b="b" l="l" r="r" t="t"/>
              <a:pathLst>
                <a:path extrusionOk="0" h="96056" w="96202">
                  <a:moveTo>
                    <a:pt x="48404" y="14198"/>
                  </a:moveTo>
                  <a:cubicBezTo>
                    <a:pt x="67115" y="14288"/>
                    <a:pt x="82211" y="29497"/>
                    <a:pt x="82135" y="48179"/>
                  </a:cubicBezTo>
                  <a:cubicBezTo>
                    <a:pt x="82044" y="66862"/>
                    <a:pt x="66812" y="81949"/>
                    <a:pt x="48101" y="81859"/>
                  </a:cubicBezTo>
                  <a:cubicBezTo>
                    <a:pt x="29391" y="81768"/>
                    <a:pt x="14280" y="66559"/>
                    <a:pt x="14370" y="47877"/>
                  </a:cubicBezTo>
                  <a:cubicBezTo>
                    <a:pt x="14370" y="47832"/>
                    <a:pt x="14370" y="47771"/>
                    <a:pt x="14370" y="47726"/>
                  </a:cubicBezTo>
                  <a:cubicBezTo>
                    <a:pt x="14446" y="29119"/>
                    <a:pt x="29617" y="14107"/>
                    <a:pt x="48253" y="14198"/>
                  </a:cubicBezTo>
                  <a:cubicBezTo>
                    <a:pt x="48298" y="14198"/>
                    <a:pt x="48359" y="14198"/>
                    <a:pt x="48404" y="14198"/>
                  </a:cubicBezTo>
                  <a:moveTo>
                    <a:pt x="48404" y="1"/>
                  </a:moveTo>
                  <a:cubicBezTo>
                    <a:pt x="21843" y="-165"/>
                    <a:pt x="167" y="21205"/>
                    <a:pt x="1" y="47726"/>
                  </a:cubicBezTo>
                  <a:cubicBezTo>
                    <a:pt x="-166" y="74247"/>
                    <a:pt x="21238" y="95889"/>
                    <a:pt x="47799" y="96055"/>
                  </a:cubicBezTo>
                  <a:cubicBezTo>
                    <a:pt x="74360" y="96222"/>
                    <a:pt x="96036" y="74851"/>
                    <a:pt x="96202" y="48330"/>
                  </a:cubicBezTo>
                  <a:cubicBezTo>
                    <a:pt x="96202" y="48285"/>
                    <a:pt x="96202" y="48225"/>
                    <a:pt x="96202" y="48179"/>
                  </a:cubicBezTo>
                  <a:cubicBezTo>
                    <a:pt x="96368" y="21734"/>
                    <a:pt x="75041" y="167"/>
                    <a:pt x="48555" y="1"/>
                  </a:cubicBezTo>
                  <a:cubicBezTo>
                    <a:pt x="48510" y="1"/>
                    <a:pt x="48449" y="1"/>
                    <a:pt x="48404" y="1"/>
                  </a:cubicBezTo>
                  <a:close/>
                </a:path>
              </a:pathLst>
            </a:custGeom>
            <a:solidFill>
              <a:srgbClr val="231F2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017" name="Google Shape;1017;p20"/>
          <p:cNvGrpSpPr/>
          <p:nvPr/>
        </p:nvGrpSpPr>
        <p:grpSpPr>
          <a:xfrm>
            <a:off x="2714249" y="1767481"/>
            <a:ext cx="6763502" cy="2937555"/>
            <a:chOff x="2714249" y="1323999"/>
            <a:chExt cx="6763502" cy="2937555"/>
          </a:xfrm>
        </p:grpSpPr>
        <p:grpSp>
          <p:nvGrpSpPr>
            <p:cNvPr id="1018" name="Google Shape;1018;p20"/>
            <p:cNvGrpSpPr/>
            <p:nvPr/>
          </p:nvGrpSpPr>
          <p:grpSpPr>
            <a:xfrm>
              <a:off x="2714249" y="1323999"/>
              <a:ext cx="6763502" cy="1107351"/>
              <a:chOff x="2714249" y="714578"/>
              <a:chExt cx="6763502" cy="1107351"/>
            </a:xfrm>
          </p:grpSpPr>
          <p:sp>
            <p:nvSpPr>
              <p:cNvPr id="1019" name="Google Shape;1019;p20"/>
              <p:cNvSpPr txBox="1"/>
              <p:nvPr/>
            </p:nvSpPr>
            <p:spPr>
              <a:xfrm>
                <a:off x="2714249" y="886644"/>
                <a:ext cx="6763502"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200">
                    <a:solidFill>
                      <a:schemeClr val="dk1"/>
                    </a:solidFill>
                    <a:latin typeface="Blinker SemiBold"/>
                    <a:ea typeface="Blinker SemiBold"/>
                    <a:cs typeface="Blinker SemiBold"/>
                    <a:sym typeface="Blinker SemiBold"/>
                  </a:rPr>
                  <a:t>Whitney Garcia</a:t>
                </a:r>
                <a:endParaRPr/>
              </a:p>
            </p:txBody>
          </p:sp>
          <p:sp>
            <p:nvSpPr>
              <p:cNvPr id="1020" name="Google Shape;1020;p20"/>
              <p:cNvSpPr txBox="1"/>
              <p:nvPr/>
            </p:nvSpPr>
            <p:spPr>
              <a:xfrm>
                <a:off x="5693488" y="714578"/>
                <a:ext cx="805029"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QUOTES</a:t>
                </a:r>
                <a:endParaRPr/>
              </a:p>
            </p:txBody>
          </p:sp>
          <p:grpSp>
            <p:nvGrpSpPr>
              <p:cNvPr id="1021" name="Google Shape;1021;p20"/>
              <p:cNvGrpSpPr/>
              <p:nvPr/>
            </p:nvGrpSpPr>
            <p:grpSpPr>
              <a:xfrm>
                <a:off x="5735046" y="1621950"/>
                <a:ext cx="721906" cy="199979"/>
                <a:chOff x="7222908" y="2668220"/>
                <a:chExt cx="721906" cy="199979"/>
              </a:xfrm>
            </p:grpSpPr>
            <p:sp>
              <p:nvSpPr>
                <p:cNvPr id="1022" name="Google Shape;1022;p20"/>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3" name="Google Shape;1023;p20"/>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24" name="Google Shape;1024;p20"/>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1025" name="Google Shape;1025;p20"/>
            <p:cNvSpPr txBox="1"/>
            <p:nvPr/>
          </p:nvSpPr>
          <p:spPr>
            <a:xfrm>
              <a:off x="2945887" y="2572181"/>
              <a:ext cx="6300226" cy="168937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1" lang="en-US" sz="2400">
                  <a:solidFill>
                    <a:srgbClr val="595959"/>
                  </a:solidFill>
                  <a:latin typeface="Mulish"/>
                  <a:ea typeface="Mulish"/>
                  <a:cs typeface="Mulish"/>
                  <a:sym typeface="Mulish"/>
                </a:rPr>
                <a:t>The key to success for everything in business, science and technology is never to follow others.</a:t>
              </a:r>
              <a:endParaRPr/>
            </a:p>
          </p:txBody>
        </p:sp>
      </p:grpSp>
      <p:sp>
        <p:nvSpPr>
          <p:cNvPr id="1026" name="Google Shape;1026;p20"/>
          <p:cNvSpPr/>
          <p:nvPr/>
        </p:nvSpPr>
        <p:spPr>
          <a:xfrm>
            <a:off x="454743" y="6044665"/>
            <a:ext cx="36580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18</a:t>
            </a:r>
            <a:endParaRPr sz="1600">
              <a:solidFill>
                <a:srgbClr val="262626"/>
              </a:solidFill>
              <a:latin typeface="Calibri"/>
              <a:ea typeface="Calibri"/>
              <a:cs typeface="Calibri"/>
              <a:sym typeface="Calibri"/>
            </a:endParaRPr>
          </a:p>
        </p:txBody>
      </p:sp>
      <p:sp>
        <p:nvSpPr>
          <p:cNvPr id="1027" name="Google Shape;1027;p20"/>
          <p:cNvSpPr/>
          <p:nvPr/>
        </p:nvSpPr>
        <p:spPr>
          <a:xfrm>
            <a:off x="11207946" y="414830"/>
            <a:ext cx="529311"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600">
                <a:solidFill>
                  <a:srgbClr val="262626"/>
                </a:solidFill>
                <a:latin typeface="Blinker SemiBold"/>
                <a:ea typeface="Blinker SemiBold"/>
                <a:cs typeface="Blinker SemiBold"/>
                <a:sym typeface="Blinker SemiBold"/>
              </a:rPr>
              <a:t>CEO</a:t>
            </a:r>
            <a:endParaRPr sz="1600">
              <a:solidFill>
                <a:srgbClr val="262626"/>
              </a:solidFill>
              <a:latin typeface="Calibri"/>
              <a:ea typeface="Calibri"/>
              <a:cs typeface="Calibri"/>
              <a:sym typeface="Calibri"/>
            </a:endParaRPr>
          </a:p>
        </p:txBody>
      </p:sp>
      <p:cxnSp>
        <p:nvCxnSpPr>
          <p:cNvPr id="1028" name="Google Shape;1028;p20"/>
          <p:cNvCxnSpPr/>
          <p:nvPr/>
        </p:nvCxnSpPr>
        <p:spPr>
          <a:xfrm rot="10800000">
            <a:off x="10282518" y="591671"/>
            <a:ext cx="797858" cy="0"/>
          </a:xfrm>
          <a:prstGeom prst="straightConnector1">
            <a:avLst/>
          </a:prstGeom>
          <a:noFill/>
          <a:ln cap="flat" cmpd="sng" w="25400">
            <a:solidFill>
              <a:srgbClr val="F2F2F2"/>
            </a:solidFill>
            <a:prstDash val="solid"/>
            <a:miter lim="800000"/>
            <a:headEnd len="sm" w="sm" type="none"/>
            <a:tailEnd len="sm" w="sm" type="none"/>
          </a:ln>
        </p:spPr>
      </p:cxnSp>
      <p:sp>
        <p:nvSpPr>
          <p:cNvPr id="1029" name="Google Shape;1029;p20"/>
          <p:cNvSpPr/>
          <p:nvPr/>
        </p:nvSpPr>
        <p:spPr>
          <a:xfrm>
            <a:off x="9591972" y="414830"/>
            <a:ext cx="562976" cy="3385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600">
                <a:solidFill>
                  <a:srgbClr val="262626"/>
                </a:solidFill>
                <a:latin typeface="Blinker SemiBold"/>
                <a:ea typeface="Blinker SemiBold"/>
                <a:cs typeface="Blinker SemiBold"/>
                <a:sym typeface="Blinker SemiBold"/>
              </a:rPr>
              <a:t>2021</a:t>
            </a:r>
            <a:endParaRPr sz="1600">
              <a:solidFill>
                <a:srgbClr val="262626"/>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3" name="Shape 1033"/>
        <p:cNvGrpSpPr/>
        <p:nvPr/>
      </p:nvGrpSpPr>
      <p:grpSpPr>
        <a:xfrm>
          <a:off x="0" y="0"/>
          <a:ext cx="0" cy="0"/>
          <a:chOff x="0" y="0"/>
          <a:chExt cx="0" cy="0"/>
        </a:xfrm>
      </p:grpSpPr>
      <p:sp>
        <p:nvSpPr>
          <p:cNvPr id="1034" name="Google Shape;1034;p21"/>
          <p:cNvSpPr/>
          <p:nvPr/>
        </p:nvSpPr>
        <p:spPr>
          <a:xfrm>
            <a:off x="0" y="3576918"/>
            <a:ext cx="12192000" cy="3281082"/>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035" name="Google Shape;1035;p21"/>
          <p:cNvPicPr preferRelativeResize="0"/>
          <p:nvPr/>
        </p:nvPicPr>
        <p:blipFill rotWithShape="1">
          <a:blip r:embed="rId3">
            <a:alphaModFix/>
          </a:blip>
          <a:srcRect b="19491" l="0" r="0" t="19492"/>
          <a:stretch/>
        </p:blipFill>
        <p:spPr>
          <a:xfrm>
            <a:off x="1090147" y="2519480"/>
            <a:ext cx="4438800" cy="2707992"/>
          </a:xfrm>
          <a:custGeom>
            <a:rect b="b" l="l" r="r" t="t"/>
            <a:pathLst>
              <a:path extrusionOk="0" h="2707992" w="4438800">
                <a:moveTo>
                  <a:pt x="225684" y="0"/>
                </a:moveTo>
                <a:lnTo>
                  <a:pt x="4213116" y="0"/>
                </a:lnTo>
                <a:cubicBezTo>
                  <a:pt x="4337758" y="0"/>
                  <a:pt x="4438800" y="101042"/>
                  <a:pt x="4438800" y="225684"/>
                </a:cubicBezTo>
                <a:lnTo>
                  <a:pt x="4438800" y="2482308"/>
                </a:lnTo>
                <a:cubicBezTo>
                  <a:pt x="4438800" y="2606950"/>
                  <a:pt x="4337758" y="2707992"/>
                  <a:pt x="4213116" y="2707992"/>
                </a:cubicBezTo>
                <a:lnTo>
                  <a:pt x="225684" y="2707992"/>
                </a:lnTo>
                <a:cubicBezTo>
                  <a:pt x="101042" y="2707992"/>
                  <a:pt x="0" y="2606950"/>
                  <a:pt x="0" y="2482308"/>
                </a:cubicBezTo>
                <a:lnTo>
                  <a:pt x="0" y="225684"/>
                </a:lnTo>
                <a:cubicBezTo>
                  <a:pt x="0" y="101042"/>
                  <a:pt x="101042" y="0"/>
                  <a:pt x="225684" y="0"/>
                </a:cubicBezTo>
                <a:close/>
              </a:path>
            </a:pathLst>
          </a:custGeom>
          <a:noFill/>
          <a:ln>
            <a:noFill/>
          </a:ln>
        </p:spPr>
      </p:pic>
      <p:pic>
        <p:nvPicPr>
          <p:cNvPr id="1036" name="Google Shape;1036;p21"/>
          <p:cNvPicPr preferRelativeResize="0"/>
          <p:nvPr/>
        </p:nvPicPr>
        <p:blipFill rotWithShape="1">
          <a:blip r:embed="rId3">
            <a:alphaModFix/>
          </a:blip>
          <a:srcRect b="19491" l="0" r="0" t="19492"/>
          <a:stretch/>
        </p:blipFill>
        <p:spPr>
          <a:xfrm>
            <a:off x="6663055" y="2519480"/>
            <a:ext cx="4438800" cy="2707992"/>
          </a:xfrm>
          <a:custGeom>
            <a:rect b="b" l="l" r="r" t="t"/>
            <a:pathLst>
              <a:path extrusionOk="0" h="2707992" w="4438800">
                <a:moveTo>
                  <a:pt x="225684" y="0"/>
                </a:moveTo>
                <a:lnTo>
                  <a:pt x="4213116" y="0"/>
                </a:lnTo>
                <a:cubicBezTo>
                  <a:pt x="4337758" y="0"/>
                  <a:pt x="4438800" y="101042"/>
                  <a:pt x="4438800" y="225684"/>
                </a:cubicBezTo>
                <a:lnTo>
                  <a:pt x="4438800" y="2482308"/>
                </a:lnTo>
                <a:cubicBezTo>
                  <a:pt x="4438800" y="2606950"/>
                  <a:pt x="4337758" y="2707992"/>
                  <a:pt x="4213116" y="2707992"/>
                </a:cubicBezTo>
                <a:lnTo>
                  <a:pt x="225684" y="2707992"/>
                </a:lnTo>
                <a:cubicBezTo>
                  <a:pt x="101042" y="2707992"/>
                  <a:pt x="0" y="2606950"/>
                  <a:pt x="0" y="2482308"/>
                </a:cubicBezTo>
                <a:lnTo>
                  <a:pt x="0" y="225684"/>
                </a:lnTo>
                <a:cubicBezTo>
                  <a:pt x="0" y="101042"/>
                  <a:pt x="101042" y="0"/>
                  <a:pt x="225684" y="0"/>
                </a:cubicBezTo>
                <a:close/>
              </a:path>
            </a:pathLst>
          </a:custGeom>
          <a:noFill/>
          <a:ln>
            <a:noFill/>
          </a:ln>
        </p:spPr>
      </p:pic>
      <p:sp>
        <p:nvSpPr>
          <p:cNvPr id="1037" name="Google Shape;1037;p21"/>
          <p:cNvSpPr/>
          <p:nvPr/>
        </p:nvSpPr>
        <p:spPr>
          <a:xfrm>
            <a:off x="454743" y="6044665"/>
            <a:ext cx="36580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19</a:t>
            </a:r>
            <a:endParaRPr sz="1600">
              <a:solidFill>
                <a:srgbClr val="262626"/>
              </a:solidFill>
              <a:latin typeface="Calibri"/>
              <a:ea typeface="Calibri"/>
              <a:cs typeface="Calibri"/>
              <a:sym typeface="Calibri"/>
            </a:endParaRPr>
          </a:p>
        </p:txBody>
      </p:sp>
      <p:grpSp>
        <p:nvGrpSpPr>
          <p:cNvPr id="1038" name="Google Shape;1038;p21"/>
          <p:cNvGrpSpPr/>
          <p:nvPr/>
        </p:nvGrpSpPr>
        <p:grpSpPr>
          <a:xfrm>
            <a:off x="1090147" y="813275"/>
            <a:ext cx="9474126" cy="5231451"/>
            <a:chOff x="1090147" y="1082753"/>
            <a:chExt cx="9474126" cy="5231451"/>
          </a:xfrm>
        </p:grpSpPr>
        <p:grpSp>
          <p:nvGrpSpPr>
            <p:cNvPr id="1039" name="Google Shape;1039;p21"/>
            <p:cNvGrpSpPr/>
            <p:nvPr/>
          </p:nvGrpSpPr>
          <p:grpSpPr>
            <a:xfrm>
              <a:off x="1090147" y="1082753"/>
              <a:ext cx="2912256" cy="695286"/>
              <a:chOff x="1090147" y="903458"/>
              <a:chExt cx="2912256" cy="695286"/>
            </a:xfrm>
          </p:grpSpPr>
          <p:sp>
            <p:nvSpPr>
              <p:cNvPr id="1040" name="Google Shape;1040;p21"/>
              <p:cNvSpPr txBox="1"/>
              <p:nvPr/>
            </p:nvSpPr>
            <p:spPr>
              <a:xfrm>
                <a:off x="1090147" y="1075524"/>
                <a:ext cx="291225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Featured Item</a:t>
                </a:r>
                <a:endParaRPr/>
              </a:p>
            </p:txBody>
          </p:sp>
          <p:sp>
            <p:nvSpPr>
              <p:cNvPr id="1041" name="Google Shape;1041;p21"/>
              <p:cNvSpPr txBox="1"/>
              <p:nvPr/>
            </p:nvSpPr>
            <p:spPr>
              <a:xfrm>
                <a:off x="1090147" y="903458"/>
                <a:ext cx="1412566"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PORTFOLIO</a:t>
                </a:r>
                <a:endParaRPr/>
              </a:p>
            </p:txBody>
          </p:sp>
        </p:grpSp>
        <p:sp>
          <p:nvSpPr>
            <p:cNvPr id="1042" name="Google Shape;1042;p21"/>
            <p:cNvSpPr/>
            <p:nvPr/>
          </p:nvSpPr>
          <p:spPr>
            <a:xfrm>
              <a:off x="1627729" y="4262140"/>
              <a:ext cx="3363636" cy="2052064"/>
            </a:xfrm>
            <a:prstGeom prst="roundRect">
              <a:avLst>
                <a:gd fmla="val 8334"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3" name="Google Shape;1043;p21"/>
            <p:cNvSpPr/>
            <p:nvPr/>
          </p:nvSpPr>
          <p:spPr>
            <a:xfrm>
              <a:off x="7200637" y="4262139"/>
              <a:ext cx="3363636" cy="2052064"/>
            </a:xfrm>
            <a:prstGeom prst="roundRect">
              <a:avLst>
                <a:gd fmla="val 8334"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044" name="Google Shape;1044;p21"/>
          <p:cNvGrpSpPr/>
          <p:nvPr/>
        </p:nvGrpSpPr>
        <p:grpSpPr>
          <a:xfrm>
            <a:off x="1885199" y="4277180"/>
            <a:ext cx="2848695" cy="1440926"/>
            <a:chOff x="1536037" y="3720166"/>
            <a:chExt cx="2848695" cy="1440926"/>
          </a:xfrm>
        </p:grpSpPr>
        <p:sp>
          <p:nvSpPr>
            <p:cNvPr id="1045" name="Google Shape;1045;p21"/>
            <p:cNvSpPr txBox="1"/>
            <p:nvPr/>
          </p:nvSpPr>
          <p:spPr>
            <a:xfrm>
              <a:off x="1536037" y="4590679"/>
              <a:ext cx="2848695" cy="570413"/>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adipiscing uis daui elit.</a:t>
              </a:r>
              <a:endParaRPr/>
            </a:p>
          </p:txBody>
        </p:sp>
        <p:sp>
          <p:nvSpPr>
            <p:cNvPr id="1046" name="Google Shape;1046;p21"/>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Project Tittle</a:t>
              </a:r>
              <a:endParaRPr/>
            </a:p>
          </p:txBody>
        </p:sp>
        <p:pic>
          <p:nvPicPr>
            <p:cNvPr descr="Syncing cloud with solid fill" id="1047" name="Google Shape;1047;p21"/>
            <p:cNvPicPr preferRelativeResize="0"/>
            <p:nvPr/>
          </p:nvPicPr>
          <p:blipFill rotWithShape="1">
            <a:blip r:embed="rId4">
              <a:alphaModFix/>
            </a:blip>
            <a:srcRect b="0" l="0" r="0" t="0"/>
            <a:stretch/>
          </p:blipFill>
          <p:spPr>
            <a:xfrm>
              <a:off x="1620765" y="3720166"/>
              <a:ext cx="557210" cy="557210"/>
            </a:xfrm>
            <a:prstGeom prst="rect">
              <a:avLst/>
            </a:prstGeom>
            <a:noFill/>
            <a:ln>
              <a:noFill/>
            </a:ln>
          </p:spPr>
        </p:pic>
      </p:grpSp>
      <p:grpSp>
        <p:nvGrpSpPr>
          <p:cNvPr id="1048" name="Google Shape;1048;p21"/>
          <p:cNvGrpSpPr/>
          <p:nvPr/>
        </p:nvGrpSpPr>
        <p:grpSpPr>
          <a:xfrm>
            <a:off x="7458105" y="4807189"/>
            <a:ext cx="2848695" cy="910917"/>
            <a:chOff x="1536037" y="4250175"/>
            <a:chExt cx="2848695" cy="910917"/>
          </a:xfrm>
        </p:grpSpPr>
        <p:sp>
          <p:nvSpPr>
            <p:cNvPr id="1049" name="Google Shape;1049;p21"/>
            <p:cNvSpPr txBox="1"/>
            <p:nvPr/>
          </p:nvSpPr>
          <p:spPr>
            <a:xfrm>
              <a:off x="1536037" y="4590679"/>
              <a:ext cx="2848695" cy="570413"/>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adipiscing uis daui elit.</a:t>
              </a:r>
              <a:endParaRPr/>
            </a:p>
          </p:txBody>
        </p:sp>
        <p:sp>
          <p:nvSpPr>
            <p:cNvPr id="1050" name="Google Shape;1050;p21"/>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Project Tittle</a:t>
              </a:r>
              <a:endParaRPr/>
            </a:p>
          </p:txBody>
        </p:sp>
      </p:grpSp>
      <p:pic>
        <p:nvPicPr>
          <p:cNvPr descr="Clipboard Badge with solid fill" id="1051" name="Google Shape;1051;p21"/>
          <p:cNvPicPr preferRelativeResize="0"/>
          <p:nvPr/>
        </p:nvPicPr>
        <p:blipFill rotWithShape="1">
          <a:blip r:embed="rId5">
            <a:alphaModFix/>
          </a:blip>
          <a:srcRect b="0" l="0" r="0" t="0"/>
          <a:stretch/>
        </p:blipFill>
        <p:spPr>
          <a:xfrm>
            <a:off x="7459614" y="4243892"/>
            <a:ext cx="557210" cy="557210"/>
          </a:xfrm>
          <a:prstGeom prst="rect">
            <a:avLst/>
          </a:prstGeom>
          <a:noFill/>
          <a:ln>
            <a:noFill/>
          </a:ln>
        </p:spPr>
      </p:pic>
      <p:sp>
        <p:nvSpPr>
          <p:cNvPr id="1052" name="Google Shape;1052;p21"/>
          <p:cNvSpPr txBox="1"/>
          <p:nvPr/>
        </p:nvSpPr>
        <p:spPr>
          <a:xfrm>
            <a:off x="6663053" y="750589"/>
            <a:ext cx="4438800"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Phasellus faucibus scelerisque eleifend donec pretium vulputate sapien nec. </a:t>
            </a:r>
            <a:endParaRPr/>
          </a:p>
        </p:txBody>
      </p:sp>
      <p:sp>
        <p:nvSpPr>
          <p:cNvPr id="1053" name="Google Shape;1053;p21"/>
          <p:cNvSpPr/>
          <p:nvPr/>
        </p:nvSpPr>
        <p:spPr>
          <a:xfrm>
            <a:off x="1727373" y="1736338"/>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054" name="Google Shape;1054;p21"/>
          <p:cNvSpPr/>
          <p:nvPr/>
        </p:nvSpPr>
        <p:spPr>
          <a:xfrm>
            <a:off x="1466410" y="1736338"/>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5" name="Google Shape;1055;p21"/>
          <p:cNvSpPr/>
          <p:nvPr/>
        </p:nvSpPr>
        <p:spPr>
          <a:xfrm>
            <a:off x="1205446" y="1736338"/>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4"/>
          <p:cNvSpPr/>
          <p:nvPr/>
        </p:nvSpPr>
        <p:spPr>
          <a:xfrm>
            <a:off x="6544086" y="3489020"/>
            <a:ext cx="5647914" cy="3368980"/>
          </a:xfrm>
          <a:custGeom>
            <a:rect b="b" l="l" r="r" t="t"/>
            <a:pathLst>
              <a:path extrusionOk="0" h="3368980" w="5647914">
                <a:moveTo>
                  <a:pt x="5647914" y="0"/>
                </a:moveTo>
                <a:lnTo>
                  <a:pt x="5647914" y="3368980"/>
                </a:lnTo>
                <a:lnTo>
                  <a:pt x="0" y="3368980"/>
                </a:lnTo>
                <a:lnTo>
                  <a:pt x="6929" y="3358172"/>
                </a:lnTo>
                <a:cubicBezTo>
                  <a:pt x="1252205" y="1514921"/>
                  <a:pt x="3274697" y="239898"/>
                  <a:pt x="5604182" y="3326"/>
                </a:cubicBezTo>
                <a:close/>
              </a:path>
            </a:pathLst>
          </a:cu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4"/>
          <p:cNvSpPr/>
          <p:nvPr/>
        </p:nvSpPr>
        <p:spPr>
          <a:xfrm>
            <a:off x="5225781" y="0"/>
            <a:ext cx="6968417" cy="6858000"/>
          </a:xfrm>
          <a:custGeom>
            <a:rect b="b" l="l" r="r" t="t"/>
            <a:pathLst>
              <a:path extrusionOk="0" h="6858000" w="6968417">
                <a:moveTo>
                  <a:pt x="0" y="0"/>
                </a:moveTo>
                <a:lnTo>
                  <a:pt x="6968417" y="0"/>
                </a:lnTo>
                <a:lnTo>
                  <a:pt x="6968417" y="6858000"/>
                </a:lnTo>
                <a:lnTo>
                  <a:pt x="5894958" y="6858000"/>
                </a:lnTo>
                <a:lnTo>
                  <a:pt x="5795750" y="6824432"/>
                </a:lnTo>
                <a:cubicBezTo>
                  <a:pt x="2897697" y="5763313"/>
                  <a:pt x="691505" y="3266910"/>
                  <a:pt x="38046" y="196096"/>
                </a:cubicBezTo>
                <a:close/>
              </a:path>
            </a:pathLst>
          </a:custGeom>
          <a:solidFill>
            <a:srgbClr val="FF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4"/>
          <p:cNvSpPr/>
          <p:nvPr/>
        </p:nvSpPr>
        <p:spPr>
          <a:xfrm>
            <a:off x="454743" y="6044665"/>
            <a:ext cx="39466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02</a:t>
            </a:r>
            <a:endParaRPr sz="1600">
              <a:solidFill>
                <a:srgbClr val="262626"/>
              </a:solidFill>
              <a:latin typeface="Calibri"/>
              <a:ea typeface="Calibri"/>
              <a:cs typeface="Calibri"/>
              <a:sym typeface="Calibri"/>
            </a:endParaRPr>
          </a:p>
        </p:txBody>
      </p:sp>
      <p:grpSp>
        <p:nvGrpSpPr>
          <p:cNvPr id="189" name="Google Shape;189;p4"/>
          <p:cNvGrpSpPr/>
          <p:nvPr/>
        </p:nvGrpSpPr>
        <p:grpSpPr>
          <a:xfrm>
            <a:off x="1242860" y="2947408"/>
            <a:ext cx="721906" cy="199979"/>
            <a:chOff x="9718758" y="492748"/>
            <a:chExt cx="2018500" cy="559155"/>
          </a:xfrm>
        </p:grpSpPr>
        <p:sp>
          <p:nvSpPr>
            <p:cNvPr id="190" name="Google Shape;190;p4"/>
            <p:cNvSpPr/>
            <p:nvPr/>
          </p:nvSpPr>
          <p:spPr>
            <a:xfrm>
              <a:off x="11178102" y="492748"/>
              <a:ext cx="559155" cy="559155"/>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 name="Google Shape;191;p4"/>
            <p:cNvSpPr/>
            <p:nvPr/>
          </p:nvSpPr>
          <p:spPr>
            <a:xfrm>
              <a:off x="10448430" y="492748"/>
              <a:ext cx="559155" cy="559155"/>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4"/>
            <p:cNvSpPr/>
            <p:nvPr/>
          </p:nvSpPr>
          <p:spPr>
            <a:xfrm>
              <a:off x="9718758" y="492748"/>
              <a:ext cx="559155" cy="559155"/>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93" name="Google Shape;193;p4"/>
          <p:cNvGrpSpPr/>
          <p:nvPr/>
        </p:nvGrpSpPr>
        <p:grpSpPr>
          <a:xfrm>
            <a:off x="1157720" y="1600122"/>
            <a:ext cx="3715875" cy="1126173"/>
            <a:chOff x="1429865" y="1801529"/>
            <a:chExt cx="3715875" cy="1126173"/>
          </a:xfrm>
        </p:grpSpPr>
        <p:sp>
          <p:nvSpPr>
            <p:cNvPr id="194" name="Google Shape;194;p4"/>
            <p:cNvSpPr txBox="1"/>
            <p:nvPr/>
          </p:nvSpPr>
          <p:spPr>
            <a:xfrm>
              <a:off x="1429865" y="1973595"/>
              <a:ext cx="3715875"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Welcome To Greatech IT Solution For Business</a:t>
              </a:r>
              <a:endParaRPr/>
            </a:p>
          </p:txBody>
        </p:sp>
        <p:sp>
          <p:nvSpPr>
            <p:cNvPr id="195" name="Google Shape;195;p4"/>
            <p:cNvSpPr txBox="1"/>
            <p:nvPr/>
          </p:nvSpPr>
          <p:spPr>
            <a:xfrm>
              <a:off x="1429866" y="1801529"/>
              <a:ext cx="9525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ABOUT US</a:t>
              </a:r>
              <a:endParaRPr/>
            </a:p>
          </p:txBody>
        </p:sp>
      </p:grpSp>
      <p:sp>
        <p:nvSpPr>
          <p:cNvPr id="196" name="Google Shape;196;p4"/>
          <p:cNvSpPr txBox="1"/>
          <p:nvPr/>
        </p:nvSpPr>
        <p:spPr>
          <a:xfrm>
            <a:off x="1157721" y="3350570"/>
            <a:ext cx="4470446"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a:t>
            </a:r>
            <a:endParaRPr/>
          </a:p>
        </p:txBody>
      </p:sp>
      <p:grpSp>
        <p:nvGrpSpPr>
          <p:cNvPr id="197" name="Google Shape;197;p4"/>
          <p:cNvGrpSpPr/>
          <p:nvPr/>
        </p:nvGrpSpPr>
        <p:grpSpPr>
          <a:xfrm>
            <a:off x="1242860" y="4913747"/>
            <a:ext cx="1132787" cy="344131"/>
            <a:chOff x="1242860" y="5222637"/>
            <a:chExt cx="1132787" cy="344131"/>
          </a:xfrm>
        </p:grpSpPr>
        <p:sp>
          <p:nvSpPr>
            <p:cNvPr id="198" name="Google Shape;198;p4"/>
            <p:cNvSpPr/>
            <p:nvPr/>
          </p:nvSpPr>
          <p:spPr>
            <a:xfrm>
              <a:off x="1242860" y="5222637"/>
              <a:ext cx="1132787" cy="344131"/>
            </a:xfrm>
            <a:prstGeom prst="roundRect">
              <a:avLst>
                <a:gd fmla="val 33333"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 name="Google Shape;199;p4"/>
            <p:cNvSpPr txBox="1"/>
            <p:nvPr/>
          </p:nvSpPr>
          <p:spPr>
            <a:xfrm>
              <a:off x="1333000" y="5263897"/>
              <a:ext cx="952505"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lt1"/>
                  </a:solidFill>
                  <a:latin typeface="Poppins Medium"/>
                  <a:ea typeface="Poppins Medium"/>
                  <a:cs typeface="Poppins Medium"/>
                  <a:sym typeface="Poppins Medium"/>
                </a:rPr>
                <a:t>Read More</a:t>
              </a:r>
              <a:endParaRPr/>
            </a:p>
          </p:txBody>
        </p:sp>
      </p:grpSp>
      <p:pic>
        <p:nvPicPr>
          <p:cNvPr id="200" name="Google Shape;200;p4"/>
          <p:cNvPicPr preferRelativeResize="0"/>
          <p:nvPr/>
        </p:nvPicPr>
        <p:blipFill rotWithShape="1">
          <a:blip r:embed="rId3">
            <a:alphaModFix/>
          </a:blip>
          <a:srcRect b="0" l="5994" r="5995" t="0"/>
          <a:stretch/>
        </p:blipFill>
        <p:spPr>
          <a:xfrm>
            <a:off x="6155812" y="0"/>
            <a:ext cx="6036189" cy="6858000"/>
          </a:xfrm>
          <a:custGeom>
            <a:rect b="b" l="l" r="r" t="t"/>
            <a:pathLst>
              <a:path extrusionOk="0" h="6858000" w="6036189">
                <a:moveTo>
                  <a:pt x="0" y="0"/>
                </a:moveTo>
                <a:lnTo>
                  <a:pt x="6036189" y="0"/>
                </a:lnTo>
                <a:lnTo>
                  <a:pt x="6036189" y="6858000"/>
                </a:lnTo>
                <a:lnTo>
                  <a:pt x="5125729" y="6858000"/>
                </a:lnTo>
                <a:lnTo>
                  <a:pt x="5041585" y="6829529"/>
                </a:lnTo>
                <a:cubicBezTo>
                  <a:pt x="2329309" y="5836432"/>
                  <a:pt x="331527" y="3361100"/>
                  <a:pt x="29241" y="384535"/>
                </a:cubicBezTo>
                <a:close/>
              </a:path>
            </a:pathLst>
          </a:cu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9" name="Shape 1059"/>
        <p:cNvGrpSpPr/>
        <p:nvPr/>
      </p:nvGrpSpPr>
      <p:grpSpPr>
        <a:xfrm>
          <a:off x="0" y="0"/>
          <a:ext cx="0" cy="0"/>
          <a:chOff x="0" y="0"/>
          <a:chExt cx="0" cy="0"/>
        </a:xfrm>
      </p:grpSpPr>
      <p:sp>
        <p:nvSpPr>
          <p:cNvPr id="1060" name="Google Shape;1060;p22"/>
          <p:cNvSpPr/>
          <p:nvPr/>
        </p:nvSpPr>
        <p:spPr>
          <a:xfrm>
            <a:off x="0" y="4024155"/>
            <a:ext cx="12192000" cy="2850775"/>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061" name="Google Shape;1061;p22"/>
          <p:cNvPicPr preferRelativeResize="0"/>
          <p:nvPr/>
        </p:nvPicPr>
        <p:blipFill rotWithShape="1">
          <a:blip r:embed="rId3">
            <a:alphaModFix/>
          </a:blip>
          <a:srcRect b="0" l="0" r="0" t="0"/>
          <a:stretch/>
        </p:blipFill>
        <p:spPr>
          <a:xfrm>
            <a:off x="3704230" y="3622618"/>
            <a:ext cx="2169459" cy="2169459"/>
          </a:xfrm>
          <a:custGeom>
            <a:rect b="b" l="l" r="r" t="t"/>
            <a:pathLst>
              <a:path extrusionOk="0" h="2169459" w="2169459">
                <a:moveTo>
                  <a:pt x="128497" y="0"/>
                </a:moveTo>
                <a:lnTo>
                  <a:pt x="2040962" y="0"/>
                </a:lnTo>
                <a:cubicBezTo>
                  <a:pt x="2111929" y="0"/>
                  <a:pt x="2169459" y="57530"/>
                  <a:pt x="2169459" y="128497"/>
                </a:cubicBezTo>
                <a:lnTo>
                  <a:pt x="2169459" y="2040962"/>
                </a:lnTo>
                <a:cubicBezTo>
                  <a:pt x="2169459" y="2111929"/>
                  <a:pt x="2111929" y="2169459"/>
                  <a:pt x="2040962" y="2169459"/>
                </a:cubicBezTo>
                <a:lnTo>
                  <a:pt x="128497" y="2169459"/>
                </a:lnTo>
                <a:cubicBezTo>
                  <a:pt x="57530" y="2169459"/>
                  <a:pt x="0" y="2111929"/>
                  <a:pt x="0" y="2040962"/>
                </a:cubicBezTo>
                <a:lnTo>
                  <a:pt x="0" y="128497"/>
                </a:lnTo>
                <a:cubicBezTo>
                  <a:pt x="0" y="57530"/>
                  <a:pt x="57530" y="0"/>
                  <a:pt x="128497" y="0"/>
                </a:cubicBezTo>
                <a:close/>
              </a:path>
            </a:pathLst>
          </a:custGeom>
          <a:noFill/>
          <a:ln>
            <a:noFill/>
          </a:ln>
        </p:spPr>
      </p:pic>
      <p:pic>
        <p:nvPicPr>
          <p:cNvPr id="1062" name="Google Shape;1062;p22"/>
          <p:cNvPicPr preferRelativeResize="0"/>
          <p:nvPr/>
        </p:nvPicPr>
        <p:blipFill rotWithShape="1">
          <a:blip r:embed="rId3">
            <a:alphaModFix/>
          </a:blip>
          <a:srcRect b="0" l="36" r="37" t="0"/>
          <a:stretch/>
        </p:blipFill>
        <p:spPr>
          <a:xfrm>
            <a:off x="8932395" y="3622617"/>
            <a:ext cx="2169459" cy="2169459"/>
          </a:xfrm>
          <a:custGeom>
            <a:rect b="b" l="l" r="r" t="t"/>
            <a:pathLst>
              <a:path extrusionOk="0" h="2169459" w="2169459">
                <a:moveTo>
                  <a:pt x="128497" y="0"/>
                </a:moveTo>
                <a:lnTo>
                  <a:pt x="2040962" y="0"/>
                </a:lnTo>
                <a:cubicBezTo>
                  <a:pt x="2111929" y="0"/>
                  <a:pt x="2169459" y="57530"/>
                  <a:pt x="2169459" y="128497"/>
                </a:cubicBezTo>
                <a:lnTo>
                  <a:pt x="2169459" y="2040962"/>
                </a:lnTo>
                <a:cubicBezTo>
                  <a:pt x="2169459" y="2111929"/>
                  <a:pt x="2111929" y="2169459"/>
                  <a:pt x="2040962" y="2169459"/>
                </a:cubicBezTo>
                <a:lnTo>
                  <a:pt x="128497" y="2169459"/>
                </a:lnTo>
                <a:cubicBezTo>
                  <a:pt x="57530" y="2169459"/>
                  <a:pt x="0" y="2111929"/>
                  <a:pt x="0" y="2040962"/>
                </a:cubicBezTo>
                <a:lnTo>
                  <a:pt x="0" y="128497"/>
                </a:lnTo>
                <a:cubicBezTo>
                  <a:pt x="0" y="57530"/>
                  <a:pt x="57530" y="0"/>
                  <a:pt x="128497" y="0"/>
                </a:cubicBezTo>
                <a:close/>
              </a:path>
            </a:pathLst>
          </a:custGeom>
          <a:noFill/>
          <a:ln>
            <a:noFill/>
          </a:ln>
        </p:spPr>
      </p:pic>
      <p:pic>
        <p:nvPicPr>
          <p:cNvPr id="1063" name="Google Shape;1063;p22"/>
          <p:cNvPicPr preferRelativeResize="0"/>
          <p:nvPr/>
        </p:nvPicPr>
        <p:blipFill rotWithShape="1">
          <a:blip r:embed="rId3">
            <a:alphaModFix/>
          </a:blip>
          <a:srcRect b="0" l="36" r="37" t="0"/>
          <a:stretch/>
        </p:blipFill>
        <p:spPr>
          <a:xfrm>
            <a:off x="1090147" y="2381006"/>
            <a:ext cx="2169459" cy="2169459"/>
          </a:xfrm>
          <a:custGeom>
            <a:rect b="b" l="l" r="r" t="t"/>
            <a:pathLst>
              <a:path extrusionOk="0" h="2169459" w="2169459">
                <a:moveTo>
                  <a:pt x="128497" y="0"/>
                </a:moveTo>
                <a:lnTo>
                  <a:pt x="2040962" y="0"/>
                </a:lnTo>
                <a:cubicBezTo>
                  <a:pt x="2111929" y="0"/>
                  <a:pt x="2169459" y="57530"/>
                  <a:pt x="2169459" y="128497"/>
                </a:cubicBezTo>
                <a:lnTo>
                  <a:pt x="2169459" y="2040962"/>
                </a:lnTo>
                <a:cubicBezTo>
                  <a:pt x="2169459" y="2111929"/>
                  <a:pt x="2111929" y="2169459"/>
                  <a:pt x="2040962" y="2169459"/>
                </a:cubicBezTo>
                <a:lnTo>
                  <a:pt x="128497" y="2169459"/>
                </a:lnTo>
                <a:cubicBezTo>
                  <a:pt x="57530" y="2169459"/>
                  <a:pt x="0" y="2111929"/>
                  <a:pt x="0" y="2040962"/>
                </a:cubicBezTo>
                <a:lnTo>
                  <a:pt x="0" y="128497"/>
                </a:lnTo>
                <a:cubicBezTo>
                  <a:pt x="0" y="57530"/>
                  <a:pt x="57530" y="0"/>
                  <a:pt x="128497" y="0"/>
                </a:cubicBezTo>
                <a:close/>
              </a:path>
            </a:pathLst>
          </a:custGeom>
          <a:noFill/>
          <a:ln>
            <a:noFill/>
          </a:ln>
        </p:spPr>
      </p:pic>
      <p:pic>
        <p:nvPicPr>
          <p:cNvPr id="1064" name="Google Shape;1064;p22"/>
          <p:cNvPicPr preferRelativeResize="0"/>
          <p:nvPr/>
        </p:nvPicPr>
        <p:blipFill rotWithShape="1">
          <a:blip r:embed="rId4">
            <a:alphaModFix/>
          </a:blip>
          <a:srcRect b="0" l="18194" r="18194" t="0"/>
          <a:stretch/>
        </p:blipFill>
        <p:spPr>
          <a:xfrm>
            <a:off x="6318312" y="2381005"/>
            <a:ext cx="2169459" cy="3411071"/>
          </a:xfrm>
          <a:custGeom>
            <a:rect b="b" l="l" r="r" t="t"/>
            <a:pathLst>
              <a:path extrusionOk="0" h="3411071" w="2169459">
                <a:moveTo>
                  <a:pt x="128497" y="0"/>
                </a:moveTo>
                <a:lnTo>
                  <a:pt x="2040962" y="0"/>
                </a:lnTo>
                <a:cubicBezTo>
                  <a:pt x="2111929" y="0"/>
                  <a:pt x="2169459" y="57530"/>
                  <a:pt x="2169459" y="128497"/>
                </a:cubicBezTo>
                <a:lnTo>
                  <a:pt x="2169459" y="3282574"/>
                </a:lnTo>
                <a:cubicBezTo>
                  <a:pt x="2169459" y="3353541"/>
                  <a:pt x="2111929" y="3411071"/>
                  <a:pt x="2040962" y="3411071"/>
                </a:cubicBezTo>
                <a:lnTo>
                  <a:pt x="128497" y="3411071"/>
                </a:lnTo>
                <a:cubicBezTo>
                  <a:pt x="57530" y="3411071"/>
                  <a:pt x="0" y="3353541"/>
                  <a:pt x="0" y="3282574"/>
                </a:cubicBezTo>
                <a:lnTo>
                  <a:pt x="0" y="128497"/>
                </a:lnTo>
                <a:cubicBezTo>
                  <a:pt x="0" y="57530"/>
                  <a:pt x="57530" y="0"/>
                  <a:pt x="128497" y="0"/>
                </a:cubicBezTo>
                <a:close/>
              </a:path>
            </a:pathLst>
          </a:custGeom>
          <a:noFill/>
          <a:ln>
            <a:noFill/>
          </a:ln>
        </p:spPr>
      </p:pic>
      <p:sp>
        <p:nvSpPr>
          <p:cNvPr id="1065" name="Google Shape;1065;p22"/>
          <p:cNvSpPr/>
          <p:nvPr/>
        </p:nvSpPr>
        <p:spPr>
          <a:xfrm>
            <a:off x="454743" y="6044665"/>
            <a:ext cx="39466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20</a:t>
            </a:r>
            <a:endParaRPr sz="1600">
              <a:solidFill>
                <a:srgbClr val="262626"/>
              </a:solidFill>
              <a:latin typeface="Calibri"/>
              <a:ea typeface="Calibri"/>
              <a:cs typeface="Calibri"/>
              <a:sym typeface="Calibri"/>
            </a:endParaRPr>
          </a:p>
        </p:txBody>
      </p:sp>
      <p:grpSp>
        <p:nvGrpSpPr>
          <p:cNvPr id="1066" name="Google Shape;1066;p22"/>
          <p:cNvGrpSpPr/>
          <p:nvPr/>
        </p:nvGrpSpPr>
        <p:grpSpPr>
          <a:xfrm>
            <a:off x="1090147" y="4864228"/>
            <a:ext cx="2169459" cy="910917"/>
            <a:chOff x="1536037" y="4250175"/>
            <a:chExt cx="2169459" cy="910917"/>
          </a:xfrm>
        </p:grpSpPr>
        <p:sp>
          <p:nvSpPr>
            <p:cNvPr id="1067" name="Google Shape;1067;p22"/>
            <p:cNvSpPr txBox="1"/>
            <p:nvPr/>
          </p:nvSpPr>
          <p:spPr>
            <a:xfrm>
              <a:off x="1536037" y="4590679"/>
              <a:ext cx="2169459"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a:t>
              </a:r>
              <a:endParaRPr/>
            </a:p>
          </p:txBody>
        </p:sp>
        <p:sp>
          <p:nvSpPr>
            <p:cNvPr id="1068" name="Google Shape;1068;p22"/>
            <p:cNvSpPr txBox="1"/>
            <p:nvPr/>
          </p:nvSpPr>
          <p:spPr>
            <a:xfrm>
              <a:off x="1536037" y="4250175"/>
              <a:ext cx="2169459"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Project Tittle</a:t>
              </a:r>
              <a:endParaRPr/>
            </a:p>
          </p:txBody>
        </p:sp>
      </p:grpSp>
      <p:grpSp>
        <p:nvGrpSpPr>
          <p:cNvPr id="1069" name="Google Shape;1069;p22"/>
          <p:cNvGrpSpPr/>
          <p:nvPr/>
        </p:nvGrpSpPr>
        <p:grpSpPr>
          <a:xfrm>
            <a:off x="3704229" y="2381005"/>
            <a:ext cx="2169459" cy="910917"/>
            <a:chOff x="1536037" y="1766952"/>
            <a:chExt cx="2169459" cy="910917"/>
          </a:xfrm>
        </p:grpSpPr>
        <p:sp>
          <p:nvSpPr>
            <p:cNvPr id="1070" name="Google Shape;1070;p22"/>
            <p:cNvSpPr txBox="1"/>
            <p:nvPr/>
          </p:nvSpPr>
          <p:spPr>
            <a:xfrm>
              <a:off x="1536037" y="2107456"/>
              <a:ext cx="2169459"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a:t>
              </a:r>
              <a:endParaRPr/>
            </a:p>
          </p:txBody>
        </p:sp>
        <p:sp>
          <p:nvSpPr>
            <p:cNvPr id="1071" name="Google Shape;1071;p22"/>
            <p:cNvSpPr txBox="1"/>
            <p:nvPr/>
          </p:nvSpPr>
          <p:spPr>
            <a:xfrm>
              <a:off x="1536037" y="1766952"/>
              <a:ext cx="2169459"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Project Tittle</a:t>
              </a:r>
              <a:endParaRPr/>
            </a:p>
          </p:txBody>
        </p:sp>
      </p:grpSp>
      <p:sp>
        <p:nvSpPr>
          <p:cNvPr id="1072" name="Google Shape;1072;p22"/>
          <p:cNvSpPr/>
          <p:nvPr/>
        </p:nvSpPr>
        <p:spPr>
          <a:xfrm>
            <a:off x="6318311" y="2721510"/>
            <a:ext cx="2169459" cy="3053636"/>
          </a:xfrm>
          <a:prstGeom prst="roundRect">
            <a:avLst>
              <a:gd fmla="val 5923" name="adj"/>
            </a:avLst>
          </a:prstGeom>
          <a:gradFill>
            <a:gsLst>
              <a:gs pos="0">
                <a:srgbClr val="FF0000">
                  <a:alpha val="0"/>
                </a:srgbClr>
              </a:gs>
              <a:gs pos="100000">
                <a:srgbClr val="FF0000"/>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073" name="Google Shape;1073;p22"/>
          <p:cNvGrpSpPr/>
          <p:nvPr/>
        </p:nvGrpSpPr>
        <p:grpSpPr>
          <a:xfrm>
            <a:off x="8932394" y="2381005"/>
            <a:ext cx="2169459" cy="910917"/>
            <a:chOff x="1536037" y="1766952"/>
            <a:chExt cx="2169459" cy="910917"/>
          </a:xfrm>
        </p:grpSpPr>
        <p:sp>
          <p:nvSpPr>
            <p:cNvPr id="1074" name="Google Shape;1074;p22"/>
            <p:cNvSpPr txBox="1"/>
            <p:nvPr/>
          </p:nvSpPr>
          <p:spPr>
            <a:xfrm>
              <a:off x="1536037" y="2107456"/>
              <a:ext cx="2169459"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a:t>
              </a:r>
              <a:endParaRPr/>
            </a:p>
          </p:txBody>
        </p:sp>
        <p:sp>
          <p:nvSpPr>
            <p:cNvPr id="1075" name="Google Shape;1075;p22"/>
            <p:cNvSpPr txBox="1"/>
            <p:nvPr/>
          </p:nvSpPr>
          <p:spPr>
            <a:xfrm>
              <a:off x="1536037" y="1766952"/>
              <a:ext cx="2169459"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Project Tittle</a:t>
              </a:r>
              <a:endParaRPr/>
            </a:p>
          </p:txBody>
        </p:sp>
      </p:grpSp>
      <p:sp>
        <p:nvSpPr>
          <p:cNvPr id="1076" name="Google Shape;1076;p22"/>
          <p:cNvSpPr txBox="1"/>
          <p:nvPr/>
        </p:nvSpPr>
        <p:spPr>
          <a:xfrm>
            <a:off x="3704229" y="750589"/>
            <a:ext cx="7397624"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Proin sagittis nisl rhoncus mattis. Sed euismod nisi porta lorem mollis aliquam ut. Phasellus faucibus scelerisque eleifend donec pretium vulputate sapien nec. Nec feugiat in fermentum posuere urna nec tincidunt praesent. </a:t>
            </a:r>
            <a:endParaRPr/>
          </a:p>
        </p:txBody>
      </p:sp>
      <p:sp>
        <p:nvSpPr>
          <p:cNvPr id="1077" name="Google Shape;1077;p22"/>
          <p:cNvSpPr txBox="1"/>
          <p:nvPr/>
        </p:nvSpPr>
        <p:spPr>
          <a:xfrm>
            <a:off x="1090147" y="985341"/>
            <a:ext cx="291225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Featured Item</a:t>
            </a:r>
            <a:endParaRPr/>
          </a:p>
        </p:txBody>
      </p:sp>
      <p:sp>
        <p:nvSpPr>
          <p:cNvPr id="1078" name="Google Shape;1078;p22"/>
          <p:cNvSpPr txBox="1"/>
          <p:nvPr/>
        </p:nvSpPr>
        <p:spPr>
          <a:xfrm>
            <a:off x="1090147" y="813275"/>
            <a:ext cx="1412566"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PORTFOLIO</a:t>
            </a:r>
            <a:endParaRPr/>
          </a:p>
        </p:txBody>
      </p:sp>
      <p:sp>
        <p:nvSpPr>
          <p:cNvPr id="1079" name="Google Shape;1079;p22"/>
          <p:cNvSpPr/>
          <p:nvPr/>
        </p:nvSpPr>
        <p:spPr>
          <a:xfrm>
            <a:off x="1727373" y="1736338"/>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080" name="Google Shape;1080;p22"/>
          <p:cNvSpPr/>
          <p:nvPr/>
        </p:nvSpPr>
        <p:spPr>
          <a:xfrm>
            <a:off x="1466410" y="1736338"/>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81" name="Google Shape;1081;p22"/>
          <p:cNvSpPr/>
          <p:nvPr/>
        </p:nvSpPr>
        <p:spPr>
          <a:xfrm>
            <a:off x="1205446" y="1736338"/>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082" name="Google Shape;1082;p22"/>
          <p:cNvGrpSpPr/>
          <p:nvPr/>
        </p:nvGrpSpPr>
        <p:grpSpPr>
          <a:xfrm>
            <a:off x="6563936" y="4557819"/>
            <a:ext cx="1678207" cy="910917"/>
            <a:chOff x="1536037" y="1766952"/>
            <a:chExt cx="1678207" cy="910917"/>
          </a:xfrm>
        </p:grpSpPr>
        <p:sp>
          <p:nvSpPr>
            <p:cNvPr id="1083" name="Google Shape;1083;p22"/>
            <p:cNvSpPr txBox="1"/>
            <p:nvPr/>
          </p:nvSpPr>
          <p:spPr>
            <a:xfrm>
              <a:off x="1536037" y="2107456"/>
              <a:ext cx="1678207"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F2F2F2"/>
                  </a:solidFill>
                  <a:latin typeface="Mulish"/>
                  <a:ea typeface="Mulish"/>
                  <a:cs typeface="Mulish"/>
                  <a:sym typeface="Mulish"/>
                </a:rPr>
                <a:t>Lorem ipsum duaso ilari dolor sit amet.</a:t>
              </a:r>
              <a:endParaRPr/>
            </a:p>
          </p:txBody>
        </p:sp>
        <p:sp>
          <p:nvSpPr>
            <p:cNvPr id="1084" name="Google Shape;1084;p22"/>
            <p:cNvSpPr txBox="1"/>
            <p:nvPr/>
          </p:nvSpPr>
          <p:spPr>
            <a:xfrm>
              <a:off x="1536037" y="1766952"/>
              <a:ext cx="1678207"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chemeClr val="lt1"/>
                  </a:solidFill>
                  <a:latin typeface="Poppins Medium"/>
                  <a:ea typeface="Poppins Medium"/>
                  <a:cs typeface="Poppins Medium"/>
                  <a:sym typeface="Poppins Medium"/>
                </a:rPr>
                <a:t>Project Tittle</a:t>
              </a: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8" name="Shape 1088"/>
        <p:cNvGrpSpPr/>
        <p:nvPr/>
      </p:nvGrpSpPr>
      <p:grpSpPr>
        <a:xfrm>
          <a:off x="0" y="0"/>
          <a:ext cx="0" cy="0"/>
          <a:chOff x="0" y="0"/>
          <a:chExt cx="0" cy="0"/>
        </a:xfrm>
      </p:grpSpPr>
      <p:pic>
        <p:nvPicPr>
          <p:cNvPr id="1089" name="Google Shape;1089;p23"/>
          <p:cNvPicPr preferRelativeResize="0"/>
          <p:nvPr/>
        </p:nvPicPr>
        <p:blipFill rotWithShape="1">
          <a:blip r:embed="rId3">
            <a:alphaModFix/>
          </a:blip>
          <a:srcRect b="0" l="16829" r="16829" t="0"/>
          <a:stretch/>
        </p:blipFill>
        <p:spPr>
          <a:xfrm>
            <a:off x="2492188" y="0"/>
            <a:ext cx="4549719" cy="6858000"/>
          </a:xfrm>
          <a:custGeom>
            <a:rect b="b" l="l" r="r" t="t"/>
            <a:pathLst>
              <a:path extrusionOk="0" h="6858000" w="4549719">
                <a:moveTo>
                  <a:pt x="0" y="0"/>
                </a:moveTo>
                <a:lnTo>
                  <a:pt x="4549719" y="0"/>
                </a:lnTo>
                <a:lnTo>
                  <a:pt x="4549719" y="6858000"/>
                </a:lnTo>
                <a:lnTo>
                  <a:pt x="0" y="6858000"/>
                </a:lnTo>
                <a:close/>
              </a:path>
            </a:pathLst>
          </a:custGeom>
          <a:noFill/>
          <a:ln>
            <a:noFill/>
          </a:ln>
        </p:spPr>
      </p:pic>
      <p:sp>
        <p:nvSpPr>
          <p:cNvPr id="1090" name="Google Shape;1090;p23"/>
          <p:cNvSpPr/>
          <p:nvPr/>
        </p:nvSpPr>
        <p:spPr>
          <a:xfrm>
            <a:off x="962749" y="1040852"/>
            <a:ext cx="3125158" cy="4597003"/>
          </a:xfrm>
          <a:prstGeom prst="roundRect">
            <a:avLst>
              <a:gd fmla="val 5453"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1" name="Google Shape;1091;p23"/>
          <p:cNvSpPr/>
          <p:nvPr/>
        </p:nvSpPr>
        <p:spPr>
          <a:xfrm>
            <a:off x="454743" y="6044665"/>
            <a:ext cx="35298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21</a:t>
            </a:r>
            <a:endParaRPr sz="1600">
              <a:solidFill>
                <a:srgbClr val="262626"/>
              </a:solidFill>
              <a:latin typeface="Calibri"/>
              <a:ea typeface="Calibri"/>
              <a:cs typeface="Calibri"/>
              <a:sym typeface="Calibri"/>
            </a:endParaRPr>
          </a:p>
        </p:txBody>
      </p:sp>
      <p:grpSp>
        <p:nvGrpSpPr>
          <p:cNvPr id="1092" name="Google Shape;1092;p23"/>
          <p:cNvGrpSpPr/>
          <p:nvPr/>
        </p:nvGrpSpPr>
        <p:grpSpPr>
          <a:xfrm>
            <a:off x="7902769" y="1763647"/>
            <a:ext cx="3607913" cy="3330706"/>
            <a:chOff x="1090147" y="2122122"/>
            <a:chExt cx="3607913" cy="3330706"/>
          </a:xfrm>
        </p:grpSpPr>
        <p:grpSp>
          <p:nvGrpSpPr>
            <p:cNvPr id="1093" name="Google Shape;1093;p23"/>
            <p:cNvGrpSpPr/>
            <p:nvPr/>
          </p:nvGrpSpPr>
          <p:grpSpPr>
            <a:xfrm>
              <a:off x="1090147" y="2122122"/>
              <a:ext cx="2912256" cy="1123042"/>
              <a:chOff x="1090147" y="813275"/>
              <a:chExt cx="2912256" cy="1123042"/>
            </a:xfrm>
          </p:grpSpPr>
          <p:sp>
            <p:nvSpPr>
              <p:cNvPr id="1094" name="Google Shape;1094;p23"/>
              <p:cNvSpPr txBox="1"/>
              <p:nvPr/>
            </p:nvSpPr>
            <p:spPr>
              <a:xfrm>
                <a:off x="1090147" y="985341"/>
                <a:ext cx="291225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Featured Item</a:t>
                </a:r>
                <a:endParaRPr/>
              </a:p>
            </p:txBody>
          </p:sp>
          <p:sp>
            <p:nvSpPr>
              <p:cNvPr id="1095" name="Google Shape;1095;p23"/>
              <p:cNvSpPr txBox="1"/>
              <p:nvPr/>
            </p:nvSpPr>
            <p:spPr>
              <a:xfrm>
                <a:off x="1090147" y="813275"/>
                <a:ext cx="1412566"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PORTFOLIO</a:t>
                </a:r>
                <a:endParaRPr/>
              </a:p>
            </p:txBody>
          </p:sp>
          <p:sp>
            <p:nvSpPr>
              <p:cNvPr id="1096" name="Google Shape;1096;p23"/>
              <p:cNvSpPr/>
              <p:nvPr/>
            </p:nvSpPr>
            <p:spPr>
              <a:xfrm>
                <a:off x="1727373" y="1736338"/>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097" name="Google Shape;1097;p23"/>
              <p:cNvSpPr/>
              <p:nvPr/>
            </p:nvSpPr>
            <p:spPr>
              <a:xfrm>
                <a:off x="1466410" y="1736338"/>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8" name="Google Shape;1098;p23"/>
              <p:cNvSpPr/>
              <p:nvPr/>
            </p:nvSpPr>
            <p:spPr>
              <a:xfrm>
                <a:off x="1205446" y="1736338"/>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099" name="Google Shape;1099;p23"/>
            <p:cNvSpPr txBox="1"/>
            <p:nvPr/>
          </p:nvSpPr>
          <p:spPr>
            <a:xfrm>
              <a:off x="1090147" y="3612837"/>
              <a:ext cx="3607913" cy="1839991"/>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Proin sagittis nisl rhoncus mattis. Sed euismod nisi porta lorem mollis aliquam ut. Phasellus faucibus scelerisque eleifend donec pretium vulputate sapien nec. </a:t>
              </a:r>
              <a:endParaRPr/>
            </a:p>
          </p:txBody>
        </p:sp>
      </p:grpSp>
      <p:grpSp>
        <p:nvGrpSpPr>
          <p:cNvPr id="1100" name="Google Shape;1100;p23"/>
          <p:cNvGrpSpPr/>
          <p:nvPr/>
        </p:nvGrpSpPr>
        <p:grpSpPr>
          <a:xfrm>
            <a:off x="1234411" y="1431151"/>
            <a:ext cx="2581835" cy="3816405"/>
            <a:chOff x="1255059" y="1445228"/>
            <a:chExt cx="2581835" cy="3816405"/>
          </a:xfrm>
        </p:grpSpPr>
        <p:grpSp>
          <p:nvGrpSpPr>
            <p:cNvPr id="1101" name="Google Shape;1101;p23"/>
            <p:cNvGrpSpPr/>
            <p:nvPr/>
          </p:nvGrpSpPr>
          <p:grpSpPr>
            <a:xfrm>
              <a:off x="1355303" y="3682236"/>
              <a:ext cx="2340051" cy="1579397"/>
              <a:chOff x="1355303" y="3553932"/>
              <a:chExt cx="2340051" cy="1579397"/>
            </a:xfrm>
          </p:grpSpPr>
          <p:sp>
            <p:nvSpPr>
              <p:cNvPr id="1102" name="Google Shape;1102;p23"/>
              <p:cNvSpPr txBox="1"/>
              <p:nvPr/>
            </p:nvSpPr>
            <p:spPr>
              <a:xfrm>
                <a:off x="1355303" y="4562916"/>
                <a:ext cx="2340051"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1103" name="Google Shape;1103;p23"/>
              <p:cNvSpPr txBox="1"/>
              <p:nvPr/>
            </p:nvSpPr>
            <p:spPr>
              <a:xfrm>
                <a:off x="1355303" y="4222412"/>
                <a:ext cx="2340051" cy="34624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Cyber Security</a:t>
                </a:r>
                <a:endParaRPr/>
              </a:p>
            </p:txBody>
          </p:sp>
          <p:sp>
            <p:nvSpPr>
              <p:cNvPr id="1104" name="Google Shape;1104;p23"/>
              <p:cNvSpPr/>
              <p:nvPr/>
            </p:nvSpPr>
            <p:spPr>
              <a:xfrm>
                <a:off x="2245751" y="355393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5" name="Google Shape;1105;p23"/>
              <p:cNvSpPr/>
              <p:nvPr/>
            </p:nvSpPr>
            <p:spPr>
              <a:xfrm>
                <a:off x="2301549" y="3633454"/>
                <a:ext cx="447558"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grpSp>
        <p:grpSp>
          <p:nvGrpSpPr>
            <p:cNvPr id="1106" name="Google Shape;1106;p23"/>
            <p:cNvGrpSpPr/>
            <p:nvPr/>
          </p:nvGrpSpPr>
          <p:grpSpPr>
            <a:xfrm>
              <a:off x="1355303" y="1445228"/>
              <a:ext cx="2340051" cy="1579397"/>
              <a:chOff x="1355303" y="1724672"/>
              <a:chExt cx="2340051" cy="1579397"/>
            </a:xfrm>
          </p:grpSpPr>
          <p:sp>
            <p:nvSpPr>
              <p:cNvPr id="1107" name="Google Shape;1107;p23"/>
              <p:cNvSpPr txBox="1"/>
              <p:nvPr/>
            </p:nvSpPr>
            <p:spPr>
              <a:xfrm>
                <a:off x="1355303" y="2733656"/>
                <a:ext cx="2340051" cy="570413"/>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a:t>
                </a:r>
                <a:endParaRPr/>
              </a:p>
            </p:txBody>
          </p:sp>
          <p:sp>
            <p:nvSpPr>
              <p:cNvPr id="1108" name="Google Shape;1108;p23"/>
              <p:cNvSpPr txBox="1"/>
              <p:nvPr/>
            </p:nvSpPr>
            <p:spPr>
              <a:xfrm>
                <a:off x="1355303" y="2393152"/>
                <a:ext cx="2340051" cy="34624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Healthcare</a:t>
                </a:r>
                <a:endParaRPr/>
              </a:p>
            </p:txBody>
          </p:sp>
          <p:sp>
            <p:nvSpPr>
              <p:cNvPr id="1109" name="Google Shape;1109;p23"/>
              <p:cNvSpPr/>
              <p:nvPr/>
            </p:nvSpPr>
            <p:spPr>
              <a:xfrm>
                <a:off x="2245751" y="172467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0" name="Google Shape;1110;p23"/>
              <p:cNvSpPr/>
              <p:nvPr/>
            </p:nvSpPr>
            <p:spPr>
              <a:xfrm>
                <a:off x="2312770" y="1804194"/>
                <a:ext cx="42511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grpSp>
        <p:cxnSp>
          <p:nvCxnSpPr>
            <p:cNvPr id="1111" name="Google Shape;1111;p23"/>
            <p:cNvCxnSpPr/>
            <p:nvPr/>
          </p:nvCxnSpPr>
          <p:spPr>
            <a:xfrm>
              <a:off x="1255059" y="3353430"/>
              <a:ext cx="2581835" cy="0"/>
            </a:xfrm>
            <a:prstGeom prst="straightConnector1">
              <a:avLst/>
            </a:prstGeom>
            <a:noFill/>
            <a:ln cap="flat" cmpd="sng" w="25400">
              <a:solidFill>
                <a:srgbClr val="F2F2F2"/>
              </a:solidFill>
              <a:prstDash val="solid"/>
              <a:miter lim="800000"/>
              <a:headEnd len="sm" w="sm" type="none"/>
              <a:tailEnd len="sm" w="sm" type="none"/>
            </a:ln>
          </p:spPr>
        </p:cxn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5" name="Shape 1115"/>
        <p:cNvGrpSpPr/>
        <p:nvPr/>
      </p:nvGrpSpPr>
      <p:grpSpPr>
        <a:xfrm>
          <a:off x="0" y="0"/>
          <a:ext cx="0" cy="0"/>
          <a:chOff x="0" y="0"/>
          <a:chExt cx="0" cy="0"/>
        </a:xfrm>
      </p:grpSpPr>
      <p:pic>
        <p:nvPicPr>
          <p:cNvPr id="1116" name="Google Shape;1116;p24"/>
          <p:cNvPicPr preferRelativeResize="0"/>
          <p:nvPr/>
        </p:nvPicPr>
        <p:blipFill rotWithShape="1">
          <a:blip r:embed="rId3">
            <a:alphaModFix/>
          </a:blip>
          <a:srcRect b="21234" l="0" r="0" t="21235"/>
          <a:stretch/>
        </p:blipFill>
        <p:spPr>
          <a:xfrm>
            <a:off x="4338918" y="-1"/>
            <a:ext cx="7853082" cy="4518212"/>
          </a:xfrm>
          <a:custGeom>
            <a:rect b="b" l="l" r="r" t="t"/>
            <a:pathLst>
              <a:path extrusionOk="0" h="4518212" w="7853082">
                <a:moveTo>
                  <a:pt x="0" y="0"/>
                </a:moveTo>
                <a:lnTo>
                  <a:pt x="7853082" y="0"/>
                </a:lnTo>
                <a:lnTo>
                  <a:pt x="7853082" y="4518212"/>
                </a:lnTo>
                <a:lnTo>
                  <a:pt x="0" y="4518212"/>
                </a:lnTo>
                <a:close/>
              </a:path>
            </a:pathLst>
          </a:custGeom>
          <a:noFill/>
          <a:ln>
            <a:noFill/>
          </a:ln>
        </p:spPr>
      </p:pic>
      <p:sp>
        <p:nvSpPr>
          <p:cNvPr id="1117" name="Google Shape;1117;p24"/>
          <p:cNvSpPr/>
          <p:nvPr/>
        </p:nvSpPr>
        <p:spPr>
          <a:xfrm>
            <a:off x="4338918" y="0"/>
            <a:ext cx="7853082" cy="4518212"/>
          </a:xfrm>
          <a:prstGeom prst="rect">
            <a:avLst/>
          </a:prstGeom>
          <a:gradFill>
            <a:gsLst>
              <a:gs pos="0">
                <a:schemeClr val="lt1"/>
              </a:gs>
              <a:gs pos="32000">
                <a:schemeClr val="lt1"/>
              </a:gs>
              <a:gs pos="100000">
                <a:srgbClr val="FFFFFF">
                  <a:alpha val="0"/>
                </a:srgbClr>
              </a:gs>
            </a:gsLst>
            <a:lin ang="6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118" name="Google Shape;1118;p24"/>
          <p:cNvGrpSpPr/>
          <p:nvPr/>
        </p:nvGrpSpPr>
        <p:grpSpPr>
          <a:xfrm>
            <a:off x="1170273" y="912000"/>
            <a:ext cx="2912256" cy="1589206"/>
            <a:chOff x="7902769" y="1763647"/>
            <a:chExt cx="2912256" cy="1589206"/>
          </a:xfrm>
        </p:grpSpPr>
        <p:sp>
          <p:nvSpPr>
            <p:cNvPr id="1119" name="Google Shape;1119;p24"/>
            <p:cNvSpPr txBox="1"/>
            <p:nvPr/>
          </p:nvSpPr>
          <p:spPr>
            <a:xfrm>
              <a:off x="7902769" y="1935713"/>
              <a:ext cx="29122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Case Study in Healthcare</a:t>
              </a:r>
              <a:endParaRPr/>
            </a:p>
          </p:txBody>
        </p:sp>
        <p:sp>
          <p:nvSpPr>
            <p:cNvPr id="1120" name="Google Shape;1120;p24"/>
            <p:cNvSpPr txBox="1"/>
            <p:nvPr/>
          </p:nvSpPr>
          <p:spPr>
            <a:xfrm>
              <a:off x="7902769" y="1763647"/>
              <a:ext cx="113204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CASE STUDY</a:t>
              </a:r>
              <a:endParaRPr/>
            </a:p>
          </p:txBody>
        </p:sp>
        <p:sp>
          <p:nvSpPr>
            <p:cNvPr id="1121" name="Google Shape;1121;p24"/>
            <p:cNvSpPr/>
            <p:nvPr/>
          </p:nvSpPr>
          <p:spPr>
            <a:xfrm>
              <a:off x="8539995" y="3152874"/>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122" name="Google Shape;1122;p24"/>
            <p:cNvSpPr/>
            <p:nvPr/>
          </p:nvSpPr>
          <p:spPr>
            <a:xfrm>
              <a:off x="8279032" y="3152874"/>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3" name="Google Shape;1123;p24"/>
            <p:cNvSpPr/>
            <p:nvPr/>
          </p:nvSpPr>
          <p:spPr>
            <a:xfrm>
              <a:off x="8018068" y="3152874"/>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124" name="Google Shape;1124;p24"/>
          <p:cNvSpPr/>
          <p:nvPr/>
        </p:nvSpPr>
        <p:spPr>
          <a:xfrm>
            <a:off x="1170274" y="2985195"/>
            <a:ext cx="5314941" cy="2743200"/>
          </a:xfrm>
          <a:prstGeom prst="roundRect">
            <a:avLst>
              <a:gd fmla="val 6566"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5" name="Google Shape;1125;p24"/>
          <p:cNvSpPr txBox="1"/>
          <p:nvPr/>
        </p:nvSpPr>
        <p:spPr>
          <a:xfrm>
            <a:off x="6953064" y="5240364"/>
            <a:ext cx="4701054"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Ut enim ad minim veniam, quis nostrud exercitation ullamco laboris nisi ut aliquip ex ea commodo consequat. Duis aute irure dolor in reprehenderit in voluptate velit esse cillum dolore.</a:t>
            </a:r>
            <a:endParaRPr/>
          </a:p>
        </p:txBody>
      </p:sp>
      <p:sp>
        <p:nvSpPr>
          <p:cNvPr id="1126" name="Google Shape;1126;p24"/>
          <p:cNvSpPr txBox="1"/>
          <p:nvPr/>
        </p:nvSpPr>
        <p:spPr>
          <a:xfrm>
            <a:off x="6953063" y="4894115"/>
            <a:ext cx="4233207"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Overview</a:t>
            </a:r>
            <a:endParaRPr/>
          </a:p>
        </p:txBody>
      </p:sp>
      <p:grpSp>
        <p:nvGrpSpPr>
          <p:cNvPr id="1127" name="Google Shape;1127;p24"/>
          <p:cNvGrpSpPr/>
          <p:nvPr/>
        </p:nvGrpSpPr>
        <p:grpSpPr>
          <a:xfrm>
            <a:off x="1546537" y="3349271"/>
            <a:ext cx="4468781" cy="1961978"/>
            <a:chOff x="1546537" y="3349271"/>
            <a:chExt cx="4468781" cy="1961978"/>
          </a:xfrm>
        </p:grpSpPr>
        <p:sp>
          <p:nvSpPr>
            <p:cNvPr id="1128" name="Google Shape;1128;p24"/>
            <p:cNvSpPr txBox="1"/>
            <p:nvPr/>
          </p:nvSpPr>
          <p:spPr>
            <a:xfrm>
              <a:off x="1546537" y="3725174"/>
              <a:ext cx="4468781" cy="1586075"/>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Proin sagittis nisl rhoncus mattis. Sed euismod nisi porta lorem mollis aliquam ut. Phasellus faucibus scelerisque eleifend donec pretium vulputate sapien nec. </a:t>
              </a:r>
              <a:endParaRPr/>
            </a:p>
          </p:txBody>
        </p:sp>
        <p:sp>
          <p:nvSpPr>
            <p:cNvPr id="1129" name="Google Shape;1129;p24"/>
            <p:cNvSpPr txBox="1"/>
            <p:nvPr/>
          </p:nvSpPr>
          <p:spPr>
            <a:xfrm>
              <a:off x="1546537" y="3349271"/>
              <a:ext cx="446878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Case Study</a:t>
              </a:r>
              <a:endParaRPr/>
            </a:p>
          </p:txBody>
        </p:sp>
      </p:grpSp>
      <p:sp>
        <p:nvSpPr>
          <p:cNvPr id="1130" name="Google Shape;1130;p24"/>
          <p:cNvSpPr/>
          <p:nvPr/>
        </p:nvSpPr>
        <p:spPr>
          <a:xfrm>
            <a:off x="454743" y="6044665"/>
            <a:ext cx="37061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22</a:t>
            </a:r>
            <a:endParaRPr sz="1600">
              <a:solidFill>
                <a:srgbClr val="262626"/>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4" name="Shape 1134"/>
        <p:cNvGrpSpPr/>
        <p:nvPr/>
      </p:nvGrpSpPr>
      <p:grpSpPr>
        <a:xfrm>
          <a:off x="0" y="0"/>
          <a:ext cx="0" cy="0"/>
          <a:chOff x="0" y="0"/>
          <a:chExt cx="0" cy="0"/>
        </a:xfrm>
      </p:grpSpPr>
      <p:sp>
        <p:nvSpPr>
          <p:cNvPr id="1135" name="Google Shape;1135;p25"/>
          <p:cNvSpPr/>
          <p:nvPr/>
        </p:nvSpPr>
        <p:spPr>
          <a:xfrm rot="-1800000">
            <a:off x="-1004019" y="-802327"/>
            <a:ext cx="5470709" cy="2550209"/>
          </a:xfrm>
          <a:custGeom>
            <a:rect b="b" l="l" r="r" t="t"/>
            <a:pathLst>
              <a:path extrusionOk="0" h="2550209" w="5470709">
                <a:moveTo>
                  <a:pt x="1472364" y="0"/>
                </a:moveTo>
                <a:lnTo>
                  <a:pt x="5470709" y="2308445"/>
                </a:lnTo>
                <a:lnTo>
                  <a:pt x="5384552" y="2360787"/>
                </a:lnTo>
                <a:cubicBezTo>
                  <a:pt x="5162174" y="2481590"/>
                  <a:pt x="4907334" y="2550209"/>
                  <a:pt x="4636467" y="2550209"/>
                </a:cubicBezTo>
                <a:lnTo>
                  <a:pt x="0" y="2550209"/>
                </a:lnTo>
                <a:close/>
              </a:path>
            </a:pathLst>
          </a:cu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136" name="Google Shape;1136;p25"/>
          <p:cNvPicPr preferRelativeResize="0"/>
          <p:nvPr/>
        </p:nvPicPr>
        <p:blipFill rotWithShape="1">
          <a:blip r:embed="rId3">
            <a:alphaModFix/>
          </a:blip>
          <a:srcRect b="6627" l="0" r="0" t="6627"/>
          <a:stretch/>
        </p:blipFill>
        <p:spPr>
          <a:xfrm>
            <a:off x="0" y="0"/>
            <a:ext cx="7905149" cy="6858000"/>
          </a:xfrm>
          <a:custGeom>
            <a:rect b="b" l="l" r="r" t="t"/>
            <a:pathLst>
              <a:path extrusionOk="0" h="6858000" w="7905149">
                <a:moveTo>
                  <a:pt x="4282307" y="2850073"/>
                </a:moveTo>
                <a:cubicBezTo>
                  <a:pt x="4838878" y="2835618"/>
                  <a:pt x="5385667" y="3118453"/>
                  <a:pt x="5683621" y="3634523"/>
                </a:cubicBezTo>
                <a:lnTo>
                  <a:pt x="5683620" y="3634524"/>
                </a:lnTo>
                <a:cubicBezTo>
                  <a:pt x="6117007" y="4385172"/>
                  <a:pt x="5859816" y="5345022"/>
                  <a:pt x="5109168" y="5778409"/>
                </a:cubicBezTo>
                <a:lnTo>
                  <a:pt x="3239261" y="6858000"/>
                </a:lnTo>
                <a:lnTo>
                  <a:pt x="0" y="6858000"/>
                </a:lnTo>
                <a:lnTo>
                  <a:pt x="0" y="5103738"/>
                </a:lnTo>
                <a:lnTo>
                  <a:pt x="3539736" y="3060071"/>
                </a:lnTo>
                <a:cubicBezTo>
                  <a:pt x="3774313" y="2924638"/>
                  <a:pt x="4029321" y="2856644"/>
                  <a:pt x="4282307" y="2850073"/>
                </a:cubicBezTo>
                <a:close/>
                <a:moveTo>
                  <a:pt x="1627418" y="0"/>
                </a:moveTo>
                <a:lnTo>
                  <a:pt x="7905149" y="0"/>
                </a:lnTo>
                <a:lnTo>
                  <a:pt x="2713322" y="2997503"/>
                </a:lnTo>
                <a:cubicBezTo>
                  <a:pt x="1962673" y="3430889"/>
                  <a:pt x="1002823" y="3173698"/>
                  <a:pt x="569436" y="2423050"/>
                </a:cubicBezTo>
                <a:lnTo>
                  <a:pt x="569437" y="2423051"/>
                </a:lnTo>
                <a:cubicBezTo>
                  <a:pt x="136050" y="1672403"/>
                  <a:pt x="393241" y="712553"/>
                  <a:pt x="1143889" y="279166"/>
                </a:cubicBezTo>
                <a:close/>
              </a:path>
            </a:pathLst>
          </a:custGeom>
          <a:noFill/>
          <a:ln>
            <a:noFill/>
          </a:ln>
        </p:spPr>
      </p:pic>
      <p:sp>
        <p:nvSpPr>
          <p:cNvPr id="1137" name="Google Shape;1137;p25"/>
          <p:cNvSpPr/>
          <p:nvPr/>
        </p:nvSpPr>
        <p:spPr>
          <a:xfrm rot="-1800000">
            <a:off x="9490772" y="-440310"/>
            <a:ext cx="3090700" cy="3057943"/>
          </a:xfrm>
          <a:custGeom>
            <a:rect b="b" l="l" r="r" t="t"/>
            <a:pathLst>
              <a:path extrusionOk="0" h="3057943" w="3090700">
                <a:moveTo>
                  <a:pt x="1074416" y="0"/>
                </a:moveTo>
                <a:lnTo>
                  <a:pt x="3090700" y="1164102"/>
                </a:lnTo>
                <a:lnTo>
                  <a:pt x="1997290" y="3057943"/>
                </a:lnTo>
                <a:lnTo>
                  <a:pt x="1569433" y="3057943"/>
                </a:lnTo>
                <a:cubicBezTo>
                  <a:pt x="702659" y="3057943"/>
                  <a:pt x="0" y="2355284"/>
                  <a:pt x="0" y="1488510"/>
                </a:cubicBezTo>
                <a:lnTo>
                  <a:pt x="0" y="1488511"/>
                </a:lnTo>
                <a:cubicBezTo>
                  <a:pt x="1" y="838431"/>
                  <a:pt x="395246" y="280665"/>
                  <a:pt x="958539" y="42412"/>
                </a:cubicBezTo>
                <a:close/>
              </a:path>
            </a:pathLst>
          </a:custGeom>
          <a:gradFill>
            <a:gsLst>
              <a:gs pos="0">
                <a:srgbClr val="F2F2F2"/>
              </a:gs>
              <a:gs pos="4000">
                <a:srgbClr val="F2F2F2"/>
              </a:gs>
              <a:gs pos="100000">
                <a:schemeClr val="lt1"/>
              </a:gs>
            </a:gsLst>
            <a:lin ang="48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8" name="Google Shape;1138;p25"/>
          <p:cNvSpPr/>
          <p:nvPr/>
        </p:nvSpPr>
        <p:spPr>
          <a:xfrm>
            <a:off x="454743" y="6044665"/>
            <a:ext cx="37061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Blinker SemiBold"/>
                <a:ea typeface="Blinker SemiBold"/>
                <a:cs typeface="Blinker SemiBold"/>
                <a:sym typeface="Blinker SemiBold"/>
              </a:rPr>
              <a:t>23</a:t>
            </a:r>
            <a:endParaRPr sz="1600">
              <a:solidFill>
                <a:schemeClr val="lt1"/>
              </a:solidFill>
              <a:latin typeface="Calibri"/>
              <a:ea typeface="Calibri"/>
              <a:cs typeface="Calibri"/>
              <a:sym typeface="Calibri"/>
            </a:endParaRPr>
          </a:p>
        </p:txBody>
      </p:sp>
      <p:grpSp>
        <p:nvGrpSpPr>
          <p:cNvPr id="1139" name="Google Shape;1139;p25"/>
          <p:cNvGrpSpPr/>
          <p:nvPr/>
        </p:nvGrpSpPr>
        <p:grpSpPr>
          <a:xfrm>
            <a:off x="6835589" y="1328473"/>
            <a:ext cx="4468781" cy="4559636"/>
            <a:chOff x="1170273" y="912000"/>
            <a:chExt cx="4468781" cy="4559636"/>
          </a:xfrm>
        </p:grpSpPr>
        <p:grpSp>
          <p:nvGrpSpPr>
            <p:cNvPr id="1140" name="Google Shape;1140;p25"/>
            <p:cNvGrpSpPr/>
            <p:nvPr/>
          </p:nvGrpSpPr>
          <p:grpSpPr>
            <a:xfrm>
              <a:off x="1170273" y="912000"/>
              <a:ext cx="2912256" cy="1589206"/>
              <a:chOff x="7902769" y="1763647"/>
              <a:chExt cx="2912256" cy="1589206"/>
            </a:xfrm>
          </p:grpSpPr>
          <p:sp>
            <p:nvSpPr>
              <p:cNvPr id="1141" name="Google Shape;1141;p25"/>
              <p:cNvSpPr txBox="1"/>
              <p:nvPr/>
            </p:nvSpPr>
            <p:spPr>
              <a:xfrm>
                <a:off x="7902769" y="1935713"/>
                <a:ext cx="29122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Case Study in Healthcare</a:t>
                </a:r>
                <a:endParaRPr/>
              </a:p>
            </p:txBody>
          </p:sp>
          <p:sp>
            <p:nvSpPr>
              <p:cNvPr id="1142" name="Google Shape;1142;p25"/>
              <p:cNvSpPr txBox="1"/>
              <p:nvPr/>
            </p:nvSpPr>
            <p:spPr>
              <a:xfrm>
                <a:off x="7902769" y="1763647"/>
                <a:ext cx="113204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CASE STUDY</a:t>
                </a:r>
                <a:endParaRPr/>
              </a:p>
            </p:txBody>
          </p:sp>
          <p:sp>
            <p:nvSpPr>
              <p:cNvPr id="1143" name="Google Shape;1143;p25"/>
              <p:cNvSpPr/>
              <p:nvPr/>
            </p:nvSpPr>
            <p:spPr>
              <a:xfrm>
                <a:off x="8539995" y="3152874"/>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144" name="Google Shape;1144;p25"/>
              <p:cNvSpPr/>
              <p:nvPr/>
            </p:nvSpPr>
            <p:spPr>
              <a:xfrm>
                <a:off x="8279032" y="3152874"/>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45" name="Google Shape;1145;p25"/>
              <p:cNvSpPr/>
              <p:nvPr/>
            </p:nvSpPr>
            <p:spPr>
              <a:xfrm>
                <a:off x="8018068" y="3152874"/>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46" name="Google Shape;1146;p25"/>
            <p:cNvGrpSpPr/>
            <p:nvPr/>
          </p:nvGrpSpPr>
          <p:grpSpPr>
            <a:xfrm>
              <a:off x="1170274" y="2783818"/>
              <a:ext cx="4468781" cy="1200231"/>
              <a:chOff x="1546537" y="3349271"/>
              <a:chExt cx="4468781" cy="1200231"/>
            </a:xfrm>
          </p:grpSpPr>
          <p:sp>
            <p:nvSpPr>
              <p:cNvPr id="1147" name="Google Shape;1147;p25"/>
              <p:cNvSpPr txBox="1"/>
              <p:nvPr/>
            </p:nvSpPr>
            <p:spPr>
              <a:xfrm>
                <a:off x="1546537" y="3725174"/>
                <a:ext cx="446878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a:t>
                </a:r>
                <a:endParaRPr/>
              </a:p>
            </p:txBody>
          </p:sp>
          <p:sp>
            <p:nvSpPr>
              <p:cNvPr id="1148" name="Google Shape;1148;p25"/>
              <p:cNvSpPr txBox="1"/>
              <p:nvPr/>
            </p:nvSpPr>
            <p:spPr>
              <a:xfrm>
                <a:off x="1546537" y="3349271"/>
                <a:ext cx="446878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The Problem</a:t>
                </a:r>
                <a:endParaRPr/>
              </a:p>
            </p:txBody>
          </p:sp>
        </p:grpSp>
        <p:grpSp>
          <p:nvGrpSpPr>
            <p:cNvPr id="1149" name="Google Shape;1149;p25"/>
            <p:cNvGrpSpPr/>
            <p:nvPr/>
          </p:nvGrpSpPr>
          <p:grpSpPr>
            <a:xfrm>
              <a:off x="1170274" y="4271405"/>
              <a:ext cx="4468781" cy="1200231"/>
              <a:chOff x="1546537" y="3349271"/>
              <a:chExt cx="4468781" cy="1200231"/>
            </a:xfrm>
          </p:grpSpPr>
          <p:sp>
            <p:nvSpPr>
              <p:cNvPr id="1150" name="Google Shape;1150;p25"/>
              <p:cNvSpPr txBox="1"/>
              <p:nvPr/>
            </p:nvSpPr>
            <p:spPr>
              <a:xfrm>
                <a:off x="1546537" y="3725174"/>
                <a:ext cx="446878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a:t>
                </a:r>
                <a:endParaRPr/>
              </a:p>
            </p:txBody>
          </p:sp>
          <p:sp>
            <p:nvSpPr>
              <p:cNvPr id="1151" name="Google Shape;1151;p25"/>
              <p:cNvSpPr txBox="1"/>
              <p:nvPr/>
            </p:nvSpPr>
            <p:spPr>
              <a:xfrm>
                <a:off x="1546537" y="3349271"/>
                <a:ext cx="446878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The Solution</a:t>
                </a:r>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5" name="Shape 1155"/>
        <p:cNvGrpSpPr/>
        <p:nvPr/>
      </p:nvGrpSpPr>
      <p:grpSpPr>
        <a:xfrm>
          <a:off x="0" y="0"/>
          <a:ext cx="0" cy="0"/>
          <a:chOff x="0" y="0"/>
          <a:chExt cx="0" cy="0"/>
        </a:xfrm>
      </p:grpSpPr>
      <p:sp>
        <p:nvSpPr>
          <p:cNvPr id="1156" name="Google Shape;1156;p26"/>
          <p:cNvSpPr/>
          <p:nvPr/>
        </p:nvSpPr>
        <p:spPr>
          <a:xfrm>
            <a:off x="454743" y="6044665"/>
            <a:ext cx="38504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24</a:t>
            </a:r>
            <a:endParaRPr sz="1600">
              <a:solidFill>
                <a:srgbClr val="262626"/>
              </a:solidFill>
              <a:latin typeface="Calibri"/>
              <a:ea typeface="Calibri"/>
              <a:cs typeface="Calibri"/>
              <a:sym typeface="Calibri"/>
            </a:endParaRPr>
          </a:p>
        </p:txBody>
      </p:sp>
      <p:grpSp>
        <p:nvGrpSpPr>
          <p:cNvPr id="1157" name="Google Shape;1157;p26"/>
          <p:cNvGrpSpPr/>
          <p:nvPr/>
        </p:nvGrpSpPr>
        <p:grpSpPr>
          <a:xfrm>
            <a:off x="878973" y="4028945"/>
            <a:ext cx="10434055" cy="1708063"/>
            <a:chOff x="878973" y="3969123"/>
            <a:chExt cx="10434055" cy="1708063"/>
          </a:xfrm>
        </p:grpSpPr>
        <p:grpSp>
          <p:nvGrpSpPr>
            <p:cNvPr id="1158" name="Google Shape;1158;p26"/>
            <p:cNvGrpSpPr/>
            <p:nvPr/>
          </p:nvGrpSpPr>
          <p:grpSpPr>
            <a:xfrm>
              <a:off x="878973" y="3969123"/>
              <a:ext cx="2912256" cy="1589206"/>
              <a:chOff x="6835590" y="1328473"/>
              <a:chExt cx="2912256" cy="1589206"/>
            </a:xfrm>
          </p:grpSpPr>
          <p:sp>
            <p:nvSpPr>
              <p:cNvPr id="1159" name="Google Shape;1159;p26"/>
              <p:cNvSpPr txBox="1"/>
              <p:nvPr/>
            </p:nvSpPr>
            <p:spPr>
              <a:xfrm>
                <a:off x="6835590" y="1500539"/>
                <a:ext cx="29122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Case Study in Healthcare</a:t>
                </a:r>
                <a:endParaRPr/>
              </a:p>
            </p:txBody>
          </p:sp>
          <p:sp>
            <p:nvSpPr>
              <p:cNvPr id="1160" name="Google Shape;1160;p26"/>
              <p:cNvSpPr txBox="1"/>
              <p:nvPr/>
            </p:nvSpPr>
            <p:spPr>
              <a:xfrm>
                <a:off x="6835590" y="1328473"/>
                <a:ext cx="1132041"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CASE STUDY</a:t>
                </a:r>
                <a:endParaRPr/>
              </a:p>
            </p:txBody>
          </p:sp>
          <p:sp>
            <p:nvSpPr>
              <p:cNvPr id="1161" name="Google Shape;1161;p26"/>
              <p:cNvSpPr/>
              <p:nvPr/>
            </p:nvSpPr>
            <p:spPr>
              <a:xfrm>
                <a:off x="7472816" y="271770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162" name="Google Shape;1162;p26"/>
              <p:cNvSpPr/>
              <p:nvPr/>
            </p:nvSpPr>
            <p:spPr>
              <a:xfrm>
                <a:off x="7211853" y="271770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3" name="Google Shape;1163;p26"/>
              <p:cNvSpPr/>
              <p:nvPr/>
            </p:nvSpPr>
            <p:spPr>
              <a:xfrm>
                <a:off x="6950889" y="271770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164" name="Google Shape;1164;p26"/>
            <p:cNvGrpSpPr/>
            <p:nvPr/>
          </p:nvGrpSpPr>
          <p:grpSpPr>
            <a:xfrm>
              <a:off x="3668223" y="4071146"/>
              <a:ext cx="3574335" cy="1606040"/>
              <a:chOff x="4064000" y="4071146"/>
              <a:chExt cx="3574335" cy="1606040"/>
            </a:xfrm>
          </p:grpSpPr>
          <p:sp>
            <p:nvSpPr>
              <p:cNvPr id="1165" name="Google Shape;1165;p26"/>
              <p:cNvSpPr txBox="1"/>
              <p:nvPr/>
            </p:nvSpPr>
            <p:spPr>
              <a:xfrm>
                <a:off x="4817178" y="4345026"/>
                <a:ext cx="2821157"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excepteur sint.</a:t>
                </a:r>
                <a:endParaRPr/>
              </a:p>
            </p:txBody>
          </p:sp>
          <p:sp>
            <p:nvSpPr>
              <p:cNvPr id="1166" name="Google Shape;1166;p26"/>
              <p:cNvSpPr txBox="1"/>
              <p:nvPr/>
            </p:nvSpPr>
            <p:spPr>
              <a:xfrm>
                <a:off x="4817178" y="4076293"/>
                <a:ext cx="2821157"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The Problem</a:t>
                </a:r>
                <a:endParaRPr/>
              </a:p>
            </p:txBody>
          </p:sp>
          <p:grpSp>
            <p:nvGrpSpPr>
              <p:cNvPr id="1167" name="Google Shape;1167;p26"/>
              <p:cNvGrpSpPr/>
              <p:nvPr/>
            </p:nvGrpSpPr>
            <p:grpSpPr>
              <a:xfrm>
                <a:off x="4064000" y="4071146"/>
                <a:ext cx="559155" cy="559155"/>
                <a:chOff x="9770953" y="810041"/>
                <a:chExt cx="559155" cy="559155"/>
              </a:xfrm>
            </p:grpSpPr>
            <p:sp>
              <p:nvSpPr>
                <p:cNvPr id="1168" name="Google Shape;1168;p26"/>
                <p:cNvSpPr/>
                <p:nvPr/>
              </p:nvSpPr>
              <p:spPr>
                <a:xfrm>
                  <a:off x="9770953" y="810041"/>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9" name="Google Shape;1169;p26"/>
                <p:cNvSpPr/>
                <p:nvPr/>
              </p:nvSpPr>
              <p:spPr>
                <a:xfrm>
                  <a:off x="9837972" y="889563"/>
                  <a:ext cx="42511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grpSp>
        </p:grpSp>
        <p:grpSp>
          <p:nvGrpSpPr>
            <p:cNvPr id="1170" name="Google Shape;1170;p26"/>
            <p:cNvGrpSpPr/>
            <p:nvPr/>
          </p:nvGrpSpPr>
          <p:grpSpPr>
            <a:xfrm>
              <a:off x="7738692" y="4071146"/>
              <a:ext cx="3574335" cy="1606040"/>
              <a:chOff x="4064000" y="4071146"/>
              <a:chExt cx="3574335" cy="1606040"/>
            </a:xfrm>
          </p:grpSpPr>
          <p:sp>
            <p:nvSpPr>
              <p:cNvPr id="1171" name="Google Shape;1171;p26"/>
              <p:cNvSpPr txBox="1"/>
              <p:nvPr/>
            </p:nvSpPr>
            <p:spPr>
              <a:xfrm>
                <a:off x="4817178" y="4345026"/>
                <a:ext cx="2821157"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Nam libero justo laoreet sit amet cursus sit. Sit amet consectetur adipiscing elit excepteur sint.</a:t>
                </a:r>
                <a:endParaRPr/>
              </a:p>
            </p:txBody>
          </p:sp>
          <p:sp>
            <p:nvSpPr>
              <p:cNvPr id="1172" name="Google Shape;1172;p26"/>
              <p:cNvSpPr txBox="1"/>
              <p:nvPr/>
            </p:nvSpPr>
            <p:spPr>
              <a:xfrm>
                <a:off x="4817178" y="4076293"/>
                <a:ext cx="2821157"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The Solution</a:t>
                </a:r>
                <a:endParaRPr/>
              </a:p>
            </p:txBody>
          </p:sp>
          <p:grpSp>
            <p:nvGrpSpPr>
              <p:cNvPr id="1173" name="Google Shape;1173;p26"/>
              <p:cNvGrpSpPr/>
              <p:nvPr/>
            </p:nvGrpSpPr>
            <p:grpSpPr>
              <a:xfrm>
                <a:off x="4064000" y="4071146"/>
                <a:ext cx="559155" cy="559155"/>
                <a:chOff x="9770953" y="810041"/>
                <a:chExt cx="559155" cy="559155"/>
              </a:xfrm>
            </p:grpSpPr>
            <p:sp>
              <p:nvSpPr>
                <p:cNvPr id="1174" name="Google Shape;1174;p26"/>
                <p:cNvSpPr/>
                <p:nvPr/>
              </p:nvSpPr>
              <p:spPr>
                <a:xfrm>
                  <a:off x="9770953" y="810041"/>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75" name="Google Shape;1175;p26"/>
                <p:cNvSpPr/>
                <p:nvPr/>
              </p:nvSpPr>
              <p:spPr>
                <a:xfrm>
                  <a:off x="9826751" y="889563"/>
                  <a:ext cx="447559"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grpSp>
        </p:grpSp>
      </p:grpSp>
      <p:pic>
        <p:nvPicPr>
          <p:cNvPr id="1176" name="Google Shape;1176;p26"/>
          <p:cNvPicPr preferRelativeResize="0"/>
          <p:nvPr/>
        </p:nvPicPr>
        <p:blipFill rotWithShape="1">
          <a:blip r:embed="rId3">
            <a:alphaModFix/>
          </a:blip>
          <a:srcRect b="6151" l="0" r="0" t="6152"/>
          <a:stretch/>
        </p:blipFill>
        <p:spPr>
          <a:xfrm>
            <a:off x="4064000" y="1"/>
            <a:ext cx="4064000" cy="3563949"/>
          </a:xfrm>
          <a:custGeom>
            <a:rect b="b" l="l" r="r" t="t"/>
            <a:pathLst>
              <a:path extrusionOk="0" h="3563949" w="4064000">
                <a:moveTo>
                  <a:pt x="0" y="0"/>
                </a:moveTo>
                <a:lnTo>
                  <a:pt x="4064000" y="0"/>
                </a:lnTo>
                <a:lnTo>
                  <a:pt x="4064000" y="3563949"/>
                </a:lnTo>
                <a:lnTo>
                  <a:pt x="0" y="3563949"/>
                </a:lnTo>
                <a:close/>
              </a:path>
            </a:pathLst>
          </a:custGeom>
          <a:noFill/>
          <a:ln>
            <a:noFill/>
          </a:ln>
        </p:spPr>
      </p:pic>
      <p:pic>
        <p:nvPicPr>
          <p:cNvPr id="1177" name="Google Shape;1177;p26"/>
          <p:cNvPicPr preferRelativeResize="0"/>
          <p:nvPr/>
        </p:nvPicPr>
        <p:blipFill rotWithShape="1">
          <a:blip r:embed="rId4">
            <a:alphaModFix/>
          </a:blip>
          <a:srcRect b="6151" l="0" r="0" t="6152"/>
          <a:stretch/>
        </p:blipFill>
        <p:spPr>
          <a:xfrm>
            <a:off x="0" y="0"/>
            <a:ext cx="4064000" cy="3563949"/>
          </a:xfrm>
          <a:custGeom>
            <a:rect b="b" l="l" r="r" t="t"/>
            <a:pathLst>
              <a:path extrusionOk="0" h="3563949" w="4064000">
                <a:moveTo>
                  <a:pt x="0" y="0"/>
                </a:moveTo>
                <a:lnTo>
                  <a:pt x="4064000" y="0"/>
                </a:lnTo>
                <a:lnTo>
                  <a:pt x="4064000" y="3563949"/>
                </a:lnTo>
                <a:lnTo>
                  <a:pt x="0" y="3563949"/>
                </a:lnTo>
                <a:close/>
              </a:path>
            </a:pathLst>
          </a:custGeom>
          <a:noFill/>
          <a:ln>
            <a:noFill/>
          </a:ln>
        </p:spPr>
      </p:pic>
      <p:pic>
        <p:nvPicPr>
          <p:cNvPr id="1178" name="Google Shape;1178;p26"/>
          <p:cNvPicPr preferRelativeResize="0"/>
          <p:nvPr/>
        </p:nvPicPr>
        <p:blipFill rotWithShape="1">
          <a:blip r:embed="rId4">
            <a:alphaModFix/>
          </a:blip>
          <a:srcRect b="6151" l="0" r="0" t="6152"/>
          <a:stretch/>
        </p:blipFill>
        <p:spPr>
          <a:xfrm>
            <a:off x="8128000" y="1"/>
            <a:ext cx="4064000" cy="3563949"/>
          </a:xfrm>
          <a:custGeom>
            <a:rect b="b" l="l" r="r" t="t"/>
            <a:pathLst>
              <a:path extrusionOk="0" h="3563949" w="4064000">
                <a:moveTo>
                  <a:pt x="0" y="0"/>
                </a:moveTo>
                <a:lnTo>
                  <a:pt x="4064000" y="0"/>
                </a:lnTo>
                <a:lnTo>
                  <a:pt x="4064000" y="3563949"/>
                </a:lnTo>
                <a:lnTo>
                  <a:pt x="0" y="3563949"/>
                </a:lnTo>
                <a:close/>
              </a:path>
            </a:pathLst>
          </a:cu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2" name="Shape 1182"/>
        <p:cNvGrpSpPr/>
        <p:nvPr/>
      </p:nvGrpSpPr>
      <p:grpSpPr>
        <a:xfrm>
          <a:off x="0" y="0"/>
          <a:ext cx="0" cy="0"/>
          <a:chOff x="0" y="0"/>
          <a:chExt cx="0" cy="0"/>
        </a:xfrm>
      </p:grpSpPr>
      <p:pic>
        <p:nvPicPr>
          <p:cNvPr id="1183" name="Google Shape;1183;p27"/>
          <p:cNvPicPr preferRelativeResize="0"/>
          <p:nvPr/>
        </p:nvPicPr>
        <p:blipFill rotWithShape="1">
          <a:blip r:embed="rId3">
            <a:alphaModFix/>
          </a:blip>
          <a:srcRect b="9050" l="0" r="0" t="9050"/>
          <a:stretch/>
        </p:blipFill>
        <p:spPr>
          <a:xfrm>
            <a:off x="0" y="0"/>
            <a:ext cx="4999290" cy="4093436"/>
          </a:xfrm>
          <a:custGeom>
            <a:rect b="b" l="l" r="r" t="t"/>
            <a:pathLst>
              <a:path extrusionOk="0" h="4093436" w="4999290">
                <a:moveTo>
                  <a:pt x="0" y="0"/>
                </a:moveTo>
                <a:lnTo>
                  <a:pt x="4999290" y="0"/>
                </a:lnTo>
                <a:lnTo>
                  <a:pt x="4999290" y="4093436"/>
                </a:lnTo>
                <a:lnTo>
                  <a:pt x="0" y="4093436"/>
                </a:lnTo>
                <a:close/>
              </a:path>
            </a:pathLst>
          </a:custGeom>
          <a:noFill/>
          <a:ln>
            <a:noFill/>
          </a:ln>
        </p:spPr>
      </p:pic>
      <p:sp>
        <p:nvSpPr>
          <p:cNvPr id="1184" name="Google Shape;1184;p27"/>
          <p:cNvSpPr/>
          <p:nvPr/>
        </p:nvSpPr>
        <p:spPr>
          <a:xfrm>
            <a:off x="454743" y="6044665"/>
            <a:ext cx="37221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25</a:t>
            </a:r>
            <a:endParaRPr sz="1600">
              <a:solidFill>
                <a:srgbClr val="262626"/>
              </a:solidFill>
              <a:latin typeface="Calibri"/>
              <a:ea typeface="Calibri"/>
              <a:cs typeface="Calibri"/>
              <a:sym typeface="Calibri"/>
            </a:endParaRPr>
          </a:p>
        </p:txBody>
      </p:sp>
      <p:sp>
        <p:nvSpPr>
          <p:cNvPr id="1185" name="Google Shape;1185;p27"/>
          <p:cNvSpPr/>
          <p:nvPr/>
        </p:nvSpPr>
        <p:spPr>
          <a:xfrm>
            <a:off x="1131947" y="1400875"/>
            <a:ext cx="6513993" cy="4263889"/>
          </a:xfrm>
          <a:prstGeom prst="roundRect">
            <a:avLst>
              <a:gd fmla="val 5643"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186" name="Google Shape;1186;p27"/>
          <p:cNvGrpSpPr/>
          <p:nvPr/>
        </p:nvGrpSpPr>
        <p:grpSpPr>
          <a:xfrm>
            <a:off x="1634910" y="2039689"/>
            <a:ext cx="5508067" cy="3020651"/>
            <a:chOff x="1090146" y="2122122"/>
            <a:chExt cx="5508067" cy="3020651"/>
          </a:xfrm>
        </p:grpSpPr>
        <p:grpSp>
          <p:nvGrpSpPr>
            <p:cNvPr id="1187" name="Google Shape;1187;p27"/>
            <p:cNvGrpSpPr/>
            <p:nvPr/>
          </p:nvGrpSpPr>
          <p:grpSpPr>
            <a:xfrm>
              <a:off x="1090147" y="2122122"/>
              <a:ext cx="2912256" cy="1123042"/>
              <a:chOff x="1090147" y="813275"/>
              <a:chExt cx="2912256" cy="1123042"/>
            </a:xfrm>
          </p:grpSpPr>
          <p:sp>
            <p:nvSpPr>
              <p:cNvPr id="1188" name="Google Shape;1188;p27"/>
              <p:cNvSpPr txBox="1"/>
              <p:nvPr/>
            </p:nvSpPr>
            <p:spPr>
              <a:xfrm>
                <a:off x="1090147" y="985341"/>
                <a:ext cx="2912256"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Featured Item</a:t>
                </a:r>
                <a:endParaRPr/>
              </a:p>
            </p:txBody>
          </p:sp>
          <p:sp>
            <p:nvSpPr>
              <p:cNvPr id="1189" name="Google Shape;1189;p27"/>
              <p:cNvSpPr txBox="1"/>
              <p:nvPr/>
            </p:nvSpPr>
            <p:spPr>
              <a:xfrm>
                <a:off x="1090147" y="813275"/>
                <a:ext cx="1412566"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PORTFOLIO</a:t>
                </a:r>
                <a:endParaRPr/>
              </a:p>
            </p:txBody>
          </p:sp>
          <p:sp>
            <p:nvSpPr>
              <p:cNvPr id="1190" name="Google Shape;1190;p27"/>
              <p:cNvSpPr/>
              <p:nvPr/>
            </p:nvSpPr>
            <p:spPr>
              <a:xfrm>
                <a:off x="1727373" y="1736338"/>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191" name="Google Shape;1191;p27"/>
              <p:cNvSpPr/>
              <p:nvPr/>
            </p:nvSpPr>
            <p:spPr>
              <a:xfrm>
                <a:off x="1466410" y="1736338"/>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2" name="Google Shape;1192;p27"/>
              <p:cNvSpPr/>
              <p:nvPr/>
            </p:nvSpPr>
            <p:spPr>
              <a:xfrm>
                <a:off x="1205446" y="1736338"/>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193" name="Google Shape;1193;p27"/>
            <p:cNvSpPr txBox="1"/>
            <p:nvPr/>
          </p:nvSpPr>
          <p:spPr>
            <a:xfrm>
              <a:off x="1090146" y="3556698"/>
              <a:ext cx="5508067" cy="1586075"/>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a:p>
          </p:txBody>
        </p:sp>
      </p:grpSp>
      <p:sp>
        <p:nvSpPr>
          <p:cNvPr id="1194" name="Google Shape;1194;p27"/>
          <p:cNvSpPr txBox="1"/>
          <p:nvPr/>
        </p:nvSpPr>
        <p:spPr>
          <a:xfrm>
            <a:off x="8473490" y="4840437"/>
            <a:ext cx="2586564"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a:t>
            </a:r>
            <a:endParaRPr/>
          </a:p>
        </p:txBody>
      </p:sp>
      <p:sp>
        <p:nvSpPr>
          <p:cNvPr id="1195" name="Google Shape;1195;p27"/>
          <p:cNvSpPr txBox="1"/>
          <p:nvPr/>
        </p:nvSpPr>
        <p:spPr>
          <a:xfrm>
            <a:off x="8473490" y="4464534"/>
            <a:ext cx="2586564"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The Problem</a:t>
            </a:r>
            <a:endParaRPr/>
          </a:p>
        </p:txBody>
      </p:sp>
      <p:pic>
        <p:nvPicPr>
          <p:cNvPr id="1196" name="Google Shape;1196;p27"/>
          <p:cNvPicPr preferRelativeResize="0"/>
          <p:nvPr/>
        </p:nvPicPr>
        <p:blipFill rotWithShape="1">
          <a:blip r:embed="rId3">
            <a:alphaModFix/>
          </a:blip>
          <a:srcRect b="0" l="3133" r="3134" t="0"/>
          <a:stretch/>
        </p:blipFill>
        <p:spPr>
          <a:xfrm>
            <a:off x="8210940" y="1400877"/>
            <a:ext cx="2586565" cy="2760577"/>
          </a:xfrm>
          <a:custGeom>
            <a:rect b="b" l="l" r="r" t="t"/>
            <a:pathLst>
              <a:path extrusionOk="0" h="2760577" w="2586565">
                <a:moveTo>
                  <a:pt x="145960" y="0"/>
                </a:moveTo>
                <a:lnTo>
                  <a:pt x="2440605" y="0"/>
                </a:lnTo>
                <a:cubicBezTo>
                  <a:pt x="2521216" y="0"/>
                  <a:pt x="2586565" y="65349"/>
                  <a:pt x="2586565" y="145960"/>
                </a:cubicBezTo>
                <a:lnTo>
                  <a:pt x="2586565" y="2614617"/>
                </a:lnTo>
                <a:cubicBezTo>
                  <a:pt x="2586565" y="2695228"/>
                  <a:pt x="2521216" y="2760577"/>
                  <a:pt x="2440605" y="2760577"/>
                </a:cubicBezTo>
                <a:lnTo>
                  <a:pt x="145960" y="2760577"/>
                </a:lnTo>
                <a:cubicBezTo>
                  <a:pt x="65349" y="2760577"/>
                  <a:pt x="0" y="2695228"/>
                  <a:pt x="0" y="2614617"/>
                </a:cubicBezTo>
                <a:lnTo>
                  <a:pt x="0" y="145960"/>
                </a:lnTo>
                <a:cubicBezTo>
                  <a:pt x="0" y="65349"/>
                  <a:pt x="65349" y="0"/>
                  <a:pt x="145960" y="0"/>
                </a:cubicBezTo>
                <a:close/>
              </a:path>
            </a:pathLst>
          </a:cu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0" name="Shape 1200"/>
        <p:cNvGrpSpPr/>
        <p:nvPr/>
      </p:nvGrpSpPr>
      <p:grpSpPr>
        <a:xfrm>
          <a:off x="0" y="0"/>
          <a:ext cx="0" cy="0"/>
          <a:chOff x="0" y="0"/>
          <a:chExt cx="0" cy="0"/>
        </a:xfrm>
      </p:grpSpPr>
      <p:grpSp>
        <p:nvGrpSpPr>
          <p:cNvPr id="1201" name="Google Shape;1201;p28"/>
          <p:cNvGrpSpPr/>
          <p:nvPr/>
        </p:nvGrpSpPr>
        <p:grpSpPr>
          <a:xfrm>
            <a:off x="0" y="0"/>
            <a:ext cx="12192001" cy="6858000"/>
            <a:chOff x="0" y="0"/>
            <a:chExt cx="12192001" cy="6858000"/>
          </a:xfrm>
        </p:grpSpPr>
        <p:sp>
          <p:nvSpPr>
            <p:cNvPr id="1202" name="Google Shape;1202;p28"/>
            <p:cNvSpPr/>
            <p:nvPr/>
          </p:nvSpPr>
          <p:spPr>
            <a:xfrm>
              <a:off x="5002234" y="0"/>
              <a:ext cx="7189767" cy="6858000"/>
            </a:xfrm>
            <a:custGeom>
              <a:rect b="b" l="l" r="r" t="t"/>
              <a:pathLst>
                <a:path extrusionOk="0" h="6858000" w="7189767">
                  <a:moveTo>
                    <a:pt x="1837596" y="0"/>
                  </a:moveTo>
                  <a:lnTo>
                    <a:pt x="7189767" y="0"/>
                  </a:lnTo>
                  <a:lnTo>
                    <a:pt x="7189767" y="6858000"/>
                  </a:lnTo>
                  <a:lnTo>
                    <a:pt x="0" y="6858000"/>
                  </a:lnTo>
                  <a:close/>
                </a:path>
              </a:pathLst>
            </a:custGeom>
            <a:gradFill>
              <a:gsLst>
                <a:gs pos="0">
                  <a:srgbClr val="F5F7FC"/>
                </a:gs>
                <a:gs pos="100000">
                  <a:srgbClr val="F2F2F2"/>
                </a:gs>
              </a:gsLst>
              <a:lin ang="5400000" scaled="0"/>
            </a:gradFill>
            <a:ln>
              <a:noFill/>
            </a:ln>
          </p:spPr>
        </p:sp>
        <p:sp>
          <p:nvSpPr>
            <p:cNvPr id="1203" name="Google Shape;1203;p28"/>
            <p:cNvSpPr/>
            <p:nvPr/>
          </p:nvSpPr>
          <p:spPr>
            <a:xfrm>
              <a:off x="0" y="0"/>
              <a:ext cx="6910462" cy="6858000"/>
            </a:xfrm>
            <a:custGeom>
              <a:rect b="b" l="l" r="r" t="t"/>
              <a:pathLst>
                <a:path extrusionOk="0" h="6858000" w="6910462">
                  <a:moveTo>
                    <a:pt x="0" y="0"/>
                  </a:moveTo>
                  <a:lnTo>
                    <a:pt x="6910462" y="0"/>
                  </a:lnTo>
                  <a:lnTo>
                    <a:pt x="5072867" y="6858000"/>
                  </a:lnTo>
                  <a:lnTo>
                    <a:pt x="0" y="6858000"/>
                  </a:lnTo>
                  <a:close/>
                </a:path>
              </a:pathLst>
            </a:custGeom>
            <a:gradFill>
              <a:gsLst>
                <a:gs pos="0">
                  <a:srgbClr val="F2F2F2"/>
                </a:gs>
                <a:gs pos="100000">
                  <a:srgbClr val="F5F7FC"/>
                </a:gs>
              </a:gsLst>
              <a:lin ang="5400000" scaled="0"/>
            </a:gradFill>
            <a:ln>
              <a:noFill/>
            </a:ln>
          </p:spPr>
        </p:sp>
      </p:grpSp>
      <p:sp>
        <p:nvSpPr>
          <p:cNvPr id="1204" name="Google Shape;1204;p28"/>
          <p:cNvSpPr/>
          <p:nvPr/>
        </p:nvSpPr>
        <p:spPr>
          <a:xfrm>
            <a:off x="454743" y="6044665"/>
            <a:ext cx="3834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26</a:t>
            </a:r>
            <a:endParaRPr sz="1600">
              <a:solidFill>
                <a:srgbClr val="262626"/>
              </a:solidFill>
              <a:latin typeface="Calibri"/>
              <a:ea typeface="Calibri"/>
              <a:cs typeface="Calibri"/>
              <a:sym typeface="Calibri"/>
            </a:endParaRPr>
          </a:p>
        </p:txBody>
      </p:sp>
      <p:grpSp>
        <p:nvGrpSpPr>
          <p:cNvPr id="1205" name="Google Shape;1205;p28"/>
          <p:cNvGrpSpPr/>
          <p:nvPr/>
        </p:nvGrpSpPr>
        <p:grpSpPr>
          <a:xfrm>
            <a:off x="1185764" y="1384533"/>
            <a:ext cx="3381751" cy="1107351"/>
            <a:chOff x="1207313" y="1330213"/>
            <a:chExt cx="3381751" cy="1107351"/>
          </a:xfrm>
        </p:grpSpPr>
        <p:sp>
          <p:nvSpPr>
            <p:cNvPr id="1206" name="Google Shape;1206;p28"/>
            <p:cNvSpPr txBox="1"/>
            <p:nvPr/>
          </p:nvSpPr>
          <p:spPr>
            <a:xfrm>
              <a:off x="1207313" y="1502279"/>
              <a:ext cx="3381751"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Our Mock-Up</a:t>
              </a:r>
              <a:endParaRPr/>
            </a:p>
          </p:txBody>
        </p:sp>
        <p:sp>
          <p:nvSpPr>
            <p:cNvPr id="1207" name="Google Shape;1207;p28"/>
            <p:cNvSpPr txBox="1"/>
            <p:nvPr/>
          </p:nvSpPr>
          <p:spPr>
            <a:xfrm>
              <a:off x="1207313" y="1330213"/>
              <a:ext cx="1279517"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MEMBERS</a:t>
              </a:r>
              <a:endParaRPr/>
            </a:p>
          </p:txBody>
        </p:sp>
        <p:grpSp>
          <p:nvGrpSpPr>
            <p:cNvPr id="1208" name="Google Shape;1208;p28"/>
            <p:cNvGrpSpPr/>
            <p:nvPr/>
          </p:nvGrpSpPr>
          <p:grpSpPr>
            <a:xfrm>
              <a:off x="1315955" y="2237585"/>
              <a:ext cx="721906" cy="199979"/>
              <a:chOff x="7222908" y="2668220"/>
              <a:chExt cx="721906" cy="199979"/>
            </a:xfrm>
          </p:grpSpPr>
          <p:sp>
            <p:nvSpPr>
              <p:cNvPr id="1209" name="Google Shape;1209;p28"/>
              <p:cNvSpPr/>
              <p:nvPr/>
            </p:nvSpPr>
            <p:spPr>
              <a:xfrm>
                <a:off x="7744835" y="2668220"/>
                <a:ext cx="199979" cy="199979"/>
              </a:xfrm>
              <a:prstGeom prst="roundRect">
                <a:avLst>
                  <a:gd fmla="val 28830" name="adj"/>
                </a:avLst>
              </a:pr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210" name="Google Shape;1210;p28"/>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211" name="Google Shape;1211;p28"/>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1212" name="Google Shape;1212;p28"/>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13" name="Google Shape;1213;p28"/>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sp>
        <p:nvSpPr>
          <p:cNvPr id="1214" name="Google Shape;1214;p28"/>
          <p:cNvSpPr txBox="1"/>
          <p:nvPr/>
        </p:nvSpPr>
        <p:spPr>
          <a:xfrm>
            <a:off x="7983749" y="4617343"/>
            <a:ext cx="3022488"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 penatibus et magnis. In nisl nisi scelerisque eu. </a:t>
            </a:r>
            <a:endParaRPr/>
          </a:p>
        </p:txBody>
      </p:sp>
      <p:sp>
        <p:nvSpPr>
          <p:cNvPr id="1215" name="Google Shape;1215;p28"/>
          <p:cNvSpPr txBox="1"/>
          <p:nvPr/>
        </p:nvSpPr>
        <p:spPr>
          <a:xfrm>
            <a:off x="7983749" y="4343510"/>
            <a:ext cx="3022488"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Mock-Up 01</a:t>
            </a:r>
            <a:endParaRPr/>
          </a:p>
        </p:txBody>
      </p:sp>
      <p:sp>
        <p:nvSpPr>
          <p:cNvPr id="1216" name="Google Shape;1216;p28"/>
          <p:cNvSpPr txBox="1"/>
          <p:nvPr/>
        </p:nvSpPr>
        <p:spPr>
          <a:xfrm>
            <a:off x="1171768" y="4108430"/>
            <a:ext cx="2459341"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Our People</a:t>
            </a:r>
            <a:endParaRPr/>
          </a:p>
        </p:txBody>
      </p:sp>
      <p:sp>
        <p:nvSpPr>
          <p:cNvPr id="1217" name="Google Shape;1217;p28"/>
          <p:cNvSpPr txBox="1"/>
          <p:nvPr/>
        </p:nvSpPr>
        <p:spPr>
          <a:xfrm>
            <a:off x="1185764" y="2723567"/>
            <a:ext cx="3381751"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Ipsum dolor sit amet, consectetur adipiscing elit, sed do eiusmod tempor incididunt ut labore et dolore magna aliqua. Ut enim ad minim veniam, quis nostrud exercitation.</a:t>
            </a:r>
            <a:endParaRPr/>
          </a:p>
        </p:txBody>
      </p:sp>
      <p:pic>
        <p:nvPicPr>
          <p:cNvPr id="1218" name="Google Shape;1218;p28"/>
          <p:cNvPicPr preferRelativeResize="0"/>
          <p:nvPr/>
        </p:nvPicPr>
        <p:blipFill rotWithShape="1">
          <a:blip r:embed="rId3">
            <a:alphaModFix/>
          </a:blip>
          <a:srcRect b="0" l="0" r="0" t="0"/>
          <a:stretch/>
        </p:blipFill>
        <p:spPr>
          <a:xfrm>
            <a:off x="1185764" y="4530081"/>
            <a:ext cx="711374" cy="711374"/>
          </a:xfrm>
          <a:custGeom>
            <a:rect b="b" l="l" r="r" t="t"/>
            <a:pathLst>
              <a:path extrusionOk="0" h="1219200" w="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noFill/>
          <a:ln cap="flat" cmpd="sng" w="254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pic>
        <p:nvPicPr>
          <p:cNvPr id="1219" name="Google Shape;1219;p28"/>
          <p:cNvPicPr preferRelativeResize="0"/>
          <p:nvPr/>
        </p:nvPicPr>
        <p:blipFill rotWithShape="1">
          <a:blip r:embed="rId3">
            <a:alphaModFix/>
          </a:blip>
          <a:srcRect b="0" l="0" r="0" t="0"/>
          <a:stretch/>
        </p:blipFill>
        <p:spPr>
          <a:xfrm>
            <a:off x="2052750" y="4530081"/>
            <a:ext cx="711374" cy="711374"/>
          </a:xfrm>
          <a:custGeom>
            <a:rect b="b" l="l" r="r" t="t"/>
            <a:pathLst>
              <a:path extrusionOk="0" h="1219200" w="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noFill/>
          <a:ln cap="flat" cmpd="sng" w="254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pic>
        <p:nvPicPr>
          <p:cNvPr id="1220" name="Google Shape;1220;p28"/>
          <p:cNvPicPr preferRelativeResize="0"/>
          <p:nvPr/>
        </p:nvPicPr>
        <p:blipFill rotWithShape="1">
          <a:blip r:embed="rId3">
            <a:alphaModFix/>
          </a:blip>
          <a:srcRect b="0" l="0" r="0" t="0"/>
          <a:stretch/>
        </p:blipFill>
        <p:spPr>
          <a:xfrm>
            <a:off x="2919736" y="4530081"/>
            <a:ext cx="711374" cy="711374"/>
          </a:xfrm>
          <a:custGeom>
            <a:rect b="b" l="l" r="r" t="t"/>
            <a:pathLst>
              <a:path extrusionOk="0" h="1219200" w="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noFill/>
          <a:ln cap="flat" cmpd="sng" w="254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pic>
        <p:nvPicPr>
          <p:cNvPr id="1221" name="Google Shape;1221;p28"/>
          <p:cNvPicPr preferRelativeResize="0"/>
          <p:nvPr/>
        </p:nvPicPr>
        <p:blipFill rotWithShape="1">
          <a:blip r:embed="rId4">
            <a:alphaModFix/>
          </a:blip>
          <a:srcRect b="0" l="26111" r="26110" t="0"/>
          <a:stretch/>
        </p:blipFill>
        <p:spPr>
          <a:xfrm rot="900000">
            <a:off x="5449820" y="1337028"/>
            <a:ext cx="1979332" cy="4143197"/>
          </a:xfrm>
          <a:custGeom>
            <a:rect b="b" l="l" r="r" t="t"/>
            <a:pathLst>
              <a:path extrusionOk="0" h="2760577" w="2586565">
                <a:moveTo>
                  <a:pt x="145960" y="0"/>
                </a:moveTo>
                <a:lnTo>
                  <a:pt x="2440605" y="0"/>
                </a:lnTo>
                <a:cubicBezTo>
                  <a:pt x="2521216" y="0"/>
                  <a:pt x="2586565" y="65349"/>
                  <a:pt x="2586565" y="145960"/>
                </a:cubicBezTo>
                <a:lnTo>
                  <a:pt x="2586565" y="2614617"/>
                </a:lnTo>
                <a:cubicBezTo>
                  <a:pt x="2586565" y="2695228"/>
                  <a:pt x="2521216" y="2760577"/>
                  <a:pt x="2440605" y="2760577"/>
                </a:cubicBezTo>
                <a:lnTo>
                  <a:pt x="145960" y="2760577"/>
                </a:lnTo>
                <a:cubicBezTo>
                  <a:pt x="65349" y="2760577"/>
                  <a:pt x="0" y="2695228"/>
                  <a:pt x="0" y="2614617"/>
                </a:cubicBezTo>
                <a:lnTo>
                  <a:pt x="0" y="145960"/>
                </a:lnTo>
                <a:cubicBezTo>
                  <a:pt x="0" y="65349"/>
                  <a:pt x="65349" y="0"/>
                  <a:pt x="145960" y="0"/>
                </a:cubicBezTo>
                <a:close/>
              </a:path>
            </a:pathLst>
          </a:custGeom>
          <a:noFill/>
          <a:ln>
            <a:noFill/>
          </a:ln>
        </p:spPr>
      </p:pic>
      <p:pic>
        <p:nvPicPr>
          <p:cNvPr id="1222" name="Google Shape;1222;p28"/>
          <p:cNvPicPr preferRelativeResize="0"/>
          <p:nvPr/>
        </p:nvPicPr>
        <p:blipFill rotWithShape="1">
          <a:blip r:embed="rId5">
            <a:alphaModFix/>
          </a:blip>
          <a:srcRect b="0" l="0" r="0" t="0"/>
          <a:stretch/>
        </p:blipFill>
        <p:spPr>
          <a:xfrm rot="900000">
            <a:off x="5344099" y="1249810"/>
            <a:ext cx="2159398" cy="435837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6" name="Shape 1226"/>
        <p:cNvGrpSpPr/>
        <p:nvPr/>
      </p:nvGrpSpPr>
      <p:grpSpPr>
        <a:xfrm>
          <a:off x="0" y="0"/>
          <a:ext cx="0" cy="0"/>
          <a:chOff x="0" y="0"/>
          <a:chExt cx="0" cy="0"/>
        </a:xfrm>
      </p:grpSpPr>
      <p:sp>
        <p:nvSpPr>
          <p:cNvPr id="1227" name="Google Shape;1227;p29"/>
          <p:cNvSpPr/>
          <p:nvPr/>
        </p:nvSpPr>
        <p:spPr>
          <a:xfrm>
            <a:off x="0" y="0"/>
            <a:ext cx="3771902" cy="6858000"/>
          </a:xfrm>
          <a:custGeom>
            <a:rect b="b" l="l" r="r" t="t"/>
            <a:pathLst>
              <a:path extrusionOk="0" h="6858000" w="3771902">
                <a:moveTo>
                  <a:pt x="0" y="0"/>
                </a:moveTo>
                <a:lnTo>
                  <a:pt x="2615670" y="0"/>
                </a:lnTo>
                <a:lnTo>
                  <a:pt x="2646266" y="38934"/>
                </a:lnTo>
                <a:cubicBezTo>
                  <a:pt x="3353238" y="984267"/>
                  <a:pt x="3771902" y="2157742"/>
                  <a:pt x="3771902" y="3429001"/>
                </a:cubicBezTo>
                <a:cubicBezTo>
                  <a:pt x="3771902" y="4700261"/>
                  <a:pt x="3353238" y="5873736"/>
                  <a:pt x="2646266" y="6819069"/>
                </a:cubicBezTo>
                <a:lnTo>
                  <a:pt x="2615672" y="6858000"/>
                </a:lnTo>
                <a:lnTo>
                  <a:pt x="0" y="6858000"/>
                </a:lnTo>
                <a:close/>
              </a:path>
            </a:pathLst>
          </a:custGeom>
          <a:gradFill>
            <a:gsLst>
              <a:gs pos="0">
                <a:srgbClr val="F2F2F2"/>
              </a:gs>
              <a:gs pos="100000">
                <a:srgbClr val="F5F7FC"/>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28" name="Google Shape;1228;p29"/>
          <p:cNvSpPr/>
          <p:nvPr/>
        </p:nvSpPr>
        <p:spPr>
          <a:xfrm>
            <a:off x="454743" y="6044665"/>
            <a:ext cx="36901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27</a:t>
            </a:r>
            <a:endParaRPr sz="1600">
              <a:solidFill>
                <a:srgbClr val="262626"/>
              </a:solidFill>
              <a:latin typeface="Calibri"/>
              <a:ea typeface="Calibri"/>
              <a:cs typeface="Calibri"/>
              <a:sym typeface="Calibri"/>
            </a:endParaRPr>
          </a:p>
        </p:txBody>
      </p:sp>
      <p:pic>
        <p:nvPicPr>
          <p:cNvPr id="1229" name="Google Shape;1229;p29"/>
          <p:cNvPicPr preferRelativeResize="0"/>
          <p:nvPr/>
        </p:nvPicPr>
        <p:blipFill rotWithShape="1">
          <a:blip r:embed="rId3">
            <a:alphaModFix/>
          </a:blip>
          <a:srcRect b="0" l="0" r="0" t="0"/>
          <a:stretch/>
        </p:blipFill>
        <p:spPr>
          <a:xfrm>
            <a:off x="1173172" y="934477"/>
            <a:ext cx="4680650" cy="4680647"/>
          </a:xfrm>
          <a:prstGeom prst="rect">
            <a:avLst/>
          </a:prstGeom>
          <a:noFill/>
          <a:ln>
            <a:noFill/>
          </a:ln>
        </p:spPr>
      </p:pic>
      <p:grpSp>
        <p:nvGrpSpPr>
          <p:cNvPr id="1230" name="Google Shape;1230;p29"/>
          <p:cNvGrpSpPr/>
          <p:nvPr/>
        </p:nvGrpSpPr>
        <p:grpSpPr>
          <a:xfrm>
            <a:off x="7049088" y="1516568"/>
            <a:ext cx="3969739" cy="3063234"/>
            <a:chOff x="7049088" y="1288253"/>
            <a:chExt cx="3969739" cy="3063234"/>
          </a:xfrm>
        </p:grpSpPr>
        <p:sp>
          <p:nvSpPr>
            <p:cNvPr id="1231" name="Google Shape;1231;p29"/>
            <p:cNvSpPr txBox="1"/>
            <p:nvPr/>
          </p:nvSpPr>
          <p:spPr>
            <a:xfrm>
              <a:off x="7049088" y="1460319"/>
              <a:ext cx="3969739"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Building Digital Product, Brands Experiences</a:t>
              </a:r>
              <a:endParaRPr/>
            </a:p>
          </p:txBody>
        </p:sp>
        <p:sp>
          <p:nvSpPr>
            <p:cNvPr id="1232" name="Google Shape;1232;p29"/>
            <p:cNvSpPr txBox="1"/>
            <p:nvPr/>
          </p:nvSpPr>
          <p:spPr>
            <a:xfrm>
              <a:off x="7049089" y="1288253"/>
              <a:ext cx="131318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MOCK-UP</a:t>
              </a:r>
              <a:endParaRPr/>
            </a:p>
          </p:txBody>
        </p:sp>
        <p:sp>
          <p:nvSpPr>
            <p:cNvPr id="1233" name="Google Shape;1233;p29"/>
            <p:cNvSpPr/>
            <p:nvPr/>
          </p:nvSpPr>
          <p:spPr>
            <a:xfrm>
              <a:off x="7686315" y="2586492"/>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234" name="Google Shape;1234;p29"/>
            <p:cNvSpPr/>
            <p:nvPr/>
          </p:nvSpPr>
          <p:spPr>
            <a:xfrm>
              <a:off x="7425352" y="2586492"/>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5" name="Google Shape;1235;p29"/>
            <p:cNvSpPr/>
            <p:nvPr/>
          </p:nvSpPr>
          <p:spPr>
            <a:xfrm>
              <a:off x="7164388" y="2586492"/>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6" name="Google Shape;1236;p29"/>
            <p:cNvSpPr txBox="1"/>
            <p:nvPr/>
          </p:nvSpPr>
          <p:spPr>
            <a:xfrm>
              <a:off x="7049089" y="3019327"/>
              <a:ext cx="3969738"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a:t>
              </a:r>
              <a:endParaRPr/>
            </a:p>
          </p:txBody>
        </p:sp>
      </p:grpSp>
      <p:grpSp>
        <p:nvGrpSpPr>
          <p:cNvPr id="1237" name="Google Shape;1237;p29"/>
          <p:cNvGrpSpPr/>
          <p:nvPr/>
        </p:nvGrpSpPr>
        <p:grpSpPr>
          <a:xfrm>
            <a:off x="7119921" y="4914067"/>
            <a:ext cx="1132787" cy="344131"/>
            <a:chOff x="1242860" y="5539509"/>
            <a:chExt cx="1132787" cy="344131"/>
          </a:xfrm>
        </p:grpSpPr>
        <p:sp>
          <p:nvSpPr>
            <p:cNvPr id="1238" name="Google Shape;1238;p29"/>
            <p:cNvSpPr/>
            <p:nvPr/>
          </p:nvSpPr>
          <p:spPr>
            <a:xfrm>
              <a:off x="1242860" y="5539509"/>
              <a:ext cx="1132787" cy="344131"/>
            </a:xfrm>
            <a:prstGeom prst="roundRect">
              <a:avLst>
                <a:gd fmla="val 33333"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39" name="Google Shape;1239;p29"/>
            <p:cNvSpPr txBox="1"/>
            <p:nvPr/>
          </p:nvSpPr>
          <p:spPr>
            <a:xfrm>
              <a:off x="1333000" y="5580769"/>
              <a:ext cx="952505"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lt1"/>
                  </a:solidFill>
                  <a:latin typeface="Poppins Medium"/>
                  <a:ea typeface="Poppins Medium"/>
                  <a:cs typeface="Poppins Medium"/>
                  <a:sym typeface="Poppins Medium"/>
                </a:rPr>
                <a:t>Read More</a:t>
              </a:r>
              <a:endParaRPr/>
            </a:p>
          </p:txBody>
        </p:sp>
      </p:grpSp>
      <p:sp>
        <p:nvSpPr>
          <p:cNvPr id="1240" name="Google Shape;1240;p29"/>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41" name="Google Shape;1241;p29"/>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pic>
        <p:nvPicPr>
          <p:cNvPr id="1242" name="Google Shape;1242;p29"/>
          <p:cNvPicPr preferRelativeResize="0"/>
          <p:nvPr/>
        </p:nvPicPr>
        <p:blipFill rotWithShape="1">
          <a:blip r:embed="rId4">
            <a:alphaModFix/>
          </a:blip>
          <a:srcRect b="21142" l="0" r="0" t="21143"/>
          <a:stretch/>
        </p:blipFill>
        <p:spPr>
          <a:xfrm>
            <a:off x="1367073" y="1740330"/>
            <a:ext cx="4291343" cy="2475671"/>
          </a:xfrm>
          <a:custGeom>
            <a:rect b="b" l="l" r="r" t="t"/>
            <a:pathLst>
              <a:path extrusionOk="0" h="2475671" w="4291343">
                <a:moveTo>
                  <a:pt x="0" y="0"/>
                </a:moveTo>
                <a:lnTo>
                  <a:pt x="4291343" y="0"/>
                </a:lnTo>
                <a:lnTo>
                  <a:pt x="4291343" y="2475671"/>
                </a:lnTo>
                <a:lnTo>
                  <a:pt x="0" y="2475671"/>
                </a:lnTo>
                <a:close/>
              </a:path>
            </a:pathLst>
          </a:cu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6" name="Shape 1246"/>
        <p:cNvGrpSpPr/>
        <p:nvPr/>
      </p:nvGrpSpPr>
      <p:grpSpPr>
        <a:xfrm>
          <a:off x="0" y="0"/>
          <a:ext cx="0" cy="0"/>
          <a:chOff x="0" y="0"/>
          <a:chExt cx="0" cy="0"/>
        </a:xfrm>
      </p:grpSpPr>
      <p:sp>
        <p:nvSpPr>
          <p:cNvPr id="1247" name="Google Shape;1247;p30"/>
          <p:cNvSpPr/>
          <p:nvPr/>
        </p:nvSpPr>
        <p:spPr>
          <a:xfrm flipH="1">
            <a:off x="7088297" y="0"/>
            <a:ext cx="5098448" cy="6858000"/>
          </a:xfrm>
          <a:custGeom>
            <a:rect b="b" l="l" r="r" t="t"/>
            <a:pathLst>
              <a:path extrusionOk="0" h="6858000" w="5098448">
                <a:moveTo>
                  <a:pt x="0" y="0"/>
                </a:moveTo>
                <a:lnTo>
                  <a:pt x="5098448" y="0"/>
                </a:lnTo>
                <a:lnTo>
                  <a:pt x="2577169" y="6858000"/>
                </a:lnTo>
                <a:lnTo>
                  <a:pt x="0" y="6858000"/>
                </a:lnTo>
                <a:close/>
              </a:path>
            </a:pathLst>
          </a:custGeom>
          <a:gradFill>
            <a:gsLst>
              <a:gs pos="0">
                <a:schemeClr val="lt1"/>
              </a:gs>
              <a:gs pos="94000">
                <a:srgbClr val="F2F2F2"/>
              </a:gs>
              <a:gs pos="100000">
                <a:srgbClr val="F2F2F2"/>
              </a:gs>
            </a:gsLst>
            <a:lin ang="5400000" scaled="0"/>
          </a:gradFill>
          <a:ln>
            <a:noFill/>
          </a:ln>
        </p:spPr>
      </p:sp>
      <p:grpSp>
        <p:nvGrpSpPr>
          <p:cNvPr id="1248" name="Google Shape;1248;p30"/>
          <p:cNvGrpSpPr/>
          <p:nvPr/>
        </p:nvGrpSpPr>
        <p:grpSpPr>
          <a:xfrm>
            <a:off x="3479688" y="-3635168"/>
            <a:ext cx="12443686" cy="12715409"/>
            <a:chOff x="3479688" y="-3635168"/>
            <a:chExt cx="12443686" cy="12715409"/>
          </a:xfrm>
        </p:grpSpPr>
        <p:pic>
          <p:nvPicPr>
            <p:cNvPr id="1249" name="Google Shape;1249;p30"/>
            <p:cNvPicPr preferRelativeResize="0"/>
            <p:nvPr/>
          </p:nvPicPr>
          <p:blipFill rotWithShape="1">
            <a:blip r:embed="rId3">
              <a:alphaModFix/>
            </a:blip>
            <a:srcRect b="0" l="0" r="0" t="0"/>
            <a:stretch/>
          </p:blipFill>
          <p:spPr>
            <a:xfrm rot="-900000">
              <a:off x="6209625" y="1930147"/>
              <a:ext cx="5176861" cy="2964175"/>
            </a:xfrm>
            <a:prstGeom prst="rect">
              <a:avLst/>
            </a:prstGeom>
            <a:noFill/>
            <a:ln>
              <a:noFill/>
            </a:ln>
          </p:spPr>
        </p:pic>
        <p:pic>
          <p:nvPicPr>
            <p:cNvPr id="1250" name="Google Shape;1250;p30"/>
            <p:cNvPicPr preferRelativeResize="0"/>
            <p:nvPr/>
          </p:nvPicPr>
          <p:blipFill rotWithShape="1">
            <a:blip r:embed="rId4">
              <a:alphaModFix/>
            </a:blip>
            <a:srcRect b="0" l="0" r="0" t="0"/>
            <a:stretch/>
          </p:blipFill>
          <p:spPr>
            <a:xfrm rot="4500000">
              <a:off x="10104988" y="-966866"/>
              <a:ext cx="1189059" cy="2399912"/>
            </a:xfrm>
            <a:prstGeom prst="rect">
              <a:avLst/>
            </a:prstGeom>
            <a:noFill/>
            <a:ln>
              <a:noFill/>
            </a:ln>
          </p:spPr>
        </p:pic>
        <p:pic>
          <p:nvPicPr>
            <p:cNvPr id="1251" name="Google Shape;1251;p30"/>
            <p:cNvPicPr preferRelativeResize="0"/>
            <p:nvPr/>
          </p:nvPicPr>
          <p:blipFill rotWithShape="1">
            <a:blip r:embed="rId4">
              <a:alphaModFix/>
            </a:blip>
            <a:srcRect b="0" l="0" r="0" t="0"/>
            <a:stretch/>
          </p:blipFill>
          <p:spPr>
            <a:xfrm rot="-900000">
              <a:off x="8901994" y="5501623"/>
              <a:ext cx="1189059" cy="2399912"/>
            </a:xfrm>
            <a:prstGeom prst="rect">
              <a:avLst/>
            </a:prstGeom>
            <a:noFill/>
            <a:ln>
              <a:noFill/>
            </a:ln>
          </p:spPr>
        </p:pic>
        <p:pic>
          <p:nvPicPr>
            <p:cNvPr id="1252" name="Google Shape;1252;p30"/>
            <p:cNvPicPr preferRelativeResize="0"/>
            <p:nvPr/>
          </p:nvPicPr>
          <p:blipFill rotWithShape="1">
            <a:blip r:embed="rId5">
              <a:alphaModFix/>
            </a:blip>
            <a:srcRect b="0" l="0" r="0" t="0"/>
            <a:stretch/>
          </p:blipFill>
          <p:spPr>
            <a:xfrm rot="-900000">
              <a:off x="10716748" y="3873617"/>
              <a:ext cx="4680650" cy="4680647"/>
            </a:xfrm>
            <a:prstGeom prst="rect">
              <a:avLst/>
            </a:prstGeom>
            <a:noFill/>
            <a:ln>
              <a:noFill/>
            </a:ln>
          </p:spPr>
        </p:pic>
        <p:pic>
          <p:nvPicPr>
            <p:cNvPr id="1253" name="Google Shape;1253;p30"/>
            <p:cNvPicPr preferRelativeResize="0"/>
            <p:nvPr/>
          </p:nvPicPr>
          <p:blipFill rotWithShape="1">
            <a:blip r:embed="rId5">
              <a:alphaModFix/>
            </a:blip>
            <a:srcRect b="0" l="0" r="0" t="0"/>
            <a:stretch/>
          </p:blipFill>
          <p:spPr>
            <a:xfrm rot="-900000">
              <a:off x="4005664" y="-3109192"/>
              <a:ext cx="4680650" cy="4680647"/>
            </a:xfrm>
            <a:prstGeom prst="rect">
              <a:avLst/>
            </a:prstGeom>
            <a:noFill/>
            <a:ln>
              <a:noFill/>
            </a:ln>
          </p:spPr>
        </p:pic>
      </p:grpSp>
      <p:grpSp>
        <p:nvGrpSpPr>
          <p:cNvPr id="1254" name="Google Shape;1254;p30"/>
          <p:cNvGrpSpPr/>
          <p:nvPr/>
        </p:nvGrpSpPr>
        <p:grpSpPr>
          <a:xfrm>
            <a:off x="1266204" y="1635099"/>
            <a:ext cx="3969739" cy="3741630"/>
            <a:chOff x="7049088" y="1516568"/>
            <a:chExt cx="3969739" cy="3741630"/>
          </a:xfrm>
        </p:grpSpPr>
        <p:grpSp>
          <p:nvGrpSpPr>
            <p:cNvPr id="1255" name="Google Shape;1255;p30"/>
            <p:cNvGrpSpPr/>
            <p:nvPr/>
          </p:nvGrpSpPr>
          <p:grpSpPr>
            <a:xfrm>
              <a:off x="7049088" y="1516568"/>
              <a:ext cx="3969739" cy="3063234"/>
              <a:chOff x="7049088" y="1288253"/>
              <a:chExt cx="3969739" cy="3063234"/>
            </a:xfrm>
          </p:grpSpPr>
          <p:sp>
            <p:nvSpPr>
              <p:cNvPr id="1256" name="Google Shape;1256;p30"/>
              <p:cNvSpPr txBox="1"/>
              <p:nvPr/>
            </p:nvSpPr>
            <p:spPr>
              <a:xfrm>
                <a:off x="7049088" y="1460319"/>
                <a:ext cx="3969739"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Building Digital Product, Brands Experiences</a:t>
                </a:r>
                <a:endParaRPr/>
              </a:p>
            </p:txBody>
          </p:sp>
          <p:sp>
            <p:nvSpPr>
              <p:cNvPr id="1257" name="Google Shape;1257;p30"/>
              <p:cNvSpPr txBox="1"/>
              <p:nvPr/>
            </p:nvSpPr>
            <p:spPr>
              <a:xfrm>
                <a:off x="7049089" y="1288253"/>
                <a:ext cx="131318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OUR MOCK-UP</a:t>
                </a:r>
                <a:endParaRPr/>
              </a:p>
            </p:txBody>
          </p:sp>
          <p:sp>
            <p:nvSpPr>
              <p:cNvPr id="1258" name="Google Shape;1258;p30"/>
              <p:cNvSpPr/>
              <p:nvPr/>
            </p:nvSpPr>
            <p:spPr>
              <a:xfrm>
                <a:off x="7686315" y="2586492"/>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259" name="Google Shape;1259;p30"/>
              <p:cNvSpPr/>
              <p:nvPr/>
            </p:nvSpPr>
            <p:spPr>
              <a:xfrm>
                <a:off x="7425352" y="2586492"/>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0" name="Google Shape;1260;p30"/>
              <p:cNvSpPr/>
              <p:nvPr/>
            </p:nvSpPr>
            <p:spPr>
              <a:xfrm>
                <a:off x="7164388" y="2586492"/>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1" name="Google Shape;1261;p30"/>
              <p:cNvSpPr txBox="1"/>
              <p:nvPr/>
            </p:nvSpPr>
            <p:spPr>
              <a:xfrm>
                <a:off x="7049089" y="3019327"/>
                <a:ext cx="3969738"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a:t>
                </a:r>
                <a:endParaRPr/>
              </a:p>
            </p:txBody>
          </p:sp>
        </p:grpSp>
        <p:grpSp>
          <p:nvGrpSpPr>
            <p:cNvPr id="1262" name="Google Shape;1262;p30"/>
            <p:cNvGrpSpPr/>
            <p:nvPr/>
          </p:nvGrpSpPr>
          <p:grpSpPr>
            <a:xfrm>
              <a:off x="7119921" y="4914067"/>
              <a:ext cx="1132787" cy="344131"/>
              <a:chOff x="1242860" y="5539509"/>
              <a:chExt cx="1132787" cy="344131"/>
            </a:xfrm>
          </p:grpSpPr>
          <p:sp>
            <p:nvSpPr>
              <p:cNvPr id="1263" name="Google Shape;1263;p30"/>
              <p:cNvSpPr/>
              <p:nvPr/>
            </p:nvSpPr>
            <p:spPr>
              <a:xfrm>
                <a:off x="1242860" y="5539509"/>
                <a:ext cx="1132787" cy="344131"/>
              </a:xfrm>
              <a:prstGeom prst="roundRect">
                <a:avLst>
                  <a:gd fmla="val 33333"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4" name="Google Shape;1264;p30"/>
              <p:cNvSpPr txBox="1"/>
              <p:nvPr/>
            </p:nvSpPr>
            <p:spPr>
              <a:xfrm>
                <a:off x="1333000" y="5580769"/>
                <a:ext cx="952505"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lt1"/>
                    </a:solidFill>
                    <a:latin typeface="Poppins Medium"/>
                    <a:ea typeface="Poppins Medium"/>
                    <a:cs typeface="Poppins Medium"/>
                    <a:sym typeface="Poppins Medium"/>
                  </a:rPr>
                  <a:t>Read More</a:t>
                </a:r>
                <a:endParaRPr/>
              </a:p>
            </p:txBody>
          </p:sp>
        </p:grpSp>
      </p:grpSp>
      <p:sp>
        <p:nvSpPr>
          <p:cNvPr id="1265" name="Google Shape;1265;p30"/>
          <p:cNvSpPr/>
          <p:nvPr/>
        </p:nvSpPr>
        <p:spPr>
          <a:xfrm>
            <a:off x="454743" y="6044665"/>
            <a:ext cx="3834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28</a:t>
            </a:r>
            <a:endParaRPr sz="1600">
              <a:solidFill>
                <a:srgbClr val="262626"/>
              </a:solidFill>
              <a:latin typeface="Calibri"/>
              <a:ea typeface="Calibri"/>
              <a:cs typeface="Calibri"/>
              <a:sym typeface="Calibri"/>
            </a:endParaRPr>
          </a:p>
        </p:txBody>
      </p:sp>
      <p:sp>
        <p:nvSpPr>
          <p:cNvPr id="1266" name="Google Shape;1266;p30"/>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7" name="Google Shape;1267;p30"/>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grpSp>
        <p:nvGrpSpPr>
          <p:cNvPr id="1268" name="Google Shape;1268;p30"/>
          <p:cNvGrpSpPr/>
          <p:nvPr/>
        </p:nvGrpSpPr>
        <p:grpSpPr>
          <a:xfrm rot="-900000">
            <a:off x="10120525" y="2254873"/>
            <a:ext cx="1341714" cy="950253"/>
            <a:chOff x="8813366" y="1344243"/>
            <a:chExt cx="1341714" cy="950253"/>
          </a:xfrm>
        </p:grpSpPr>
        <p:sp>
          <p:nvSpPr>
            <p:cNvPr id="1269" name="Google Shape;1269;p30"/>
            <p:cNvSpPr/>
            <p:nvPr/>
          </p:nvSpPr>
          <p:spPr>
            <a:xfrm>
              <a:off x="8813366" y="1344243"/>
              <a:ext cx="1341714" cy="950253"/>
            </a:xfrm>
            <a:prstGeom prst="roundRect">
              <a:avLst>
                <a:gd fmla="val 1602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270" name="Google Shape;1270;p30"/>
            <p:cNvGrpSpPr/>
            <p:nvPr/>
          </p:nvGrpSpPr>
          <p:grpSpPr>
            <a:xfrm>
              <a:off x="8822234" y="1373272"/>
              <a:ext cx="1323978" cy="782133"/>
              <a:chOff x="8822234" y="1400431"/>
              <a:chExt cx="1323978" cy="782133"/>
            </a:xfrm>
          </p:grpSpPr>
          <p:sp>
            <p:nvSpPr>
              <p:cNvPr id="1271" name="Google Shape;1271;p30"/>
              <p:cNvSpPr txBox="1"/>
              <p:nvPr/>
            </p:nvSpPr>
            <p:spPr>
              <a:xfrm>
                <a:off x="9006031" y="1400431"/>
                <a:ext cx="956384"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3200">
                    <a:solidFill>
                      <a:srgbClr val="FF0000"/>
                    </a:solidFill>
                    <a:latin typeface="Blinker SemiBold"/>
                    <a:ea typeface="Blinker SemiBold"/>
                    <a:cs typeface="Blinker SemiBold"/>
                    <a:sym typeface="Blinker SemiBold"/>
                  </a:rPr>
                  <a:t>12K</a:t>
                </a:r>
                <a:endParaRPr/>
              </a:p>
            </p:txBody>
          </p:sp>
          <p:sp>
            <p:nvSpPr>
              <p:cNvPr id="1272" name="Google Shape;1272;p30"/>
              <p:cNvSpPr txBox="1"/>
              <p:nvPr/>
            </p:nvSpPr>
            <p:spPr>
              <a:xfrm>
                <a:off x="8822234" y="1905565"/>
                <a:ext cx="1323978"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Clients</a:t>
                </a:r>
                <a:endParaRPr/>
              </a:p>
            </p:txBody>
          </p:sp>
        </p:grpSp>
      </p:grpSp>
      <p:pic>
        <p:nvPicPr>
          <p:cNvPr id="1273" name="Google Shape;1273;p30"/>
          <p:cNvPicPr preferRelativeResize="0"/>
          <p:nvPr/>
        </p:nvPicPr>
        <p:blipFill rotWithShape="1">
          <a:blip r:embed="rId6">
            <a:alphaModFix/>
          </a:blip>
          <a:srcRect b="21497" l="0" r="0" t="21497"/>
          <a:stretch/>
        </p:blipFill>
        <p:spPr>
          <a:xfrm rot="-900000">
            <a:off x="4099928" y="-2286953"/>
            <a:ext cx="4316678" cy="2459456"/>
          </a:xfrm>
          <a:custGeom>
            <a:rect b="b" l="l" r="r" t="t"/>
            <a:pathLst>
              <a:path extrusionOk="0" h="2459456" w="4316678">
                <a:moveTo>
                  <a:pt x="4316678" y="0"/>
                </a:moveTo>
                <a:lnTo>
                  <a:pt x="4316677" y="2459456"/>
                </a:lnTo>
                <a:lnTo>
                  <a:pt x="0" y="2459456"/>
                </a:lnTo>
                <a:lnTo>
                  <a:pt x="0" y="0"/>
                </a:lnTo>
                <a:close/>
              </a:path>
            </a:pathLst>
          </a:custGeom>
          <a:noFill/>
          <a:ln>
            <a:noFill/>
          </a:ln>
        </p:spPr>
      </p:pic>
      <p:pic>
        <p:nvPicPr>
          <p:cNvPr id="1274" name="Google Shape;1274;p30"/>
          <p:cNvPicPr preferRelativeResize="0"/>
          <p:nvPr/>
        </p:nvPicPr>
        <p:blipFill rotWithShape="1">
          <a:blip r:embed="rId6">
            <a:alphaModFix/>
          </a:blip>
          <a:srcRect b="26807" l="0" r="0" t="26807"/>
          <a:stretch/>
        </p:blipFill>
        <p:spPr>
          <a:xfrm rot="-900000">
            <a:off x="9569934" y="-293658"/>
            <a:ext cx="2261642" cy="1049804"/>
          </a:xfrm>
          <a:custGeom>
            <a:rect b="b" l="l" r="r" t="t"/>
            <a:pathLst>
              <a:path extrusionOk="0" h="1049804" w="2261642">
                <a:moveTo>
                  <a:pt x="2199846" y="7951"/>
                </a:moveTo>
                <a:cubicBezTo>
                  <a:pt x="2236161" y="23311"/>
                  <a:pt x="2261642" y="59270"/>
                  <a:pt x="2261642" y="101180"/>
                </a:cubicBezTo>
                <a:lnTo>
                  <a:pt x="2261642" y="948624"/>
                </a:lnTo>
                <a:cubicBezTo>
                  <a:pt x="2261642" y="1004504"/>
                  <a:pt x="2216341" y="1049804"/>
                  <a:pt x="2160461" y="1049804"/>
                </a:cubicBezTo>
                <a:lnTo>
                  <a:pt x="101181" y="1049804"/>
                </a:lnTo>
                <a:cubicBezTo>
                  <a:pt x="45301" y="1049804"/>
                  <a:pt x="1" y="1004504"/>
                  <a:pt x="1" y="948624"/>
                </a:cubicBezTo>
                <a:lnTo>
                  <a:pt x="0" y="101180"/>
                </a:lnTo>
                <a:cubicBezTo>
                  <a:pt x="1" y="45300"/>
                  <a:pt x="45301" y="0"/>
                  <a:pt x="101181" y="0"/>
                </a:cubicBezTo>
                <a:lnTo>
                  <a:pt x="2160462" y="0"/>
                </a:lnTo>
                <a:cubicBezTo>
                  <a:pt x="2174432" y="0"/>
                  <a:pt x="2187740" y="2831"/>
                  <a:pt x="2199846" y="7951"/>
                </a:cubicBezTo>
                <a:close/>
              </a:path>
            </a:pathLst>
          </a:custGeom>
          <a:noFill/>
          <a:ln>
            <a:noFill/>
          </a:ln>
        </p:spPr>
      </p:pic>
      <p:pic>
        <p:nvPicPr>
          <p:cNvPr id="1275" name="Google Shape;1275;p30"/>
          <p:cNvPicPr preferRelativeResize="0"/>
          <p:nvPr/>
        </p:nvPicPr>
        <p:blipFill rotWithShape="1">
          <a:blip r:embed="rId6">
            <a:alphaModFix/>
          </a:blip>
          <a:srcRect b="18386" l="0" r="0" t="18386"/>
          <a:stretch/>
        </p:blipFill>
        <p:spPr>
          <a:xfrm rot="-900000">
            <a:off x="6760436" y="2044487"/>
            <a:ext cx="4015692" cy="2538164"/>
          </a:xfrm>
          <a:custGeom>
            <a:rect b="b" l="l" r="r" t="t"/>
            <a:pathLst>
              <a:path extrusionOk="0" h="2538164" w="4015692">
                <a:moveTo>
                  <a:pt x="4015692" y="0"/>
                </a:moveTo>
                <a:lnTo>
                  <a:pt x="4015692" y="2538164"/>
                </a:lnTo>
                <a:lnTo>
                  <a:pt x="0" y="2538164"/>
                </a:lnTo>
                <a:lnTo>
                  <a:pt x="0" y="0"/>
                </a:lnTo>
                <a:close/>
              </a:path>
            </a:pathLst>
          </a:custGeom>
          <a:noFill/>
          <a:ln>
            <a:noFill/>
          </a:ln>
        </p:spPr>
      </p:pic>
      <p:pic>
        <p:nvPicPr>
          <p:cNvPr id="1276" name="Google Shape;1276;p30"/>
          <p:cNvPicPr preferRelativeResize="0"/>
          <p:nvPr/>
        </p:nvPicPr>
        <p:blipFill rotWithShape="1">
          <a:blip r:embed="rId6">
            <a:alphaModFix/>
          </a:blip>
          <a:srcRect b="21515" l="0" r="0" t="21515"/>
          <a:stretch/>
        </p:blipFill>
        <p:spPr>
          <a:xfrm rot="-900000">
            <a:off x="10826191" y="4687284"/>
            <a:ext cx="4316678" cy="2459457"/>
          </a:xfrm>
          <a:custGeom>
            <a:rect b="b" l="l" r="r" t="t"/>
            <a:pathLst>
              <a:path extrusionOk="0" h="2459457" w="4316678">
                <a:moveTo>
                  <a:pt x="4316678" y="0"/>
                </a:moveTo>
                <a:lnTo>
                  <a:pt x="4316678" y="2459456"/>
                </a:lnTo>
                <a:lnTo>
                  <a:pt x="0" y="2459457"/>
                </a:lnTo>
                <a:lnTo>
                  <a:pt x="1" y="0"/>
                </a:lnTo>
                <a:close/>
              </a:path>
            </a:pathLst>
          </a:custGeom>
          <a:noFill/>
          <a:ln>
            <a:noFill/>
          </a:ln>
        </p:spPr>
      </p:pic>
      <p:pic>
        <p:nvPicPr>
          <p:cNvPr id="1277" name="Google Shape;1277;p30"/>
          <p:cNvPicPr preferRelativeResize="0"/>
          <p:nvPr/>
        </p:nvPicPr>
        <p:blipFill rotWithShape="1">
          <a:blip r:embed="rId6">
            <a:alphaModFix/>
          </a:blip>
          <a:srcRect b="0" l="26772" r="26772" t="0"/>
          <a:stretch/>
        </p:blipFill>
        <p:spPr>
          <a:xfrm rot="-900000">
            <a:off x="8971620" y="5556025"/>
            <a:ext cx="1049804" cy="2261641"/>
          </a:xfrm>
          <a:custGeom>
            <a:rect b="b" l="l" r="r" t="t"/>
            <a:pathLst>
              <a:path extrusionOk="0" h="2261641" w="1049804">
                <a:moveTo>
                  <a:pt x="988009" y="7951"/>
                </a:moveTo>
                <a:cubicBezTo>
                  <a:pt x="1024324" y="23311"/>
                  <a:pt x="1049805" y="59270"/>
                  <a:pt x="1049804" y="101180"/>
                </a:cubicBezTo>
                <a:lnTo>
                  <a:pt x="1049804" y="2160461"/>
                </a:lnTo>
                <a:cubicBezTo>
                  <a:pt x="1049804" y="2216341"/>
                  <a:pt x="1004504" y="2261641"/>
                  <a:pt x="948624" y="2261641"/>
                </a:cubicBezTo>
                <a:lnTo>
                  <a:pt x="101180" y="2261641"/>
                </a:lnTo>
                <a:cubicBezTo>
                  <a:pt x="45300" y="2261641"/>
                  <a:pt x="0" y="2216341"/>
                  <a:pt x="1" y="2160461"/>
                </a:cubicBezTo>
                <a:lnTo>
                  <a:pt x="1" y="101180"/>
                </a:lnTo>
                <a:cubicBezTo>
                  <a:pt x="1" y="45300"/>
                  <a:pt x="45301" y="0"/>
                  <a:pt x="101181" y="0"/>
                </a:cubicBezTo>
                <a:lnTo>
                  <a:pt x="948625" y="0"/>
                </a:lnTo>
                <a:cubicBezTo>
                  <a:pt x="962595" y="0"/>
                  <a:pt x="975903" y="2831"/>
                  <a:pt x="988009" y="7951"/>
                </a:cubicBezTo>
                <a:close/>
              </a:path>
            </a:pathLst>
          </a:cu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1" name="Shape 1281"/>
        <p:cNvGrpSpPr/>
        <p:nvPr/>
      </p:nvGrpSpPr>
      <p:grpSpPr>
        <a:xfrm>
          <a:off x="0" y="0"/>
          <a:ext cx="0" cy="0"/>
          <a:chOff x="0" y="0"/>
          <a:chExt cx="0" cy="0"/>
        </a:xfrm>
      </p:grpSpPr>
      <p:sp>
        <p:nvSpPr>
          <p:cNvPr id="1282" name="Google Shape;1282;p31"/>
          <p:cNvSpPr/>
          <p:nvPr/>
        </p:nvSpPr>
        <p:spPr>
          <a:xfrm>
            <a:off x="454743" y="6044665"/>
            <a:ext cx="38343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29</a:t>
            </a:r>
            <a:endParaRPr sz="1600">
              <a:solidFill>
                <a:srgbClr val="262626"/>
              </a:solidFill>
              <a:latin typeface="Calibri"/>
              <a:ea typeface="Calibri"/>
              <a:cs typeface="Calibri"/>
              <a:sym typeface="Calibri"/>
            </a:endParaRPr>
          </a:p>
        </p:txBody>
      </p:sp>
      <p:grpSp>
        <p:nvGrpSpPr>
          <p:cNvPr id="1283" name="Google Shape;1283;p31"/>
          <p:cNvGrpSpPr/>
          <p:nvPr/>
        </p:nvGrpSpPr>
        <p:grpSpPr>
          <a:xfrm>
            <a:off x="974840" y="2034015"/>
            <a:ext cx="10242319" cy="3649141"/>
            <a:chOff x="974840" y="2179038"/>
            <a:chExt cx="10242319" cy="3649141"/>
          </a:xfrm>
        </p:grpSpPr>
        <p:grpSp>
          <p:nvGrpSpPr>
            <p:cNvPr id="1284" name="Google Shape;1284;p31"/>
            <p:cNvGrpSpPr/>
            <p:nvPr/>
          </p:nvGrpSpPr>
          <p:grpSpPr>
            <a:xfrm>
              <a:off x="4445871" y="2251773"/>
              <a:ext cx="3300259" cy="3576406"/>
              <a:chOff x="7098313" y="3888482"/>
              <a:chExt cx="5280414" cy="5722249"/>
            </a:xfrm>
          </p:grpSpPr>
          <p:sp>
            <p:nvSpPr>
              <p:cNvPr id="1285" name="Google Shape;1285;p31"/>
              <p:cNvSpPr/>
              <p:nvPr/>
            </p:nvSpPr>
            <p:spPr>
              <a:xfrm>
                <a:off x="7098315" y="7783563"/>
                <a:ext cx="5280412" cy="1827168"/>
              </a:xfrm>
              <a:custGeom>
                <a:rect b="b" l="l" r="r" t="t"/>
                <a:pathLst>
                  <a:path extrusionOk="0" h="911507" w="3465447">
                    <a:moveTo>
                      <a:pt x="0" y="0"/>
                    </a:moveTo>
                    <a:lnTo>
                      <a:pt x="3465447" y="0"/>
                    </a:lnTo>
                    <a:lnTo>
                      <a:pt x="3465447" y="373151"/>
                    </a:lnTo>
                    <a:lnTo>
                      <a:pt x="1732724" y="911507"/>
                    </a:lnTo>
                    <a:lnTo>
                      <a:pt x="0" y="373151"/>
                    </a:lnTo>
                    <a:close/>
                  </a:path>
                </a:pathLst>
              </a:custGeom>
              <a:gradFill>
                <a:gsLst>
                  <a:gs pos="0">
                    <a:srgbClr val="C00000"/>
                  </a:gs>
                  <a:gs pos="16000">
                    <a:srgbClr val="C00000"/>
                  </a:gs>
                  <a:gs pos="100000">
                    <a:srgbClr val="FF0000"/>
                  </a:gs>
                </a:gsLst>
                <a:lin ang="162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86" name="Google Shape;1286;p31"/>
              <p:cNvSpPr/>
              <p:nvPr/>
            </p:nvSpPr>
            <p:spPr>
              <a:xfrm>
                <a:off x="9738522" y="6704394"/>
                <a:ext cx="2640205" cy="2906335"/>
              </a:xfrm>
              <a:custGeom>
                <a:rect b="b" l="l" r="r" t="t"/>
                <a:pathLst>
                  <a:path extrusionOk="0" h="1449864" w="1732723">
                    <a:moveTo>
                      <a:pt x="0" y="0"/>
                    </a:moveTo>
                    <a:lnTo>
                      <a:pt x="1732719" y="538356"/>
                    </a:lnTo>
                    <a:lnTo>
                      <a:pt x="1732723" y="538356"/>
                    </a:lnTo>
                    <a:lnTo>
                      <a:pt x="1732723" y="538358"/>
                    </a:lnTo>
                    <a:lnTo>
                      <a:pt x="1732723" y="911508"/>
                    </a:lnTo>
                    <a:lnTo>
                      <a:pt x="0" y="1449864"/>
                    </a:lnTo>
                    <a:close/>
                  </a:path>
                </a:pathLst>
              </a:cu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87" name="Google Shape;1287;p31"/>
              <p:cNvSpPr/>
              <p:nvPr/>
            </p:nvSpPr>
            <p:spPr>
              <a:xfrm>
                <a:off x="7098313" y="6704394"/>
                <a:ext cx="5280412" cy="2158335"/>
              </a:xfrm>
              <a:prstGeom prst="diamond">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88" name="Google Shape;1288;p31"/>
              <p:cNvSpPr/>
              <p:nvPr/>
            </p:nvSpPr>
            <p:spPr>
              <a:xfrm>
                <a:off x="7611990" y="5671680"/>
                <a:ext cx="4253056" cy="2607616"/>
              </a:xfrm>
              <a:custGeom>
                <a:rect b="b" l="l" r="r" t="t"/>
                <a:pathLst>
                  <a:path extrusionOk="0" h="1270624" w="2726370">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rgbClr val="595959"/>
                  </a:gs>
                  <a:gs pos="100000">
                    <a:srgbClr val="3F3F3F"/>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89" name="Google Shape;1289;p31"/>
              <p:cNvSpPr/>
              <p:nvPr/>
            </p:nvSpPr>
            <p:spPr>
              <a:xfrm>
                <a:off x="9738520" y="5671680"/>
                <a:ext cx="2126528" cy="2607616"/>
              </a:xfrm>
              <a:custGeom>
                <a:rect b="b" l="l" r="r" t="t"/>
                <a:pathLst>
                  <a:path extrusionOk="0" h="1270624" w="1363185">
                    <a:moveTo>
                      <a:pt x="0" y="0"/>
                    </a:moveTo>
                    <a:lnTo>
                      <a:pt x="1363182" y="423541"/>
                    </a:lnTo>
                    <a:lnTo>
                      <a:pt x="1363185" y="423541"/>
                    </a:lnTo>
                    <a:lnTo>
                      <a:pt x="1363185" y="423542"/>
                    </a:lnTo>
                    <a:lnTo>
                      <a:pt x="1363185" y="847083"/>
                    </a:lnTo>
                    <a:lnTo>
                      <a:pt x="0" y="1270624"/>
                    </a:lnTo>
                    <a:close/>
                  </a:path>
                </a:pathLst>
              </a:cu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0" name="Google Shape;1290;p31"/>
              <p:cNvSpPr/>
              <p:nvPr/>
            </p:nvSpPr>
            <p:spPr>
              <a:xfrm>
                <a:off x="7611990" y="5671680"/>
                <a:ext cx="4253056" cy="1738412"/>
              </a:xfrm>
              <a:prstGeom prst="diamond">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1" name="Google Shape;1291;p31"/>
              <p:cNvSpPr/>
              <p:nvPr/>
            </p:nvSpPr>
            <p:spPr>
              <a:xfrm>
                <a:off x="8040832" y="4709446"/>
                <a:ext cx="3370342" cy="2066408"/>
              </a:xfrm>
              <a:custGeom>
                <a:rect b="b" l="l" r="r" t="t"/>
                <a:pathLst>
                  <a:path extrusionOk="0" h="1270624" w="2726370">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rgbClr val="FF0000"/>
                  </a:gs>
                  <a:gs pos="85000">
                    <a:srgbClr val="C00000"/>
                  </a:gs>
                  <a:gs pos="100000">
                    <a:srgbClr val="C00000"/>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2" name="Google Shape;1292;p31"/>
              <p:cNvSpPr/>
              <p:nvPr/>
            </p:nvSpPr>
            <p:spPr>
              <a:xfrm>
                <a:off x="9726005" y="4709446"/>
                <a:ext cx="1685171" cy="2066408"/>
              </a:xfrm>
              <a:custGeom>
                <a:rect b="b" l="l" r="r" t="t"/>
                <a:pathLst>
                  <a:path extrusionOk="0" h="1270624" w="1363185">
                    <a:moveTo>
                      <a:pt x="0" y="0"/>
                    </a:moveTo>
                    <a:lnTo>
                      <a:pt x="1363182" y="423541"/>
                    </a:lnTo>
                    <a:lnTo>
                      <a:pt x="1363185" y="423541"/>
                    </a:lnTo>
                    <a:lnTo>
                      <a:pt x="1363185" y="423542"/>
                    </a:lnTo>
                    <a:lnTo>
                      <a:pt x="1363185" y="847083"/>
                    </a:lnTo>
                    <a:lnTo>
                      <a:pt x="0" y="1270624"/>
                    </a:lnTo>
                    <a:close/>
                  </a:path>
                </a:pathLst>
              </a:custGeom>
              <a:solidFill>
                <a:srgbClr val="C0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3" name="Google Shape;1293;p31"/>
              <p:cNvSpPr/>
              <p:nvPr/>
            </p:nvSpPr>
            <p:spPr>
              <a:xfrm>
                <a:off x="8040831" y="4709446"/>
                <a:ext cx="3370342" cy="1377606"/>
              </a:xfrm>
              <a:prstGeom prst="diamond">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4" name="Google Shape;1294;p31"/>
              <p:cNvSpPr/>
              <p:nvPr/>
            </p:nvSpPr>
            <p:spPr>
              <a:xfrm>
                <a:off x="8475747" y="3888482"/>
                <a:ext cx="2500510" cy="1533102"/>
              </a:xfrm>
              <a:custGeom>
                <a:rect b="b" l="l" r="r" t="t"/>
                <a:pathLst>
                  <a:path extrusionOk="0" h="1270624" w="2726370">
                    <a:moveTo>
                      <a:pt x="1363185" y="0"/>
                    </a:moveTo>
                    <a:lnTo>
                      <a:pt x="2726367" y="423541"/>
                    </a:lnTo>
                    <a:lnTo>
                      <a:pt x="2726370" y="423541"/>
                    </a:lnTo>
                    <a:lnTo>
                      <a:pt x="2726370" y="423542"/>
                    </a:lnTo>
                    <a:lnTo>
                      <a:pt x="2726370" y="847083"/>
                    </a:lnTo>
                    <a:lnTo>
                      <a:pt x="1363185" y="1270624"/>
                    </a:lnTo>
                    <a:lnTo>
                      <a:pt x="0" y="847083"/>
                    </a:lnTo>
                    <a:lnTo>
                      <a:pt x="0" y="423542"/>
                    </a:lnTo>
                    <a:lnTo>
                      <a:pt x="0" y="423541"/>
                    </a:lnTo>
                    <a:lnTo>
                      <a:pt x="3" y="423541"/>
                    </a:lnTo>
                    <a:close/>
                  </a:path>
                </a:pathLst>
              </a:custGeom>
              <a:gradFill>
                <a:gsLst>
                  <a:gs pos="0">
                    <a:srgbClr val="595959"/>
                  </a:gs>
                  <a:gs pos="100000">
                    <a:srgbClr val="3F3F3F"/>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5" name="Google Shape;1295;p31"/>
              <p:cNvSpPr/>
              <p:nvPr/>
            </p:nvSpPr>
            <p:spPr>
              <a:xfrm>
                <a:off x="9726004" y="3888482"/>
                <a:ext cx="1250255" cy="1533102"/>
              </a:xfrm>
              <a:custGeom>
                <a:rect b="b" l="l" r="r" t="t"/>
                <a:pathLst>
                  <a:path extrusionOk="0" h="1270624" w="1363185">
                    <a:moveTo>
                      <a:pt x="0" y="0"/>
                    </a:moveTo>
                    <a:lnTo>
                      <a:pt x="1363182" y="423541"/>
                    </a:lnTo>
                    <a:lnTo>
                      <a:pt x="1363185" y="423541"/>
                    </a:lnTo>
                    <a:lnTo>
                      <a:pt x="1363185" y="423542"/>
                    </a:lnTo>
                    <a:lnTo>
                      <a:pt x="1363185" y="847083"/>
                    </a:lnTo>
                    <a:lnTo>
                      <a:pt x="0" y="1270624"/>
                    </a:lnTo>
                    <a:close/>
                  </a:path>
                </a:pathLst>
              </a:custGeom>
              <a:solidFill>
                <a:srgbClr val="3F3F3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sp>
            <p:nvSpPr>
              <p:cNvPr id="1296" name="Google Shape;1296;p31"/>
              <p:cNvSpPr/>
              <p:nvPr/>
            </p:nvSpPr>
            <p:spPr>
              <a:xfrm>
                <a:off x="8475747" y="3888482"/>
                <a:ext cx="2500510" cy="1022068"/>
              </a:xfrm>
              <a:prstGeom prst="diamond">
                <a:avLst/>
              </a:prstGeom>
              <a:solidFill>
                <a:srgbClr val="59595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600">
                  <a:solidFill>
                    <a:schemeClr val="lt1"/>
                  </a:solidFill>
                  <a:latin typeface="Raleway"/>
                  <a:ea typeface="Raleway"/>
                  <a:cs typeface="Raleway"/>
                  <a:sym typeface="Raleway"/>
                </a:endParaRPr>
              </a:p>
            </p:txBody>
          </p:sp>
        </p:grpSp>
        <p:sp>
          <p:nvSpPr>
            <p:cNvPr id="1297" name="Google Shape;1297;p31"/>
            <p:cNvSpPr/>
            <p:nvPr/>
          </p:nvSpPr>
          <p:spPr>
            <a:xfrm>
              <a:off x="7609146" y="2179038"/>
              <a:ext cx="294184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298" name="Google Shape;1298;p31"/>
            <p:cNvSpPr txBox="1"/>
            <p:nvPr/>
          </p:nvSpPr>
          <p:spPr>
            <a:xfrm>
              <a:off x="7609148" y="2418861"/>
              <a:ext cx="2941844"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 at varius.</a:t>
              </a:r>
              <a:endParaRPr/>
            </a:p>
          </p:txBody>
        </p:sp>
        <p:sp>
          <p:nvSpPr>
            <p:cNvPr id="1299" name="Google Shape;1299;p31"/>
            <p:cNvSpPr/>
            <p:nvPr/>
          </p:nvSpPr>
          <p:spPr>
            <a:xfrm>
              <a:off x="8275314" y="3625880"/>
              <a:ext cx="294184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300" name="Google Shape;1300;p31"/>
            <p:cNvSpPr txBox="1"/>
            <p:nvPr/>
          </p:nvSpPr>
          <p:spPr>
            <a:xfrm>
              <a:off x="8275314" y="3865703"/>
              <a:ext cx="2941844"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 at varius.</a:t>
              </a:r>
              <a:endParaRPr/>
            </a:p>
          </p:txBody>
        </p:sp>
        <p:sp>
          <p:nvSpPr>
            <p:cNvPr id="1301" name="Google Shape;1301;p31"/>
            <p:cNvSpPr/>
            <p:nvPr/>
          </p:nvSpPr>
          <p:spPr>
            <a:xfrm>
              <a:off x="1625360" y="2799262"/>
              <a:ext cx="294184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302" name="Google Shape;1302;p31"/>
            <p:cNvSpPr txBox="1"/>
            <p:nvPr/>
          </p:nvSpPr>
          <p:spPr>
            <a:xfrm>
              <a:off x="1625362" y="3039085"/>
              <a:ext cx="2941844"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 at varius.</a:t>
              </a:r>
              <a:endParaRPr/>
            </a:p>
          </p:txBody>
        </p:sp>
        <p:sp>
          <p:nvSpPr>
            <p:cNvPr id="1303" name="Google Shape;1303;p31"/>
            <p:cNvSpPr/>
            <p:nvPr/>
          </p:nvSpPr>
          <p:spPr>
            <a:xfrm>
              <a:off x="974840" y="4418360"/>
              <a:ext cx="294184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304" name="Google Shape;1304;p31"/>
            <p:cNvSpPr txBox="1"/>
            <p:nvPr/>
          </p:nvSpPr>
          <p:spPr>
            <a:xfrm>
              <a:off x="974842" y="4658183"/>
              <a:ext cx="2941844"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 at varius.</a:t>
              </a:r>
              <a:endParaRPr/>
            </a:p>
          </p:txBody>
        </p:sp>
      </p:grpSp>
      <p:sp>
        <p:nvSpPr>
          <p:cNvPr id="1305" name="Google Shape;1305;p31"/>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Infographics</a:t>
            </a:r>
            <a:endParaRPr/>
          </a:p>
        </p:txBody>
      </p:sp>
      <p:sp>
        <p:nvSpPr>
          <p:cNvPr id="1306" name="Google Shape;1306;p31"/>
          <p:cNvSpPr txBox="1"/>
          <p:nvPr/>
        </p:nvSpPr>
        <p:spPr>
          <a:xfrm>
            <a:off x="5241442" y="714578"/>
            <a:ext cx="170912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INFOGRAPHICS</a:t>
            </a:r>
            <a:endParaRPr/>
          </a:p>
        </p:txBody>
      </p:sp>
      <p:grpSp>
        <p:nvGrpSpPr>
          <p:cNvPr id="1307" name="Google Shape;1307;p31"/>
          <p:cNvGrpSpPr/>
          <p:nvPr/>
        </p:nvGrpSpPr>
        <p:grpSpPr>
          <a:xfrm>
            <a:off x="5735046" y="1621950"/>
            <a:ext cx="721906" cy="199979"/>
            <a:chOff x="7222908" y="2668220"/>
            <a:chExt cx="721906" cy="199979"/>
          </a:xfrm>
        </p:grpSpPr>
        <p:sp>
          <p:nvSpPr>
            <p:cNvPr id="1308" name="Google Shape;1308;p31"/>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9" name="Google Shape;1309;p31"/>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10" name="Google Shape;1310;p31"/>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5"/>
          <p:cNvSpPr/>
          <p:nvPr/>
        </p:nvSpPr>
        <p:spPr>
          <a:xfrm rot="-900000">
            <a:off x="-862735" y="-515916"/>
            <a:ext cx="6556482" cy="7445113"/>
          </a:xfrm>
          <a:custGeom>
            <a:rect b="b" l="l" r="r" t="t"/>
            <a:pathLst>
              <a:path extrusionOk="0" h="7445113" w="6556482">
                <a:moveTo>
                  <a:pt x="1774981" y="0"/>
                </a:moveTo>
                <a:lnTo>
                  <a:pt x="6556482" y="1281200"/>
                </a:lnTo>
                <a:lnTo>
                  <a:pt x="6556482" y="7080608"/>
                </a:lnTo>
                <a:cubicBezTo>
                  <a:pt x="6556482" y="7281919"/>
                  <a:pt x="6393288" y="7445113"/>
                  <a:pt x="6191977" y="7445113"/>
                </a:cubicBezTo>
                <a:lnTo>
                  <a:pt x="3063243" y="7445113"/>
                </a:lnTo>
                <a:lnTo>
                  <a:pt x="0" y="6624319"/>
                </a:lnTo>
                <a:close/>
              </a:path>
            </a:pathLst>
          </a:cu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 name="Google Shape;206;p5"/>
          <p:cNvSpPr/>
          <p:nvPr/>
        </p:nvSpPr>
        <p:spPr>
          <a:xfrm>
            <a:off x="454743" y="6044665"/>
            <a:ext cx="39466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Blinker SemiBold"/>
                <a:ea typeface="Blinker SemiBold"/>
                <a:cs typeface="Blinker SemiBold"/>
                <a:sym typeface="Blinker SemiBold"/>
              </a:rPr>
              <a:t>03</a:t>
            </a:r>
            <a:endParaRPr sz="1600">
              <a:solidFill>
                <a:schemeClr val="lt1"/>
              </a:solidFill>
              <a:latin typeface="Calibri"/>
              <a:ea typeface="Calibri"/>
              <a:cs typeface="Calibri"/>
              <a:sym typeface="Calibri"/>
            </a:endParaRPr>
          </a:p>
        </p:txBody>
      </p:sp>
      <p:grpSp>
        <p:nvGrpSpPr>
          <p:cNvPr id="207" name="Google Shape;207;p5"/>
          <p:cNvGrpSpPr/>
          <p:nvPr/>
        </p:nvGrpSpPr>
        <p:grpSpPr>
          <a:xfrm>
            <a:off x="7482296" y="2554015"/>
            <a:ext cx="721906" cy="199979"/>
            <a:chOff x="9718758" y="492748"/>
            <a:chExt cx="2018500" cy="559155"/>
          </a:xfrm>
        </p:grpSpPr>
        <p:sp>
          <p:nvSpPr>
            <p:cNvPr id="208" name="Google Shape;208;p5"/>
            <p:cNvSpPr/>
            <p:nvPr/>
          </p:nvSpPr>
          <p:spPr>
            <a:xfrm>
              <a:off x="11178102" y="492748"/>
              <a:ext cx="559155" cy="559155"/>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5"/>
            <p:cNvSpPr/>
            <p:nvPr/>
          </p:nvSpPr>
          <p:spPr>
            <a:xfrm>
              <a:off x="10448430" y="492748"/>
              <a:ext cx="559155" cy="559155"/>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5"/>
            <p:cNvSpPr/>
            <p:nvPr/>
          </p:nvSpPr>
          <p:spPr>
            <a:xfrm>
              <a:off x="9718758" y="492748"/>
              <a:ext cx="559155" cy="559155"/>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211" name="Google Shape;211;p5"/>
          <p:cNvGrpSpPr/>
          <p:nvPr/>
        </p:nvGrpSpPr>
        <p:grpSpPr>
          <a:xfrm>
            <a:off x="7397156" y="1206729"/>
            <a:ext cx="3715875" cy="1126173"/>
            <a:chOff x="1429865" y="1801529"/>
            <a:chExt cx="3715875" cy="1126173"/>
          </a:xfrm>
        </p:grpSpPr>
        <p:sp>
          <p:nvSpPr>
            <p:cNvPr id="212" name="Google Shape;212;p5"/>
            <p:cNvSpPr txBox="1"/>
            <p:nvPr/>
          </p:nvSpPr>
          <p:spPr>
            <a:xfrm>
              <a:off x="1429865" y="1973595"/>
              <a:ext cx="3715875"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Modern Technology to Improve Your Business</a:t>
              </a:r>
              <a:endParaRPr/>
            </a:p>
          </p:txBody>
        </p:sp>
        <p:sp>
          <p:nvSpPr>
            <p:cNvPr id="213" name="Google Shape;213;p5"/>
            <p:cNvSpPr txBox="1"/>
            <p:nvPr/>
          </p:nvSpPr>
          <p:spPr>
            <a:xfrm>
              <a:off x="1429866" y="1801529"/>
              <a:ext cx="9525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ABOUT US</a:t>
              </a:r>
              <a:endParaRPr/>
            </a:p>
          </p:txBody>
        </p:sp>
      </p:grpSp>
      <p:sp>
        <p:nvSpPr>
          <p:cNvPr id="214" name="Google Shape;214;p5"/>
          <p:cNvSpPr txBox="1"/>
          <p:nvPr/>
        </p:nvSpPr>
        <p:spPr>
          <a:xfrm>
            <a:off x="7397157" y="2957177"/>
            <a:ext cx="3715874"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a:t>
            </a:r>
            <a:endParaRPr/>
          </a:p>
        </p:txBody>
      </p:sp>
      <p:sp>
        <p:nvSpPr>
          <p:cNvPr id="215" name="Google Shape;215;p5"/>
          <p:cNvSpPr txBox="1"/>
          <p:nvPr/>
        </p:nvSpPr>
        <p:spPr>
          <a:xfrm>
            <a:off x="7397157" y="4826943"/>
            <a:ext cx="3715874"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quis nostrud exercitation ullamco. </a:t>
            </a:r>
            <a:endParaRPr/>
          </a:p>
        </p:txBody>
      </p:sp>
      <p:sp>
        <p:nvSpPr>
          <p:cNvPr id="216" name="Google Shape;216;p5"/>
          <p:cNvSpPr txBox="1"/>
          <p:nvPr/>
        </p:nvSpPr>
        <p:spPr>
          <a:xfrm>
            <a:off x="7397157" y="4486439"/>
            <a:ext cx="3715874"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IT Technology Consulting</a:t>
            </a:r>
            <a:endParaRPr/>
          </a:p>
        </p:txBody>
      </p:sp>
      <p:pic>
        <p:nvPicPr>
          <p:cNvPr id="217" name="Google Shape;217;p5"/>
          <p:cNvPicPr preferRelativeResize="0"/>
          <p:nvPr/>
        </p:nvPicPr>
        <p:blipFill rotWithShape="1">
          <a:blip r:embed="rId3">
            <a:alphaModFix/>
          </a:blip>
          <a:srcRect b="0" l="5752" r="5751" t="0"/>
          <a:stretch/>
        </p:blipFill>
        <p:spPr>
          <a:xfrm>
            <a:off x="0" y="0"/>
            <a:ext cx="6069238" cy="6858000"/>
          </a:xfrm>
          <a:custGeom>
            <a:rect b="b" l="l" r="r" t="t"/>
            <a:pathLst>
              <a:path extrusionOk="0" h="6858000" w="6069238">
                <a:moveTo>
                  <a:pt x="0" y="0"/>
                </a:moveTo>
                <a:lnTo>
                  <a:pt x="4627726" y="0"/>
                </a:lnTo>
                <a:lnTo>
                  <a:pt x="6056728" y="5333108"/>
                </a:lnTo>
                <a:cubicBezTo>
                  <a:pt x="6108831" y="5527559"/>
                  <a:pt x="5993435" y="5727430"/>
                  <a:pt x="5798984" y="5779533"/>
                </a:cubicBezTo>
                <a:lnTo>
                  <a:pt x="1774090" y="6858000"/>
                </a:lnTo>
                <a:lnTo>
                  <a:pt x="0" y="6858000"/>
                </a:lnTo>
                <a:close/>
              </a:path>
            </a:pathLst>
          </a:cu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4" name="Shape 1314"/>
        <p:cNvGrpSpPr/>
        <p:nvPr/>
      </p:nvGrpSpPr>
      <p:grpSpPr>
        <a:xfrm>
          <a:off x="0" y="0"/>
          <a:ext cx="0" cy="0"/>
          <a:chOff x="0" y="0"/>
          <a:chExt cx="0" cy="0"/>
        </a:xfrm>
      </p:grpSpPr>
      <p:sp>
        <p:nvSpPr>
          <p:cNvPr id="1315" name="Google Shape;1315;p32"/>
          <p:cNvSpPr/>
          <p:nvPr/>
        </p:nvSpPr>
        <p:spPr>
          <a:xfrm>
            <a:off x="454743" y="6044665"/>
            <a:ext cx="39466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30</a:t>
            </a:r>
            <a:endParaRPr sz="1600">
              <a:solidFill>
                <a:srgbClr val="262626"/>
              </a:solidFill>
              <a:latin typeface="Calibri"/>
              <a:ea typeface="Calibri"/>
              <a:cs typeface="Calibri"/>
              <a:sym typeface="Calibri"/>
            </a:endParaRPr>
          </a:p>
        </p:txBody>
      </p:sp>
      <p:grpSp>
        <p:nvGrpSpPr>
          <p:cNvPr id="1316" name="Google Shape;1316;p32"/>
          <p:cNvGrpSpPr/>
          <p:nvPr/>
        </p:nvGrpSpPr>
        <p:grpSpPr>
          <a:xfrm>
            <a:off x="1925854" y="1280801"/>
            <a:ext cx="8340292" cy="4296397"/>
            <a:chOff x="3729681" y="1315591"/>
            <a:chExt cx="8340292" cy="4296397"/>
          </a:xfrm>
        </p:grpSpPr>
        <p:sp>
          <p:nvSpPr>
            <p:cNvPr id="1317" name="Google Shape;1317;p32"/>
            <p:cNvSpPr txBox="1"/>
            <p:nvPr/>
          </p:nvSpPr>
          <p:spPr>
            <a:xfrm>
              <a:off x="8869678" y="1321657"/>
              <a:ext cx="164607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Text Here  1</a:t>
              </a:r>
              <a:endParaRPr/>
            </a:p>
          </p:txBody>
        </p:sp>
        <p:sp>
          <p:nvSpPr>
            <p:cNvPr id="1318" name="Google Shape;1318;p32"/>
            <p:cNvSpPr txBox="1"/>
            <p:nvPr/>
          </p:nvSpPr>
          <p:spPr>
            <a:xfrm>
              <a:off x="8869678" y="1541678"/>
              <a:ext cx="2722025" cy="2803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1100">
                  <a:solidFill>
                    <a:srgbClr val="7F7F7F"/>
                  </a:solidFill>
                  <a:latin typeface="Mulish"/>
                  <a:ea typeface="Mulish"/>
                  <a:cs typeface="Mulish"/>
                  <a:sym typeface="Mulish"/>
                </a:rPr>
                <a:t>Lorem ipsum dolor amet Maecenas</a:t>
              </a:r>
              <a:endParaRPr sz="1100">
                <a:solidFill>
                  <a:srgbClr val="7F7F7F"/>
                </a:solidFill>
                <a:latin typeface="Mulish"/>
                <a:ea typeface="Mulish"/>
                <a:cs typeface="Mulish"/>
                <a:sym typeface="Mulish"/>
              </a:endParaRPr>
            </a:p>
          </p:txBody>
        </p:sp>
        <p:sp>
          <p:nvSpPr>
            <p:cNvPr id="1319" name="Google Shape;1319;p32"/>
            <p:cNvSpPr txBox="1"/>
            <p:nvPr/>
          </p:nvSpPr>
          <p:spPr>
            <a:xfrm>
              <a:off x="9242150" y="2207281"/>
              <a:ext cx="164607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Text Here  2</a:t>
              </a:r>
              <a:endParaRPr/>
            </a:p>
          </p:txBody>
        </p:sp>
        <p:sp>
          <p:nvSpPr>
            <p:cNvPr id="1320" name="Google Shape;1320;p32"/>
            <p:cNvSpPr txBox="1"/>
            <p:nvPr/>
          </p:nvSpPr>
          <p:spPr>
            <a:xfrm>
              <a:off x="9242150" y="2427302"/>
              <a:ext cx="2722025" cy="2803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1100">
                  <a:solidFill>
                    <a:srgbClr val="7F7F7F"/>
                  </a:solidFill>
                  <a:latin typeface="Mulish"/>
                  <a:ea typeface="Mulish"/>
                  <a:cs typeface="Mulish"/>
                  <a:sym typeface="Mulish"/>
                </a:rPr>
                <a:t>Lorem ipsum dolor amet Maecenas</a:t>
              </a:r>
              <a:endParaRPr sz="1100">
                <a:solidFill>
                  <a:srgbClr val="7F7F7F"/>
                </a:solidFill>
                <a:latin typeface="Mulish"/>
                <a:ea typeface="Mulish"/>
                <a:cs typeface="Mulish"/>
                <a:sym typeface="Mulish"/>
              </a:endParaRPr>
            </a:p>
          </p:txBody>
        </p:sp>
        <p:sp>
          <p:nvSpPr>
            <p:cNvPr id="1321" name="Google Shape;1321;p32"/>
            <p:cNvSpPr txBox="1"/>
            <p:nvPr/>
          </p:nvSpPr>
          <p:spPr>
            <a:xfrm>
              <a:off x="9347948" y="3147424"/>
              <a:ext cx="2243755"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Text Here  3</a:t>
              </a:r>
              <a:endParaRPr/>
            </a:p>
          </p:txBody>
        </p:sp>
        <p:sp>
          <p:nvSpPr>
            <p:cNvPr id="1322" name="Google Shape;1322;p32"/>
            <p:cNvSpPr txBox="1"/>
            <p:nvPr/>
          </p:nvSpPr>
          <p:spPr>
            <a:xfrm>
              <a:off x="9347948" y="3367445"/>
              <a:ext cx="2722025" cy="2803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1100">
                  <a:solidFill>
                    <a:srgbClr val="7F7F7F"/>
                  </a:solidFill>
                  <a:latin typeface="Mulish"/>
                  <a:ea typeface="Mulish"/>
                  <a:cs typeface="Mulish"/>
                  <a:sym typeface="Mulish"/>
                </a:rPr>
                <a:t>Lorem ipsum dolor amet Maecenas</a:t>
              </a:r>
              <a:endParaRPr sz="1100">
                <a:solidFill>
                  <a:srgbClr val="7F7F7F"/>
                </a:solidFill>
                <a:latin typeface="Mulish"/>
                <a:ea typeface="Mulish"/>
                <a:cs typeface="Mulish"/>
                <a:sym typeface="Mulish"/>
              </a:endParaRPr>
            </a:p>
          </p:txBody>
        </p:sp>
        <p:sp>
          <p:nvSpPr>
            <p:cNvPr id="1323" name="Google Shape;1323;p32"/>
            <p:cNvSpPr txBox="1"/>
            <p:nvPr/>
          </p:nvSpPr>
          <p:spPr>
            <a:xfrm>
              <a:off x="9242150" y="4124059"/>
              <a:ext cx="2243755"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Text Here  4</a:t>
              </a:r>
              <a:endParaRPr/>
            </a:p>
          </p:txBody>
        </p:sp>
        <p:sp>
          <p:nvSpPr>
            <p:cNvPr id="1324" name="Google Shape;1324;p32"/>
            <p:cNvSpPr txBox="1"/>
            <p:nvPr/>
          </p:nvSpPr>
          <p:spPr>
            <a:xfrm>
              <a:off x="9242150" y="4344080"/>
              <a:ext cx="2722025" cy="2803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1100">
                  <a:solidFill>
                    <a:srgbClr val="7F7F7F"/>
                  </a:solidFill>
                  <a:latin typeface="Mulish"/>
                  <a:ea typeface="Mulish"/>
                  <a:cs typeface="Mulish"/>
                  <a:sym typeface="Mulish"/>
                </a:rPr>
                <a:t>Lorem ipsum dolor amet Maecenas</a:t>
              </a:r>
              <a:endParaRPr sz="1100">
                <a:solidFill>
                  <a:srgbClr val="7F7F7F"/>
                </a:solidFill>
                <a:latin typeface="Mulish"/>
                <a:ea typeface="Mulish"/>
                <a:cs typeface="Mulish"/>
                <a:sym typeface="Mulish"/>
              </a:endParaRPr>
            </a:p>
          </p:txBody>
        </p:sp>
        <p:sp>
          <p:nvSpPr>
            <p:cNvPr id="1325" name="Google Shape;1325;p32"/>
            <p:cNvSpPr txBox="1"/>
            <p:nvPr/>
          </p:nvSpPr>
          <p:spPr>
            <a:xfrm>
              <a:off x="8869678" y="5011863"/>
              <a:ext cx="1646071"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rgbClr val="262626"/>
                  </a:solidFill>
                  <a:latin typeface="Poppins Medium"/>
                  <a:ea typeface="Poppins Medium"/>
                  <a:cs typeface="Poppins Medium"/>
                  <a:sym typeface="Poppins Medium"/>
                </a:rPr>
                <a:t>Text Here  5</a:t>
              </a:r>
              <a:endParaRPr/>
            </a:p>
          </p:txBody>
        </p:sp>
        <p:sp>
          <p:nvSpPr>
            <p:cNvPr id="1326" name="Google Shape;1326;p32"/>
            <p:cNvSpPr txBox="1"/>
            <p:nvPr/>
          </p:nvSpPr>
          <p:spPr>
            <a:xfrm>
              <a:off x="8869678" y="5231884"/>
              <a:ext cx="2722025" cy="280398"/>
            </a:xfrm>
            <a:prstGeom prst="rect">
              <a:avLst/>
            </a:prstGeom>
            <a:noFill/>
            <a:ln>
              <a:noFill/>
            </a:ln>
          </p:spPr>
          <p:txBody>
            <a:bodyPr anchorCtr="0" anchor="t" bIns="45700" lIns="91425" spcFirstLastPara="1" rIns="91425" wrap="square" tIns="45700">
              <a:spAutoFit/>
            </a:bodyPr>
            <a:lstStyle/>
            <a:p>
              <a:pPr indent="0" lvl="0" marL="0" marR="0" rtl="0" algn="l">
                <a:lnSpc>
                  <a:spcPct val="120000"/>
                </a:lnSpc>
                <a:spcBef>
                  <a:spcPts val="0"/>
                </a:spcBef>
                <a:spcAft>
                  <a:spcPts val="0"/>
                </a:spcAft>
                <a:buNone/>
              </a:pPr>
              <a:r>
                <a:rPr lang="en-US" sz="1100">
                  <a:solidFill>
                    <a:srgbClr val="7F7F7F"/>
                  </a:solidFill>
                  <a:latin typeface="Mulish"/>
                  <a:ea typeface="Mulish"/>
                  <a:cs typeface="Mulish"/>
                  <a:sym typeface="Mulish"/>
                </a:rPr>
                <a:t>Lorem ipsum dolor amet Maecenas</a:t>
              </a:r>
              <a:endParaRPr sz="1100">
                <a:solidFill>
                  <a:srgbClr val="7F7F7F"/>
                </a:solidFill>
                <a:latin typeface="Mulish"/>
                <a:ea typeface="Mulish"/>
                <a:cs typeface="Mulish"/>
                <a:sym typeface="Mulish"/>
              </a:endParaRPr>
            </a:p>
          </p:txBody>
        </p:sp>
        <p:grpSp>
          <p:nvGrpSpPr>
            <p:cNvPr id="1327" name="Google Shape;1327;p32"/>
            <p:cNvGrpSpPr/>
            <p:nvPr/>
          </p:nvGrpSpPr>
          <p:grpSpPr>
            <a:xfrm>
              <a:off x="3729681" y="1315591"/>
              <a:ext cx="5500032" cy="4296397"/>
              <a:chOff x="3729681" y="1315591"/>
              <a:chExt cx="5500032" cy="4296397"/>
            </a:xfrm>
          </p:grpSpPr>
          <p:sp>
            <p:nvSpPr>
              <p:cNvPr id="1328" name="Google Shape;1328;p32"/>
              <p:cNvSpPr/>
              <p:nvPr/>
            </p:nvSpPr>
            <p:spPr>
              <a:xfrm>
                <a:off x="8439722" y="1961768"/>
                <a:ext cx="456436" cy="2938442"/>
              </a:xfrm>
              <a:custGeom>
                <a:rect b="b" l="l" r="r" t="t"/>
                <a:pathLst>
                  <a:path extrusionOk="0" h="2577823" w="400420">
                    <a:moveTo>
                      <a:pt x="33289" y="2577824"/>
                    </a:moveTo>
                    <a:cubicBezTo>
                      <a:pt x="27670" y="2577824"/>
                      <a:pt x="21974" y="2576405"/>
                      <a:pt x="16754" y="2573404"/>
                    </a:cubicBezTo>
                    <a:cubicBezTo>
                      <a:pt x="790" y="2564251"/>
                      <a:pt x="-4734" y="2543896"/>
                      <a:pt x="4419" y="2527941"/>
                    </a:cubicBezTo>
                    <a:cubicBezTo>
                      <a:pt x="219903" y="2152075"/>
                      <a:pt x="333793" y="1723031"/>
                      <a:pt x="333793" y="1287167"/>
                    </a:cubicBezTo>
                    <a:cubicBezTo>
                      <a:pt x="333793" y="852703"/>
                      <a:pt x="220570" y="424840"/>
                      <a:pt x="6372" y="49841"/>
                    </a:cubicBezTo>
                    <a:cubicBezTo>
                      <a:pt x="-2753" y="33868"/>
                      <a:pt x="2800" y="13513"/>
                      <a:pt x="18783" y="4388"/>
                    </a:cubicBezTo>
                    <a:cubicBezTo>
                      <a:pt x="34756" y="-4728"/>
                      <a:pt x="55102" y="816"/>
                      <a:pt x="64227" y="16789"/>
                    </a:cubicBezTo>
                    <a:cubicBezTo>
                      <a:pt x="284169" y="401837"/>
                      <a:pt x="400421" y="841131"/>
                      <a:pt x="400421" y="1287167"/>
                    </a:cubicBezTo>
                    <a:cubicBezTo>
                      <a:pt x="400421" y="1734642"/>
                      <a:pt x="283483" y="2175145"/>
                      <a:pt x="62217" y="2561069"/>
                    </a:cubicBezTo>
                    <a:cubicBezTo>
                      <a:pt x="56064" y="2571823"/>
                      <a:pt x="44834" y="2577824"/>
                      <a:pt x="33289" y="2577824"/>
                    </a:cubicBezTo>
                    <a:close/>
                  </a:path>
                </a:pathLst>
              </a:custGeom>
              <a:solidFill>
                <a:srgbClr val="35394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29" name="Google Shape;1329;p32"/>
              <p:cNvSpPr/>
              <p:nvPr/>
            </p:nvSpPr>
            <p:spPr>
              <a:xfrm>
                <a:off x="5702857" y="2673620"/>
                <a:ext cx="965181" cy="1074472"/>
              </a:xfrm>
              <a:custGeom>
                <a:rect b="b" l="l" r="r" t="t"/>
                <a:pathLst>
                  <a:path extrusionOk="0" h="987295" w="886872">
                    <a:moveTo>
                      <a:pt x="876195" y="856107"/>
                    </a:moveTo>
                    <a:cubicBezTo>
                      <a:pt x="876014" y="857307"/>
                      <a:pt x="875957" y="858498"/>
                      <a:pt x="875747" y="859707"/>
                    </a:cubicBezTo>
                    <a:cubicBezTo>
                      <a:pt x="860946" y="943670"/>
                      <a:pt x="780879" y="999734"/>
                      <a:pt x="696916" y="984923"/>
                    </a:cubicBezTo>
                    <a:cubicBezTo>
                      <a:pt x="612953" y="970121"/>
                      <a:pt x="556888" y="890054"/>
                      <a:pt x="571700" y="806091"/>
                    </a:cubicBezTo>
                    <a:lnTo>
                      <a:pt x="571700" y="806091"/>
                    </a:lnTo>
                    <a:lnTo>
                      <a:pt x="571643" y="806082"/>
                    </a:lnTo>
                    <a:cubicBezTo>
                      <a:pt x="575834" y="782174"/>
                      <a:pt x="578139" y="757619"/>
                      <a:pt x="578139" y="732501"/>
                    </a:cubicBezTo>
                    <a:cubicBezTo>
                      <a:pt x="578139" y="498462"/>
                      <a:pt x="388410" y="308743"/>
                      <a:pt x="154372" y="308743"/>
                    </a:cubicBezTo>
                    <a:cubicBezTo>
                      <a:pt x="69113" y="308743"/>
                      <a:pt x="0" y="239630"/>
                      <a:pt x="0" y="154372"/>
                    </a:cubicBezTo>
                    <a:cubicBezTo>
                      <a:pt x="0" y="69114"/>
                      <a:pt x="69113" y="0"/>
                      <a:pt x="154372" y="0"/>
                    </a:cubicBezTo>
                    <a:cubicBezTo>
                      <a:pt x="558927" y="0"/>
                      <a:pt x="886873" y="327955"/>
                      <a:pt x="886873" y="732501"/>
                    </a:cubicBezTo>
                    <a:cubicBezTo>
                      <a:pt x="886873" y="774668"/>
                      <a:pt x="883053" y="815902"/>
                      <a:pt x="876195" y="856107"/>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30" name="Google Shape;1330;p32"/>
              <p:cNvSpPr/>
              <p:nvPr/>
            </p:nvSpPr>
            <p:spPr>
              <a:xfrm>
                <a:off x="5702857" y="2337614"/>
                <a:ext cx="1301186" cy="2266380"/>
              </a:xfrm>
              <a:custGeom>
                <a:rect b="b" l="l" r="r" t="t"/>
                <a:pathLst>
                  <a:path extrusionOk="0" h="2082498" w="1195615">
                    <a:moveTo>
                      <a:pt x="1195616" y="1041254"/>
                    </a:moveTo>
                    <a:cubicBezTo>
                      <a:pt x="1195616" y="1616288"/>
                      <a:pt x="729482" y="2082451"/>
                      <a:pt x="154457" y="2082499"/>
                    </a:cubicBezTo>
                    <a:cubicBezTo>
                      <a:pt x="154429" y="2082499"/>
                      <a:pt x="154400" y="2082499"/>
                      <a:pt x="154372" y="2082499"/>
                    </a:cubicBezTo>
                    <a:cubicBezTo>
                      <a:pt x="69113" y="2082499"/>
                      <a:pt x="0" y="2013385"/>
                      <a:pt x="0" y="1928127"/>
                    </a:cubicBezTo>
                    <a:cubicBezTo>
                      <a:pt x="0" y="1842868"/>
                      <a:pt x="69113" y="1773755"/>
                      <a:pt x="154372" y="1773755"/>
                    </a:cubicBezTo>
                    <a:cubicBezTo>
                      <a:pt x="154381" y="1773755"/>
                      <a:pt x="154381" y="1773755"/>
                      <a:pt x="154381" y="1773755"/>
                    </a:cubicBezTo>
                    <a:cubicBezTo>
                      <a:pt x="558927" y="1773746"/>
                      <a:pt x="886873" y="1445800"/>
                      <a:pt x="886873" y="1041244"/>
                    </a:cubicBezTo>
                    <a:cubicBezTo>
                      <a:pt x="886873" y="636689"/>
                      <a:pt x="558917" y="308743"/>
                      <a:pt x="154372" y="308743"/>
                    </a:cubicBezTo>
                    <a:cubicBezTo>
                      <a:pt x="69113" y="308743"/>
                      <a:pt x="0" y="239630"/>
                      <a:pt x="0" y="154372"/>
                    </a:cubicBezTo>
                    <a:cubicBezTo>
                      <a:pt x="0" y="69113"/>
                      <a:pt x="69113" y="0"/>
                      <a:pt x="154372" y="0"/>
                    </a:cubicBezTo>
                    <a:cubicBezTo>
                      <a:pt x="154410" y="0"/>
                      <a:pt x="154448" y="0"/>
                      <a:pt x="154486" y="0"/>
                    </a:cubicBezTo>
                    <a:cubicBezTo>
                      <a:pt x="729501" y="76"/>
                      <a:pt x="1195616" y="466230"/>
                      <a:pt x="1195616" y="1041254"/>
                    </a:cubicBezTo>
                    <a:close/>
                  </a:path>
                </a:pathLst>
              </a:custGeom>
              <a:gradFill>
                <a:gsLst>
                  <a:gs pos="0">
                    <a:srgbClr val="262626"/>
                  </a:gs>
                  <a:gs pos="100000">
                    <a:srgbClr val="595959"/>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31" name="Google Shape;1331;p32"/>
              <p:cNvSpPr/>
              <p:nvPr/>
            </p:nvSpPr>
            <p:spPr>
              <a:xfrm>
                <a:off x="4401681" y="2001630"/>
                <a:ext cx="2938358" cy="2938359"/>
              </a:xfrm>
              <a:custGeom>
                <a:rect b="b" l="l" r="r" t="t"/>
                <a:pathLst>
                  <a:path extrusionOk="0" h="2699956" w="2699956">
                    <a:moveTo>
                      <a:pt x="2699957" y="1349978"/>
                    </a:moveTo>
                    <a:cubicBezTo>
                      <a:pt x="2699957" y="2095548"/>
                      <a:pt x="2095548" y="2699957"/>
                      <a:pt x="1349978" y="2699957"/>
                    </a:cubicBezTo>
                    <a:cubicBezTo>
                      <a:pt x="604409" y="2699957"/>
                      <a:pt x="0" y="2095548"/>
                      <a:pt x="0" y="1349978"/>
                    </a:cubicBezTo>
                    <a:cubicBezTo>
                      <a:pt x="0" y="1270006"/>
                      <a:pt x="7001" y="1191673"/>
                      <a:pt x="20336" y="1115530"/>
                    </a:cubicBezTo>
                    <a:lnTo>
                      <a:pt x="20507" y="1115559"/>
                    </a:lnTo>
                    <a:cubicBezTo>
                      <a:pt x="20507" y="1115559"/>
                      <a:pt x="20507" y="1115559"/>
                      <a:pt x="20507" y="1115559"/>
                    </a:cubicBezTo>
                    <a:cubicBezTo>
                      <a:pt x="35309" y="1031605"/>
                      <a:pt x="115376" y="975532"/>
                      <a:pt x="199339" y="990343"/>
                    </a:cubicBezTo>
                    <a:cubicBezTo>
                      <a:pt x="283302" y="1005154"/>
                      <a:pt x="339366" y="1085212"/>
                      <a:pt x="324555" y="1169175"/>
                    </a:cubicBezTo>
                    <a:cubicBezTo>
                      <a:pt x="324450" y="1169775"/>
                      <a:pt x="324269" y="1170337"/>
                      <a:pt x="324155" y="1170927"/>
                    </a:cubicBezTo>
                    <a:cubicBezTo>
                      <a:pt x="314068" y="1229106"/>
                      <a:pt x="308743" y="1288914"/>
                      <a:pt x="308743" y="1349978"/>
                    </a:cubicBezTo>
                    <a:cubicBezTo>
                      <a:pt x="308743" y="1925041"/>
                      <a:pt x="774925" y="2391223"/>
                      <a:pt x="1349988" y="2391223"/>
                    </a:cubicBezTo>
                    <a:cubicBezTo>
                      <a:pt x="1925050" y="2391223"/>
                      <a:pt x="2391232" y="1925041"/>
                      <a:pt x="2391232" y="1349978"/>
                    </a:cubicBezTo>
                    <a:cubicBezTo>
                      <a:pt x="2391232" y="774916"/>
                      <a:pt x="1925050" y="308743"/>
                      <a:pt x="1349988" y="308743"/>
                    </a:cubicBezTo>
                    <a:lnTo>
                      <a:pt x="1349988" y="308743"/>
                    </a:lnTo>
                    <a:cubicBezTo>
                      <a:pt x="1264730" y="308743"/>
                      <a:pt x="1195616" y="239630"/>
                      <a:pt x="1195616" y="154372"/>
                    </a:cubicBezTo>
                    <a:cubicBezTo>
                      <a:pt x="1195616" y="69113"/>
                      <a:pt x="1264730" y="0"/>
                      <a:pt x="1349988" y="0"/>
                    </a:cubicBezTo>
                    <a:cubicBezTo>
                      <a:pt x="1350026" y="0"/>
                      <a:pt x="1350064" y="0"/>
                      <a:pt x="1350102" y="0"/>
                    </a:cubicBezTo>
                    <a:cubicBezTo>
                      <a:pt x="2095614" y="57"/>
                      <a:pt x="2699957" y="604438"/>
                      <a:pt x="2699957" y="1349978"/>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32" name="Google Shape;1332;p32"/>
              <p:cNvSpPr/>
              <p:nvPr/>
            </p:nvSpPr>
            <p:spPr>
              <a:xfrm>
                <a:off x="4065675" y="1665625"/>
                <a:ext cx="3610368" cy="3610369"/>
              </a:xfrm>
              <a:custGeom>
                <a:rect b="b" l="l" r="r" t="t"/>
                <a:pathLst>
                  <a:path extrusionOk="0" h="3317443" w="3317443">
                    <a:moveTo>
                      <a:pt x="3317443" y="1658722"/>
                    </a:moveTo>
                    <a:cubicBezTo>
                      <a:pt x="3317443" y="2574808"/>
                      <a:pt x="2574807" y="3317443"/>
                      <a:pt x="1658722" y="3317443"/>
                    </a:cubicBezTo>
                    <a:cubicBezTo>
                      <a:pt x="742636" y="3317443"/>
                      <a:pt x="0" y="2574808"/>
                      <a:pt x="0" y="1658722"/>
                    </a:cubicBezTo>
                    <a:cubicBezTo>
                      <a:pt x="0" y="1149429"/>
                      <a:pt x="229619" y="693849"/>
                      <a:pt x="590874" y="389582"/>
                    </a:cubicBezTo>
                    <a:cubicBezTo>
                      <a:pt x="591445" y="389096"/>
                      <a:pt x="591931" y="388544"/>
                      <a:pt x="592512" y="388058"/>
                    </a:cubicBezTo>
                    <a:cubicBezTo>
                      <a:pt x="657825" y="333261"/>
                      <a:pt x="755190" y="341776"/>
                      <a:pt x="809997" y="407089"/>
                    </a:cubicBezTo>
                    <a:cubicBezTo>
                      <a:pt x="864794" y="472392"/>
                      <a:pt x="856278" y="569767"/>
                      <a:pt x="790975" y="624573"/>
                    </a:cubicBezTo>
                    <a:lnTo>
                      <a:pt x="791013" y="624621"/>
                    </a:lnTo>
                    <a:cubicBezTo>
                      <a:pt x="496195" y="872261"/>
                      <a:pt x="308743" y="1243575"/>
                      <a:pt x="308743" y="1658722"/>
                    </a:cubicBezTo>
                    <a:cubicBezTo>
                      <a:pt x="308743" y="2404291"/>
                      <a:pt x="913152" y="3008700"/>
                      <a:pt x="1658722" y="3008700"/>
                    </a:cubicBezTo>
                    <a:cubicBezTo>
                      <a:pt x="2404291" y="3008700"/>
                      <a:pt x="3008700" y="2404291"/>
                      <a:pt x="3008700" y="1658722"/>
                    </a:cubicBezTo>
                    <a:cubicBezTo>
                      <a:pt x="3008700" y="913152"/>
                      <a:pt x="2404291" y="308743"/>
                      <a:pt x="1658722" y="308743"/>
                    </a:cubicBezTo>
                    <a:lnTo>
                      <a:pt x="1658722" y="308743"/>
                    </a:lnTo>
                    <a:cubicBezTo>
                      <a:pt x="1573463" y="308743"/>
                      <a:pt x="1504350" y="239630"/>
                      <a:pt x="1504350" y="154372"/>
                    </a:cubicBezTo>
                    <a:cubicBezTo>
                      <a:pt x="1504350" y="69113"/>
                      <a:pt x="1573463" y="0"/>
                      <a:pt x="1658722" y="0"/>
                    </a:cubicBezTo>
                    <a:cubicBezTo>
                      <a:pt x="1658798" y="0"/>
                      <a:pt x="1658874" y="10"/>
                      <a:pt x="1658950" y="10"/>
                    </a:cubicBezTo>
                    <a:cubicBezTo>
                      <a:pt x="2574931" y="124"/>
                      <a:pt x="3317443" y="742712"/>
                      <a:pt x="3317443" y="1658722"/>
                    </a:cubicBezTo>
                    <a:close/>
                  </a:path>
                </a:pathLst>
              </a:custGeom>
              <a:gradFill>
                <a:gsLst>
                  <a:gs pos="0">
                    <a:srgbClr val="262626"/>
                  </a:gs>
                  <a:gs pos="100000">
                    <a:srgbClr val="595959"/>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33" name="Google Shape;1333;p32"/>
              <p:cNvSpPr/>
              <p:nvPr/>
            </p:nvSpPr>
            <p:spPr>
              <a:xfrm>
                <a:off x="3729681" y="1329610"/>
                <a:ext cx="4282368" cy="4282378"/>
              </a:xfrm>
              <a:custGeom>
                <a:rect b="b" l="l" r="r" t="t"/>
                <a:pathLst>
                  <a:path extrusionOk="0" h="3934929" w="3934920">
                    <a:moveTo>
                      <a:pt x="3934920" y="1967474"/>
                    </a:moveTo>
                    <a:cubicBezTo>
                      <a:pt x="3934920" y="3054077"/>
                      <a:pt x="3054058" y="3934930"/>
                      <a:pt x="1967465" y="3934930"/>
                    </a:cubicBezTo>
                    <a:cubicBezTo>
                      <a:pt x="880872" y="3934930"/>
                      <a:pt x="0" y="3054067"/>
                      <a:pt x="0" y="1967474"/>
                    </a:cubicBezTo>
                    <a:cubicBezTo>
                      <a:pt x="0" y="1609049"/>
                      <a:pt x="95898" y="1273035"/>
                      <a:pt x="263357" y="983609"/>
                    </a:cubicBezTo>
                    <a:lnTo>
                      <a:pt x="263585" y="983742"/>
                    </a:lnTo>
                    <a:cubicBezTo>
                      <a:pt x="306210" y="909904"/>
                      <a:pt x="400622" y="884615"/>
                      <a:pt x="474459" y="927240"/>
                    </a:cubicBezTo>
                    <a:cubicBezTo>
                      <a:pt x="548297" y="969864"/>
                      <a:pt x="573595" y="1064276"/>
                      <a:pt x="530962" y="1138114"/>
                    </a:cubicBezTo>
                    <a:cubicBezTo>
                      <a:pt x="530390" y="1139095"/>
                      <a:pt x="529714" y="1139981"/>
                      <a:pt x="529133" y="1140943"/>
                    </a:cubicBezTo>
                    <a:cubicBezTo>
                      <a:pt x="388991" y="1384297"/>
                      <a:pt x="308743" y="1666494"/>
                      <a:pt x="308743" y="1967474"/>
                    </a:cubicBezTo>
                    <a:cubicBezTo>
                      <a:pt x="308743" y="2883560"/>
                      <a:pt x="1051379" y="3626196"/>
                      <a:pt x="1967465" y="3626196"/>
                    </a:cubicBezTo>
                    <a:cubicBezTo>
                      <a:pt x="2883551" y="3626196"/>
                      <a:pt x="3626187" y="2883560"/>
                      <a:pt x="3626187" y="1967474"/>
                    </a:cubicBezTo>
                    <a:cubicBezTo>
                      <a:pt x="3626187" y="1051389"/>
                      <a:pt x="2883551" y="308753"/>
                      <a:pt x="1967465" y="308753"/>
                    </a:cubicBezTo>
                    <a:lnTo>
                      <a:pt x="1967465" y="308743"/>
                    </a:lnTo>
                    <a:cubicBezTo>
                      <a:pt x="1882207" y="308743"/>
                      <a:pt x="1813093" y="239630"/>
                      <a:pt x="1813093" y="154372"/>
                    </a:cubicBezTo>
                    <a:cubicBezTo>
                      <a:pt x="1813093" y="69113"/>
                      <a:pt x="1882207" y="0"/>
                      <a:pt x="1967465" y="0"/>
                    </a:cubicBezTo>
                    <a:cubicBezTo>
                      <a:pt x="1967579" y="0"/>
                      <a:pt x="1967694" y="19"/>
                      <a:pt x="1967808" y="19"/>
                    </a:cubicBezTo>
                    <a:cubicBezTo>
                      <a:pt x="3054239" y="210"/>
                      <a:pt x="3934920" y="880996"/>
                      <a:pt x="3934920" y="1967474"/>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34" name="Google Shape;1334;p32"/>
              <p:cNvSpPr/>
              <p:nvPr/>
            </p:nvSpPr>
            <p:spPr>
              <a:xfrm>
                <a:off x="7903171" y="1315591"/>
                <a:ext cx="741870" cy="741870"/>
              </a:xfrm>
              <a:custGeom>
                <a:rect b="b" l="l" r="r" t="t"/>
                <a:pathLst>
                  <a:path extrusionOk="0" h="650824" w="650824">
                    <a:moveTo>
                      <a:pt x="650824" y="325412"/>
                    </a:moveTo>
                    <a:cubicBezTo>
                      <a:pt x="650824" y="505132"/>
                      <a:pt x="505132" y="650824"/>
                      <a:pt x="325412" y="650824"/>
                    </a:cubicBezTo>
                    <a:cubicBezTo>
                      <a:pt x="145692" y="650824"/>
                      <a:pt x="0" y="505132"/>
                      <a:pt x="0" y="325412"/>
                    </a:cubicBezTo>
                    <a:cubicBezTo>
                      <a:pt x="0" y="145692"/>
                      <a:pt x="145692" y="0"/>
                      <a:pt x="325412" y="0"/>
                    </a:cubicBezTo>
                    <a:cubicBezTo>
                      <a:pt x="505132" y="0"/>
                      <a:pt x="650824" y="145692"/>
                      <a:pt x="650824" y="325412"/>
                    </a:cubicBez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335" name="Google Shape;1335;p32"/>
              <p:cNvSpPr/>
              <p:nvPr/>
            </p:nvSpPr>
            <p:spPr>
              <a:xfrm>
                <a:off x="8323353" y="2130923"/>
                <a:ext cx="741870" cy="741870"/>
              </a:xfrm>
              <a:custGeom>
                <a:rect b="b" l="l" r="r" t="t"/>
                <a:pathLst>
                  <a:path extrusionOk="0" h="650824" w="650824">
                    <a:moveTo>
                      <a:pt x="650824" y="325412"/>
                    </a:moveTo>
                    <a:cubicBezTo>
                      <a:pt x="650824" y="505132"/>
                      <a:pt x="505133" y="650824"/>
                      <a:pt x="325412" y="650824"/>
                    </a:cubicBezTo>
                    <a:cubicBezTo>
                      <a:pt x="145692" y="650824"/>
                      <a:pt x="0" y="505132"/>
                      <a:pt x="0" y="325412"/>
                    </a:cubicBezTo>
                    <a:cubicBezTo>
                      <a:pt x="0" y="145692"/>
                      <a:pt x="145692" y="0"/>
                      <a:pt x="325412" y="0"/>
                    </a:cubicBezTo>
                    <a:cubicBezTo>
                      <a:pt x="505133" y="0"/>
                      <a:pt x="650824" y="145692"/>
                      <a:pt x="650824" y="325412"/>
                    </a:cubicBezTo>
                    <a:close/>
                  </a:path>
                </a:pathLst>
              </a:custGeom>
              <a:gradFill>
                <a:gsLst>
                  <a:gs pos="0">
                    <a:srgbClr val="262626"/>
                  </a:gs>
                  <a:gs pos="100000">
                    <a:srgbClr val="595959"/>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336" name="Google Shape;1336;p32"/>
              <p:cNvSpPr/>
              <p:nvPr/>
            </p:nvSpPr>
            <p:spPr>
              <a:xfrm>
                <a:off x="8473337" y="3058076"/>
                <a:ext cx="741870" cy="741870"/>
              </a:xfrm>
              <a:custGeom>
                <a:rect b="b" l="l" r="r" t="t"/>
                <a:pathLst>
                  <a:path extrusionOk="0" h="650824" w="650824">
                    <a:moveTo>
                      <a:pt x="650824" y="325412"/>
                    </a:moveTo>
                    <a:cubicBezTo>
                      <a:pt x="650824" y="505132"/>
                      <a:pt x="505132" y="650824"/>
                      <a:pt x="325412" y="650824"/>
                    </a:cubicBezTo>
                    <a:cubicBezTo>
                      <a:pt x="145691" y="650824"/>
                      <a:pt x="0" y="505132"/>
                      <a:pt x="0" y="325412"/>
                    </a:cubicBezTo>
                    <a:cubicBezTo>
                      <a:pt x="0" y="145692"/>
                      <a:pt x="145691" y="0"/>
                      <a:pt x="325412" y="0"/>
                    </a:cubicBezTo>
                    <a:cubicBezTo>
                      <a:pt x="505132" y="0"/>
                      <a:pt x="650824" y="145692"/>
                      <a:pt x="650824" y="325412"/>
                    </a:cubicBez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337" name="Google Shape;1337;p32"/>
              <p:cNvSpPr/>
              <p:nvPr/>
            </p:nvSpPr>
            <p:spPr>
              <a:xfrm>
                <a:off x="8322983" y="3985228"/>
                <a:ext cx="741870" cy="741870"/>
              </a:xfrm>
              <a:custGeom>
                <a:rect b="b" l="l" r="r" t="t"/>
                <a:pathLst>
                  <a:path extrusionOk="0" h="650824" w="650824">
                    <a:moveTo>
                      <a:pt x="650824" y="325412"/>
                    </a:moveTo>
                    <a:cubicBezTo>
                      <a:pt x="650824" y="505132"/>
                      <a:pt x="505133" y="650824"/>
                      <a:pt x="325412" y="650824"/>
                    </a:cubicBezTo>
                    <a:cubicBezTo>
                      <a:pt x="145692" y="650824"/>
                      <a:pt x="0" y="505132"/>
                      <a:pt x="0" y="325412"/>
                    </a:cubicBezTo>
                    <a:cubicBezTo>
                      <a:pt x="0" y="145692"/>
                      <a:pt x="145692" y="0"/>
                      <a:pt x="325412" y="0"/>
                    </a:cubicBezTo>
                    <a:cubicBezTo>
                      <a:pt x="505133" y="0"/>
                      <a:pt x="650824" y="145692"/>
                      <a:pt x="650824" y="325412"/>
                    </a:cubicBezTo>
                    <a:close/>
                  </a:path>
                </a:pathLst>
              </a:custGeom>
              <a:gradFill>
                <a:gsLst>
                  <a:gs pos="0">
                    <a:srgbClr val="262626"/>
                  </a:gs>
                  <a:gs pos="100000">
                    <a:srgbClr val="595959"/>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338" name="Google Shape;1338;p32"/>
              <p:cNvSpPr/>
              <p:nvPr/>
            </p:nvSpPr>
            <p:spPr>
              <a:xfrm>
                <a:off x="7903171" y="4800561"/>
                <a:ext cx="741870" cy="741870"/>
              </a:xfrm>
              <a:custGeom>
                <a:rect b="b" l="l" r="r" t="t"/>
                <a:pathLst>
                  <a:path extrusionOk="0" h="650824" w="650824">
                    <a:moveTo>
                      <a:pt x="650824" y="325412"/>
                    </a:moveTo>
                    <a:cubicBezTo>
                      <a:pt x="650824" y="505132"/>
                      <a:pt x="505132" y="650824"/>
                      <a:pt x="325412" y="650824"/>
                    </a:cubicBezTo>
                    <a:cubicBezTo>
                      <a:pt x="145692" y="650824"/>
                      <a:pt x="0" y="505132"/>
                      <a:pt x="0" y="325412"/>
                    </a:cubicBezTo>
                    <a:cubicBezTo>
                      <a:pt x="0" y="145692"/>
                      <a:pt x="145692" y="0"/>
                      <a:pt x="325412" y="0"/>
                    </a:cubicBezTo>
                    <a:cubicBezTo>
                      <a:pt x="505132" y="0"/>
                      <a:pt x="650824" y="145692"/>
                      <a:pt x="650824" y="325412"/>
                    </a:cubicBez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339" name="Google Shape;1339;p32"/>
              <p:cNvSpPr txBox="1"/>
              <p:nvPr/>
            </p:nvSpPr>
            <p:spPr>
              <a:xfrm>
                <a:off x="7888665" y="1501860"/>
                <a:ext cx="77088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Rubik Light"/>
                    <a:ea typeface="Rubik Light"/>
                    <a:cs typeface="Rubik Light"/>
                    <a:sym typeface="Rubik Light"/>
                  </a:rPr>
                  <a:t>01</a:t>
                </a:r>
                <a:endParaRPr sz="1800">
                  <a:solidFill>
                    <a:schemeClr val="lt1"/>
                  </a:solidFill>
                  <a:latin typeface="Rubik Light"/>
                  <a:ea typeface="Rubik Light"/>
                  <a:cs typeface="Rubik Light"/>
                  <a:sym typeface="Rubik Light"/>
                </a:endParaRPr>
              </a:p>
            </p:txBody>
          </p:sp>
          <p:sp>
            <p:nvSpPr>
              <p:cNvPr id="1340" name="Google Shape;1340;p32"/>
              <p:cNvSpPr txBox="1"/>
              <p:nvPr/>
            </p:nvSpPr>
            <p:spPr>
              <a:xfrm>
                <a:off x="8308847" y="2317192"/>
                <a:ext cx="77088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Rubik Light"/>
                    <a:ea typeface="Rubik Light"/>
                    <a:cs typeface="Rubik Light"/>
                    <a:sym typeface="Rubik Light"/>
                  </a:rPr>
                  <a:t>02</a:t>
                </a:r>
                <a:endParaRPr sz="1800">
                  <a:solidFill>
                    <a:schemeClr val="lt1"/>
                  </a:solidFill>
                  <a:latin typeface="Rubik Light"/>
                  <a:ea typeface="Rubik Light"/>
                  <a:cs typeface="Rubik Light"/>
                  <a:sym typeface="Rubik Light"/>
                </a:endParaRPr>
              </a:p>
            </p:txBody>
          </p:sp>
          <p:sp>
            <p:nvSpPr>
              <p:cNvPr id="1341" name="Google Shape;1341;p32"/>
              <p:cNvSpPr txBox="1"/>
              <p:nvPr/>
            </p:nvSpPr>
            <p:spPr>
              <a:xfrm>
                <a:off x="8458831" y="3244345"/>
                <a:ext cx="77088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Rubik Light"/>
                    <a:ea typeface="Rubik Light"/>
                    <a:cs typeface="Rubik Light"/>
                    <a:sym typeface="Rubik Light"/>
                  </a:rPr>
                  <a:t>03</a:t>
                </a:r>
                <a:endParaRPr sz="1800">
                  <a:solidFill>
                    <a:schemeClr val="lt1"/>
                  </a:solidFill>
                  <a:latin typeface="Rubik Light"/>
                  <a:ea typeface="Rubik Light"/>
                  <a:cs typeface="Rubik Light"/>
                  <a:sym typeface="Rubik Light"/>
                </a:endParaRPr>
              </a:p>
            </p:txBody>
          </p:sp>
          <p:sp>
            <p:nvSpPr>
              <p:cNvPr id="1342" name="Google Shape;1342;p32"/>
              <p:cNvSpPr txBox="1"/>
              <p:nvPr/>
            </p:nvSpPr>
            <p:spPr>
              <a:xfrm>
                <a:off x="8308477" y="4171497"/>
                <a:ext cx="77088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Rubik Light"/>
                    <a:ea typeface="Rubik Light"/>
                    <a:cs typeface="Rubik Light"/>
                    <a:sym typeface="Rubik Light"/>
                  </a:rPr>
                  <a:t>04</a:t>
                </a:r>
                <a:endParaRPr sz="1800">
                  <a:solidFill>
                    <a:schemeClr val="lt1"/>
                  </a:solidFill>
                  <a:latin typeface="Rubik Light"/>
                  <a:ea typeface="Rubik Light"/>
                  <a:cs typeface="Rubik Light"/>
                  <a:sym typeface="Rubik Light"/>
                </a:endParaRPr>
              </a:p>
            </p:txBody>
          </p:sp>
          <p:sp>
            <p:nvSpPr>
              <p:cNvPr id="1343" name="Google Shape;1343;p32"/>
              <p:cNvSpPr txBox="1"/>
              <p:nvPr/>
            </p:nvSpPr>
            <p:spPr>
              <a:xfrm>
                <a:off x="7888665" y="4986830"/>
                <a:ext cx="77088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lt1"/>
                    </a:solidFill>
                    <a:latin typeface="Rubik Light"/>
                    <a:ea typeface="Rubik Light"/>
                    <a:cs typeface="Rubik Light"/>
                    <a:sym typeface="Rubik Light"/>
                  </a:rPr>
                  <a:t>05</a:t>
                </a:r>
                <a:endParaRPr sz="1800">
                  <a:solidFill>
                    <a:schemeClr val="lt1"/>
                  </a:solidFill>
                  <a:latin typeface="Rubik Light"/>
                  <a:ea typeface="Rubik Light"/>
                  <a:cs typeface="Rubik Light"/>
                  <a:sym typeface="Rubik Light"/>
                </a:endParaRPr>
              </a:p>
            </p:txBody>
          </p:sp>
        </p:grpSp>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7" name="Shape 1347"/>
        <p:cNvGrpSpPr/>
        <p:nvPr/>
      </p:nvGrpSpPr>
      <p:grpSpPr>
        <a:xfrm>
          <a:off x="0" y="0"/>
          <a:ext cx="0" cy="0"/>
          <a:chOff x="0" y="0"/>
          <a:chExt cx="0" cy="0"/>
        </a:xfrm>
      </p:grpSpPr>
      <p:sp>
        <p:nvSpPr>
          <p:cNvPr id="1348" name="Google Shape;1348;p33"/>
          <p:cNvSpPr/>
          <p:nvPr/>
        </p:nvSpPr>
        <p:spPr>
          <a:xfrm>
            <a:off x="454743" y="6044665"/>
            <a:ext cx="35298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31</a:t>
            </a:r>
            <a:endParaRPr sz="1600">
              <a:solidFill>
                <a:srgbClr val="262626"/>
              </a:solidFill>
              <a:latin typeface="Calibri"/>
              <a:ea typeface="Calibri"/>
              <a:cs typeface="Calibri"/>
              <a:sym typeface="Calibri"/>
            </a:endParaRPr>
          </a:p>
        </p:txBody>
      </p:sp>
      <p:grpSp>
        <p:nvGrpSpPr>
          <p:cNvPr id="1349" name="Google Shape;1349;p33"/>
          <p:cNvGrpSpPr/>
          <p:nvPr/>
        </p:nvGrpSpPr>
        <p:grpSpPr>
          <a:xfrm>
            <a:off x="845479" y="2219451"/>
            <a:ext cx="10501042" cy="3688616"/>
            <a:chOff x="845479" y="2346742"/>
            <a:chExt cx="10501042" cy="3688616"/>
          </a:xfrm>
        </p:grpSpPr>
        <p:sp>
          <p:nvSpPr>
            <p:cNvPr id="1350" name="Google Shape;1350;p33"/>
            <p:cNvSpPr/>
            <p:nvPr/>
          </p:nvSpPr>
          <p:spPr>
            <a:xfrm rot="10800000">
              <a:off x="3972908" y="2740974"/>
              <a:ext cx="1747955" cy="1037757"/>
            </a:xfrm>
            <a:custGeom>
              <a:rect b="b" l="l" r="r" t="t"/>
              <a:pathLst>
                <a:path extrusionOk="0" h="150" w="254">
                  <a:moveTo>
                    <a:pt x="206" y="0"/>
                  </a:moveTo>
                  <a:cubicBezTo>
                    <a:pt x="0" y="150"/>
                    <a:pt x="0" y="150"/>
                    <a:pt x="0" y="150"/>
                  </a:cubicBezTo>
                  <a:cubicBezTo>
                    <a:pt x="254" y="150"/>
                    <a:pt x="254" y="150"/>
                    <a:pt x="254" y="150"/>
                  </a:cubicBezTo>
                  <a:cubicBezTo>
                    <a:pt x="254" y="97"/>
                    <a:pt x="238" y="44"/>
                    <a:pt x="206" y="0"/>
                  </a:cubicBezTo>
                  <a:close/>
                </a:path>
              </a:pathLst>
            </a:custGeom>
            <a:gradFill>
              <a:gsLst>
                <a:gs pos="0">
                  <a:srgbClr val="262626"/>
                </a:gs>
                <a:gs pos="100000">
                  <a:srgbClr val="595959"/>
                </a:gs>
              </a:gsLst>
              <a:lin ang="18900000" scaled="0"/>
            </a:gradFill>
            <a:ln cap="flat" cmpd="sng" w="254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Questrial"/>
                <a:ea typeface="Questrial"/>
                <a:cs typeface="Questrial"/>
                <a:sym typeface="Questrial"/>
              </a:endParaRPr>
            </a:p>
          </p:txBody>
        </p:sp>
        <p:sp>
          <p:nvSpPr>
            <p:cNvPr id="1351" name="Google Shape;1351;p33"/>
            <p:cNvSpPr/>
            <p:nvPr/>
          </p:nvSpPr>
          <p:spPr>
            <a:xfrm rot="10800000">
              <a:off x="5063886" y="2729681"/>
              <a:ext cx="1301545" cy="2110298"/>
            </a:xfrm>
            <a:custGeom>
              <a:rect b="b" l="l" r="r" t="t"/>
              <a:pathLst>
                <a:path extrusionOk="0" h="305" w="189">
                  <a:moveTo>
                    <a:pt x="95" y="0"/>
                  </a:moveTo>
                  <a:cubicBezTo>
                    <a:pt x="62" y="0"/>
                    <a:pt x="30" y="5"/>
                    <a:pt x="0" y="15"/>
                  </a:cubicBezTo>
                  <a:cubicBezTo>
                    <a:pt x="95" y="305"/>
                    <a:pt x="95" y="305"/>
                    <a:pt x="95" y="305"/>
                  </a:cubicBezTo>
                  <a:cubicBezTo>
                    <a:pt x="189" y="15"/>
                    <a:pt x="189" y="15"/>
                    <a:pt x="189" y="15"/>
                  </a:cubicBezTo>
                  <a:cubicBezTo>
                    <a:pt x="159" y="5"/>
                    <a:pt x="128" y="0"/>
                    <a:pt x="95" y="0"/>
                  </a:cubicBezTo>
                  <a:close/>
                </a:path>
              </a:pathLst>
            </a:custGeom>
            <a:gradFill>
              <a:gsLst>
                <a:gs pos="0">
                  <a:srgbClr val="262626"/>
                </a:gs>
                <a:gs pos="100000">
                  <a:srgbClr val="595959"/>
                </a:gs>
              </a:gsLst>
              <a:lin ang="18900000" scaled="0"/>
            </a:gradFill>
            <a:ln cap="flat" cmpd="sng" w="254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Questrial"/>
                <a:ea typeface="Questrial"/>
                <a:cs typeface="Questrial"/>
                <a:sym typeface="Questrial"/>
              </a:endParaRPr>
            </a:p>
          </p:txBody>
        </p:sp>
        <p:sp>
          <p:nvSpPr>
            <p:cNvPr id="1352" name="Google Shape;1352;p33"/>
            <p:cNvSpPr/>
            <p:nvPr/>
          </p:nvSpPr>
          <p:spPr>
            <a:xfrm rot="10800000">
              <a:off x="5710310" y="2740974"/>
              <a:ext cx="2449456" cy="1446482"/>
            </a:xfrm>
            <a:custGeom>
              <a:rect b="b" l="l" r="r" t="t"/>
              <a:pathLst>
                <a:path extrusionOk="0" h="209" w="356">
                  <a:moveTo>
                    <a:pt x="0" y="209"/>
                  </a:moveTo>
                  <a:cubicBezTo>
                    <a:pt x="356" y="209"/>
                    <a:pt x="356" y="209"/>
                    <a:pt x="356" y="209"/>
                  </a:cubicBezTo>
                  <a:cubicBezTo>
                    <a:pt x="68" y="0"/>
                    <a:pt x="68" y="0"/>
                    <a:pt x="68" y="0"/>
                  </a:cubicBezTo>
                  <a:cubicBezTo>
                    <a:pt x="25" y="58"/>
                    <a:pt x="0" y="131"/>
                    <a:pt x="0" y="209"/>
                  </a:cubicBezTo>
                  <a:close/>
                </a:path>
              </a:pathLst>
            </a:custGeom>
            <a:gradFill>
              <a:gsLst>
                <a:gs pos="0">
                  <a:srgbClr val="262626"/>
                </a:gs>
                <a:gs pos="100000">
                  <a:srgbClr val="595959"/>
                </a:gs>
              </a:gsLst>
              <a:lin ang="18900000" scaled="0"/>
            </a:gradFill>
            <a:ln cap="flat" cmpd="sng" w="254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Questrial"/>
                <a:ea typeface="Questrial"/>
                <a:cs typeface="Questrial"/>
                <a:sym typeface="Questrial"/>
              </a:endParaRPr>
            </a:p>
          </p:txBody>
        </p:sp>
        <p:sp>
          <p:nvSpPr>
            <p:cNvPr id="1353" name="Google Shape;1353;p33"/>
            <p:cNvSpPr/>
            <p:nvPr/>
          </p:nvSpPr>
          <p:spPr>
            <a:xfrm rot="10800000">
              <a:off x="4158428" y="2729680"/>
              <a:ext cx="1562435" cy="1840715"/>
            </a:xfrm>
            <a:custGeom>
              <a:rect b="b" l="l" r="r" t="t"/>
              <a:pathLst>
                <a:path extrusionOk="0" h="266" w="227">
                  <a:moveTo>
                    <a:pt x="87" y="0"/>
                  </a:moveTo>
                  <a:cubicBezTo>
                    <a:pt x="0" y="266"/>
                    <a:pt x="0" y="266"/>
                    <a:pt x="0" y="266"/>
                  </a:cubicBezTo>
                  <a:cubicBezTo>
                    <a:pt x="227" y="102"/>
                    <a:pt x="227" y="102"/>
                    <a:pt x="227" y="102"/>
                  </a:cubicBezTo>
                  <a:cubicBezTo>
                    <a:pt x="192" y="53"/>
                    <a:pt x="142" y="18"/>
                    <a:pt x="87" y="0"/>
                  </a:cubicBezTo>
                  <a:close/>
                </a:path>
              </a:pathLst>
            </a:custGeom>
            <a:gradFill>
              <a:gsLst>
                <a:gs pos="0">
                  <a:srgbClr val="FF0000"/>
                </a:gs>
                <a:gs pos="99000">
                  <a:srgbClr val="FF0000"/>
                </a:gs>
                <a:gs pos="100000">
                  <a:srgbClr val="FF0000"/>
                </a:gs>
              </a:gsLst>
              <a:lin ang="18900000" scaled="0"/>
            </a:gradFill>
            <a:ln cap="flat" cmpd="sng" w="254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Questrial"/>
                <a:ea typeface="Questrial"/>
                <a:cs typeface="Questrial"/>
                <a:sym typeface="Questrial"/>
              </a:endParaRPr>
            </a:p>
          </p:txBody>
        </p:sp>
        <p:sp>
          <p:nvSpPr>
            <p:cNvPr id="1354" name="Google Shape;1354;p33"/>
            <p:cNvSpPr/>
            <p:nvPr/>
          </p:nvSpPr>
          <p:spPr>
            <a:xfrm rot="10800000">
              <a:off x="5710310" y="2740974"/>
              <a:ext cx="1846513" cy="2179869"/>
            </a:xfrm>
            <a:custGeom>
              <a:rect b="b" l="l" r="r" t="t"/>
              <a:pathLst>
                <a:path extrusionOk="0" h="315" w="268">
                  <a:moveTo>
                    <a:pt x="0" y="121"/>
                  </a:moveTo>
                  <a:cubicBezTo>
                    <a:pt x="268" y="315"/>
                    <a:pt x="268" y="315"/>
                    <a:pt x="268" y="315"/>
                  </a:cubicBezTo>
                  <a:cubicBezTo>
                    <a:pt x="165" y="0"/>
                    <a:pt x="165" y="0"/>
                    <a:pt x="165" y="0"/>
                  </a:cubicBezTo>
                  <a:cubicBezTo>
                    <a:pt x="96" y="23"/>
                    <a:pt x="39" y="66"/>
                    <a:pt x="0" y="121"/>
                  </a:cubicBezTo>
                  <a:close/>
                </a:path>
              </a:pathLst>
            </a:custGeom>
            <a:gradFill>
              <a:gsLst>
                <a:gs pos="0">
                  <a:srgbClr val="FF0000"/>
                </a:gs>
                <a:gs pos="99000">
                  <a:srgbClr val="FF0000"/>
                </a:gs>
                <a:gs pos="100000">
                  <a:srgbClr val="FF0000"/>
                </a:gs>
              </a:gsLst>
              <a:lin ang="18900000" scaled="0"/>
            </a:gradFill>
            <a:ln cap="flat" cmpd="sng" w="254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Questrial"/>
                <a:ea typeface="Questrial"/>
                <a:cs typeface="Questrial"/>
                <a:sym typeface="Questrial"/>
              </a:endParaRPr>
            </a:p>
          </p:txBody>
        </p:sp>
        <p:cxnSp>
          <p:nvCxnSpPr>
            <p:cNvPr id="1355" name="Google Shape;1355;p33"/>
            <p:cNvCxnSpPr/>
            <p:nvPr/>
          </p:nvCxnSpPr>
          <p:spPr>
            <a:xfrm flipH="1" rot="10800000">
              <a:off x="8094165" y="3341799"/>
              <a:ext cx="472935" cy="1"/>
            </a:xfrm>
            <a:prstGeom prst="straightConnector1">
              <a:avLst/>
            </a:prstGeom>
            <a:noFill/>
            <a:ln cap="flat" cmpd="sng" w="12700">
              <a:solidFill>
                <a:schemeClr val="dk1"/>
              </a:solidFill>
              <a:prstDash val="dash"/>
              <a:miter lim="800000"/>
              <a:headEnd len="sm" w="sm" type="none"/>
              <a:tailEnd len="lg" w="lg" type="oval"/>
            </a:ln>
          </p:spPr>
        </p:cxnSp>
        <p:sp>
          <p:nvSpPr>
            <p:cNvPr id="1356" name="Google Shape;1356;p33"/>
            <p:cNvSpPr/>
            <p:nvPr/>
          </p:nvSpPr>
          <p:spPr>
            <a:xfrm>
              <a:off x="7192784" y="4467317"/>
              <a:ext cx="728102" cy="227950"/>
            </a:xfrm>
            <a:custGeom>
              <a:rect b="b" l="l" r="r" t="t"/>
              <a:pathLst>
                <a:path extrusionOk="0" h="5149273" w="9167091">
                  <a:moveTo>
                    <a:pt x="9167091" y="5137727"/>
                  </a:moveTo>
                  <a:lnTo>
                    <a:pt x="11546" y="5149273"/>
                  </a:lnTo>
                  <a:cubicBezTo>
                    <a:pt x="7697" y="3432849"/>
                    <a:pt x="3849" y="1716424"/>
                    <a:pt x="0" y="0"/>
                  </a:cubicBezTo>
                </a:path>
              </a:pathLst>
            </a:custGeom>
            <a:noFill/>
            <a:ln cap="flat" cmpd="sng" w="12700">
              <a:solidFill>
                <a:schemeClr val="dk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rgbClr val="262626"/>
                </a:solidFill>
                <a:latin typeface="Questrial"/>
                <a:ea typeface="Questrial"/>
                <a:cs typeface="Questrial"/>
                <a:sym typeface="Questrial"/>
              </a:endParaRPr>
            </a:p>
          </p:txBody>
        </p:sp>
        <p:sp>
          <p:nvSpPr>
            <p:cNvPr id="1357" name="Google Shape;1357;p33"/>
            <p:cNvSpPr/>
            <p:nvPr/>
          </p:nvSpPr>
          <p:spPr>
            <a:xfrm>
              <a:off x="5751150" y="4829038"/>
              <a:ext cx="728102" cy="685473"/>
            </a:xfrm>
            <a:custGeom>
              <a:rect b="b" l="l" r="r" t="t"/>
              <a:pathLst>
                <a:path extrusionOk="0" h="5149273" w="9167091">
                  <a:moveTo>
                    <a:pt x="9167091" y="5137727"/>
                  </a:moveTo>
                  <a:lnTo>
                    <a:pt x="11546" y="5149273"/>
                  </a:lnTo>
                  <a:cubicBezTo>
                    <a:pt x="7697" y="3432849"/>
                    <a:pt x="3849" y="1716424"/>
                    <a:pt x="0" y="0"/>
                  </a:cubicBezTo>
                </a:path>
              </a:pathLst>
            </a:custGeom>
            <a:noFill/>
            <a:ln cap="flat" cmpd="sng" w="12700">
              <a:solidFill>
                <a:schemeClr val="dk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rgbClr val="262626"/>
                </a:solidFill>
                <a:latin typeface="Questrial"/>
                <a:ea typeface="Questrial"/>
                <a:cs typeface="Questrial"/>
                <a:sym typeface="Questrial"/>
              </a:endParaRPr>
            </a:p>
          </p:txBody>
        </p:sp>
        <p:sp>
          <p:nvSpPr>
            <p:cNvPr id="1358" name="Google Shape;1358;p33"/>
            <p:cNvSpPr/>
            <p:nvPr/>
          </p:nvSpPr>
          <p:spPr>
            <a:xfrm flipH="1">
              <a:off x="3903669" y="4314274"/>
              <a:ext cx="728102" cy="380993"/>
            </a:xfrm>
            <a:custGeom>
              <a:rect b="b" l="l" r="r" t="t"/>
              <a:pathLst>
                <a:path extrusionOk="0" h="5149273" w="9167091">
                  <a:moveTo>
                    <a:pt x="9167091" y="5137727"/>
                  </a:moveTo>
                  <a:lnTo>
                    <a:pt x="11546" y="5149273"/>
                  </a:lnTo>
                  <a:cubicBezTo>
                    <a:pt x="7697" y="3432849"/>
                    <a:pt x="3849" y="1716424"/>
                    <a:pt x="0" y="0"/>
                  </a:cubicBezTo>
                </a:path>
              </a:pathLst>
            </a:custGeom>
            <a:noFill/>
            <a:ln cap="flat" cmpd="sng" w="12700">
              <a:solidFill>
                <a:schemeClr val="dk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3200">
                <a:solidFill>
                  <a:srgbClr val="262626"/>
                </a:solidFill>
                <a:latin typeface="Questrial"/>
                <a:ea typeface="Questrial"/>
                <a:cs typeface="Questrial"/>
                <a:sym typeface="Questrial"/>
              </a:endParaRPr>
            </a:p>
          </p:txBody>
        </p:sp>
        <p:cxnSp>
          <p:nvCxnSpPr>
            <p:cNvPr id="1359" name="Google Shape;1359;p33"/>
            <p:cNvCxnSpPr/>
            <p:nvPr/>
          </p:nvCxnSpPr>
          <p:spPr>
            <a:xfrm rot="10800000">
              <a:off x="3611930" y="3341799"/>
              <a:ext cx="484646" cy="0"/>
            </a:xfrm>
            <a:prstGeom prst="straightConnector1">
              <a:avLst/>
            </a:prstGeom>
            <a:noFill/>
            <a:ln cap="flat" cmpd="sng" w="12700">
              <a:solidFill>
                <a:schemeClr val="dk1"/>
              </a:solidFill>
              <a:prstDash val="dash"/>
              <a:miter lim="800000"/>
              <a:headEnd len="sm" w="sm" type="none"/>
              <a:tailEnd len="lg" w="lg" type="oval"/>
            </a:ln>
          </p:spPr>
        </p:cxnSp>
        <p:sp>
          <p:nvSpPr>
            <p:cNvPr id="1360" name="Google Shape;1360;p33"/>
            <p:cNvSpPr txBox="1"/>
            <p:nvPr/>
          </p:nvSpPr>
          <p:spPr>
            <a:xfrm flipH="1">
              <a:off x="8756691" y="3016576"/>
              <a:ext cx="2589830"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Adapted as smiling of females oh me journey exposed concern. </a:t>
              </a:r>
              <a:endParaRPr/>
            </a:p>
          </p:txBody>
        </p:sp>
        <p:sp>
          <p:nvSpPr>
            <p:cNvPr id="1361" name="Google Shape;1361;p33"/>
            <p:cNvSpPr txBox="1"/>
            <p:nvPr/>
          </p:nvSpPr>
          <p:spPr>
            <a:xfrm flipH="1">
              <a:off x="8743722" y="2720922"/>
              <a:ext cx="2235867" cy="318549"/>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200">
                  <a:solidFill>
                    <a:srgbClr val="262626"/>
                  </a:solidFill>
                  <a:latin typeface="Poppins Medium"/>
                  <a:ea typeface="Poppins Medium"/>
                  <a:cs typeface="Poppins Medium"/>
                  <a:sym typeface="Poppins Medium"/>
                </a:rPr>
                <a:t>Fashion Design</a:t>
              </a:r>
              <a:endParaRPr/>
            </a:p>
          </p:txBody>
        </p:sp>
        <p:sp>
          <p:nvSpPr>
            <p:cNvPr id="1362" name="Google Shape;1362;p33"/>
            <p:cNvSpPr txBox="1"/>
            <p:nvPr/>
          </p:nvSpPr>
          <p:spPr>
            <a:xfrm flipH="1">
              <a:off x="8160022" y="4309739"/>
              <a:ext cx="2589830"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Adapted as smiling of females oh me journey exposed concern. </a:t>
              </a:r>
              <a:endParaRPr/>
            </a:p>
          </p:txBody>
        </p:sp>
        <p:sp>
          <p:nvSpPr>
            <p:cNvPr id="1363" name="Google Shape;1363;p33"/>
            <p:cNvSpPr txBox="1"/>
            <p:nvPr/>
          </p:nvSpPr>
          <p:spPr>
            <a:xfrm flipH="1">
              <a:off x="8160022" y="4003862"/>
              <a:ext cx="2235867" cy="318549"/>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200">
                  <a:solidFill>
                    <a:srgbClr val="262626"/>
                  </a:solidFill>
                  <a:latin typeface="Poppins Medium"/>
                  <a:ea typeface="Poppins Medium"/>
                  <a:cs typeface="Poppins Medium"/>
                  <a:sym typeface="Poppins Medium"/>
                </a:rPr>
                <a:t>Visual Design</a:t>
              </a:r>
              <a:endParaRPr/>
            </a:p>
          </p:txBody>
        </p:sp>
        <p:sp>
          <p:nvSpPr>
            <p:cNvPr id="1364" name="Google Shape;1364;p33"/>
            <p:cNvSpPr txBox="1"/>
            <p:nvPr/>
          </p:nvSpPr>
          <p:spPr>
            <a:xfrm flipH="1">
              <a:off x="6740617" y="5462957"/>
              <a:ext cx="2589830" cy="572401"/>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Adapted as smiling of females oh me journey exposed concern. </a:t>
              </a:r>
              <a:endParaRPr/>
            </a:p>
          </p:txBody>
        </p:sp>
        <p:sp>
          <p:nvSpPr>
            <p:cNvPr id="1365" name="Google Shape;1365;p33"/>
            <p:cNvSpPr txBox="1"/>
            <p:nvPr/>
          </p:nvSpPr>
          <p:spPr>
            <a:xfrm flipH="1">
              <a:off x="6727648" y="5157080"/>
              <a:ext cx="2235867" cy="318549"/>
            </a:xfrm>
            <a:prstGeom prst="rect">
              <a:avLst/>
            </a:prstGeom>
            <a:noFill/>
            <a:ln>
              <a:noFill/>
            </a:ln>
          </p:spPr>
          <p:txBody>
            <a:bodyPr anchorCtr="0" anchor="t" bIns="45700" lIns="91425" spcFirstLastPara="1" rIns="91425" wrap="square" tIns="45700">
              <a:spAutoFit/>
            </a:bodyPr>
            <a:lstStyle/>
            <a:p>
              <a:pPr indent="0" lvl="0" marL="0" marR="0" rtl="0" algn="l">
                <a:lnSpc>
                  <a:spcPct val="130000"/>
                </a:lnSpc>
                <a:spcBef>
                  <a:spcPts val="0"/>
                </a:spcBef>
                <a:spcAft>
                  <a:spcPts val="0"/>
                </a:spcAft>
                <a:buNone/>
              </a:pPr>
              <a:r>
                <a:rPr lang="en-US" sz="1200">
                  <a:solidFill>
                    <a:srgbClr val="262626"/>
                  </a:solidFill>
                  <a:latin typeface="Poppins Medium"/>
                  <a:ea typeface="Poppins Medium"/>
                  <a:cs typeface="Poppins Medium"/>
                  <a:sym typeface="Poppins Medium"/>
                </a:rPr>
                <a:t>Wall Painting</a:t>
              </a:r>
              <a:endParaRPr/>
            </a:p>
          </p:txBody>
        </p:sp>
        <p:sp>
          <p:nvSpPr>
            <p:cNvPr id="1366" name="Google Shape;1366;p33"/>
            <p:cNvSpPr txBox="1"/>
            <p:nvPr/>
          </p:nvSpPr>
          <p:spPr>
            <a:xfrm flipH="1">
              <a:off x="1062245" y="4472507"/>
              <a:ext cx="2576861" cy="572401"/>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100">
                  <a:solidFill>
                    <a:srgbClr val="7F7F7F"/>
                  </a:solidFill>
                  <a:latin typeface="Mulish"/>
                  <a:ea typeface="Mulish"/>
                  <a:cs typeface="Mulish"/>
                  <a:sym typeface="Mulish"/>
                </a:rPr>
                <a:t>Adapted as smiling of females oh me journey exposed concern. </a:t>
              </a:r>
              <a:endParaRPr/>
            </a:p>
          </p:txBody>
        </p:sp>
        <p:sp>
          <p:nvSpPr>
            <p:cNvPr id="1367" name="Google Shape;1367;p33"/>
            <p:cNvSpPr txBox="1"/>
            <p:nvPr/>
          </p:nvSpPr>
          <p:spPr>
            <a:xfrm flipH="1">
              <a:off x="1429177" y="4166630"/>
              <a:ext cx="2235867" cy="318549"/>
            </a:xfrm>
            <a:prstGeom prst="rect">
              <a:avLst/>
            </a:prstGeom>
            <a:noFill/>
            <a:ln>
              <a:noFill/>
            </a:ln>
          </p:spPr>
          <p:txBody>
            <a:bodyPr anchorCtr="0" anchor="t" bIns="45700" lIns="91425" spcFirstLastPara="1" rIns="91425" wrap="square" tIns="45700">
              <a:spAutoFit/>
            </a:bodyPr>
            <a:lstStyle/>
            <a:p>
              <a:pPr indent="0" lvl="0" marL="0" marR="0" rtl="0" algn="r">
                <a:lnSpc>
                  <a:spcPct val="130000"/>
                </a:lnSpc>
                <a:spcBef>
                  <a:spcPts val="0"/>
                </a:spcBef>
                <a:spcAft>
                  <a:spcPts val="0"/>
                </a:spcAft>
                <a:buNone/>
              </a:pPr>
              <a:r>
                <a:rPr lang="en-US" sz="1200">
                  <a:solidFill>
                    <a:srgbClr val="262626"/>
                  </a:solidFill>
                  <a:latin typeface="Poppins Medium"/>
                  <a:ea typeface="Poppins Medium"/>
                  <a:cs typeface="Poppins Medium"/>
                  <a:sym typeface="Poppins Medium"/>
                </a:rPr>
                <a:t>Illustration Art</a:t>
              </a:r>
              <a:endParaRPr/>
            </a:p>
          </p:txBody>
        </p:sp>
        <p:sp>
          <p:nvSpPr>
            <p:cNvPr id="1368" name="Google Shape;1368;p33"/>
            <p:cNvSpPr txBox="1"/>
            <p:nvPr/>
          </p:nvSpPr>
          <p:spPr>
            <a:xfrm flipH="1">
              <a:off x="845479" y="3026024"/>
              <a:ext cx="2576861" cy="572401"/>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100">
                  <a:solidFill>
                    <a:srgbClr val="7F7F7F"/>
                  </a:solidFill>
                  <a:latin typeface="Mulish"/>
                  <a:ea typeface="Mulish"/>
                  <a:cs typeface="Mulish"/>
                  <a:sym typeface="Mulish"/>
                </a:rPr>
                <a:t>Adapted as smiling of females oh me journey exposed concern. </a:t>
              </a:r>
              <a:endParaRPr/>
            </a:p>
          </p:txBody>
        </p:sp>
        <p:sp>
          <p:nvSpPr>
            <p:cNvPr id="1369" name="Google Shape;1369;p33"/>
            <p:cNvSpPr txBox="1"/>
            <p:nvPr/>
          </p:nvSpPr>
          <p:spPr>
            <a:xfrm flipH="1">
              <a:off x="1212894" y="2684625"/>
              <a:ext cx="2235867" cy="346249"/>
            </a:xfrm>
            <a:prstGeom prst="rect">
              <a:avLst/>
            </a:prstGeom>
            <a:noFill/>
            <a:ln>
              <a:noFill/>
            </a:ln>
          </p:spPr>
          <p:txBody>
            <a:bodyPr anchorCtr="0" anchor="t" bIns="45700" lIns="91425" spcFirstLastPara="1" rIns="91425" wrap="square" tIns="45700">
              <a:spAutoFit/>
            </a:bodyPr>
            <a:lstStyle/>
            <a:p>
              <a:pPr indent="0" lvl="0" marL="0" marR="0" rtl="0" algn="r">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Web Development</a:t>
              </a:r>
              <a:endParaRPr/>
            </a:p>
          </p:txBody>
        </p:sp>
        <p:sp>
          <p:nvSpPr>
            <p:cNvPr id="1370" name="Google Shape;1370;p33"/>
            <p:cNvSpPr/>
            <p:nvPr/>
          </p:nvSpPr>
          <p:spPr>
            <a:xfrm rot="10800000">
              <a:off x="5269426" y="2346742"/>
              <a:ext cx="794807" cy="794806"/>
            </a:xfrm>
            <a:prstGeom prst="ellipse">
              <a:avLst/>
            </a:prstGeom>
            <a:gradFill>
              <a:gsLst>
                <a:gs pos="0">
                  <a:srgbClr val="FF0000"/>
                </a:gs>
                <a:gs pos="98000">
                  <a:srgbClr val="C00000"/>
                </a:gs>
                <a:gs pos="100000">
                  <a:srgbClr val="C00000"/>
                </a:gs>
              </a:gsLst>
              <a:lin ang="18900000" scaled="0"/>
            </a:gradFill>
            <a:ln cap="flat" cmpd="sng" w="254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4800">
                <a:solidFill>
                  <a:srgbClr val="262626"/>
                </a:solidFill>
                <a:latin typeface="Questrial"/>
                <a:ea typeface="Questrial"/>
                <a:cs typeface="Questrial"/>
                <a:sym typeface="Questrial"/>
              </a:endParaRPr>
            </a:p>
          </p:txBody>
        </p:sp>
        <p:sp>
          <p:nvSpPr>
            <p:cNvPr id="1371" name="Google Shape;1371;p33"/>
            <p:cNvSpPr/>
            <p:nvPr/>
          </p:nvSpPr>
          <p:spPr>
            <a:xfrm rot="167334">
              <a:off x="5767078" y="2567299"/>
              <a:ext cx="79561" cy="75140"/>
            </a:xfrm>
            <a:custGeom>
              <a:rect b="b" l="l" r="r" t="t"/>
              <a:pathLst>
                <a:path extrusionOk="0" h="132022" w="139788">
                  <a:moveTo>
                    <a:pt x="139012" y="4111"/>
                  </a:moveTo>
                  <a:cubicBezTo>
                    <a:pt x="128140" y="-6761"/>
                    <a:pt x="58245" y="5664"/>
                    <a:pt x="0" y="21196"/>
                  </a:cubicBezTo>
                  <a:cubicBezTo>
                    <a:pt x="20968" y="33622"/>
                    <a:pt x="42713" y="50707"/>
                    <a:pt x="63682" y="71676"/>
                  </a:cubicBezTo>
                  <a:cubicBezTo>
                    <a:pt x="85426" y="93421"/>
                    <a:pt x="102512" y="115166"/>
                    <a:pt x="114937" y="136910"/>
                  </a:cubicBezTo>
                  <a:cubicBezTo>
                    <a:pt x="130469" y="77112"/>
                    <a:pt x="150661" y="14984"/>
                    <a:pt x="139012" y="411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Arial"/>
                <a:ea typeface="Arial"/>
                <a:cs typeface="Arial"/>
                <a:sym typeface="Arial"/>
              </a:endParaRPr>
            </a:p>
          </p:txBody>
        </p:sp>
        <p:sp>
          <p:nvSpPr>
            <p:cNvPr id="1372" name="Google Shape;1372;p33"/>
            <p:cNvSpPr/>
            <p:nvPr/>
          </p:nvSpPr>
          <p:spPr>
            <a:xfrm rot="167334">
              <a:off x="5485935" y="2675924"/>
              <a:ext cx="106081" cy="101661"/>
            </a:xfrm>
            <a:custGeom>
              <a:rect b="b" l="l" r="r" t="t"/>
              <a:pathLst>
                <a:path extrusionOk="0" h="178618" w="186385">
                  <a:moveTo>
                    <a:pt x="189439" y="11940"/>
                  </a:moveTo>
                  <a:lnTo>
                    <a:pt x="163034" y="1845"/>
                  </a:lnTo>
                  <a:cubicBezTo>
                    <a:pt x="152162" y="-2038"/>
                    <a:pt x="140513" y="291"/>
                    <a:pt x="131970" y="8057"/>
                  </a:cubicBezTo>
                  <a:lnTo>
                    <a:pt x="8490" y="131537"/>
                  </a:lnTo>
                  <a:cubicBezTo>
                    <a:pt x="-11701" y="151729"/>
                    <a:pt x="6937" y="186676"/>
                    <a:pt x="34895" y="180464"/>
                  </a:cubicBezTo>
                  <a:lnTo>
                    <a:pt x="138183" y="157165"/>
                  </a:lnTo>
                  <a:cubicBezTo>
                    <a:pt x="146726" y="118335"/>
                    <a:pt x="160705" y="66303"/>
                    <a:pt x="189439" y="1194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Arial"/>
                <a:ea typeface="Arial"/>
                <a:cs typeface="Arial"/>
                <a:sym typeface="Arial"/>
              </a:endParaRPr>
            </a:p>
          </p:txBody>
        </p:sp>
        <p:sp>
          <p:nvSpPr>
            <p:cNvPr id="1373" name="Google Shape;1373;p33"/>
            <p:cNvSpPr/>
            <p:nvPr/>
          </p:nvSpPr>
          <p:spPr>
            <a:xfrm rot="167334">
              <a:off x="5609563" y="2804147"/>
              <a:ext cx="101661" cy="110500"/>
            </a:xfrm>
            <a:custGeom>
              <a:rect b="b" l="l" r="r" t="t"/>
              <a:pathLst>
                <a:path extrusionOk="0" h="194151" w="178618">
                  <a:moveTo>
                    <a:pt x="166937" y="0"/>
                  </a:moveTo>
                  <a:cubicBezTo>
                    <a:pt x="114904" y="27181"/>
                    <a:pt x="65201" y="41937"/>
                    <a:pt x="24818" y="49703"/>
                  </a:cubicBezTo>
                  <a:lnTo>
                    <a:pt x="743" y="159980"/>
                  </a:lnTo>
                  <a:cubicBezTo>
                    <a:pt x="-5469" y="187938"/>
                    <a:pt x="28701" y="207353"/>
                    <a:pt x="49669" y="186385"/>
                  </a:cubicBezTo>
                  <a:lnTo>
                    <a:pt x="173149" y="62905"/>
                  </a:lnTo>
                  <a:cubicBezTo>
                    <a:pt x="180916" y="55139"/>
                    <a:pt x="184022" y="42713"/>
                    <a:pt x="179362" y="31841"/>
                  </a:cubicBezTo>
                  <a:lnTo>
                    <a:pt x="166937"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Arial"/>
                <a:ea typeface="Arial"/>
                <a:cs typeface="Arial"/>
                <a:sym typeface="Arial"/>
              </a:endParaRPr>
            </a:p>
          </p:txBody>
        </p:sp>
        <p:sp>
          <p:nvSpPr>
            <p:cNvPr id="1374" name="Google Shape;1374;p33"/>
            <p:cNvSpPr/>
            <p:nvPr/>
          </p:nvSpPr>
          <p:spPr>
            <a:xfrm rot="167334">
              <a:off x="5581577" y="2582168"/>
              <a:ext cx="234262" cy="234260"/>
            </a:xfrm>
            <a:custGeom>
              <a:rect b="b" l="l" r="r" t="t"/>
              <a:pathLst>
                <a:path extrusionOk="0" h="411600" w="411600">
                  <a:moveTo>
                    <a:pt x="275694" y="0"/>
                  </a:moveTo>
                  <a:cubicBezTo>
                    <a:pt x="229875" y="18639"/>
                    <a:pt x="177842" y="50479"/>
                    <a:pt x="127363" y="100959"/>
                  </a:cubicBezTo>
                  <a:cubicBezTo>
                    <a:pt x="34947" y="193374"/>
                    <a:pt x="7766" y="305205"/>
                    <a:pt x="0" y="368887"/>
                  </a:cubicBezTo>
                  <a:lnTo>
                    <a:pt x="48149" y="417036"/>
                  </a:lnTo>
                  <a:cubicBezTo>
                    <a:pt x="111831" y="409270"/>
                    <a:pt x="224439" y="382866"/>
                    <a:pt x="316855" y="290450"/>
                  </a:cubicBezTo>
                  <a:cubicBezTo>
                    <a:pt x="367334" y="239971"/>
                    <a:pt x="399175" y="188715"/>
                    <a:pt x="417813" y="142895"/>
                  </a:cubicBezTo>
                  <a:cubicBezTo>
                    <a:pt x="407717" y="117267"/>
                    <a:pt x="387526" y="86980"/>
                    <a:pt x="358791" y="57469"/>
                  </a:cubicBezTo>
                  <a:cubicBezTo>
                    <a:pt x="330833" y="30288"/>
                    <a:pt x="301322" y="10096"/>
                    <a:pt x="275694" y="0"/>
                  </a:cubicBezTo>
                  <a:close/>
                  <a:moveTo>
                    <a:pt x="315301" y="167747"/>
                  </a:moveTo>
                  <a:cubicBezTo>
                    <a:pt x="297439" y="185608"/>
                    <a:pt x="267928" y="185608"/>
                    <a:pt x="249290" y="167747"/>
                  </a:cubicBezTo>
                  <a:cubicBezTo>
                    <a:pt x="231428" y="149885"/>
                    <a:pt x="231428" y="120374"/>
                    <a:pt x="249290" y="101735"/>
                  </a:cubicBezTo>
                  <a:cubicBezTo>
                    <a:pt x="267152" y="83873"/>
                    <a:pt x="296663" y="83873"/>
                    <a:pt x="315301" y="101735"/>
                  </a:cubicBezTo>
                  <a:cubicBezTo>
                    <a:pt x="333163" y="120374"/>
                    <a:pt x="333163" y="149885"/>
                    <a:pt x="315301" y="1677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Arial"/>
                <a:ea typeface="Arial"/>
                <a:cs typeface="Arial"/>
                <a:sym typeface="Arial"/>
              </a:endParaRPr>
            </a:p>
          </p:txBody>
        </p:sp>
        <p:sp>
          <p:nvSpPr>
            <p:cNvPr id="1375" name="Google Shape;1375;p33"/>
            <p:cNvSpPr/>
            <p:nvPr/>
          </p:nvSpPr>
          <p:spPr>
            <a:xfrm rot="167334">
              <a:off x="5522856" y="2801736"/>
              <a:ext cx="61881" cy="61881"/>
            </a:xfrm>
            <a:custGeom>
              <a:rect b="b" l="l" r="r" t="t"/>
              <a:pathLst>
                <a:path extrusionOk="0" h="108724" w="108724">
                  <a:moveTo>
                    <a:pt x="90693" y="19917"/>
                  </a:moveTo>
                  <a:cubicBezTo>
                    <a:pt x="78268" y="7491"/>
                    <a:pt x="79821" y="-13477"/>
                    <a:pt x="54193" y="12151"/>
                  </a:cubicBezTo>
                  <a:cubicBezTo>
                    <a:pt x="28565" y="37779"/>
                    <a:pt x="-9488" y="96024"/>
                    <a:pt x="2161" y="108450"/>
                  </a:cubicBezTo>
                  <a:cubicBezTo>
                    <a:pt x="14586" y="120875"/>
                    <a:pt x="72832" y="82045"/>
                    <a:pt x="98460" y="56417"/>
                  </a:cubicBezTo>
                  <a:cubicBezTo>
                    <a:pt x="124087" y="30013"/>
                    <a:pt x="103119" y="31566"/>
                    <a:pt x="90693" y="1991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Arial"/>
                <a:ea typeface="Arial"/>
                <a:cs typeface="Arial"/>
                <a:sym typeface="Arial"/>
              </a:endParaRPr>
            </a:p>
          </p:txBody>
        </p:sp>
      </p:grpSp>
      <p:sp>
        <p:nvSpPr>
          <p:cNvPr id="1376" name="Google Shape;1376;p33"/>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Infographics</a:t>
            </a:r>
            <a:endParaRPr/>
          </a:p>
        </p:txBody>
      </p:sp>
      <p:sp>
        <p:nvSpPr>
          <p:cNvPr id="1377" name="Google Shape;1377;p33"/>
          <p:cNvSpPr txBox="1"/>
          <p:nvPr/>
        </p:nvSpPr>
        <p:spPr>
          <a:xfrm>
            <a:off x="5241442" y="714578"/>
            <a:ext cx="170912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INFOGRAPHICS</a:t>
            </a:r>
            <a:endParaRPr/>
          </a:p>
        </p:txBody>
      </p:sp>
      <p:grpSp>
        <p:nvGrpSpPr>
          <p:cNvPr id="1378" name="Google Shape;1378;p33"/>
          <p:cNvGrpSpPr/>
          <p:nvPr/>
        </p:nvGrpSpPr>
        <p:grpSpPr>
          <a:xfrm>
            <a:off x="5735046" y="1621950"/>
            <a:ext cx="721906" cy="199979"/>
            <a:chOff x="7222908" y="2668220"/>
            <a:chExt cx="721906" cy="199979"/>
          </a:xfrm>
        </p:grpSpPr>
        <p:sp>
          <p:nvSpPr>
            <p:cNvPr id="1379" name="Google Shape;1379;p33"/>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0" name="Google Shape;1380;p33"/>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1" name="Google Shape;1381;p33"/>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6" name="Shape 1386"/>
        <p:cNvGrpSpPr/>
        <p:nvPr/>
      </p:nvGrpSpPr>
      <p:grpSpPr>
        <a:xfrm>
          <a:off x="0" y="0"/>
          <a:ext cx="0" cy="0"/>
          <a:chOff x="0" y="0"/>
          <a:chExt cx="0" cy="0"/>
        </a:xfrm>
      </p:grpSpPr>
      <p:sp>
        <p:nvSpPr>
          <p:cNvPr id="1387" name="Google Shape;1387;p34"/>
          <p:cNvSpPr/>
          <p:nvPr/>
        </p:nvSpPr>
        <p:spPr>
          <a:xfrm>
            <a:off x="454743" y="6044665"/>
            <a:ext cx="37061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32</a:t>
            </a:r>
            <a:endParaRPr sz="1600">
              <a:solidFill>
                <a:srgbClr val="262626"/>
              </a:solidFill>
              <a:latin typeface="Calibri"/>
              <a:ea typeface="Calibri"/>
              <a:cs typeface="Calibri"/>
              <a:sym typeface="Calibri"/>
            </a:endParaRPr>
          </a:p>
        </p:txBody>
      </p:sp>
      <p:grpSp>
        <p:nvGrpSpPr>
          <p:cNvPr id="1388" name="Google Shape;1388;p34"/>
          <p:cNvGrpSpPr/>
          <p:nvPr/>
        </p:nvGrpSpPr>
        <p:grpSpPr>
          <a:xfrm>
            <a:off x="2076866" y="1422282"/>
            <a:ext cx="8038268" cy="3630217"/>
            <a:chOff x="2076866" y="1781512"/>
            <a:chExt cx="8038268" cy="3630217"/>
          </a:xfrm>
        </p:grpSpPr>
        <p:sp>
          <p:nvSpPr>
            <p:cNvPr id="1389" name="Google Shape;1389;p34"/>
            <p:cNvSpPr txBox="1"/>
            <p:nvPr/>
          </p:nvSpPr>
          <p:spPr>
            <a:xfrm>
              <a:off x="4233306" y="2574754"/>
              <a:ext cx="1646071"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Infographic 2</a:t>
              </a:r>
              <a:endParaRPr/>
            </a:p>
          </p:txBody>
        </p:sp>
        <p:sp>
          <p:nvSpPr>
            <p:cNvPr id="1390" name="Google Shape;1390;p34"/>
            <p:cNvSpPr txBox="1"/>
            <p:nvPr/>
          </p:nvSpPr>
          <p:spPr>
            <a:xfrm>
              <a:off x="4133767" y="2809378"/>
              <a:ext cx="1845149" cy="82432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dolor amet consectetuer Maecenas vorestito congue nes</a:t>
              </a:r>
              <a:endParaRPr sz="1100">
                <a:solidFill>
                  <a:srgbClr val="7F7F7F"/>
                </a:solidFill>
                <a:latin typeface="Mulish"/>
                <a:ea typeface="Mulish"/>
                <a:cs typeface="Mulish"/>
                <a:sym typeface="Mulish"/>
              </a:endParaRPr>
            </a:p>
          </p:txBody>
        </p:sp>
        <p:sp>
          <p:nvSpPr>
            <p:cNvPr id="1391" name="Google Shape;1391;p34"/>
            <p:cNvSpPr txBox="1"/>
            <p:nvPr/>
          </p:nvSpPr>
          <p:spPr>
            <a:xfrm>
              <a:off x="6307528" y="2574754"/>
              <a:ext cx="1646071"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Infographic 3</a:t>
              </a:r>
              <a:endParaRPr/>
            </a:p>
          </p:txBody>
        </p:sp>
        <p:sp>
          <p:nvSpPr>
            <p:cNvPr id="1392" name="Google Shape;1392;p34"/>
            <p:cNvSpPr txBox="1"/>
            <p:nvPr/>
          </p:nvSpPr>
          <p:spPr>
            <a:xfrm>
              <a:off x="6207989" y="2809378"/>
              <a:ext cx="1845149" cy="82432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dolor amet consectetuer Maecenas vorestito congue nes</a:t>
              </a:r>
              <a:endParaRPr sz="1100">
                <a:solidFill>
                  <a:srgbClr val="7F7F7F"/>
                </a:solidFill>
                <a:latin typeface="Mulish"/>
                <a:ea typeface="Mulish"/>
                <a:cs typeface="Mulish"/>
                <a:sym typeface="Mulish"/>
              </a:endParaRPr>
            </a:p>
          </p:txBody>
        </p:sp>
        <p:sp>
          <p:nvSpPr>
            <p:cNvPr id="1393" name="Google Shape;1393;p34"/>
            <p:cNvSpPr txBox="1"/>
            <p:nvPr/>
          </p:nvSpPr>
          <p:spPr>
            <a:xfrm>
              <a:off x="2230796" y="2574754"/>
              <a:ext cx="1646071"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Infographic 1</a:t>
              </a:r>
              <a:endParaRPr/>
            </a:p>
          </p:txBody>
        </p:sp>
        <p:sp>
          <p:nvSpPr>
            <p:cNvPr id="1394" name="Google Shape;1394;p34"/>
            <p:cNvSpPr txBox="1"/>
            <p:nvPr/>
          </p:nvSpPr>
          <p:spPr>
            <a:xfrm>
              <a:off x="2131257" y="2809378"/>
              <a:ext cx="1845149" cy="82432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dolor amet consectetuer Maecenas vorestito congue nes</a:t>
              </a:r>
              <a:endParaRPr sz="1100">
                <a:solidFill>
                  <a:srgbClr val="7F7F7F"/>
                </a:solidFill>
                <a:latin typeface="Mulish"/>
                <a:ea typeface="Mulish"/>
                <a:cs typeface="Mulish"/>
                <a:sym typeface="Mulish"/>
              </a:endParaRPr>
            </a:p>
          </p:txBody>
        </p:sp>
        <p:sp>
          <p:nvSpPr>
            <p:cNvPr id="1395" name="Google Shape;1395;p34"/>
            <p:cNvSpPr txBox="1"/>
            <p:nvPr/>
          </p:nvSpPr>
          <p:spPr>
            <a:xfrm>
              <a:off x="8254033" y="2574754"/>
              <a:ext cx="1745610"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Infographic 4</a:t>
              </a:r>
              <a:endParaRPr/>
            </a:p>
          </p:txBody>
        </p:sp>
        <p:sp>
          <p:nvSpPr>
            <p:cNvPr id="1396" name="Google Shape;1396;p34"/>
            <p:cNvSpPr txBox="1"/>
            <p:nvPr/>
          </p:nvSpPr>
          <p:spPr>
            <a:xfrm>
              <a:off x="8254032" y="2809378"/>
              <a:ext cx="1845149" cy="824328"/>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Lorem ipsum dolor amet consectetuer Maecenas vorestito congue nes</a:t>
              </a:r>
              <a:endParaRPr sz="1100">
                <a:solidFill>
                  <a:srgbClr val="7F7F7F"/>
                </a:solidFill>
                <a:latin typeface="Mulish"/>
                <a:ea typeface="Mulish"/>
                <a:cs typeface="Mulish"/>
                <a:sym typeface="Mulish"/>
              </a:endParaRPr>
            </a:p>
          </p:txBody>
        </p:sp>
        <p:grpSp>
          <p:nvGrpSpPr>
            <p:cNvPr id="1397" name="Google Shape;1397;p34"/>
            <p:cNvGrpSpPr/>
            <p:nvPr/>
          </p:nvGrpSpPr>
          <p:grpSpPr>
            <a:xfrm>
              <a:off x="2768736" y="1781512"/>
              <a:ext cx="6692965" cy="560850"/>
              <a:chOff x="2768736" y="2270129"/>
              <a:chExt cx="6692965" cy="560850"/>
            </a:xfrm>
          </p:grpSpPr>
          <p:sp>
            <p:nvSpPr>
              <p:cNvPr id="1398" name="Google Shape;1398;p34"/>
              <p:cNvSpPr/>
              <p:nvPr/>
            </p:nvSpPr>
            <p:spPr>
              <a:xfrm>
                <a:off x="2768736" y="2270129"/>
                <a:ext cx="570190" cy="560850"/>
              </a:xfrm>
              <a:prstGeom prst="ellipse">
                <a:avLst/>
              </a:prstGeom>
              <a:gradFill>
                <a:gsLst>
                  <a:gs pos="0">
                    <a:srgbClr val="FF0000"/>
                  </a:gs>
                  <a:gs pos="100000">
                    <a:srgbClr val="C00000"/>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01</a:t>
                </a:r>
                <a:endParaRPr/>
              </a:p>
            </p:txBody>
          </p:sp>
          <p:sp>
            <p:nvSpPr>
              <p:cNvPr id="1399" name="Google Shape;1399;p34"/>
              <p:cNvSpPr/>
              <p:nvPr/>
            </p:nvSpPr>
            <p:spPr>
              <a:xfrm>
                <a:off x="4771246" y="2270129"/>
                <a:ext cx="570190" cy="560850"/>
              </a:xfrm>
              <a:prstGeom prst="ellipse">
                <a:avLst/>
              </a:prstGeom>
              <a:gradFill>
                <a:gsLst>
                  <a:gs pos="0">
                    <a:srgbClr val="262626"/>
                  </a:gs>
                  <a:gs pos="100000">
                    <a:srgbClr val="595959"/>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02</a:t>
                </a:r>
                <a:endParaRPr/>
              </a:p>
            </p:txBody>
          </p:sp>
          <p:sp>
            <p:nvSpPr>
              <p:cNvPr id="1400" name="Google Shape;1400;p34"/>
              <p:cNvSpPr/>
              <p:nvPr/>
            </p:nvSpPr>
            <p:spPr>
              <a:xfrm>
                <a:off x="6845468" y="2270129"/>
                <a:ext cx="570190" cy="560850"/>
              </a:xfrm>
              <a:prstGeom prst="ellipse">
                <a:avLst/>
              </a:prstGeom>
              <a:gradFill>
                <a:gsLst>
                  <a:gs pos="0">
                    <a:srgbClr val="FF0000"/>
                  </a:gs>
                  <a:gs pos="100000">
                    <a:srgbClr val="C00000"/>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03</a:t>
                </a:r>
                <a:endParaRPr/>
              </a:p>
            </p:txBody>
          </p:sp>
          <p:sp>
            <p:nvSpPr>
              <p:cNvPr id="1401" name="Google Shape;1401;p34"/>
              <p:cNvSpPr/>
              <p:nvPr/>
            </p:nvSpPr>
            <p:spPr>
              <a:xfrm>
                <a:off x="8891511" y="2270129"/>
                <a:ext cx="570190" cy="560850"/>
              </a:xfrm>
              <a:prstGeom prst="ellipse">
                <a:avLst/>
              </a:prstGeom>
              <a:gradFill>
                <a:gsLst>
                  <a:gs pos="0">
                    <a:srgbClr val="262626"/>
                  </a:gs>
                  <a:gs pos="100000">
                    <a:srgbClr val="595959"/>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200">
                    <a:solidFill>
                      <a:schemeClr val="lt1"/>
                    </a:solidFill>
                    <a:latin typeface="Poppins Medium"/>
                    <a:ea typeface="Poppins Medium"/>
                    <a:cs typeface="Poppins Medium"/>
                    <a:sym typeface="Poppins Medium"/>
                  </a:rPr>
                  <a:t>04</a:t>
                </a:r>
                <a:endParaRPr/>
              </a:p>
            </p:txBody>
          </p:sp>
        </p:grpSp>
        <p:grpSp>
          <p:nvGrpSpPr>
            <p:cNvPr id="1402" name="Google Shape;1402;p34"/>
            <p:cNvGrpSpPr/>
            <p:nvPr/>
          </p:nvGrpSpPr>
          <p:grpSpPr>
            <a:xfrm>
              <a:off x="2076866" y="3856755"/>
              <a:ext cx="8038268" cy="1554974"/>
              <a:chOff x="2076866" y="4345372"/>
              <a:chExt cx="8038268" cy="1554974"/>
            </a:xfrm>
          </p:grpSpPr>
          <p:sp>
            <p:nvSpPr>
              <p:cNvPr id="1403" name="Google Shape;1403;p34"/>
              <p:cNvSpPr/>
              <p:nvPr/>
            </p:nvSpPr>
            <p:spPr>
              <a:xfrm>
                <a:off x="2076866" y="5464096"/>
                <a:ext cx="932756" cy="436239"/>
              </a:xfrm>
              <a:custGeom>
                <a:rect b="b" l="l" r="r" t="t"/>
                <a:pathLst>
                  <a:path extrusionOk="0" h="359978" w="769696">
                    <a:moveTo>
                      <a:pt x="179984" y="10"/>
                    </a:moveTo>
                    <a:cubicBezTo>
                      <a:pt x="80581" y="10"/>
                      <a:pt x="0" y="80591"/>
                      <a:pt x="0" y="179994"/>
                    </a:cubicBezTo>
                    <a:lnTo>
                      <a:pt x="0" y="179994"/>
                    </a:lnTo>
                    <a:cubicBezTo>
                      <a:pt x="0" y="279397"/>
                      <a:pt x="80581" y="359979"/>
                      <a:pt x="179984" y="359979"/>
                    </a:cubicBezTo>
                    <a:lnTo>
                      <a:pt x="769696" y="359979"/>
                    </a:lnTo>
                    <a:lnTo>
                      <a:pt x="769696" y="0"/>
                    </a:lnTo>
                    <a:lnTo>
                      <a:pt x="179984" y="0"/>
                    </a:ln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04" name="Google Shape;1404;p34"/>
              <p:cNvSpPr/>
              <p:nvPr/>
            </p:nvSpPr>
            <p:spPr>
              <a:xfrm>
                <a:off x="5067207" y="5464095"/>
                <a:ext cx="2057585" cy="436239"/>
              </a:xfrm>
              <a:custGeom>
                <a:rect b="b" l="l" r="r" t="t"/>
                <a:pathLst>
                  <a:path extrusionOk="0" h="359978" w="1697888">
                    <a:moveTo>
                      <a:pt x="0" y="0"/>
                    </a:moveTo>
                    <a:lnTo>
                      <a:pt x="1697888" y="0"/>
                    </a:lnTo>
                    <a:lnTo>
                      <a:pt x="1697888" y="359978"/>
                    </a:lnTo>
                    <a:lnTo>
                      <a:pt x="0" y="359978"/>
                    </a:ln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05" name="Google Shape;1405;p34"/>
              <p:cNvSpPr/>
              <p:nvPr/>
            </p:nvSpPr>
            <p:spPr>
              <a:xfrm>
                <a:off x="3009622" y="5464107"/>
                <a:ext cx="2057585" cy="436239"/>
              </a:xfrm>
              <a:custGeom>
                <a:rect b="b" l="l" r="r" t="t"/>
                <a:pathLst>
                  <a:path extrusionOk="0" h="359978" w="1697888">
                    <a:moveTo>
                      <a:pt x="0" y="0"/>
                    </a:moveTo>
                    <a:lnTo>
                      <a:pt x="1697889" y="0"/>
                    </a:lnTo>
                    <a:lnTo>
                      <a:pt x="1697889" y="359978"/>
                    </a:lnTo>
                    <a:lnTo>
                      <a:pt x="0" y="359978"/>
                    </a:lnTo>
                    <a:close/>
                  </a:path>
                </a:pathLst>
              </a:custGeom>
              <a:gradFill>
                <a:gsLst>
                  <a:gs pos="0">
                    <a:srgbClr val="595959"/>
                  </a:gs>
                  <a:gs pos="100000">
                    <a:srgbClr val="262626"/>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06" name="Google Shape;1406;p34"/>
              <p:cNvSpPr/>
              <p:nvPr/>
            </p:nvSpPr>
            <p:spPr>
              <a:xfrm>
                <a:off x="7124793" y="5464107"/>
                <a:ext cx="2057585" cy="436239"/>
              </a:xfrm>
              <a:custGeom>
                <a:rect b="b" l="l" r="r" t="t"/>
                <a:pathLst>
                  <a:path extrusionOk="0" h="359978" w="1697888">
                    <a:moveTo>
                      <a:pt x="0" y="0"/>
                    </a:moveTo>
                    <a:lnTo>
                      <a:pt x="1697888" y="0"/>
                    </a:lnTo>
                    <a:lnTo>
                      <a:pt x="1697888" y="359978"/>
                    </a:lnTo>
                    <a:lnTo>
                      <a:pt x="0" y="359978"/>
                    </a:lnTo>
                    <a:close/>
                  </a:path>
                </a:pathLst>
              </a:custGeom>
              <a:gradFill>
                <a:gsLst>
                  <a:gs pos="0">
                    <a:srgbClr val="595959"/>
                  </a:gs>
                  <a:gs pos="100000">
                    <a:srgbClr val="262626"/>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07" name="Google Shape;1407;p34"/>
              <p:cNvSpPr/>
              <p:nvPr/>
            </p:nvSpPr>
            <p:spPr>
              <a:xfrm>
                <a:off x="9182378" y="5464107"/>
                <a:ext cx="932756" cy="436239"/>
              </a:xfrm>
              <a:custGeom>
                <a:rect b="b" l="l" r="r" t="t"/>
                <a:pathLst>
                  <a:path extrusionOk="0" h="359978" w="769696">
                    <a:moveTo>
                      <a:pt x="589712" y="0"/>
                    </a:moveTo>
                    <a:lnTo>
                      <a:pt x="0" y="0"/>
                    </a:lnTo>
                    <a:lnTo>
                      <a:pt x="0" y="359978"/>
                    </a:lnTo>
                    <a:lnTo>
                      <a:pt x="589712" y="359978"/>
                    </a:lnTo>
                    <a:cubicBezTo>
                      <a:pt x="689115" y="359978"/>
                      <a:pt x="769697" y="279397"/>
                      <a:pt x="769697" y="179994"/>
                    </a:cubicBezTo>
                    <a:lnTo>
                      <a:pt x="769697" y="179994"/>
                    </a:lnTo>
                    <a:cubicBezTo>
                      <a:pt x="769706" y="80582"/>
                      <a:pt x="689124" y="0"/>
                      <a:pt x="589712" y="0"/>
                    </a:cubicBez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08" name="Google Shape;1408;p34"/>
              <p:cNvSpPr/>
              <p:nvPr/>
            </p:nvSpPr>
            <p:spPr>
              <a:xfrm>
                <a:off x="2791508" y="5464107"/>
                <a:ext cx="436227" cy="436227"/>
              </a:xfrm>
              <a:custGeom>
                <a:rect b="b" l="l" r="r" t="t"/>
                <a:pathLst>
                  <a:path extrusionOk="0" h="359968" w="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09" name="Google Shape;1409;p34"/>
              <p:cNvSpPr/>
              <p:nvPr/>
            </p:nvSpPr>
            <p:spPr>
              <a:xfrm>
                <a:off x="4849093" y="5464107"/>
                <a:ext cx="436227" cy="436227"/>
              </a:xfrm>
              <a:custGeom>
                <a:rect b="b" l="l" r="r" t="t"/>
                <a:pathLst>
                  <a:path extrusionOk="0" h="359968" w="359968">
                    <a:moveTo>
                      <a:pt x="359969" y="179984"/>
                    </a:moveTo>
                    <a:cubicBezTo>
                      <a:pt x="359969" y="279387"/>
                      <a:pt x="279387" y="359969"/>
                      <a:pt x="179985" y="359969"/>
                    </a:cubicBezTo>
                    <a:cubicBezTo>
                      <a:pt x="80582" y="359969"/>
                      <a:pt x="0" y="279387"/>
                      <a:pt x="0" y="179984"/>
                    </a:cubicBezTo>
                    <a:cubicBezTo>
                      <a:pt x="0" y="80582"/>
                      <a:pt x="80582" y="0"/>
                      <a:pt x="179985" y="0"/>
                    </a:cubicBezTo>
                    <a:cubicBezTo>
                      <a:pt x="279387" y="0"/>
                      <a:pt x="359969" y="80582"/>
                      <a:pt x="359969" y="1799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0" name="Google Shape;1410;p34"/>
              <p:cNvSpPr/>
              <p:nvPr/>
            </p:nvSpPr>
            <p:spPr>
              <a:xfrm>
                <a:off x="6906678" y="5464107"/>
                <a:ext cx="436227" cy="436227"/>
              </a:xfrm>
              <a:custGeom>
                <a:rect b="b" l="l" r="r" t="t"/>
                <a:pathLst>
                  <a:path extrusionOk="0" h="359968" w="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1" name="Google Shape;1411;p34"/>
              <p:cNvSpPr/>
              <p:nvPr/>
            </p:nvSpPr>
            <p:spPr>
              <a:xfrm>
                <a:off x="8964265" y="5464107"/>
                <a:ext cx="436227" cy="436227"/>
              </a:xfrm>
              <a:custGeom>
                <a:rect b="b" l="l" r="r" t="t"/>
                <a:pathLst>
                  <a:path extrusionOk="0" h="359968" w="359968">
                    <a:moveTo>
                      <a:pt x="359969" y="179984"/>
                    </a:moveTo>
                    <a:cubicBezTo>
                      <a:pt x="359969" y="279387"/>
                      <a:pt x="279387" y="359969"/>
                      <a:pt x="179984" y="359969"/>
                    </a:cubicBezTo>
                    <a:cubicBezTo>
                      <a:pt x="80582" y="359969"/>
                      <a:pt x="0" y="279387"/>
                      <a:pt x="0" y="179984"/>
                    </a:cubicBezTo>
                    <a:cubicBezTo>
                      <a:pt x="0" y="80582"/>
                      <a:pt x="80582" y="0"/>
                      <a:pt x="179984" y="0"/>
                    </a:cubicBezTo>
                    <a:cubicBezTo>
                      <a:pt x="279387" y="0"/>
                      <a:pt x="359969" y="80582"/>
                      <a:pt x="359969" y="1799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2" name="Google Shape;1412;p34"/>
              <p:cNvSpPr/>
              <p:nvPr/>
            </p:nvSpPr>
            <p:spPr>
              <a:xfrm>
                <a:off x="3003851" y="4394568"/>
                <a:ext cx="11543" cy="1287652"/>
              </a:xfrm>
              <a:custGeom>
                <a:rect b="b" l="l" r="r" t="t"/>
                <a:pathLst>
                  <a:path extrusionOk="0" h="1062551" w="9525">
                    <a:moveTo>
                      <a:pt x="0" y="0"/>
                    </a:moveTo>
                    <a:lnTo>
                      <a:pt x="9525" y="0"/>
                    </a:lnTo>
                    <a:lnTo>
                      <a:pt x="9525" y="1062552"/>
                    </a:lnTo>
                    <a:lnTo>
                      <a:pt x="0" y="1062552"/>
                    </a:ln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3" name="Google Shape;1413;p34"/>
              <p:cNvSpPr/>
              <p:nvPr/>
            </p:nvSpPr>
            <p:spPr>
              <a:xfrm>
                <a:off x="2960426" y="4345372"/>
                <a:ext cx="98391" cy="98391"/>
              </a:xfrm>
              <a:custGeom>
                <a:rect b="b" l="l" r="r" t="t"/>
                <a:pathLst>
                  <a:path extrusionOk="0" h="81191" w="81191">
                    <a:moveTo>
                      <a:pt x="81191" y="40596"/>
                    </a:moveTo>
                    <a:cubicBezTo>
                      <a:pt x="81191" y="63016"/>
                      <a:pt x="63016" y="81191"/>
                      <a:pt x="40596" y="81191"/>
                    </a:cubicBezTo>
                    <a:cubicBezTo>
                      <a:pt x="18175" y="81191"/>
                      <a:pt x="0" y="63016"/>
                      <a:pt x="0" y="40596"/>
                    </a:cubicBezTo>
                    <a:cubicBezTo>
                      <a:pt x="0" y="18175"/>
                      <a:pt x="18175" y="0"/>
                      <a:pt x="40596" y="0"/>
                    </a:cubicBezTo>
                    <a:cubicBezTo>
                      <a:pt x="63016" y="0"/>
                      <a:pt x="81191" y="18175"/>
                      <a:pt x="81191" y="40596"/>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4" name="Google Shape;1414;p34"/>
              <p:cNvSpPr/>
              <p:nvPr/>
            </p:nvSpPr>
            <p:spPr>
              <a:xfrm>
                <a:off x="5061436" y="4394568"/>
                <a:ext cx="11543" cy="1287652"/>
              </a:xfrm>
              <a:custGeom>
                <a:rect b="b" l="l" r="r" t="t"/>
                <a:pathLst>
                  <a:path extrusionOk="0" h="1062551" w="9525">
                    <a:moveTo>
                      <a:pt x="0" y="0"/>
                    </a:moveTo>
                    <a:lnTo>
                      <a:pt x="9525" y="0"/>
                    </a:lnTo>
                    <a:lnTo>
                      <a:pt x="9525" y="1062552"/>
                    </a:lnTo>
                    <a:lnTo>
                      <a:pt x="0" y="1062552"/>
                    </a:lnTo>
                    <a:close/>
                  </a:path>
                </a:pathLst>
              </a:custGeom>
              <a:gradFill>
                <a:gsLst>
                  <a:gs pos="0">
                    <a:srgbClr val="595959"/>
                  </a:gs>
                  <a:gs pos="100000">
                    <a:srgbClr val="262626"/>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5" name="Google Shape;1415;p34"/>
              <p:cNvSpPr/>
              <p:nvPr/>
            </p:nvSpPr>
            <p:spPr>
              <a:xfrm>
                <a:off x="5018012" y="4345372"/>
                <a:ext cx="98391" cy="98391"/>
              </a:xfrm>
              <a:custGeom>
                <a:rect b="b" l="l" r="r" t="t"/>
                <a:pathLst>
                  <a:path extrusionOk="0" h="81191" w="81191">
                    <a:moveTo>
                      <a:pt x="81191" y="40596"/>
                    </a:moveTo>
                    <a:cubicBezTo>
                      <a:pt x="81191" y="63016"/>
                      <a:pt x="63016" y="81191"/>
                      <a:pt x="40596" y="81191"/>
                    </a:cubicBezTo>
                    <a:cubicBezTo>
                      <a:pt x="18175" y="81191"/>
                      <a:pt x="0" y="63016"/>
                      <a:pt x="0" y="40596"/>
                    </a:cubicBezTo>
                    <a:cubicBezTo>
                      <a:pt x="0" y="18175"/>
                      <a:pt x="18176" y="0"/>
                      <a:pt x="40596" y="0"/>
                    </a:cubicBezTo>
                    <a:cubicBezTo>
                      <a:pt x="63016" y="0"/>
                      <a:pt x="81191" y="18175"/>
                      <a:pt x="81191" y="40596"/>
                    </a:cubicBezTo>
                    <a:close/>
                  </a:path>
                </a:pathLst>
              </a:custGeom>
              <a:solidFill>
                <a:srgbClr val="75707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6" name="Google Shape;1416;p34"/>
              <p:cNvSpPr/>
              <p:nvPr/>
            </p:nvSpPr>
            <p:spPr>
              <a:xfrm>
                <a:off x="7119021" y="4394568"/>
                <a:ext cx="11543" cy="1287652"/>
              </a:xfrm>
              <a:custGeom>
                <a:rect b="b" l="l" r="r" t="t"/>
                <a:pathLst>
                  <a:path extrusionOk="0" h="1062551" w="9525">
                    <a:moveTo>
                      <a:pt x="0" y="0"/>
                    </a:moveTo>
                    <a:lnTo>
                      <a:pt x="9525" y="0"/>
                    </a:lnTo>
                    <a:lnTo>
                      <a:pt x="9525" y="1062552"/>
                    </a:lnTo>
                    <a:lnTo>
                      <a:pt x="0" y="1062552"/>
                    </a:ln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7" name="Google Shape;1417;p34"/>
              <p:cNvSpPr/>
              <p:nvPr/>
            </p:nvSpPr>
            <p:spPr>
              <a:xfrm>
                <a:off x="7075597" y="4345372"/>
                <a:ext cx="98391" cy="98391"/>
              </a:xfrm>
              <a:custGeom>
                <a:rect b="b" l="l" r="r" t="t"/>
                <a:pathLst>
                  <a:path extrusionOk="0" h="81191" w="81191">
                    <a:moveTo>
                      <a:pt x="81191" y="40596"/>
                    </a:moveTo>
                    <a:cubicBezTo>
                      <a:pt x="81191" y="63016"/>
                      <a:pt x="63016" y="81191"/>
                      <a:pt x="40596" y="81191"/>
                    </a:cubicBezTo>
                    <a:cubicBezTo>
                      <a:pt x="18175" y="81191"/>
                      <a:pt x="0" y="63016"/>
                      <a:pt x="0" y="40596"/>
                    </a:cubicBezTo>
                    <a:cubicBezTo>
                      <a:pt x="0" y="18175"/>
                      <a:pt x="18176" y="0"/>
                      <a:pt x="40596" y="0"/>
                    </a:cubicBezTo>
                    <a:cubicBezTo>
                      <a:pt x="63016" y="0"/>
                      <a:pt x="81191" y="18175"/>
                      <a:pt x="81191" y="40596"/>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8" name="Google Shape;1418;p34"/>
              <p:cNvSpPr/>
              <p:nvPr/>
            </p:nvSpPr>
            <p:spPr>
              <a:xfrm>
                <a:off x="9176607" y="4394568"/>
                <a:ext cx="11543" cy="1287652"/>
              </a:xfrm>
              <a:custGeom>
                <a:rect b="b" l="l" r="r" t="t"/>
                <a:pathLst>
                  <a:path extrusionOk="0" h="1062551" w="9525">
                    <a:moveTo>
                      <a:pt x="0" y="0"/>
                    </a:moveTo>
                    <a:lnTo>
                      <a:pt x="9525" y="0"/>
                    </a:lnTo>
                    <a:lnTo>
                      <a:pt x="9525" y="1062552"/>
                    </a:lnTo>
                    <a:lnTo>
                      <a:pt x="0" y="1062552"/>
                    </a:lnTo>
                    <a:close/>
                  </a:path>
                </a:pathLst>
              </a:custGeom>
              <a:gradFill>
                <a:gsLst>
                  <a:gs pos="0">
                    <a:srgbClr val="595959"/>
                  </a:gs>
                  <a:gs pos="100000">
                    <a:srgbClr val="262626"/>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19" name="Google Shape;1419;p34"/>
              <p:cNvSpPr/>
              <p:nvPr/>
            </p:nvSpPr>
            <p:spPr>
              <a:xfrm>
                <a:off x="2937606" y="5610194"/>
                <a:ext cx="144054" cy="144055"/>
              </a:xfrm>
              <a:custGeom>
                <a:rect b="b" l="l" r="r" t="t"/>
                <a:pathLst>
                  <a:path extrusionOk="0" h="118872" w="118871">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20" name="Google Shape;1420;p34"/>
              <p:cNvSpPr/>
              <p:nvPr/>
            </p:nvSpPr>
            <p:spPr>
              <a:xfrm>
                <a:off x="7052766" y="5610194"/>
                <a:ext cx="144054" cy="144055"/>
              </a:xfrm>
              <a:custGeom>
                <a:rect b="b" l="l" r="r" t="t"/>
                <a:pathLst>
                  <a:path extrusionOk="0" h="118872" w="118871">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C00000"/>
                  </a:gs>
                  <a:gs pos="100000">
                    <a:srgbClr val="FF0000"/>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21" name="Google Shape;1421;p34"/>
              <p:cNvSpPr/>
              <p:nvPr/>
            </p:nvSpPr>
            <p:spPr>
              <a:xfrm>
                <a:off x="4995179" y="5610194"/>
                <a:ext cx="144055" cy="144055"/>
              </a:xfrm>
              <a:custGeom>
                <a:rect b="b" l="l" r="r" t="t"/>
                <a:pathLst>
                  <a:path extrusionOk="0" h="118872" w="118872">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595959"/>
                  </a:gs>
                  <a:gs pos="100000">
                    <a:srgbClr val="262626"/>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22" name="Google Shape;1422;p34"/>
              <p:cNvSpPr/>
              <p:nvPr/>
            </p:nvSpPr>
            <p:spPr>
              <a:xfrm>
                <a:off x="9110351" y="5610194"/>
                <a:ext cx="144054" cy="144055"/>
              </a:xfrm>
              <a:custGeom>
                <a:rect b="b" l="l" r="r" t="t"/>
                <a:pathLst>
                  <a:path extrusionOk="0" h="118872" w="118871">
                    <a:moveTo>
                      <a:pt x="118872" y="59436"/>
                    </a:moveTo>
                    <a:cubicBezTo>
                      <a:pt x="118872" y="92259"/>
                      <a:pt x="92259" y="118872"/>
                      <a:pt x="59436" y="118872"/>
                    </a:cubicBezTo>
                    <a:cubicBezTo>
                      <a:pt x="26613" y="118872"/>
                      <a:pt x="0" y="92259"/>
                      <a:pt x="0" y="59436"/>
                    </a:cubicBezTo>
                    <a:cubicBezTo>
                      <a:pt x="0" y="26613"/>
                      <a:pt x="26613" y="0"/>
                      <a:pt x="59436" y="0"/>
                    </a:cubicBezTo>
                    <a:cubicBezTo>
                      <a:pt x="92259" y="0"/>
                      <a:pt x="118872" y="26613"/>
                      <a:pt x="118872" y="59436"/>
                    </a:cubicBezTo>
                    <a:close/>
                  </a:path>
                </a:pathLst>
              </a:custGeom>
              <a:gradFill>
                <a:gsLst>
                  <a:gs pos="0">
                    <a:srgbClr val="595959"/>
                  </a:gs>
                  <a:gs pos="100000">
                    <a:srgbClr val="262626"/>
                  </a:gs>
                </a:gsLst>
                <a:lin ang="189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sp>
            <p:nvSpPr>
              <p:cNvPr id="1423" name="Google Shape;1423;p34"/>
              <p:cNvSpPr/>
              <p:nvPr/>
            </p:nvSpPr>
            <p:spPr>
              <a:xfrm>
                <a:off x="9133183" y="4345372"/>
                <a:ext cx="98391" cy="98391"/>
              </a:xfrm>
              <a:custGeom>
                <a:rect b="b" l="l" r="r" t="t"/>
                <a:pathLst>
                  <a:path extrusionOk="0" h="81191" w="81191">
                    <a:moveTo>
                      <a:pt x="81191" y="40596"/>
                    </a:moveTo>
                    <a:cubicBezTo>
                      <a:pt x="81191" y="63016"/>
                      <a:pt x="63016" y="81191"/>
                      <a:pt x="40595" y="81191"/>
                    </a:cubicBezTo>
                    <a:cubicBezTo>
                      <a:pt x="18175" y="81191"/>
                      <a:pt x="0" y="63016"/>
                      <a:pt x="0" y="40596"/>
                    </a:cubicBezTo>
                    <a:cubicBezTo>
                      <a:pt x="0" y="18175"/>
                      <a:pt x="18175" y="0"/>
                      <a:pt x="40595" y="0"/>
                    </a:cubicBezTo>
                    <a:cubicBezTo>
                      <a:pt x="63015" y="0"/>
                      <a:pt x="81191" y="18175"/>
                      <a:pt x="81191" y="40596"/>
                    </a:cubicBezTo>
                    <a:close/>
                  </a:path>
                </a:pathLst>
              </a:custGeom>
              <a:solidFill>
                <a:srgbClr val="75707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262626"/>
                  </a:solidFill>
                  <a:latin typeface="Calibri"/>
                  <a:ea typeface="Calibri"/>
                  <a:cs typeface="Calibri"/>
                  <a:sym typeface="Calibri"/>
                </a:endParaRPr>
              </a:p>
            </p:txBody>
          </p:sp>
        </p:grpSp>
      </p:gr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7" name="Shape 1427"/>
        <p:cNvGrpSpPr/>
        <p:nvPr/>
      </p:nvGrpSpPr>
      <p:grpSpPr>
        <a:xfrm>
          <a:off x="0" y="0"/>
          <a:ext cx="0" cy="0"/>
          <a:chOff x="0" y="0"/>
          <a:chExt cx="0" cy="0"/>
        </a:xfrm>
      </p:grpSpPr>
      <p:sp>
        <p:nvSpPr>
          <p:cNvPr id="1428" name="Google Shape;1428;p35"/>
          <p:cNvSpPr/>
          <p:nvPr/>
        </p:nvSpPr>
        <p:spPr>
          <a:xfrm>
            <a:off x="454743" y="6044665"/>
            <a:ext cx="37061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33</a:t>
            </a:r>
            <a:endParaRPr sz="1600">
              <a:solidFill>
                <a:srgbClr val="262626"/>
              </a:solidFill>
              <a:latin typeface="Calibri"/>
              <a:ea typeface="Calibri"/>
              <a:cs typeface="Calibri"/>
              <a:sym typeface="Calibri"/>
            </a:endParaRPr>
          </a:p>
        </p:txBody>
      </p:sp>
      <p:sp>
        <p:nvSpPr>
          <p:cNvPr id="1429" name="Google Shape;1429;p35"/>
          <p:cNvSpPr/>
          <p:nvPr/>
        </p:nvSpPr>
        <p:spPr>
          <a:xfrm>
            <a:off x="2105663" y="4184679"/>
            <a:ext cx="289508" cy="210020"/>
          </a:xfrm>
          <a:custGeom>
            <a:rect b="b" l="l" r="r" t="t"/>
            <a:pathLst>
              <a:path extrusionOk="0" h="251" w="346">
                <a:moveTo>
                  <a:pt x="173" y="251"/>
                </a:moveTo>
                <a:lnTo>
                  <a:pt x="346" y="0"/>
                </a:lnTo>
                <a:lnTo>
                  <a:pt x="0" y="0"/>
                </a:lnTo>
                <a:lnTo>
                  <a:pt x="173" y="251"/>
                </a:lnTo>
                <a:close/>
              </a:path>
            </a:pathLst>
          </a:custGeom>
          <a:solidFill>
            <a:srgbClr val="2626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0" name="Google Shape;1430;p35"/>
          <p:cNvSpPr/>
          <p:nvPr/>
        </p:nvSpPr>
        <p:spPr>
          <a:xfrm>
            <a:off x="4668963" y="4184679"/>
            <a:ext cx="289508" cy="210020"/>
          </a:xfrm>
          <a:custGeom>
            <a:rect b="b" l="l" r="r" t="t"/>
            <a:pathLst>
              <a:path extrusionOk="0" h="251" w="346">
                <a:moveTo>
                  <a:pt x="173" y="251"/>
                </a:moveTo>
                <a:lnTo>
                  <a:pt x="346" y="0"/>
                </a:lnTo>
                <a:lnTo>
                  <a:pt x="0" y="0"/>
                </a:lnTo>
                <a:lnTo>
                  <a:pt x="173" y="251"/>
                </a:lnTo>
                <a:close/>
              </a:path>
            </a:pathLst>
          </a:custGeom>
          <a:solidFill>
            <a:srgbClr val="FF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1" name="Google Shape;1431;p35"/>
          <p:cNvSpPr/>
          <p:nvPr/>
        </p:nvSpPr>
        <p:spPr>
          <a:xfrm>
            <a:off x="7232263" y="4184679"/>
            <a:ext cx="289508" cy="210020"/>
          </a:xfrm>
          <a:custGeom>
            <a:rect b="b" l="l" r="r" t="t"/>
            <a:pathLst>
              <a:path extrusionOk="0" h="251" w="346">
                <a:moveTo>
                  <a:pt x="173" y="251"/>
                </a:moveTo>
                <a:lnTo>
                  <a:pt x="346" y="0"/>
                </a:lnTo>
                <a:lnTo>
                  <a:pt x="0" y="0"/>
                </a:lnTo>
                <a:lnTo>
                  <a:pt x="173" y="251"/>
                </a:lnTo>
                <a:close/>
              </a:path>
            </a:pathLst>
          </a:custGeom>
          <a:solidFill>
            <a:srgbClr val="2626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2" name="Google Shape;1432;p35"/>
          <p:cNvSpPr/>
          <p:nvPr/>
        </p:nvSpPr>
        <p:spPr>
          <a:xfrm>
            <a:off x="9795563" y="4184679"/>
            <a:ext cx="289508" cy="210020"/>
          </a:xfrm>
          <a:custGeom>
            <a:rect b="b" l="l" r="r" t="t"/>
            <a:pathLst>
              <a:path extrusionOk="0" h="251" w="346">
                <a:moveTo>
                  <a:pt x="173" y="251"/>
                </a:moveTo>
                <a:lnTo>
                  <a:pt x="346" y="0"/>
                </a:lnTo>
                <a:lnTo>
                  <a:pt x="0" y="0"/>
                </a:lnTo>
                <a:lnTo>
                  <a:pt x="173" y="251"/>
                </a:lnTo>
                <a:close/>
              </a:path>
            </a:pathLst>
          </a:custGeom>
          <a:solidFill>
            <a:srgbClr val="FF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3" name="Google Shape;1433;p35"/>
          <p:cNvSpPr/>
          <p:nvPr/>
        </p:nvSpPr>
        <p:spPr>
          <a:xfrm>
            <a:off x="1470738" y="229700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rgbClr val="2626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4" name="Google Shape;1434;p35"/>
          <p:cNvSpPr/>
          <p:nvPr/>
        </p:nvSpPr>
        <p:spPr>
          <a:xfrm>
            <a:off x="1233057" y="3665890"/>
            <a:ext cx="2438852" cy="189206"/>
          </a:xfrm>
          <a:prstGeom prst="rect">
            <a:avLst/>
          </a:prstGeom>
          <a:solidFill>
            <a:srgbClr val="2626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5" name="Google Shape;1435;p35"/>
          <p:cNvSpPr/>
          <p:nvPr/>
        </p:nvSpPr>
        <p:spPr>
          <a:xfrm>
            <a:off x="1234327" y="366589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6" name="Google Shape;1436;p35"/>
          <p:cNvSpPr/>
          <p:nvPr/>
        </p:nvSpPr>
        <p:spPr>
          <a:xfrm>
            <a:off x="2265654" y="341827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0">
                <a:srgbClr val="595959"/>
              </a:gs>
              <a:gs pos="83000">
                <a:srgbClr val="262626"/>
              </a:gs>
              <a:gs pos="100000">
                <a:srgbClr val="262626"/>
              </a:gs>
            </a:gsLst>
            <a:lin ang="162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7" name="Google Shape;1437;p35"/>
          <p:cNvSpPr/>
          <p:nvPr/>
        </p:nvSpPr>
        <p:spPr>
          <a:xfrm>
            <a:off x="2250416" y="366589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8" name="Google Shape;1438;p35"/>
          <p:cNvSpPr/>
          <p:nvPr/>
        </p:nvSpPr>
        <p:spPr>
          <a:xfrm>
            <a:off x="1234328" y="366589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3F3F3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39" name="Google Shape;1439;p35"/>
          <p:cNvSpPr/>
          <p:nvPr/>
        </p:nvSpPr>
        <p:spPr>
          <a:xfrm>
            <a:off x="2037519" y="2860592"/>
            <a:ext cx="423256" cy="423225"/>
          </a:xfrm>
          <a:custGeom>
            <a:rect b="b" l="l" r="r" t="t"/>
            <a:pathLst>
              <a:path extrusionOk="0" h="21600" w="2160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Raleway"/>
              <a:ea typeface="Raleway"/>
              <a:cs typeface="Raleway"/>
              <a:sym typeface="Raleway"/>
            </a:endParaRPr>
          </a:p>
        </p:txBody>
      </p:sp>
      <p:sp>
        <p:nvSpPr>
          <p:cNvPr id="1440" name="Google Shape;1440;p35"/>
          <p:cNvSpPr/>
          <p:nvPr/>
        </p:nvSpPr>
        <p:spPr>
          <a:xfrm>
            <a:off x="9160638" y="229700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rgbClr val="FF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1" name="Google Shape;1441;p35"/>
          <p:cNvSpPr/>
          <p:nvPr/>
        </p:nvSpPr>
        <p:spPr>
          <a:xfrm>
            <a:off x="8545065" y="3665890"/>
            <a:ext cx="2442863" cy="189206"/>
          </a:xfrm>
          <a:prstGeom prst="rect">
            <a:avLst/>
          </a:prstGeom>
          <a:solidFill>
            <a:srgbClr val="FF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2" name="Google Shape;1442;p35"/>
          <p:cNvSpPr/>
          <p:nvPr/>
        </p:nvSpPr>
        <p:spPr>
          <a:xfrm>
            <a:off x="8924227" y="366589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3" name="Google Shape;1443;p35"/>
          <p:cNvSpPr/>
          <p:nvPr/>
        </p:nvSpPr>
        <p:spPr>
          <a:xfrm>
            <a:off x="9955554" y="341827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0">
                <a:srgbClr val="C00000"/>
              </a:gs>
              <a:gs pos="83000">
                <a:srgbClr val="FF0000"/>
              </a:gs>
              <a:gs pos="100000">
                <a:srgbClr val="FF0000"/>
              </a:gs>
            </a:gsLst>
            <a:lin ang="162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4" name="Google Shape;1444;p35"/>
          <p:cNvSpPr/>
          <p:nvPr/>
        </p:nvSpPr>
        <p:spPr>
          <a:xfrm>
            <a:off x="9940316" y="366589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5" name="Google Shape;1445;p35"/>
          <p:cNvSpPr/>
          <p:nvPr/>
        </p:nvSpPr>
        <p:spPr>
          <a:xfrm>
            <a:off x="8924228" y="366589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C0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6" name="Google Shape;1446;p35"/>
          <p:cNvSpPr/>
          <p:nvPr/>
        </p:nvSpPr>
        <p:spPr>
          <a:xfrm>
            <a:off x="8544769" y="3665890"/>
            <a:ext cx="563843" cy="189206"/>
          </a:xfrm>
          <a:prstGeom prst="rect">
            <a:avLst/>
          </a:prstGeom>
          <a:solidFill>
            <a:srgbClr val="C0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7" name="Google Shape;1447;p35"/>
          <p:cNvSpPr/>
          <p:nvPr/>
        </p:nvSpPr>
        <p:spPr>
          <a:xfrm>
            <a:off x="9743925" y="2808275"/>
            <a:ext cx="423256" cy="423225"/>
          </a:xfrm>
          <a:custGeom>
            <a:rect b="b" l="l" r="r" t="t"/>
            <a:pathLst>
              <a:path extrusionOk="0" h="21600" w="2160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Raleway"/>
              <a:ea typeface="Raleway"/>
              <a:cs typeface="Raleway"/>
              <a:sym typeface="Raleway"/>
            </a:endParaRPr>
          </a:p>
        </p:txBody>
      </p:sp>
      <p:sp>
        <p:nvSpPr>
          <p:cNvPr id="1448" name="Google Shape;1448;p35"/>
          <p:cNvSpPr/>
          <p:nvPr/>
        </p:nvSpPr>
        <p:spPr>
          <a:xfrm>
            <a:off x="6597338" y="229700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rgbClr val="2626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49" name="Google Shape;1449;p35"/>
          <p:cNvSpPr/>
          <p:nvPr/>
        </p:nvSpPr>
        <p:spPr>
          <a:xfrm>
            <a:off x="6097739" y="3665890"/>
            <a:ext cx="2447326" cy="189206"/>
          </a:xfrm>
          <a:prstGeom prst="rect">
            <a:avLst/>
          </a:prstGeom>
          <a:solidFill>
            <a:srgbClr val="26262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0" name="Google Shape;1450;p35"/>
          <p:cNvSpPr/>
          <p:nvPr/>
        </p:nvSpPr>
        <p:spPr>
          <a:xfrm>
            <a:off x="6360927" y="366589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1" name="Google Shape;1451;p35"/>
          <p:cNvSpPr/>
          <p:nvPr/>
        </p:nvSpPr>
        <p:spPr>
          <a:xfrm>
            <a:off x="7392254" y="341827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0">
                <a:srgbClr val="595959"/>
              </a:gs>
              <a:gs pos="83000">
                <a:srgbClr val="262626"/>
              </a:gs>
              <a:gs pos="100000">
                <a:srgbClr val="262626"/>
              </a:gs>
            </a:gsLst>
            <a:lin ang="162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2" name="Google Shape;1452;p35"/>
          <p:cNvSpPr/>
          <p:nvPr/>
        </p:nvSpPr>
        <p:spPr>
          <a:xfrm>
            <a:off x="7377016" y="366589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3" name="Google Shape;1453;p35"/>
          <p:cNvSpPr/>
          <p:nvPr/>
        </p:nvSpPr>
        <p:spPr>
          <a:xfrm>
            <a:off x="6360928" y="366589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3F3F3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4" name="Google Shape;1454;p35"/>
          <p:cNvSpPr/>
          <p:nvPr/>
        </p:nvSpPr>
        <p:spPr>
          <a:xfrm>
            <a:off x="6096469" y="3665890"/>
            <a:ext cx="314358" cy="189206"/>
          </a:xfrm>
          <a:prstGeom prst="rect">
            <a:avLst/>
          </a:prstGeom>
          <a:solidFill>
            <a:srgbClr val="3F3F3F"/>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Raleway"/>
              <a:buNone/>
            </a:pPr>
            <a:r>
              <a:rPr b="0" i="0" lang="en-US" sz="1400" u="none" cap="none" strike="noStrike">
                <a:solidFill>
                  <a:srgbClr val="000000"/>
                </a:solidFill>
                <a:latin typeface="Raleway"/>
                <a:ea typeface="Raleway"/>
                <a:cs typeface="Raleway"/>
                <a:sym typeface="Raleway"/>
              </a:rPr>
              <a:t> </a:t>
            </a:r>
            <a:endParaRPr/>
          </a:p>
        </p:txBody>
      </p:sp>
      <p:sp>
        <p:nvSpPr>
          <p:cNvPr id="1455" name="Google Shape;1455;p35"/>
          <p:cNvSpPr/>
          <p:nvPr/>
        </p:nvSpPr>
        <p:spPr>
          <a:xfrm>
            <a:off x="7164118" y="2802361"/>
            <a:ext cx="423256" cy="423225"/>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Raleway"/>
              <a:ea typeface="Raleway"/>
              <a:cs typeface="Raleway"/>
              <a:sym typeface="Raleway"/>
            </a:endParaRPr>
          </a:p>
        </p:txBody>
      </p:sp>
      <p:sp>
        <p:nvSpPr>
          <p:cNvPr id="1456" name="Google Shape;1456;p35"/>
          <p:cNvSpPr/>
          <p:nvPr/>
        </p:nvSpPr>
        <p:spPr>
          <a:xfrm>
            <a:off x="4034038" y="2297008"/>
            <a:ext cx="1558087" cy="1558088"/>
          </a:xfrm>
          <a:custGeom>
            <a:rect b="b" l="l" r="r" t="t"/>
            <a:pathLst>
              <a:path extrusionOk="0" h="1599" w="1598">
                <a:moveTo>
                  <a:pt x="799" y="0"/>
                </a:moveTo>
                <a:cubicBezTo>
                  <a:pt x="358" y="0"/>
                  <a:pt x="0" y="358"/>
                  <a:pt x="0" y="800"/>
                </a:cubicBezTo>
                <a:cubicBezTo>
                  <a:pt x="0" y="1241"/>
                  <a:pt x="358" y="1599"/>
                  <a:pt x="799" y="1599"/>
                </a:cubicBezTo>
                <a:cubicBezTo>
                  <a:pt x="1241" y="1599"/>
                  <a:pt x="1598" y="1241"/>
                  <a:pt x="1598" y="800"/>
                </a:cubicBezTo>
                <a:cubicBezTo>
                  <a:pt x="1598" y="358"/>
                  <a:pt x="1241" y="0"/>
                  <a:pt x="799" y="0"/>
                </a:cubicBezTo>
                <a:moveTo>
                  <a:pt x="799" y="1405"/>
                </a:moveTo>
                <a:cubicBezTo>
                  <a:pt x="465" y="1405"/>
                  <a:pt x="194" y="1134"/>
                  <a:pt x="194" y="800"/>
                </a:cubicBezTo>
                <a:cubicBezTo>
                  <a:pt x="194" y="465"/>
                  <a:pt x="465" y="194"/>
                  <a:pt x="799" y="194"/>
                </a:cubicBezTo>
                <a:cubicBezTo>
                  <a:pt x="1134" y="194"/>
                  <a:pt x="1405" y="465"/>
                  <a:pt x="1405" y="800"/>
                </a:cubicBezTo>
                <a:cubicBezTo>
                  <a:pt x="1405" y="1134"/>
                  <a:pt x="1134" y="1405"/>
                  <a:pt x="799" y="1405"/>
                </a:cubicBezTo>
              </a:path>
            </a:pathLst>
          </a:custGeom>
          <a:solidFill>
            <a:srgbClr val="FF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7" name="Google Shape;1457;p35"/>
          <p:cNvSpPr/>
          <p:nvPr/>
        </p:nvSpPr>
        <p:spPr>
          <a:xfrm>
            <a:off x="3664290" y="3665890"/>
            <a:ext cx="2443195" cy="189206"/>
          </a:xfrm>
          <a:prstGeom prst="rect">
            <a:avLst/>
          </a:prstGeom>
          <a:solidFill>
            <a:srgbClr val="FF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Raleway"/>
              <a:buNone/>
            </a:pPr>
            <a:r>
              <a:rPr b="0" i="0" lang="en-US" sz="1400" u="none" cap="none" strike="noStrike">
                <a:solidFill>
                  <a:srgbClr val="000000"/>
                </a:solidFill>
                <a:latin typeface="Raleway"/>
                <a:ea typeface="Raleway"/>
                <a:cs typeface="Raleway"/>
                <a:sym typeface="Raleway"/>
              </a:rPr>
              <a:t> </a:t>
            </a:r>
            <a:endParaRPr/>
          </a:p>
        </p:txBody>
      </p:sp>
      <p:sp>
        <p:nvSpPr>
          <p:cNvPr id="1458" name="Google Shape;1458;p35"/>
          <p:cNvSpPr/>
          <p:nvPr/>
        </p:nvSpPr>
        <p:spPr>
          <a:xfrm>
            <a:off x="3797627" y="3665890"/>
            <a:ext cx="2063701" cy="18920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59" name="Google Shape;1459;p35"/>
          <p:cNvSpPr/>
          <p:nvPr/>
        </p:nvSpPr>
        <p:spPr>
          <a:xfrm>
            <a:off x="4828954" y="3418273"/>
            <a:ext cx="683171" cy="247618"/>
          </a:xfrm>
          <a:custGeom>
            <a:rect b="b" l="l" r="r" t="t"/>
            <a:pathLst>
              <a:path extrusionOk="0" h="254" w="701">
                <a:moveTo>
                  <a:pt x="701" y="0"/>
                </a:moveTo>
                <a:cubicBezTo>
                  <a:pt x="476" y="0"/>
                  <a:pt x="476" y="0"/>
                  <a:pt x="476" y="0"/>
                </a:cubicBezTo>
                <a:cubicBezTo>
                  <a:pt x="468" y="11"/>
                  <a:pt x="460" y="22"/>
                  <a:pt x="451" y="33"/>
                </a:cubicBezTo>
                <a:cubicBezTo>
                  <a:pt x="343" y="164"/>
                  <a:pt x="182" y="249"/>
                  <a:pt x="0" y="254"/>
                </a:cubicBezTo>
                <a:cubicBezTo>
                  <a:pt x="505" y="254"/>
                  <a:pt x="505" y="254"/>
                  <a:pt x="505" y="254"/>
                </a:cubicBezTo>
                <a:cubicBezTo>
                  <a:pt x="586" y="184"/>
                  <a:pt x="653" y="97"/>
                  <a:pt x="701" y="0"/>
                </a:cubicBezTo>
              </a:path>
            </a:pathLst>
          </a:custGeom>
          <a:gradFill>
            <a:gsLst>
              <a:gs pos="0">
                <a:srgbClr val="C00000"/>
              </a:gs>
              <a:gs pos="83000">
                <a:srgbClr val="FF0000"/>
              </a:gs>
              <a:gs pos="100000">
                <a:srgbClr val="FF0000"/>
              </a:gs>
            </a:gsLst>
            <a:lin ang="16200000" scaled="0"/>
          </a:gra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60" name="Google Shape;1460;p35"/>
          <p:cNvSpPr/>
          <p:nvPr/>
        </p:nvSpPr>
        <p:spPr>
          <a:xfrm>
            <a:off x="4813716" y="3665890"/>
            <a:ext cx="507934" cy="0"/>
          </a:xfrm>
          <a:custGeom>
            <a:rect b="b" l="l" r="r" t="t"/>
            <a:pathLst>
              <a:path extrusionOk="0" h="120000" w="521">
                <a:moveTo>
                  <a:pt x="521" y="0"/>
                </a:moveTo>
                <a:cubicBezTo>
                  <a:pt x="16" y="0"/>
                  <a:pt x="16" y="0"/>
                  <a:pt x="16" y="0"/>
                </a:cubicBezTo>
                <a:cubicBezTo>
                  <a:pt x="11" y="0"/>
                  <a:pt x="5" y="0"/>
                  <a:pt x="0" y="0"/>
                </a:cubicBezTo>
                <a:cubicBezTo>
                  <a:pt x="521" y="0"/>
                  <a:pt x="521" y="0"/>
                  <a:pt x="521" y="0"/>
                </a:cubicBezTo>
                <a:cubicBezTo>
                  <a:pt x="521" y="0"/>
                  <a:pt x="521" y="0"/>
                  <a:pt x="521" y="0"/>
                </a:cubicBezTo>
              </a:path>
            </a:pathLst>
          </a:custGeom>
          <a:solidFill>
            <a:srgbClr val="3D3D3D"/>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61" name="Google Shape;1461;p35"/>
          <p:cNvSpPr/>
          <p:nvPr/>
        </p:nvSpPr>
        <p:spPr>
          <a:xfrm>
            <a:off x="3797628" y="3665890"/>
            <a:ext cx="1007200" cy="189206"/>
          </a:xfrm>
          <a:custGeom>
            <a:rect b="b" l="l" r="r" t="t"/>
            <a:pathLst>
              <a:path extrusionOk="0" h="194" w="1065">
                <a:moveTo>
                  <a:pt x="552" y="0"/>
                </a:moveTo>
                <a:cubicBezTo>
                  <a:pt x="0" y="0"/>
                  <a:pt x="0" y="0"/>
                  <a:pt x="0" y="0"/>
                </a:cubicBezTo>
                <a:cubicBezTo>
                  <a:pt x="0" y="194"/>
                  <a:pt x="0" y="194"/>
                  <a:pt x="0" y="194"/>
                </a:cubicBezTo>
                <a:cubicBezTo>
                  <a:pt x="1065" y="194"/>
                  <a:pt x="1065" y="194"/>
                  <a:pt x="1065" y="194"/>
                </a:cubicBezTo>
                <a:cubicBezTo>
                  <a:pt x="869" y="192"/>
                  <a:pt x="690" y="119"/>
                  <a:pt x="552" y="0"/>
                </a:cubicBezTo>
              </a:path>
            </a:pathLst>
          </a:custGeom>
          <a:solidFill>
            <a:srgbClr val="C0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62" name="Google Shape;1462;p35"/>
          <p:cNvSpPr/>
          <p:nvPr/>
        </p:nvSpPr>
        <p:spPr>
          <a:xfrm>
            <a:off x="3664289" y="3665890"/>
            <a:ext cx="166413" cy="189206"/>
          </a:xfrm>
          <a:prstGeom prst="rect">
            <a:avLst/>
          </a:prstGeom>
          <a:solidFill>
            <a:srgbClr val="C00000"/>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rgbClr val="000000"/>
              </a:solidFill>
              <a:latin typeface="Raleway"/>
              <a:ea typeface="Raleway"/>
              <a:cs typeface="Raleway"/>
              <a:sym typeface="Raleway"/>
            </a:endParaRPr>
          </a:p>
        </p:txBody>
      </p:sp>
      <p:sp>
        <p:nvSpPr>
          <p:cNvPr id="1463" name="Google Shape;1463;p35"/>
          <p:cNvSpPr/>
          <p:nvPr/>
        </p:nvSpPr>
        <p:spPr>
          <a:xfrm>
            <a:off x="4617326" y="2808275"/>
            <a:ext cx="423256" cy="423225"/>
          </a:xfrm>
          <a:custGeom>
            <a:rect b="b" l="l" r="r" t="t"/>
            <a:pathLst>
              <a:path extrusionOk="0" h="21600" w="2160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chemeClr val="dk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Raleway"/>
              <a:ea typeface="Raleway"/>
              <a:cs typeface="Raleway"/>
              <a:sym typeface="Raleway"/>
            </a:endParaRPr>
          </a:p>
        </p:txBody>
      </p:sp>
      <p:sp>
        <p:nvSpPr>
          <p:cNvPr id="1464" name="Google Shape;1464;p35"/>
          <p:cNvSpPr/>
          <p:nvPr/>
        </p:nvSpPr>
        <p:spPr>
          <a:xfrm>
            <a:off x="1022100" y="4553867"/>
            <a:ext cx="2438853"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465" name="Google Shape;1465;p35"/>
          <p:cNvSpPr txBox="1"/>
          <p:nvPr/>
        </p:nvSpPr>
        <p:spPr>
          <a:xfrm>
            <a:off x="1022102" y="4787156"/>
            <a:ext cx="2438852" cy="57240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a:t>
            </a:r>
            <a:endParaRPr/>
          </a:p>
        </p:txBody>
      </p:sp>
      <p:sp>
        <p:nvSpPr>
          <p:cNvPr id="1466" name="Google Shape;1466;p35"/>
          <p:cNvSpPr/>
          <p:nvPr/>
        </p:nvSpPr>
        <p:spPr>
          <a:xfrm>
            <a:off x="3585400" y="4553867"/>
            <a:ext cx="2438853"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467" name="Google Shape;1467;p35"/>
          <p:cNvSpPr txBox="1"/>
          <p:nvPr/>
        </p:nvSpPr>
        <p:spPr>
          <a:xfrm>
            <a:off x="3585402" y="4787156"/>
            <a:ext cx="2438852" cy="57240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a:t>
            </a:r>
            <a:endParaRPr/>
          </a:p>
        </p:txBody>
      </p:sp>
      <p:sp>
        <p:nvSpPr>
          <p:cNvPr id="1468" name="Google Shape;1468;p35"/>
          <p:cNvSpPr/>
          <p:nvPr/>
        </p:nvSpPr>
        <p:spPr>
          <a:xfrm>
            <a:off x="6148697" y="4553867"/>
            <a:ext cx="2438853"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469" name="Google Shape;1469;p35"/>
          <p:cNvSpPr txBox="1"/>
          <p:nvPr/>
        </p:nvSpPr>
        <p:spPr>
          <a:xfrm>
            <a:off x="6148699" y="4787156"/>
            <a:ext cx="2438852" cy="57240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a:t>
            </a:r>
            <a:endParaRPr/>
          </a:p>
        </p:txBody>
      </p:sp>
      <p:sp>
        <p:nvSpPr>
          <p:cNvPr id="1470" name="Google Shape;1470;p35"/>
          <p:cNvSpPr/>
          <p:nvPr/>
        </p:nvSpPr>
        <p:spPr>
          <a:xfrm>
            <a:off x="8736126" y="4553867"/>
            <a:ext cx="2438853"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rgbClr val="262626"/>
                </a:solidFill>
                <a:latin typeface="Poppins Medium"/>
                <a:ea typeface="Poppins Medium"/>
                <a:cs typeface="Poppins Medium"/>
                <a:sym typeface="Poppins Medium"/>
              </a:rPr>
              <a:t>Your Text Here</a:t>
            </a:r>
            <a:endParaRPr/>
          </a:p>
        </p:txBody>
      </p:sp>
      <p:sp>
        <p:nvSpPr>
          <p:cNvPr id="1471" name="Google Shape;1471;p35"/>
          <p:cNvSpPr txBox="1"/>
          <p:nvPr/>
        </p:nvSpPr>
        <p:spPr>
          <a:xfrm>
            <a:off x="8736128" y="4787156"/>
            <a:ext cx="2438852" cy="572401"/>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lang="en-US" sz="1100">
                <a:solidFill>
                  <a:srgbClr val="7F7F7F"/>
                </a:solidFill>
                <a:latin typeface="Mulish"/>
                <a:ea typeface="Mulish"/>
                <a:cs typeface="Mulish"/>
                <a:sym typeface="Mulish"/>
              </a:rPr>
              <a:t>Mattis enim ut tellus elementum sagittis vitae arcu bibendum</a:t>
            </a:r>
            <a:endParaRPr/>
          </a:p>
        </p:txBody>
      </p:sp>
      <p:sp>
        <p:nvSpPr>
          <p:cNvPr id="1472" name="Google Shape;1472;p35"/>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Infographics</a:t>
            </a:r>
            <a:endParaRPr/>
          </a:p>
        </p:txBody>
      </p:sp>
      <p:sp>
        <p:nvSpPr>
          <p:cNvPr id="1473" name="Google Shape;1473;p35"/>
          <p:cNvSpPr txBox="1"/>
          <p:nvPr/>
        </p:nvSpPr>
        <p:spPr>
          <a:xfrm>
            <a:off x="5241442" y="714578"/>
            <a:ext cx="170912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INFOGRAPHICS</a:t>
            </a:r>
            <a:endParaRPr/>
          </a:p>
        </p:txBody>
      </p:sp>
      <p:grpSp>
        <p:nvGrpSpPr>
          <p:cNvPr id="1474" name="Google Shape;1474;p35"/>
          <p:cNvGrpSpPr/>
          <p:nvPr/>
        </p:nvGrpSpPr>
        <p:grpSpPr>
          <a:xfrm>
            <a:off x="5735046" y="1621950"/>
            <a:ext cx="721906" cy="199979"/>
            <a:chOff x="7222908" y="2668220"/>
            <a:chExt cx="721906" cy="199979"/>
          </a:xfrm>
        </p:grpSpPr>
        <p:sp>
          <p:nvSpPr>
            <p:cNvPr id="1475" name="Google Shape;1475;p35"/>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6" name="Google Shape;1476;p35"/>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7" name="Google Shape;1477;p35"/>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1" name="Shape 1481"/>
        <p:cNvGrpSpPr/>
        <p:nvPr/>
      </p:nvGrpSpPr>
      <p:grpSpPr>
        <a:xfrm>
          <a:off x="0" y="0"/>
          <a:ext cx="0" cy="0"/>
          <a:chOff x="0" y="0"/>
          <a:chExt cx="0" cy="0"/>
        </a:xfrm>
      </p:grpSpPr>
      <p:sp>
        <p:nvSpPr>
          <p:cNvPr id="1482" name="Google Shape;1482;p36"/>
          <p:cNvSpPr/>
          <p:nvPr/>
        </p:nvSpPr>
        <p:spPr>
          <a:xfrm>
            <a:off x="0" y="1998328"/>
            <a:ext cx="12192000" cy="4859673"/>
          </a:xfrm>
          <a:custGeom>
            <a:rect b="b" l="l" r="r" t="t"/>
            <a:pathLst>
              <a:path extrusionOk="0" h="4859673" w="12192000">
                <a:moveTo>
                  <a:pt x="4045916" y="1142"/>
                </a:moveTo>
                <a:cubicBezTo>
                  <a:pt x="4203048" y="-11709"/>
                  <a:pt x="4360232" y="83251"/>
                  <a:pt x="4517829" y="321062"/>
                </a:cubicBezTo>
                <a:cubicBezTo>
                  <a:pt x="4878052" y="864631"/>
                  <a:pt x="5236118" y="2150215"/>
                  <a:pt x="5596339" y="2413371"/>
                </a:cubicBezTo>
                <a:cubicBezTo>
                  <a:pt x="5956562" y="2676527"/>
                  <a:pt x="6314628" y="1912942"/>
                  <a:pt x="6674849" y="1770579"/>
                </a:cubicBezTo>
                <a:cubicBezTo>
                  <a:pt x="7035072" y="1626060"/>
                  <a:pt x="7393137" y="2100604"/>
                  <a:pt x="7753359" y="2100604"/>
                </a:cubicBezTo>
                <a:cubicBezTo>
                  <a:pt x="8113582" y="2100604"/>
                  <a:pt x="8471646" y="1626060"/>
                  <a:pt x="8831868" y="1761951"/>
                </a:cubicBezTo>
                <a:cubicBezTo>
                  <a:pt x="9192091" y="1900000"/>
                  <a:pt x="9550156" y="2646329"/>
                  <a:pt x="9910377" y="2769280"/>
                </a:cubicBezTo>
                <a:cubicBezTo>
                  <a:pt x="10270601" y="2892229"/>
                  <a:pt x="10628666" y="2387486"/>
                  <a:pt x="10988887" y="2236495"/>
                </a:cubicBezTo>
                <a:cubicBezTo>
                  <a:pt x="11349110" y="2085504"/>
                  <a:pt x="11707176" y="2288264"/>
                  <a:pt x="12067397" y="1953927"/>
                </a:cubicBezTo>
                <a:cubicBezTo>
                  <a:pt x="12089911" y="1933031"/>
                  <a:pt x="12112416" y="1910036"/>
                  <a:pt x="12134915" y="1885172"/>
                </a:cubicBezTo>
                <a:lnTo>
                  <a:pt x="12192000" y="1817506"/>
                </a:lnTo>
                <a:lnTo>
                  <a:pt x="12192000" y="4859673"/>
                </a:lnTo>
                <a:lnTo>
                  <a:pt x="0" y="4859673"/>
                </a:lnTo>
                <a:lnTo>
                  <a:pt x="0" y="2572129"/>
                </a:lnTo>
                <a:lnTo>
                  <a:pt x="2545" y="2574623"/>
                </a:lnTo>
                <a:cubicBezTo>
                  <a:pt x="68783" y="2635645"/>
                  <a:pt x="136249" y="2685694"/>
                  <a:pt x="203790" y="2719667"/>
                </a:cubicBezTo>
                <a:cubicBezTo>
                  <a:pt x="564013" y="2898701"/>
                  <a:pt x="922079" y="2618289"/>
                  <a:pt x="1282300" y="2549264"/>
                </a:cubicBezTo>
                <a:cubicBezTo>
                  <a:pt x="1642523" y="2482395"/>
                  <a:pt x="2000588" y="2624759"/>
                  <a:pt x="2360810" y="2266693"/>
                </a:cubicBezTo>
                <a:cubicBezTo>
                  <a:pt x="2721033" y="1906472"/>
                  <a:pt x="3079098" y="1043665"/>
                  <a:pt x="3439319" y="510880"/>
                </a:cubicBezTo>
                <a:cubicBezTo>
                  <a:pt x="3641945" y="212402"/>
                  <a:pt x="3843888" y="17664"/>
                  <a:pt x="4045916" y="1142"/>
                </a:cubicBezTo>
                <a:close/>
              </a:path>
            </a:pathLst>
          </a:custGeom>
          <a:gradFill>
            <a:gsLst>
              <a:gs pos="0">
                <a:schemeClr val="lt1"/>
              </a:gs>
              <a:gs pos="97000">
                <a:srgbClr val="F2F2F2"/>
              </a:gs>
              <a:gs pos="100000">
                <a:srgbClr val="F2F2F2"/>
              </a:gs>
            </a:gsLst>
            <a:lin ang="150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3" name="Google Shape;1483;p36"/>
          <p:cNvSpPr/>
          <p:nvPr/>
        </p:nvSpPr>
        <p:spPr>
          <a:xfrm>
            <a:off x="454743" y="6044665"/>
            <a:ext cx="38504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34</a:t>
            </a:r>
            <a:endParaRPr sz="1600">
              <a:solidFill>
                <a:srgbClr val="262626"/>
              </a:solidFill>
              <a:latin typeface="Calibri"/>
              <a:ea typeface="Calibri"/>
              <a:cs typeface="Calibri"/>
              <a:sym typeface="Calibri"/>
            </a:endParaRPr>
          </a:p>
        </p:txBody>
      </p:sp>
      <p:sp>
        <p:nvSpPr>
          <p:cNvPr id="1484" name="Google Shape;1484;p36"/>
          <p:cNvSpPr txBox="1"/>
          <p:nvPr/>
        </p:nvSpPr>
        <p:spPr>
          <a:xfrm>
            <a:off x="2714249" y="886644"/>
            <a:ext cx="6763502" cy="52322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800">
                <a:solidFill>
                  <a:schemeClr val="dk1"/>
                </a:solidFill>
                <a:latin typeface="Blinker SemiBold"/>
                <a:ea typeface="Blinker SemiBold"/>
                <a:cs typeface="Blinker SemiBold"/>
                <a:sym typeface="Blinker SemiBold"/>
              </a:rPr>
              <a:t>Our Plans Greatech</a:t>
            </a:r>
            <a:endParaRPr/>
          </a:p>
        </p:txBody>
      </p:sp>
      <p:sp>
        <p:nvSpPr>
          <p:cNvPr id="1485" name="Google Shape;1485;p36"/>
          <p:cNvSpPr txBox="1"/>
          <p:nvPr/>
        </p:nvSpPr>
        <p:spPr>
          <a:xfrm>
            <a:off x="5241442" y="714578"/>
            <a:ext cx="1709122"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rgbClr val="FF0000"/>
                </a:solidFill>
                <a:latin typeface="Poppins"/>
                <a:ea typeface="Poppins"/>
                <a:cs typeface="Poppins"/>
                <a:sym typeface="Poppins"/>
              </a:rPr>
              <a:t>OUR INFOGRAPHICS</a:t>
            </a:r>
            <a:endParaRPr/>
          </a:p>
        </p:txBody>
      </p:sp>
      <p:grpSp>
        <p:nvGrpSpPr>
          <p:cNvPr id="1486" name="Google Shape;1486;p36"/>
          <p:cNvGrpSpPr/>
          <p:nvPr/>
        </p:nvGrpSpPr>
        <p:grpSpPr>
          <a:xfrm>
            <a:off x="5735046" y="1621950"/>
            <a:ext cx="721906" cy="199979"/>
            <a:chOff x="7222908" y="2668220"/>
            <a:chExt cx="721906" cy="199979"/>
          </a:xfrm>
        </p:grpSpPr>
        <p:sp>
          <p:nvSpPr>
            <p:cNvPr id="1487" name="Google Shape;1487;p36"/>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8" name="Google Shape;1488;p36"/>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9" name="Google Shape;1489;p36"/>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1490" name="Google Shape;1490;p36"/>
          <p:cNvGrpSpPr/>
          <p:nvPr/>
        </p:nvGrpSpPr>
        <p:grpSpPr>
          <a:xfrm>
            <a:off x="1065629" y="2203141"/>
            <a:ext cx="10055799" cy="3527705"/>
            <a:chOff x="1065629" y="2257459"/>
            <a:chExt cx="10055799" cy="3527705"/>
          </a:xfrm>
        </p:grpSpPr>
        <p:grpSp>
          <p:nvGrpSpPr>
            <p:cNvPr id="1491" name="Google Shape;1491;p36"/>
            <p:cNvGrpSpPr/>
            <p:nvPr/>
          </p:nvGrpSpPr>
          <p:grpSpPr>
            <a:xfrm>
              <a:off x="4689486" y="2257459"/>
              <a:ext cx="2808084" cy="3527705"/>
              <a:chOff x="4691958" y="2257459"/>
              <a:chExt cx="2808084" cy="3527705"/>
            </a:xfrm>
          </p:grpSpPr>
          <p:sp>
            <p:nvSpPr>
              <p:cNvPr id="1492" name="Google Shape;1492;p36"/>
              <p:cNvSpPr/>
              <p:nvPr/>
            </p:nvSpPr>
            <p:spPr>
              <a:xfrm>
                <a:off x="4691958" y="2257459"/>
                <a:ext cx="2808084" cy="3527705"/>
              </a:xfrm>
              <a:prstGeom prst="roundRect">
                <a:avLst>
                  <a:gd fmla="val 7669"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493" name="Google Shape;1493;p36"/>
              <p:cNvGrpSpPr/>
              <p:nvPr/>
            </p:nvGrpSpPr>
            <p:grpSpPr>
              <a:xfrm>
                <a:off x="5018380" y="2497458"/>
                <a:ext cx="2155240" cy="3032608"/>
                <a:chOff x="5241442" y="2497458"/>
                <a:chExt cx="2155240" cy="3032608"/>
              </a:xfrm>
            </p:grpSpPr>
            <p:sp>
              <p:nvSpPr>
                <p:cNvPr id="1494" name="Google Shape;1494;p36"/>
                <p:cNvSpPr txBox="1"/>
                <p:nvPr/>
              </p:nvSpPr>
              <p:spPr>
                <a:xfrm>
                  <a:off x="5241442" y="2669524"/>
                  <a:ext cx="209135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dk1"/>
                      </a:solidFill>
                      <a:latin typeface="Blinker SemiBold"/>
                      <a:ea typeface="Blinker SemiBold"/>
                      <a:cs typeface="Blinker SemiBold"/>
                      <a:sym typeface="Blinker SemiBold"/>
                    </a:rPr>
                    <a:t>$39</a:t>
                  </a:r>
                  <a:endParaRPr/>
                </a:p>
              </p:txBody>
            </p:sp>
            <p:sp>
              <p:nvSpPr>
                <p:cNvPr id="1495" name="Google Shape;1495;p36"/>
                <p:cNvSpPr txBox="1"/>
                <p:nvPr/>
              </p:nvSpPr>
              <p:spPr>
                <a:xfrm>
                  <a:off x="5241442" y="2497458"/>
                  <a:ext cx="12731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CHOOSE PLAN</a:t>
                  </a:r>
                  <a:endParaRPr/>
                </a:p>
              </p:txBody>
            </p:sp>
            <p:sp>
              <p:nvSpPr>
                <p:cNvPr id="1496" name="Google Shape;1496;p36"/>
                <p:cNvSpPr txBox="1"/>
                <p:nvPr/>
              </p:nvSpPr>
              <p:spPr>
                <a:xfrm>
                  <a:off x="5241442" y="3511034"/>
                  <a:ext cx="2155239"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a:t>
                  </a:r>
                  <a:endParaRPr/>
                </a:p>
              </p:txBody>
            </p:sp>
            <p:sp>
              <p:nvSpPr>
                <p:cNvPr id="1497" name="Google Shape;1497;p36"/>
                <p:cNvSpPr txBox="1"/>
                <p:nvPr/>
              </p:nvSpPr>
              <p:spPr>
                <a:xfrm>
                  <a:off x="5241443" y="3295993"/>
                  <a:ext cx="2155238"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Standard Plan</a:t>
                  </a:r>
                  <a:endParaRPr/>
                </a:p>
              </p:txBody>
            </p:sp>
            <p:grpSp>
              <p:nvGrpSpPr>
                <p:cNvPr id="1498" name="Google Shape;1498;p36"/>
                <p:cNvGrpSpPr/>
                <p:nvPr/>
              </p:nvGrpSpPr>
              <p:grpSpPr>
                <a:xfrm>
                  <a:off x="5241442" y="4275522"/>
                  <a:ext cx="2155240" cy="384204"/>
                  <a:chOff x="5241442" y="4296123"/>
                  <a:chExt cx="2155240" cy="384204"/>
                </a:xfrm>
              </p:grpSpPr>
              <p:pic>
                <p:nvPicPr>
                  <p:cNvPr descr="Checkbox Checked with solid fill" id="1499" name="Google Shape;1499;p36"/>
                  <p:cNvPicPr preferRelativeResize="0"/>
                  <p:nvPr/>
                </p:nvPicPr>
                <p:blipFill rotWithShape="1">
                  <a:blip r:embed="rId3">
                    <a:alphaModFix/>
                  </a:blip>
                  <a:srcRect b="0" l="0" r="0" t="0"/>
                  <a:stretch/>
                </p:blipFill>
                <p:spPr>
                  <a:xfrm>
                    <a:off x="5241442" y="4296123"/>
                    <a:ext cx="384204" cy="384204"/>
                  </a:xfrm>
                  <a:prstGeom prst="rect">
                    <a:avLst/>
                  </a:prstGeom>
                  <a:noFill/>
                  <a:ln>
                    <a:noFill/>
                  </a:ln>
                </p:spPr>
              </p:pic>
              <p:sp>
                <p:nvSpPr>
                  <p:cNvPr id="1500" name="Google Shape;1500;p36"/>
                  <p:cNvSpPr txBox="1"/>
                  <p:nvPr/>
                </p:nvSpPr>
                <p:spPr>
                  <a:xfrm>
                    <a:off x="5695112" y="435742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Unlimited Project</a:t>
                    </a:r>
                    <a:endParaRPr/>
                  </a:p>
                </p:txBody>
              </p:sp>
            </p:grpSp>
            <p:grpSp>
              <p:nvGrpSpPr>
                <p:cNvPr id="1501" name="Google Shape;1501;p36"/>
                <p:cNvGrpSpPr/>
                <p:nvPr/>
              </p:nvGrpSpPr>
              <p:grpSpPr>
                <a:xfrm>
                  <a:off x="5241442" y="4710692"/>
                  <a:ext cx="2155240" cy="384204"/>
                  <a:chOff x="5241442" y="4731653"/>
                  <a:chExt cx="2155240" cy="384204"/>
                </a:xfrm>
              </p:grpSpPr>
              <p:pic>
                <p:nvPicPr>
                  <p:cNvPr descr="Checkbox Checked with solid fill" id="1502" name="Google Shape;1502;p36"/>
                  <p:cNvPicPr preferRelativeResize="0"/>
                  <p:nvPr/>
                </p:nvPicPr>
                <p:blipFill rotWithShape="1">
                  <a:blip r:embed="rId3">
                    <a:alphaModFix/>
                  </a:blip>
                  <a:srcRect b="0" l="0" r="0" t="0"/>
                  <a:stretch/>
                </p:blipFill>
                <p:spPr>
                  <a:xfrm>
                    <a:off x="5241442" y="4731653"/>
                    <a:ext cx="384204" cy="384204"/>
                  </a:xfrm>
                  <a:prstGeom prst="rect">
                    <a:avLst/>
                  </a:prstGeom>
                  <a:noFill/>
                  <a:ln>
                    <a:noFill/>
                  </a:ln>
                </p:spPr>
              </p:pic>
              <p:sp>
                <p:nvSpPr>
                  <p:cNvPr id="1503" name="Google Shape;1503;p36"/>
                  <p:cNvSpPr txBox="1"/>
                  <p:nvPr/>
                </p:nvSpPr>
                <p:spPr>
                  <a:xfrm>
                    <a:off x="5695112" y="479295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Your Dashboard</a:t>
                    </a:r>
                    <a:endParaRPr/>
                  </a:p>
                </p:txBody>
              </p:sp>
            </p:grpSp>
            <p:grpSp>
              <p:nvGrpSpPr>
                <p:cNvPr id="1504" name="Google Shape;1504;p36"/>
                <p:cNvGrpSpPr/>
                <p:nvPr/>
              </p:nvGrpSpPr>
              <p:grpSpPr>
                <a:xfrm>
                  <a:off x="5241442" y="5145862"/>
                  <a:ext cx="2155240" cy="384204"/>
                  <a:chOff x="5241442" y="5166463"/>
                  <a:chExt cx="2155240" cy="384204"/>
                </a:xfrm>
              </p:grpSpPr>
              <p:pic>
                <p:nvPicPr>
                  <p:cNvPr descr="Checkbox Checked with solid fill" id="1505" name="Google Shape;1505;p36"/>
                  <p:cNvPicPr preferRelativeResize="0"/>
                  <p:nvPr/>
                </p:nvPicPr>
                <p:blipFill rotWithShape="1">
                  <a:blip r:embed="rId3">
                    <a:alphaModFix/>
                  </a:blip>
                  <a:srcRect b="0" l="0" r="0" t="0"/>
                  <a:stretch/>
                </p:blipFill>
                <p:spPr>
                  <a:xfrm>
                    <a:off x="5241442" y="5166463"/>
                    <a:ext cx="384204" cy="384204"/>
                  </a:xfrm>
                  <a:prstGeom prst="rect">
                    <a:avLst/>
                  </a:prstGeom>
                  <a:noFill/>
                  <a:ln>
                    <a:noFill/>
                  </a:ln>
                </p:spPr>
              </p:pic>
              <p:sp>
                <p:nvSpPr>
                  <p:cNvPr id="1506" name="Google Shape;1506;p36"/>
                  <p:cNvSpPr txBox="1"/>
                  <p:nvPr/>
                </p:nvSpPr>
                <p:spPr>
                  <a:xfrm>
                    <a:off x="5695112" y="522776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3 Friend</a:t>
                    </a:r>
                    <a:endParaRPr/>
                  </a:p>
                </p:txBody>
              </p:sp>
            </p:grpSp>
          </p:grpSp>
        </p:grpSp>
        <p:grpSp>
          <p:nvGrpSpPr>
            <p:cNvPr id="1507" name="Google Shape;1507;p36"/>
            <p:cNvGrpSpPr/>
            <p:nvPr/>
          </p:nvGrpSpPr>
          <p:grpSpPr>
            <a:xfrm>
              <a:off x="8313344" y="2257459"/>
              <a:ext cx="2808084" cy="3527705"/>
              <a:chOff x="4691958" y="2257459"/>
              <a:chExt cx="2808084" cy="3527705"/>
            </a:xfrm>
          </p:grpSpPr>
          <p:sp>
            <p:nvSpPr>
              <p:cNvPr id="1508" name="Google Shape;1508;p36"/>
              <p:cNvSpPr/>
              <p:nvPr/>
            </p:nvSpPr>
            <p:spPr>
              <a:xfrm>
                <a:off x="4691958" y="2257459"/>
                <a:ext cx="2808084" cy="3527705"/>
              </a:xfrm>
              <a:prstGeom prst="roundRect">
                <a:avLst>
                  <a:gd fmla="val 7669"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509" name="Google Shape;1509;p36"/>
              <p:cNvGrpSpPr/>
              <p:nvPr/>
            </p:nvGrpSpPr>
            <p:grpSpPr>
              <a:xfrm>
                <a:off x="5018380" y="2497458"/>
                <a:ext cx="2155240" cy="3032608"/>
                <a:chOff x="5241442" y="2497458"/>
                <a:chExt cx="2155240" cy="3032608"/>
              </a:xfrm>
            </p:grpSpPr>
            <p:sp>
              <p:nvSpPr>
                <p:cNvPr id="1510" name="Google Shape;1510;p36"/>
                <p:cNvSpPr txBox="1"/>
                <p:nvPr/>
              </p:nvSpPr>
              <p:spPr>
                <a:xfrm>
                  <a:off x="5241442" y="2669524"/>
                  <a:ext cx="209135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dk1"/>
                      </a:solidFill>
                      <a:latin typeface="Blinker SemiBold"/>
                      <a:ea typeface="Blinker SemiBold"/>
                      <a:cs typeface="Blinker SemiBold"/>
                      <a:sym typeface="Blinker SemiBold"/>
                    </a:rPr>
                    <a:t>$59</a:t>
                  </a:r>
                  <a:endParaRPr/>
                </a:p>
              </p:txBody>
            </p:sp>
            <p:sp>
              <p:nvSpPr>
                <p:cNvPr id="1511" name="Google Shape;1511;p36"/>
                <p:cNvSpPr txBox="1"/>
                <p:nvPr/>
              </p:nvSpPr>
              <p:spPr>
                <a:xfrm>
                  <a:off x="5241442" y="2497458"/>
                  <a:ext cx="12731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CHOOSE PLAN</a:t>
                  </a:r>
                  <a:endParaRPr/>
                </a:p>
              </p:txBody>
            </p:sp>
            <p:sp>
              <p:nvSpPr>
                <p:cNvPr id="1512" name="Google Shape;1512;p36"/>
                <p:cNvSpPr txBox="1"/>
                <p:nvPr/>
              </p:nvSpPr>
              <p:spPr>
                <a:xfrm>
                  <a:off x="5241442" y="3511034"/>
                  <a:ext cx="2155239"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a:t>
                  </a:r>
                  <a:endParaRPr/>
                </a:p>
              </p:txBody>
            </p:sp>
            <p:sp>
              <p:nvSpPr>
                <p:cNvPr id="1513" name="Google Shape;1513;p36"/>
                <p:cNvSpPr txBox="1"/>
                <p:nvPr/>
              </p:nvSpPr>
              <p:spPr>
                <a:xfrm>
                  <a:off x="5241443" y="3295993"/>
                  <a:ext cx="2155238"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Custom Plan</a:t>
                  </a:r>
                  <a:endParaRPr/>
                </a:p>
              </p:txBody>
            </p:sp>
            <p:grpSp>
              <p:nvGrpSpPr>
                <p:cNvPr id="1514" name="Google Shape;1514;p36"/>
                <p:cNvGrpSpPr/>
                <p:nvPr/>
              </p:nvGrpSpPr>
              <p:grpSpPr>
                <a:xfrm>
                  <a:off x="5241442" y="4275522"/>
                  <a:ext cx="2155240" cy="384204"/>
                  <a:chOff x="5241442" y="4296123"/>
                  <a:chExt cx="2155240" cy="384204"/>
                </a:xfrm>
              </p:grpSpPr>
              <p:pic>
                <p:nvPicPr>
                  <p:cNvPr descr="Checkbox Checked with solid fill" id="1515" name="Google Shape;1515;p36"/>
                  <p:cNvPicPr preferRelativeResize="0"/>
                  <p:nvPr/>
                </p:nvPicPr>
                <p:blipFill rotWithShape="1">
                  <a:blip r:embed="rId3">
                    <a:alphaModFix/>
                  </a:blip>
                  <a:srcRect b="0" l="0" r="0" t="0"/>
                  <a:stretch/>
                </p:blipFill>
                <p:spPr>
                  <a:xfrm>
                    <a:off x="5241442" y="4296123"/>
                    <a:ext cx="384204" cy="384204"/>
                  </a:xfrm>
                  <a:prstGeom prst="rect">
                    <a:avLst/>
                  </a:prstGeom>
                  <a:noFill/>
                  <a:ln>
                    <a:noFill/>
                  </a:ln>
                </p:spPr>
              </p:pic>
              <p:sp>
                <p:nvSpPr>
                  <p:cNvPr id="1516" name="Google Shape;1516;p36"/>
                  <p:cNvSpPr txBox="1"/>
                  <p:nvPr/>
                </p:nvSpPr>
                <p:spPr>
                  <a:xfrm>
                    <a:off x="5695112" y="435742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Unlimited Project</a:t>
                    </a:r>
                    <a:endParaRPr/>
                  </a:p>
                </p:txBody>
              </p:sp>
            </p:grpSp>
            <p:grpSp>
              <p:nvGrpSpPr>
                <p:cNvPr id="1517" name="Google Shape;1517;p36"/>
                <p:cNvGrpSpPr/>
                <p:nvPr/>
              </p:nvGrpSpPr>
              <p:grpSpPr>
                <a:xfrm>
                  <a:off x="5241442" y="4710692"/>
                  <a:ext cx="2155240" cy="384204"/>
                  <a:chOff x="5241442" y="4731653"/>
                  <a:chExt cx="2155240" cy="384204"/>
                </a:xfrm>
              </p:grpSpPr>
              <p:pic>
                <p:nvPicPr>
                  <p:cNvPr descr="Checkbox Checked with solid fill" id="1518" name="Google Shape;1518;p36"/>
                  <p:cNvPicPr preferRelativeResize="0"/>
                  <p:nvPr/>
                </p:nvPicPr>
                <p:blipFill rotWithShape="1">
                  <a:blip r:embed="rId3">
                    <a:alphaModFix/>
                  </a:blip>
                  <a:srcRect b="0" l="0" r="0" t="0"/>
                  <a:stretch/>
                </p:blipFill>
                <p:spPr>
                  <a:xfrm>
                    <a:off x="5241442" y="4731653"/>
                    <a:ext cx="384204" cy="384204"/>
                  </a:xfrm>
                  <a:prstGeom prst="rect">
                    <a:avLst/>
                  </a:prstGeom>
                  <a:noFill/>
                  <a:ln>
                    <a:noFill/>
                  </a:ln>
                </p:spPr>
              </p:pic>
              <p:sp>
                <p:nvSpPr>
                  <p:cNvPr id="1519" name="Google Shape;1519;p36"/>
                  <p:cNvSpPr txBox="1"/>
                  <p:nvPr/>
                </p:nvSpPr>
                <p:spPr>
                  <a:xfrm>
                    <a:off x="5695112" y="479295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Your Dashboard</a:t>
                    </a:r>
                    <a:endParaRPr/>
                  </a:p>
                </p:txBody>
              </p:sp>
            </p:grpSp>
            <p:grpSp>
              <p:nvGrpSpPr>
                <p:cNvPr id="1520" name="Google Shape;1520;p36"/>
                <p:cNvGrpSpPr/>
                <p:nvPr/>
              </p:nvGrpSpPr>
              <p:grpSpPr>
                <a:xfrm>
                  <a:off x="5241442" y="5145862"/>
                  <a:ext cx="2155240" cy="384204"/>
                  <a:chOff x="5241442" y="5166463"/>
                  <a:chExt cx="2155240" cy="384204"/>
                </a:xfrm>
              </p:grpSpPr>
              <p:pic>
                <p:nvPicPr>
                  <p:cNvPr descr="Checkbox Checked with solid fill" id="1521" name="Google Shape;1521;p36"/>
                  <p:cNvPicPr preferRelativeResize="0"/>
                  <p:nvPr/>
                </p:nvPicPr>
                <p:blipFill rotWithShape="1">
                  <a:blip r:embed="rId3">
                    <a:alphaModFix/>
                  </a:blip>
                  <a:srcRect b="0" l="0" r="0" t="0"/>
                  <a:stretch/>
                </p:blipFill>
                <p:spPr>
                  <a:xfrm>
                    <a:off x="5241442" y="5166463"/>
                    <a:ext cx="384204" cy="384204"/>
                  </a:xfrm>
                  <a:prstGeom prst="rect">
                    <a:avLst/>
                  </a:prstGeom>
                  <a:noFill/>
                  <a:ln>
                    <a:noFill/>
                  </a:ln>
                </p:spPr>
              </p:pic>
              <p:sp>
                <p:nvSpPr>
                  <p:cNvPr id="1522" name="Google Shape;1522;p36"/>
                  <p:cNvSpPr txBox="1"/>
                  <p:nvPr/>
                </p:nvSpPr>
                <p:spPr>
                  <a:xfrm>
                    <a:off x="5695112" y="522776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Team</a:t>
                    </a:r>
                    <a:endParaRPr/>
                  </a:p>
                </p:txBody>
              </p:sp>
            </p:grpSp>
          </p:grpSp>
        </p:grpSp>
        <p:grpSp>
          <p:nvGrpSpPr>
            <p:cNvPr id="1523" name="Google Shape;1523;p36"/>
            <p:cNvGrpSpPr/>
            <p:nvPr/>
          </p:nvGrpSpPr>
          <p:grpSpPr>
            <a:xfrm>
              <a:off x="1065629" y="2257459"/>
              <a:ext cx="2808084" cy="3527705"/>
              <a:chOff x="4691958" y="2257459"/>
              <a:chExt cx="2808084" cy="3527705"/>
            </a:xfrm>
          </p:grpSpPr>
          <p:sp>
            <p:nvSpPr>
              <p:cNvPr id="1524" name="Google Shape;1524;p36"/>
              <p:cNvSpPr/>
              <p:nvPr/>
            </p:nvSpPr>
            <p:spPr>
              <a:xfrm>
                <a:off x="4691958" y="2257459"/>
                <a:ext cx="2808084" cy="3527705"/>
              </a:xfrm>
              <a:prstGeom prst="roundRect">
                <a:avLst>
                  <a:gd fmla="val 7669"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525" name="Google Shape;1525;p36"/>
              <p:cNvGrpSpPr/>
              <p:nvPr/>
            </p:nvGrpSpPr>
            <p:grpSpPr>
              <a:xfrm>
                <a:off x="5018380" y="2497458"/>
                <a:ext cx="2155240" cy="3032608"/>
                <a:chOff x="5241442" y="2497458"/>
                <a:chExt cx="2155240" cy="3032608"/>
              </a:xfrm>
            </p:grpSpPr>
            <p:sp>
              <p:nvSpPr>
                <p:cNvPr id="1526" name="Google Shape;1526;p36"/>
                <p:cNvSpPr txBox="1"/>
                <p:nvPr/>
              </p:nvSpPr>
              <p:spPr>
                <a:xfrm>
                  <a:off x="5241442" y="2669524"/>
                  <a:ext cx="2091350"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200">
                      <a:solidFill>
                        <a:schemeClr val="dk1"/>
                      </a:solidFill>
                      <a:latin typeface="Blinker SemiBold"/>
                      <a:ea typeface="Blinker SemiBold"/>
                      <a:cs typeface="Blinker SemiBold"/>
                      <a:sym typeface="Blinker SemiBold"/>
                    </a:rPr>
                    <a:t>$19</a:t>
                  </a:r>
                  <a:endParaRPr/>
                </a:p>
              </p:txBody>
            </p:sp>
            <p:sp>
              <p:nvSpPr>
                <p:cNvPr id="1527" name="Google Shape;1527;p36"/>
                <p:cNvSpPr txBox="1"/>
                <p:nvPr/>
              </p:nvSpPr>
              <p:spPr>
                <a:xfrm>
                  <a:off x="5241442" y="2497458"/>
                  <a:ext cx="12731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CHOOSE PLAN</a:t>
                  </a:r>
                  <a:endParaRPr/>
                </a:p>
              </p:txBody>
            </p:sp>
            <p:sp>
              <p:nvSpPr>
                <p:cNvPr id="1528" name="Google Shape;1528;p36"/>
                <p:cNvSpPr txBox="1"/>
                <p:nvPr/>
              </p:nvSpPr>
              <p:spPr>
                <a:xfrm>
                  <a:off x="5241442" y="3511034"/>
                  <a:ext cx="2155239"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Pellentesque elit eget gravida cum sociis natoque.</a:t>
                  </a:r>
                  <a:endParaRPr/>
                </a:p>
              </p:txBody>
            </p:sp>
            <p:sp>
              <p:nvSpPr>
                <p:cNvPr id="1529" name="Google Shape;1529;p36"/>
                <p:cNvSpPr txBox="1"/>
                <p:nvPr/>
              </p:nvSpPr>
              <p:spPr>
                <a:xfrm>
                  <a:off x="5241443" y="3295993"/>
                  <a:ext cx="2155238"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Start Plan</a:t>
                  </a:r>
                  <a:endParaRPr/>
                </a:p>
              </p:txBody>
            </p:sp>
            <p:grpSp>
              <p:nvGrpSpPr>
                <p:cNvPr id="1530" name="Google Shape;1530;p36"/>
                <p:cNvGrpSpPr/>
                <p:nvPr/>
              </p:nvGrpSpPr>
              <p:grpSpPr>
                <a:xfrm>
                  <a:off x="5241442" y="4275522"/>
                  <a:ext cx="2155240" cy="384204"/>
                  <a:chOff x="5241442" y="4296123"/>
                  <a:chExt cx="2155240" cy="384204"/>
                </a:xfrm>
              </p:grpSpPr>
              <p:pic>
                <p:nvPicPr>
                  <p:cNvPr descr="Checkbox Checked with solid fill" id="1531" name="Google Shape;1531;p36"/>
                  <p:cNvPicPr preferRelativeResize="0"/>
                  <p:nvPr/>
                </p:nvPicPr>
                <p:blipFill rotWithShape="1">
                  <a:blip r:embed="rId3">
                    <a:alphaModFix/>
                  </a:blip>
                  <a:srcRect b="0" l="0" r="0" t="0"/>
                  <a:stretch/>
                </p:blipFill>
                <p:spPr>
                  <a:xfrm>
                    <a:off x="5241442" y="4296123"/>
                    <a:ext cx="384204" cy="384204"/>
                  </a:xfrm>
                  <a:prstGeom prst="rect">
                    <a:avLst/>
                  </a:prstGeom>
                  <a:noFill/>
                  <a:ln>
                    <a:noFill/>
                  </a:ln>
                </p:spPr>
              </p:pic>
              <p:sp>
                <p:nvSpPr>
                  <p:cNvPr id="1532" name="Google Shape;1532;p36"/>
                  <p:cNvSpPr txBox="1"/>
                  <p:nvPr/>
                </p:nvSpPr>
                <p:spPr>
                  <a:xfrm>
                    <a:off x="5695112" y="435742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3 Project </a:t>
                    </a:r>
                    <a:endParaRPr/>
                  </a:p>
                </p:txBody>
              </p:sp>
            </p:grpSp>
            <p:grpSp>
              <p:nvGrpSpPr>
                <p:cNvPr id="1533" name="Google Shape;1533;p36"/>
                <p:cNvGrpSpPr/>
                <p:nvPr/>
              </p:nvGrpSpPr>
              <p:grpSpPr>
                <a:xfrm>
                  <a:off x="5241442" y="4710692"/>
                  <a:ext cx="2155240" cy="384204"/>
                  <a:chOff x="5241442" y="4731653"/>
                  <a:chExt cx="2155240" cy="384204"/>
                </a:xfrm>
              </p:grpSpPr>
              <p:pic>
                <p:nvPicPr>
                  <p:cNvPr descr="Checkbox Checked with solid fill" id="1534" name="Google Shape;1534;p36"/>
                  <p:cNvPicPr preferRelativeResize="0"/>
                  <p:nvPr/>
                </p:nvPicPr>
                <p:blipFill rotWithShape="1">
                  <a:blip r:embed="rId3">
                    <a:alphaModFix/>
                  </a:blip>
                  <a:srcRect b="0" l="0" r="0" t="0"/>
                  <a:stretch/>
                </p:blipFill>
                <p:spPr>
                  <a:xfrm>
                    <a:off x="5241442" y="4731653"/>
                    <a:ext cx="384204" cy="384204"/>
                  </a:xfrm>
                  <a:prstGeom prst="rect">
                    <a:avLst/>
                  </a:prstGeom>
                  <a:noFill/>
                  <a:ln>
                    <a:noFill/>
                  </a:ln>
                </p:spPr>
              </p:pic>
              <p:sp>
                <p:nvSpPr>
                  <p:cNvPr id="1535" name="Google Shape;1535;p36"/>
                  <p:cNvSpPr txBox="1"/>
                  <p:nvPr/>
                </p:nvSpPr>
                <p:spPr>
                  <a:xfrm>
                    <a:off x="5695112" y="479295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Your Dashboard</a:t>
                    </a:r>
                    <a:endParaRPr/>
                  </a:p>
                </p:txBody>
              </p:sp>
            </p:grpSp>
            <p:grpSp>
              <p:nvGrpSpPr>
                <p:cNvPr id="1536" name="Google Shape;1536;p36"/>
                <p:cNvGrpSpPr/>
                <p:nvPr/>
              </p:nvGrpSpPr>
              <p:grpSpPr>
                <a:xfrm>
                  <a:off x="5241442" y="5145862"/>
                  <a:ext cx="2155240" cy="384204"/>
                  <a:chOff x="5241442" y="5166463"/>
                  <a:chExt cx="2155240" cy="384204"/>
                </a:xfrm>
              </p:grpSpPr>
              <p:pic>
                <p:nvPicPr>
                  <p:cNvPr descr="Checkbox Checked with solid fill" id="1537" name="Google Shape;1537;p36"/>
                  <p:cNvPicPr preferRelativeResize="0"/>
                  <p:nvPr/>
                </p:nvPicPr>
                <p:blipFill rotWithShape="1">
                  <a:blip r:embed="rId3">
                    <a:alphaModFix/>
                  </a:blip>
                  <a:srcRect b="0" l="0" r="0" t="0"/>
                  <a:stretch/>
                </p:blipFill>
                <p:spPr>
                  <a:xfrm>
                    <a:off x="5241442" y="5166463"/>
                    <a:ext cx="384204" cy="384204"/>
                  </a:xfrm>
                  <a:prstGeom prst="rect">
                    <a:avLst/>
                  </a:prstGeom>
                  <a:noFill/>
                  <a:ln>
                    <a:noFill/>
                  </a:ln>
                </p:spPr>
              </p:pic>
              <p:sp>
                <p:nvSpPr>
                  <p:cNvPr id="1538" name="Google Shape;1538;p36"/>
                  <p:cNvSpPr txBox="1"/>
                  <p:nvPr/>
                </p:nvSpPr>
                <p:spPr>
                  <a:xfrm>
                    <a:off x="5695112" y="5227760"/>
                    <a:ext cx="1701570"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rgbClr val="262626"/>
                        </a:solidFill>
                        <a:latin typeface="Mulish"/>
                        <a:ea typeface="Mulish"/>
                        <a:cs typeface="Mulish"/>
                        <a:sym typeface="Mulish"/>
                      </a:rPr>
                      <a:t>Without Ads</a:t>
                    </a:r>
                    <a:endParaRPr/>
                  </a:p>
                </p:txBody>
              </p:sp>
            </p:grpSp>
          </p:grpSp>
        </p:grpSp>
      </p:grpSp>
      <p:sp>
        <p:nvSpPr>
          <p:cNvPr id="1539" name="Google Shape;1539;p36"/>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0" name="Google Shape;1540;p36"/>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4" name="Shape 1544"/>
        <p:cNvGrpSpPr/>
        <p:nvPr/>
      </p:nvGrpSpPr>
      <p:grpSpPr>
        <a:xfrm>
          <a:off x="0" y="0"/>
          <a:ext cx="0" cy="0"/>
          <a:chOff x="0" y="0"/>
          <a:chExt cx="0" cy="0"/>
        </a:xfrm>
      </p:grpSpPr>
      <p:pic>
        <p:nvPicPr>
          <p:cNvPr id="1545" name="Google Shape;1545;p37"/>
          <p:cNvPicPr preferRelativeResize="0"/>
          <p:nvPr/>
        </p:nvPicPr>
        <p:blipFill rotWithShape="1">
          <a:blip r:embed="rId3">
            <a:alphaModFix/>
          </a:blip>
          <a:srcRect b="0" l="17245" r="17244" t="0"/>
          <a:stretch/>
        </p:blipFill>
        <p:spPr>
          <a:xfrm>
            <a:off x="5380248" y="0"/>
            <a:ext cx="4492736" cy="6858000"/>
          </a:xfrm>
          <a:custGeom>
            <a:rect b="b" l="l" r="r" t="t"/>
            <a:pathLst>
              <a:path extrusionOk="0" h="6858000" w="4492736">
                <a:moveTo>
                  <a:pt x="0" y="0"/>
                </a:moveTo>
                <a:lnTo>
                  <a:pt x="4492736" y="0"/>
                </a:lnTo>
                <a:lnTo>
                  <a:pt x="4492736" y="6858000"/>
                </a:lnTo>
                <a:lnTo>
                  <a:pt x="0" y="6858000"/>
                </a:lnTo>
                <a:close/>
              </a:path>
            </a:pathLst>
          </a:custGeom>
          <a:noFill/>
          <a:ln>
            <a:noFill/>
          </a:ln>
        </p:spPr>
      </p:pic>
      <p:sp>
        <p:nvSpPr>
          <p:cNvPr id="1546" name="Google Shape;1546;p37"/>
          <p:cNvSpPr/>
          <p:nvPr/>
        </p:nvSpPr>
        <p:spPr>
          <a:xfrm>
            <a:off x="454743" y="6044665"/>
            <a:ext cx="372218"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35</a:t>
            </a:r>
            <a:endParaRPr sz="1600">
              <a:solidFill>
                <a:srgbClr val="262626"/>
              </a:solidFill>
              <a:latin typeface="Calibri"/>
              <a:ea typeface="Calibri"/>
              <a:cs typeface="Calibri"/>
              <a:sym typeface="Calibri"/>
            </a:endParaRPr>
          </a:p>
        </p:txBody>
      </p:sp>
      <p:grpSp>
        <p:nvGrpSpPr>
          <p:cNvPr id="1547" name="Google Shape;1547;p37"/>
          <p:cNvGrpSpPr/>
          <p:nvPr/>
        </p:nvGrpSpPr>
        <p:grpSpPr>
          <a:xfrm>
            <a:off x="1111536" y="1766188"/>
            <a:ext cx="3291049" cy="3203742"/>
            <a:chOff x="1266204" y="3660659"/>
            <a:chExt cx="3291049" cy="3203742"/>
          </a:xfrm>
        </p:grpSpPr>
        <p:grpSp>
          <p:nvGrpSpPr>
            <p:cNvPr id="1548" name="Google Shape;1548;p37"/>
            <p:cNvGrpSpPr/>
            <p:nvPr/>
          </p:nvGrpSpPr>
          <p:grpSpPr>
            <a:xfrm>
              <a:off x="1266205" y="3660659"/>
              <a:ext cx="3291048" cy="1129508"/>
              <a:chOff x="1266205" y="2003809"/>
              <a:chExt cx="3291048" cy="1129508"/>
            </a:xfrm>
          </p:grpSpPr>
          <p:sp>
            <p:nvSpPr>
              <p:cNvPr id="1549" name="Google Shape;1549;p37"/>
              <p:cNvSpPr txBox="1"/>
              <p:nvPr/>
            </p:nvSpPr>
            <p:spPr>
              <a:xfrm>
                <a:off x="1266205" y="2175875"/>
                <a:ext cx="3291048"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Let’s Connect</a:t>
                </a:r>
                <a:endParaRPr/>
              </a:p>
            </p:txBody>
          </p:sp>
          <p:sp>
            <p:nvSpPr>
              <p:cNvPr id="1550" name="Google Shape;1550;p37"/>
              <p:cNvSpPr txBox="1"/>
              <p:nvPr/>
            </p:nvSpPr>
            <p:spPr>
              <a:xfrm>
                <a:off x="1266205" y="2003809"/>
                <a:ext cx="994183"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SAY HELLO</a:t>
                </a:r>
                <a:endParaRPr/>
              </a:p>
            </p:txBody>
          </p:sp>
          <p:sp>
            <p:nvSpPr>
              <p:cNvPr id="1551" name="Google Shape;1551;p37"/>
              <p:cNvSpPr/>
              <p:nvPr/>
            </p:nvSpPr>
            <p:spPr>
              <a:xfrm>
                <a:off x="1903431" y="2933338"/>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F2F2"/>
                  </a:solidFill>
                  <a:latin typeface="Calibri"/>
                  <a:ea typeface="Calibri"/>
                  <a:cs typeface="Calibri"/>
                  <a:sym typeface="Calibri"/>
                </a:endParaRPr>
              </a:p>
            </p:txBody>
          </p:sp>
          <p:sp>
            <p:nvSpPr>
              <p:cNvPr id="1552" name="Google Shape;1552;p37"/>
              <p:cNvSpPr/>
              <p:nvPr/>
            </p:nvSpPr>
            <p:spPr>
              <a:xfrm>
                <a:off x="1642468" y="2933338"/>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3" name="Google Shape;1553;p37"/>
              <p:cNvSpPr/>
              <p:nvPr/>
            </p:nvSpPr>
            <p:spPr>
              <a:xfrm>
                <a:off x="1381504" y="2933338"/>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1554" name="Google Shape;1554;p37"/>
            <p:cNvSpPr txBox="1"/>
            <p:nvPr/>
          </p:nvSpPr>
          <p:spPr>
            <a:xfrm>
              <a:off x="1266204" y="5024410"/>
              <a:ext cx="3291048" cy="1839991"/>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a:t>
              </a:r>
              <a:endParaRPr/>
            </a:p>
          </p:txBody>
        </p:sp>
      </p:grpSp>
      <p:grpSp>
        <p:nvGrpSpPr>
          <p:cNvPr id="1555" name="Google Shape;1555;p37"/>
          <p:cNvGrpSpPr/>
          <p:nvPr/>
        </p:nvGrpSpPr>
        <p:grpSpPr>
          <a:xfrm>
            <a:off x="8010654" y="2688692"/>
            <a:ext cx="3356718" cy="3414965"/>
            <a:chOff x="8010654" y="2629700"/>
            <a:chExt cx="3356718" cy="3414965"/>
          </a:xfrm>
        </p:grpSpPr>
        <p:sp>
          <p:nvSpPr>
            <p:cNvPr id="1556" name="Google Shape;1556;p37"/>
            <p:cNvSpPr/>
            <p:nvPr/>
          </p:nvSpPr>
          <p:spPr>
            <a:xfrm>
              <a:off x="8010654" y="2629700"/>
              <a:ext cx="3356718" cy="3414965"/>
            </a:xfrm>
            <a:prstGeom prst="roundRect">
              <a:avLst>
                <a:gd fmla="val 7669"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1557" name="Google Shape;1557;p37"/>
            <p:cNvGrpSpPr/>
            <p:nvPr/>
          </p:nvGrpSpPr>
          <p:grpSpPr>
            <a:xfrm>
              <a:off x="8484285" y="3125444"/>
              <a:ext cx="2451042" cy="785454"/>
              <a:chOff x="8484285" y="3752638"/>
              <a:chExt cx="2451042" cy="785454"/>
            </a:xfrm>
          </p:grpSpPr>
          <p:pic>
            <p:nvPicPr>
              <p:cNvPr descr="Email with solid fill" id="1558" name="Google Shape;1558;p37"/>
              <p:cNvPicPr preferRelativeResize="0"/>
              <p:nvPr/>
            </p:nvPicPr>
            <p:blipFill rotWithShape="1">
              <a:blip r:embed="rId4">
                <a:alphaModFix/>
              </a:blip>
              <a:srcRect b="0" l="0" r="0" t="0"/>
              <a:stretch/>
            </p:blipFill>
            <p:spPr>
              <a:xfrm>
                <a:off x="8484285" y="3752638"/>
                <a:ext cx="495549" cy="495549"/>
              </a:xfrm>
              <a:prstGeom prst="rect">
                <a:avLst/>
              </a:prstGeom>
              <a:noFill/>
              <a:ln>
                <a:noFill/>
              </a:ln>
            </p:spPr>
          </p:pic>
          <p:sp>
            <p:nvSpPr>
              <p:cNvPr id="1559" name="Google Shape;1559;p37"/>
              <p:cNvSpPr txBox="1"/>
              <p:nvPr/>
            </p:nvSpPr>
            <p:spPr>
              <a:xfrm>
                <a:off x="9253093" y="3967679"/>
                <a:ext cx="1682234"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info@email.com</a:t>
                </a:r>
                <a:endParaRPr/>
              </a:p>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+78 890 908 890</a:t>
                </a:r>
                <a:endParaRPr/>
              </a:p>
            </p:txBody>
          </p:sp>
          <p:sp>
            <p:nvSpPr>
              <p:cNvPr id="1560" name="Google Shape;1560;p37"/>
              <p:cNvSpPr txBox="1"/>
              <p:nvPr/>
            </p:nvSpPr>
            <p:spPr>
              <a:xfrm>
                <a:off x="9253094" y="3752638"/>
                <a:ext cx="1509944"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Phone &amp; Email</a:t>
                </a:r>
                <a:endParaRPr/>
              </a:p>
            </p:txBody>
          </p:sp>
        </p:grpSp>
        <p:grpSp>
          <p:nvGrpSpPr>
            <p:cNvPr id="1561" name="Google Shape;1561;p37"/>
            <p:cNvGrpSpPr/>
            <p:nvPr/>
          </p:nvGrpSpPr>
          <p:grpSpPr>
            <a:xfrm>
              <a:off x="8442699" y="4669534"/>
              <a:ext cx="2492628" cy="911241"/>
              <a:chOff x="8442699" y="4654786"/>
              <a:chExt cx="2492628" cy="911241"/>
            </a:xfrm>
          </p:grpSpPr>
          <p:pic>
            <p:nvPicPr>
              <p:cNvPr descr="Map with pin with solid fill" id="1562" name="Google Shape;1562;p37"/>
              <p:cNvPicPr preferRelativeResize="0"/>
              <p:nvPr/>
            </p:nvPicPr>
            <p:blipFill rotWithShape="1">
              <a:blip r:embed="rId5">
                <a:alphaModFix/>
              </a:blip>
              <a:srcRect b="0" l="0" r="0" t="0"/>
              <a:stretch/>
            </p:blipFill>
            <p:spPr>
              <a:xfrm>
                <a:off x="8442699" y="4654786"/>
                <a:ext cx="570413" cy="570413"/>
              </a:xfrm>
              <a:prstGeom prst="rect">
                <a:avLst/>
              </a:prstGeom>
              <a:noFill/>
              <a:ln>
                <a:noFill/>
              </a:ln>
            </p:spPr>
          </p:pic>
          <p:sp>
            <p:nvSpPr>
              <p:cNvPr id="1563" name="Google Shape;1563;p37"/>
              <p:cNvSpPr txBox="1"/>
              <p:nvPr/>
            </p:nvSpPr>
            <p:spPr>
              <a:xfrm>
                <a:off x="9253093" y="4995614"/>
                <a:ext cx="1682234"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17 Union Ne, Beach, Los Angeles</a:t>
                </a:r>
                <a:endParaRPr/>
              </a:p>
            </p:txBody>
          </p:sp>
          <p:sp>
            <p:nvSpPr>
              <p:cNvPr id="1564" name="Google Shape;1564;p37"/>
              <p:cNvSpPr txBox="1"/>
              <p:nvPr/>
            </p:nvSpPr>
            <p:spPr>
              <a:xfrm>
                <a:off x="9253094" y="4780573"/>
                <a:ext cx="1509944" cy="276999"/>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lang="en-US" sz="1200">
                    <a:solidFill>
                      <a:srgbClr val="262626"/>
                    </a:solidFill>
                    <a:latin typeface="Poppins Medium"/>
                    <a:ea typeface="Poppins Medium"/>
                    <a:cs typeface="Poppins Medium"/>
                    <a:sym typeface="Poppins Medium"/>
                  </a:rPr>
                  <a:t>Our Address</a:t>
                </a:r>
                <a:endParaRPr/>
              </a:p>
            </p:txBody>
          </p:sp>
        </p:grpSp>
        <p:cxnSp>
          <p:nvCxnSpPr>
            <p:cNvPr id="1565" name="Google Shape;1565;p37"/>
            <p:cNvCxnSpPr/>
            <p:nvPr/>
          </p:nvCxnSpPr>
          <p:spPr>
            <a:xfrm>
              <a:off x="8273168" y="4337182"/>
              <a:ext cx="2831690" cy="0"/>
            </a:xfrm>
            <a:prstGeom prst="straightConnector1">
              <a:avLst/>
            </a:prstGeom>
            <a:noFill/>
            <a:ln cap="flat" cmpd="sng" w="25400">
              <a:solidFill>
                <a:srgbClr val="F2F2F2"/>
              </a:solidFill>
              <a:prstDash val="solid"/>
              <a:miter lim="800000"/>
              <a:headEnd len="sm" w="sm" type="none"/>
              <a:tailEnd len="sm" w="sm" type="none"/>
            </a:ln>
          </p:spPr>
        </p:cxnSp>
      </p:grpSp>
      <p:sp>
        <p:nvSpPr>
          <p:cNvPr id="1566" name="Google Shape;1566;p37"/>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7" name="Google Shape;1567;p37"/>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1" name="Shape 1571"/>
        <p:cNvGrpSpPr/>
        <p:nvPr/>
      </p:nvGrpSpPr>
      <p:grpSpPr>
        <a:xfrm>
          <a:off x="0" y="0"/>
          <a:ext cx="0" cy="0"/>
          <a:chOff x="0" y="0"/>
          <a:chExt cx="0" cy="0"/>
        </a:xfrm>
      </p:grpSpPr>
      <p:sp>
        <p:nvSpPr>
          <p:cNvPr id="1572" name="Google Shape;1572;p38"/>
          <p:cNvSpPr/>
          <p:nvPr/>
        </p:nvSpPr>
        <p:spPr>
          <a:xfrm>
            <a:off x="0" y="1"/>
            <a:ext cx="6075974" cy="5017493"/>
          </a:xfrm>
          <a:custGeom>
            <a:rect b="b" l="l" r="r" t="t"/>
            <a:pathLst>
              <a:path extrusionOk="0" h="5017493" w="6075974">
                <a:moveTo>
                  <a:pt x="0" y="0"/>
                </a:moveTo>
                <a:lnTo>
                  <a:pt x="5682954" y="0"/>
                </a:lnTo>
                <a:lnTo>
                  <a:pt x="6075974" y="1277700"/>
                </a:lnTo>
                <a:lnTo>
                  <a:pt x="0" y="5017493"/>
                </a:lnTo>
                <a:close/>
              </a:path>
            </a:pathLst>
          </a:custGeom>
          <a:gradFill>
            <a:gsLst>
              <a:gs pos="0">
                <a:schemeClr val="lt1"/>
              </a:gs>
              <a:gs pos="97000">
                <a:srgbClr val="F2F2F2"/>
              </a:gs>
              <a:gs pos="100000">
                <a:srgbClr val="F2F2F2"/>
              </a:gs>
            </a:gsLst>
            <a:lin ang="15000000" scaled="0"/>
          </a:gradFill>
          <a:ln>
            <a:noFill/>
          </a:ln>
        </p:spPr>
      </p:sp>
      <p:sp>
        <p:nvSpPr>
          <p:cNvPr id="1573" name="Google Shape;1573;p38"/>
          <p:cNvSpPr/>
          <p:nvPr/>
        </p:nvSpPr>
        <p:spPr>
          <a:xfrm rot="4529122">
            <a:off x="7000665" y="-1677878"/>
            <a:ext cx="4650361" cy="6283003"/>
          </a:xfrm>
          <a:custGeom>
            <a:rect b="b" l="l" r="r" t="t"/>
            <a:pathLst>
              <a:path extrusionOk="0" h="6283003" w="4650361">
                <a:moveTo>
                  <a:pt x="0" y="6283003"/>
                </a:moveTo>
                <a:lnTo>
                  <a:pt x="1626607" y="0"/>
                </a:lnTo>
                <a:lnTo>
                  <a:pt x="4650361" y="782820"/>
                </a:lnTo>
                <a:lnTo>
                  <a:pt x="4650361" y="5950388"/>
                </a:lnTo>
                <a:cubicBezTo>
                  <a:pt x="4650361" y="6134086"/>
                  <a:pt x="4501444" y="6283003"/>
                  <a:pt x="4317746" y="6283003"/>
                </a:cubicBezTo>
                <a:close/>
              </a:path>
            </a:pathLst>
          </a:cu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4" name="Google Shape;1574;p38"/>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75" name="Google Shape;1575;p38"/>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grpSp>
        <p:nvGrpSpPr>
          <p:cNvPr id="1576" name="Google Shape;1576;p38"/>
          <p:cNvGrpSpPr/>
          <p:nvPr/>
        </p:nvGrpSpPr>
        <p:grpSpPr>
          <a:xfrm>
            <a:off x="1013045" y="3798467"/>
            <a:ext cx="4176143" cy="1805872"/>
            <a:chOff x="1222048" y="3129991"/>
            <a:chExt cx="4176143" cy="1805872"/>
          </a:xfrm>
        </p:grpSpPr>
        <p:sp>
          <p:nvSpPr>
            <p:cNvPr id="1577" name="Google Shape;1577;p38"/>
            <p:cNvSpPr txBox="1"/>
            <p:nvPr/>
          </p:nvSpPr>
          <p:spPr>
            <a:xfrm>
              <a:off x="1222048" y="3129991"/>
              <a:ext cx="4176143" cy="156966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9600">
                  <a:solidFill>
                    <a:schemeClr val="dk1"/>
                  </a:solidFill>
                  <a:latin typeface="Blinker SemiBold"/>
                  <a:ea typeface="Blinker SemiBold"/>
                  <a:cs typeface="Blinker SemiBold"/>
                  <a:sym typeface="Blinker SemiBold"/>
                </a:rPr>
                <a:t>Thank’s</a:t>
              </a:r>
              <a:endParaRPr/>
            </a:p>
          </p:txBody>
        </p:sp>
        <p:sp>
          <p:nvSpPr>
            <p:cNvPr id="1578" name="Google Shape;1578;p38"/>
            <p:cNvSpPr txBox="1"/>
            <p:nvPr/>
          </p:nvSpPr>
          <p:spPr>
            <a:xfrm>
              <a:off x="1300555" y="4551142"/>
              <a:ext cx="2151551" cy="3847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900">
                  <a:solidFill>
                    <a:srgbClr val="FF0000"/>
                  </a:solidFill>
                  <a:latin typeface="Mulish"/>
                  <a:ea typeface="Mulish"/>
                  <a:cs typeface="Mulish"/>
                  <a:sym typeface="Mulish"/>
                </a:rPr>
                <a:t>For The Attention</a:t>
              </a:r>
              <a:endParaRPr/>
            </a:p>
          </p:txBody>
        </p:sp>
      </p:grpSp>
      <p:pic>
        <p:nvPicPr>
          <p:cNvPr id="1579" name="Google Shape;1579;p38"/>
          <p:cNvPicPr preferRelativeResize="0"/>
          <p:nvPr/>
        </p:nvPicPr>
        <p:blipFill rotWithShape="1">
          <a:blip r:embed="rId3">
            <a:alphaModFix/>
          </a:blip>
          <a:srcRect b="0" l="6204" r="6203" t="0"/>
          <a:stretch/>
        </p:blipFill>
        <p:spPr>
          <a:xfrm>
            <a:off x="6185446" y="0"/>
            <a:ext cx="6006555" cy="6858000"/>
          </a:xfrm>
          <a:custGeom>
            <a:rect b="b" l="l" r="r" t="t"/>
            <a:pathLst>
              <a:path extrusionOk="0" h="6858000" w="6006555">
                <a:moveTo>
                  <a:pt x="0" y="0"/>
                </a:moveTo>
                <a:lnTo>
                  <a:pt x="6006555" y="0"/>
                </a:lnTo>
                <a:lnTo>
                  <a:pt x="6006555" y="6858000"/>
                </a:lnTo>
                <a:lnTo>
                  <a:pt x="1775469" y="6858000"/>
                </a:lnTo>
                <a:close/>
              </a:path>
            </a:pathLst>
          </a:cu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6"/>
          <p:cNvSpPr/>
          <p:nvPr/>
        </p:nvSpPr>
        <p:spPr>
          <a:xfrm rot="2157676">
            <a:off x="-625096" y="-3573019"/>
            <a:ext cx="8349242" cy="11608421"/>
          </a:xfrm>
          <a:custGeom>
            <a:rect b="b" l="l" r="r" t="t"/>
            <a:pathLst>
              <a:path extrusionOk="0" h="11608422" w="8349242">
                <a:moveTo>
                  <a:pt x="0" y="6057460"/>
                </a:moveTo>
                <a:lnTo>
                  <a:pt x="8349242" y="0"/>
                </a:lnTo>
                <a:lnTo>
                  <a:pt x="8349241" y="8472795"/>
                </a:lnTo>
                <a:lnTo>
                  <a:pt x="4027280" y="11608422"/>
                </a:lnTo>
                <a:close/>
              </a:path>
            </a:pathLst>
          </a:custGeom>
          <a:gradFill>
            <a:gsLst>
              <a:gs pos="0">
                <a:schemeClr val="lt1"/>
              </a:gs>
              <a:gs pos="100000">
                <a:srgbClr val="F2F2F2"/>
              </a:gs>
            </a:gsLst>
            <a:lin ang="2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 name="Google Shape;223;p6"/>
          <p:cNvSpPr/>
          <p:nvPr/>
        </p:nvSpPr>
        <p:spPr>
          <a:xfrm>
            <a:off x="454743" y="6044665"/>
            <a:ext cx="40908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04</a:t>
            </a:r>
            <a:endParaRPr sz="1600">
              <a:solidFill>
                <a:srgbClr val="262626"/>
              </a:solidFill>
              <a:latin typeface="Calibri"/>
              <a:ea typeface="Calibri"/>
              <a:cs typeface="Calibri"/>
              <a:sym typeface="Calibri"/>
            </a:endParaRPr>
          </a:p>
        </p:txBody>
      </p:sp>
      <p:grpSp>
        <p:nvGrpSpPr>
          <p:cNvPr id="224" name="Google Shape;224;p6"/>
          <p:cNvGrpSpPr/>
          <p:nvPr/>
        </p:nvGrpSpPr>
        <p:grpSpPr>
          <a:xfrm>
            <a:off x="1217797" y="1410581"/>
            <a:ext cx="3584606" cy="3820463"/>
            <a:chOff x="1310123" y="1064472"/>
            <a:chExt cx="3584606" cy="3820463"/>
          </a:xfrm>
        </p:grpSpPr>
        <p:sp>
          <p:nvSpPr>
            <p:cNvPr id="225" name="Google Shape;225;p6"/>
            <p:cNvSpPr txBox="1"/>
            <p:nvPr/>
          </p:nvSpPr>
          <p:spPr>
            <a:xfrm>
              <a:off x="1310123" y="1236538"/>
              <a:ext cx="2912256"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Our Business Company History</a:t>
              </a:r>
              <a:endParaRPr/>
            </a:p>
          </p:txBody>
        </p:sp>
        <p:sp>
          <p:nvSpPr>
            <p:cNvPr id="226" name="Google Shape;226;p6"/>
            <p:cNvSpPr txBox="1"/>
            <p:nvPr/>
          </p:nvSpPr>
          <p:spPr>
            <a:xfrm>
              <a:off x="1310123" y="1064472"/>
              <a:ext cx="9525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ABOUT US</a:t>
              </a:r>
              <a:endParaRPr/>
            </a:p>
          </p:txBody>
        </p:sp>
        <p:grpSp>
          <p:nvGrpSpPr>
            <p:cNvPr id="227" name="Google Shape;227;p6"/>
            <p:cNvGrpSpPr/>
            <p:nvPr/>
          </p:nvGrpSpPr>
          <p:grpSpPr>
            <a:xfrm>
              <a:off x="1425422" y="2474511"/>
              <a:ext cx="721906" cy="199979"/>
              <a:chOff x="9718758" y="492748"/>
              <a:chExt cx="2018500" cy="559155"/>
            </a:xfrm>
          </p:grpSpPr>
          <p:sp>
            <p:nvSpPr>
              <p:cNvPr id="228" name="Google Shape;228;p6"/>
              <p:cNvSpPr/>
              <p:nvPr/>
            </p:nvSpPr>
            <p:spPr>
              <a:xfrm>
                <a:off x="11178102" y="492748"/>
                <a:ext cx="559155" cy="559155"/>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 name="Google Shape;229;p6"/>
              <p:cNvSpPr/>
              <p:nvPr/>
            </p:nvSpPr>
            <p:spPr>
              <a:xfrm>
                <a:off x="10448430" y="492748"/>
                <a:ext cx="559155" cy="559155"/>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 name="Google Shape;230;p6"/>
              <p:cNvSpPr/>
              <p:nvPr/>
            </p:nvSpPr>
            <p:spPr>
              <a:xfrm>
                <a:off x="9718758" y="492748"/>
                <a:ext cx="559155" cy="559155"/>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31" name="Google Shape;231;p6"/>
            <p:cNvSpPr txBox="1"/>
            <p:nvPr/>
          </p:nvSpPr>
          <p:spPr>
            <a:xfrm>
              <a:off x="1310123" y="3298860"/>
              <a:ext cx="3584606" cy="1586075"/>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a:t>
              </a:r>
              <a:endParaRPr/>
            </a:p>
          </p:txBody>
        </p:sp>
        <p:sp>
          <p:nvSpPr>
            <p:cNvPr id="232" name="Google Shape;232;p6"/>
            <p:cNvSpPr txBox="1"/>
            <p:nvPr/>
          </p:nvSpPr>
          <p:spPr>
            <a:xfrm>
              <a:off x="1310123" y="2958356"/>
              <a:ext cx="3360490"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IT Technology Consulting</a:t>
              </a:r>
              <a:endParaRPr/>
            </a:p>
          </p:txBody>
        </p:sp>
      </p:grpSp>
      <p:sp>
        <p:nvSpPr>
          <p:cNvPr id="233" name="Google Shape;233;p6"/>
          <p:cNvSpPr txBox="1"/>
          <p:nvPr/>
        </p:nvSpPr>
        <p:spPr>
          <a:xfrm>
            <a:off x="7713488" y="1660780"/>
            <a:ext cx="3562614"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Ut enim ad minim veniam, quis nostrud exercitation ullamco laboris nisi ut aliquip ex ea commodo duis.</a:t>
            </a:r>
            <a:endParaRPr/>
          </a:p>
        </p:txBody>
      </p:sp>
      <p:sp>
        <p:nvSpPr>
          <p:cNvPr id="234" name="Google Shape;234;p6"/>
          <p:cNvSpPr txBox="1"/>
          <p:nvPr/>
        </p:nvSpPr>
        <p:spPr>
          <a:xfrm>
            <a:off x="8826063" y="844522"/>
            <a:ext cx="2325900" cy="6231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Greatech begins life as networking division</a:t>
            </a:r>
            <a:endParaRPr/>
          </a:p>
        </p:txBody>
      </p:sp>
      <p:grpSp>
        <p:nvGrpSpPr>
          <p:cNvPr id="235" name="Google Shape;235;p6"/>
          <p:cNvGrpSpPr/>
          <p:nvPr/>
        </p:nvGrpSpPr>
        <p:grpSpPr>
          <a:xfrm>
            <a:off x="7781232" y="869523"/>
            <a:ext cx="967019" cy="489562"/>
            <a:chOff x="7594379" y="767068"/>
            <a:chExt cx="967019" cy="489562"/>
          </a:xfrm>
        </p:grpSpPr>
        <p:sp>
          <p:nvSpPr>
            <p:cNvPr id="236" name="Google Shape;236;p6"/>
            <p:cNvSpPr/>
            <p:nvPr/>
          </p:nvSpPr>
          <p:spPr>
            <a:xfrm>
              <a:off x="7594379" y="767068"/>
              <a:ext cx="967019" cy="489562"/>
            </a:xfrm>
            <a:prstGeom prst="roundRect">
              <a:avLst>
                <a:gd fmla="val 1602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7" name="Google Shape;237;p6"/>
            <p:cNvSpPr txBox="1"/>
            <p:nvPr/>
          </p:nvSpPr>
          <p:spPr>
            <a:xfrm>
              <a:off x="7650890" y="781017"/>
              <a:ext cx="85399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FF0000"/>
                  </a:solidFill>
                  <a:latin typeface="Blinker SemiBold"/>
                  <a:ea typeface="Blinker SemiBold"/>
                  <a:cs typeface="Blinker SemiBold"/>
                  <a:sym typeface="Blinker SemiBold"/>
                </a:rPr>
                <a:t>1991</a:t>
              </a:r>
              <a:endParaRPr/>
            </a:p>
          </p:txBody>
        </p:sp>
      </p:grpSp>
      <p:cxnSp>
        <p:nvCxnSpPr>
          <p:cNvPr id="238" name="Google Shape;238;p6"/>
          <p:cNvCxnSpPr/>
          <p:nvPr/>
        </p:nvCxnSpPr>
        <p:spPr>
          <a:xfrm>
            <a:off x="7862047" y="1525839"/>
            <a:ext cx="3290047" cy="0"/>
          </a:xfrm>
          <a:prstGeom prst="straightConnector1">
            <a:avLst/>
          </a:prstGeom>
          <a:noFill/>
          <a:ln cap="flat" cmpd="sng" w="25400">
            <a:solidFill>
              <a:srgbClr val="F2F2F2"/>
            </a:solidFill>
            <a:prstDash val="solid"/>
            <a:miter lim="800000"/>
            <a:headEnd len="sm" w="sm" type="none"/>
            <a:tailEnd len="sm" w="sm" type="none"/>
          </a:ln>
        </p:spPr>
      </p:cxnSp>
      <p:sp>
        <p:nvSpPr>
          <p:cNvPr id="239" name="Google Shape;239;p6"/>
          <p:cNvSpPr txBox="1"/>
          <p:nvPr/>
        </p:nvSpPr>
        <p:spPr>
          <a:xfrm>
            <a:off x="7713488" y="3590023"/>
            <a:ext cx="3562614"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Ut enim ad minim veniam, quis nostrud exercitation ullamco laboris nisi ut aliquip ex ea commodo duis.</a:t>
            </a:r>
            <a:endParaRPr/>
          </a:p>
        </p:txBody>
      </p:sp>
      <p:sp>
        <p:nvSpPr>
          <p:cNvPr id="240" name="Google Shape;240;p6"/>
          <p:cNvSpPr txBox="1"/>
          <p:nvPr/>
        </p:nvSpPr>
        <p:spPr>
          <a:xfrm>
            <a:off x="8826063" y="2773765"/>
            <a:ext cx="2325900" cy="6231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A great partneship to achieve a common goal</a:t>
            </a:r>
            <a:endParaRPr/>
          </a:p>
        </p:txBody>
      </p:sp>
      <p:cxnSp>
        <p:nvCxnSpPr>
          <p:cNvPr id="241" name="Google Shape;241;p6"/>
          <p:cNvCxnSpPr/>
          <p:nvPr/>
        </p:nvCxnSpPr>
        <p:spPr>
          <a:xfrm>
            <a:off x="7862047" y="3455082"/>
            <a:ext cx="3290047" cy="0"/>
          </a:xfrm>
          <a:prstGeom prst="straightConnector1">
            <a:avLst/>
          </a:prstGeom>
          <a:noFill/>
          <a:ln cap="flat" cmpd="sng" w="25400">
            <a:solidFill>
              <a:srgbClr val="F2F2F2"/>
            </a:solidFill>
            <a:prstDash val="solid"/>
            <a:miter lim="800000"/>
            <a:headEnd len="sm" w="sm" type="none"/>
            <a:tailEnd len="sm" w="sm" type="none"/>
          </a:ln>
        </p:spPr>
      </p:cxnSp>
      <p:sp>
        <p:nvSpPr>
          <p:cNvPr id="242" name="Google Shape;242;p6"/>
          <p:cNvSpPr txBox="1"/>
          <p:nvPr/>
        </p:nvSpPr>
        <p:spPr>
          <a:xfrm>
            <a:off x="7713488" y="5519265"/>
            <a:ext cx="3562614" cy="5704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100">
                <a:solidFill>
                  <a:srgbClr val="7F7F7F"/>
                </a:solidFill>
                <a:latin typeface="Mulish"/>
                <a:ea typeface="Mulish"/>
                <a:cs typeface="Mulish"/>
                <a:sym typeface="Mulish"/>
              </a:rPr>
              <a:t>Ut enim ad minim veniam, quis nostrud exercitation ullamco laboris nisi ut aliquip ex ea commodo duis.</a:t>
            </a:r>
            <a:endParaRPr/>
          </a:p>
        </p:txBody>
      </p:sp>
      <p:sp>
        <p:nvSpPr>
          <p:cNvPr id="243" name="Google Shape;243;p6"/>
          <p:cNvSpPr txBox="1"/>
          <p:nvPr/>
        </p:nvSpPr>
        <p:spPr>
          <a:xfrm>
            <a:off x="8826063" y="4703007"/>
            <a:ext cx="2325900" cy="6231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New challaenges &amp; solution before our company</a:t>
            </a:r>
            <a:endParaRPr/>
          </a:p>
        </p:txBody>
      </p:sp>
      <p:cxnSp>
        <p:nvCxnSpPr>
          <p:cNvPr id="244" name="Google Shape;244;p6"/>
          <p:cNvCxnSpPr/>
          <p:nvPr/>
        </p:nvCxnSpPr>
        <p:spPr>
          <a:xfrm>
            <a:off x="7862047" y="5384324"/>
            <a:ext cx="3290047" cy="0"/>
          </a:xfrm>
          <a:prstGeom prst="straightConnector1">
            <a:avLst/>
          </a:prstGeom>
          <a:noFill/>
          <a:ln cap="flat" cmpd="sng" w="25400">
            <a:solidFill>
              <a:srgbClr val="F2F2F2"/>
            </a:solidFill>
            <a:prstDash val="solid"/>
            <a:miter lim="800000"/>
            <a:headEnd len="sm" w="sm" type="none"/>
            <a:tailEnd len="sm" w="sm" type="none"/>
          </a:ln>
        </p:spPr>
      </p:cxnSp>
      <p:grpSp>
        <p:nvGrpSpPr>
          <p:cNvPr id="245" name="Google Shape;245;p6"/>
          <p:cNvGrpSpPr/>
          <p:nvPr/>
        </p:nvGrpSpPr>
        <p:grpSpPr>
          <a:xfrm>
            <a:off x="7781232" y="2764408"/>
            <a:ext cx="967019" cy="489562"/>
            <a:chOff x="7594379" y="767068"/>
            <a:chExt cx="967019" cy="489562"/>
          </a:xfrm>
        </p:grpSpPr>
        <p:sp>
          <p:nvSpPr>
            <p:cNvPr id="246" name="Google Shape;246;p6"/>
            <p:cNvSpPr/>
            <p:nvPr/>
          </p:nvSpPr>
          <p:spPr>
            <a:xfrm>
              <a:off x="7594379" y="767068"/>
              <a:ext cx="967019" cy="489562"/>
            </a:xfrm>
            <a:prstGeom prst="roundRect">
              <a:avLst>
                <a:gd fmla="val 1602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7" name="Google Shape;247;p6"/>
            <p:cNvSpPr txBox="1"/>
            <p:nvPr/>
          </p:nvSpPr>
          <p:spPr>
            <a:xfrm>
              <a:off x="7650890" y="781017"/>
              <a:ext cx="85399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FF0000"/>
                  </a:solidFill>
                  <a:latin typeface="Blinker SemiBold"/>
                  <a:ea typeface="Blinker SemiBold"/>
                  <a:cs typeface="Blinker SemiBold"/>
                  <a:sym typeface="Blinker SemiBold"/>
                </a:rPr>
                <a:t>2010</a:t>
              </a:r>
              <a:endParaRPr/>
            </a:p>
          </p:txBody>
        </p:sp>
      </p:grpSp>
      <p:grpSp>
        <p:nvGrpSpPr>
          <p:cNvPr id="248" name="Google Shape;248;p6"/>
          <p:cNvGrpSpPr/>
          <p:nvPr/>
        </p:nvGrpSpPr>
        <p:grpSpPr>
          <a:xfrm>
            <a:off x="7781232" y="4707658"/>
            <a:ext cx="967019" cy="489562"/>
            <a:chOff x="7594379" y="767068"/>
            <a:chExt cx="967019" cy="489562"/>
          </a:xfrm>
        </p:grpSpPr>
        <p:sp>
          <p:nvSpPr>
            <p:cNvPr id="249" name="Google Shape;249;p6"/>
            <p:cNvSpPr/>
            <p:nvPr/>
          </p:nvSpPr>
          <p:spPr>
            <a:xfrm>
              <a:off x="7594379" y="767068"/>
              <a:ext cx="967019" cy="489562"/>
            </a:xfrm>
            <a:prstGeom prst="roundRect">
              <a:avLst>
                <a:gd fmla="val 1602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0" name="Google Shape;250;p6"/>
            <p:cNvSpPr txBox="1"/>
            <p:nvPr/>
          </p:nvSpPr>
          <p:spPr>
            <a:xfrm>
              <a:off x="7650890" y="781017"/>
              <a:ext cx="853997" cy="4616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rgbClr val="FF0000"/>
                  </a:solidFill>
                  <a:latin typeface="Blinker SemiBold"/>
                  <a:ea typeface="Blinker SemiBold"/>
                  <a:cs typeface="Blinker SemiBold"/>
                  <a:sym typeface="Blinker SemiBold"/>
                </a:rPr>
                <a:t>2022</a:t>
              </a:r>
              <a:endParaRPr/>
            </a:p>
          </p:txBody>
        </p:sp>
      </p:grpSp>
      <p:pic>
        <p:nvPicPr>
          <p:cNvPr id="251" name="Google Shape;251;p6"/>
          <p:cNvPicPr preferRelativeResize="0"/>
          <p:nvPr/>
        </p:nvPicPr>
        <p:blipFill rotWithShape="1">
          <a:blip r:embed="rId3">
            <a:alphaModFix/>
          </a:blip>
          <a:srcRect b="54" l="0" r="0" t="53"/>
          <a:stretch/>
        </p:blipFill>
        <p:spPr>
          <a:xfrm>
            <a:off x="5821481" y="768322"/>
            <a:ext cx="1462870" cy="1462870"/>
          </a:xfrm>
          <a:custGeom>
            <a:rect b="b" l="l" r="r" t="t"/>
            <a:pathLst>
              <a:path extrusionOk="0" h="1462870" w="1462870">
                <a:moveTo>
                  <a:pt x="243817" y="0"/>
                </a:moveTo>
                <a:lnTo>
                  <a:pt x="1219053" y="0"/>
                </a:lnTo>
                <a:cubicBezTo>
                  <a:pt x="1353709" y="0"/>
                  <a:pt x="1462870" y="109161"/>
                  <a:pt x="1462870" y="243817"/>
                </a:cubicBezTo>
                <a:lnTo>
                  <a:pt x="1462870" y="1219053"/>
                </a:lnTo>
                <a:cubicBezTo>
                  <a:pt x="1462870" y="1353709"/>
                  <a:pt x="1353709" y="1462870"/>
                  <a:pt x="1219053" y="1462870"/>
                </a:cubicBezTo>
                <a:lnTo>
                  <a:pt x="243817" y="1462870"/>
                </a:lnTo>
                <a:cubicBezTo>
                  <a:pt x="109161" y="1462870"/>
                  <a:pt x="0" y="1353709"/>
                  <a:pt x="0" y="1219053"/>
                </a:cubicBezTo>
                <a:lnTo>
                  <a:pt x="0" y="243817"/>
                </a:lnTo>
                <a:cubicBezTo>
                  <a:pt x="0" y="109161"/>
                  <a:pt x="109161" y="0"/>
                  <a:pt x="243817" y="0"/>
                </a:cubicBezTo>
                <a:close/>
              </a:path>
            </a:pathLst>
          </a:custGeom>
          <a:noFill/>
          <a:ln cap="flat" cmpd="sng" w="508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pic>
        <p:nvPicPr>
          <p:cNvPr id="252" name="Google Shape;252;p6"/>
          <p:cNvPicPr preferRelativeResize="0"/>
          <p:nvPr/>
        </p:nvPicPr>
        <p:blipFill rotWithShape="1">
          <a:blip r:embed="rId3">
            <a:alphaModFix/>
          </a:blip>
          <a:srcRect b="0" l="0" r="0" t="0"/>
          <a:stretch/>
        </p:blipFill>
        <p:spPr>
          <a:xfrm>
            <a:off x="5821481" y="2697565"/>
            <a:ext cx="1462870" cy="1462870"/>
          </a:xfrm>
          <a:custGeom>
            <a:rect b="b" l="l" r="r" t="t"/>
            <a:pathLst>
              <a:path extrusionOk="0" h="1462870" w="1462870">
                <a:moveTo>
                  <a:pt x="243817" y="0"/>
                </a:moveTo>
                <a:lnTo>
                  <a:pt x="1219053" y="0"/>
                </a:lnTo>
                <a:cubicBezTo>
                  <a:pt x="1353709" y="0"/>
                  <a:pt x="1462870" y="109161"/>
                  <a:pt x="1462870" y="243817"/>
                </a:cubicBezTo>
                <a:lnTo>
                  <a:pt x="1462870" y="1219053"/>
                </a:lnTo>
                <a:cubicBezTo>
                  <a:pt x="1462870" y="1353709"/>
                  <a:pt x="1353709" y="1462870"/>
                  <a:pt x="1219053" y="1462870"/>
                </a:cubicBezTo>
                <a:lnTo>
                  <a:pt x="243817" y="1462870"/>
                </a:lnTo>
                <a:cubicBezTo>
                  <a:pt x="109161" y="1462870"/>
                  <a:pt x="0" y="1353709"/>
                  <a:pt x="0" y="1219053"/>
                </a:cubicBezTo>
                <a:lnTo>
                  <a:pt x="0" y="243817"/>
                </a:lnTo>
                <a:cubicBezTo>
                  <a:pt x="0" y="109161"/>
                  <a:pt x="109161" y="0"/>
                  <a:pt x="243817" y="0"/>
                </a:cubicBezTo>
                <a:close/>
              </a:path>
            </a:pathLst>
          </a:custGeom>
          <a:noFill/>
          <a:ln cap="flat" cmpd="sng" w="508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pic>
        <p:nvPicPr>
          <p:cNvPr id="253" name="Google Shape;253;p6"/>
          <p:cNvPicPr preferRelativeResize="0"/>
          <p:nvPr/>
        </p:nvPicPr>
        <p:blipFill rotWithShape="1">
          <a:blip r:embed="rId3">
            <a:alphaModFix/>
          </a:blip>
          <a:srcRect b="54" l="0" r="0" t="53"/>
          <a:stretch/>
        </p:blipFill>
        <p:spPr>
          <a:xfrm>
            <a:off x="5821481" y="4626808"/>
            <a:ext cx="1462870" cy="1462870"/>
          </a:xfrm>
          <a:custGeom>
            <a:rect b="b" l="l" r="r" t="t"/>
            <a:pathLst>
              <a:path extrusionOk="0" h="1462870" w="1462870">
                <a:moveTo>
                  <a:pt x="243817" y="0"/>
                </a:moveTo>
                <a:lnTo>
                  <a:pt x="1219053" y="0"/>
                </a:lnTo>
                <a:cubicBezTo>
                  <a:pt x="1353709" y="0"/>
                  <a:pt x="1462870" y="109161"/>
                  <a:pt x="1462870" y="243817"/>
                </a:cubicBezTo>
                <a:lnTo>
                  <a:pt x="1462870" y="1219053"/>
                </a:lnTo>
                <a:cubicBezTo>
                  <a:pt x="1462870" y="1353709"/>
                  <a:pt x="1353709" y="1462870"/>
                  <a:pt x="1219053" y="1462870"/>
                </a:cubicBezTo>
                <a:lnTo>
                  <a:pt x="243817" y="1462870"/>
                </a:lnTo>
                <a:cubicBezTo>
                  <a:pt x="109161" y="1462870"/>
                  <a:pt x="0" y="1353709"/>
                  <a:pt x="0" y="1219053"/>
                </a:cubicBezTo>
                <a:lnTo>
                  <a:pt x="0" y="243817"/>
                </a:lnTo>
                <a:cubicBezTo>
                  <a:pt x="0" y="109161"/>
                  <a:pt x="109161" y="0"/>
                  <a:pt x="243817" y="0"/>
                </a:cubicBezTo>
                <a:close/>
              </a:path>
            </a:pathLst>
          </a:custGeom>
          <a:noFill/>
          <a:ln cap="flat" cmpd="sng" w="508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7"/>
          <p:cNvSpPr/>
          <p:nvPr/>
        </p:nvSpPr>
        <p:spPr>
          <a:xfrm>
            <a:off x="0" y="0"/>
            <a:ext cx="3325906" cy="6858000"/>
          </a:xfrm>
          <a:prstGeom prst="rect">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9" name="Google Shape;259;p7"/>
          <p:cNvSpPr/>
          <p:nvPr/>
        </p:nvSpPr>
        <p:spPr>
          <a:xfrm>
            <a:off x="454743" y="6044665"/>
            <a:ext cx="396262"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Blinker SemiBold"/>
                <a:ea typeface="Blinker SemiBold"/>
                <a:cs typeface="Blinker SemiBold"/>
                <a:sym typeface="Blinker SemiBold"/>
              </a:rPr>
              <a:t>05</a:t>
            </a:r>
            <a:endParaRPr sz="1600">
              <a:solidFill>
                <a:schemeClr val="lt1"/>
              </a:solidFill>
              <a:latin typeface="Calibri"/>
              <a:ea typeface="Calibri"/>
              <a:cs typeface="Calibri"/>
              <a:sym typeface="Calibri"/>
            </a:endParaRPr>
          </a:p>
        </p:txBody>
      </p:sp>
      <p:sp>
        <p:nvSpPr>
          <p:cNvPr id="260" name="Google Shape;260;p7"/>
          <p:cNvSpPr txBox="1"/>
          <p:nvPr/>
        </p:nvSpPr>
        <p:spPr>
          <a:xfrm>
            <a:off x="7107609" y="1088040"/>
            <a:ext cx="3596250" cy="138499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Greatech Is Great Technology Company In World</a:t>
            </a:r>
            <a:endParaRPr/>
          </a:p>
        </p:txBody>
      </p:sp>
      <p:sp>
        <p:nvSpPr>
          <p:cNvPr id="261" name="Google Shape;261;p7"/>
          <p:cNvSpPr txBox="1"/>
          <p:nvPr/>
        </p:nvSpPr>
        <p:spPr>
          <a:xfrm>
            <a:off x="7107609" y="915974"/>
            <a:ext cx="9525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ABOUT US</a:t>
            </a:r>
            <a:endParaRPr/>
          </a:p>
        </p:txBody>
      </p:sp>
      <p:grpSp>
        <p:nvGrpSpPr>
          <p:cNvPr id="262" name="Google Shape;262;p7"/>
          <p:cNvGrpSpPr/>
          <p:nvPr/>
        </p:nvGrpSpPr>
        <p:grpSpPr>
          <a:xfrm>
            <a:off x="7222908" y="2774249"/>
            <a:ext cx="721906" cy="199979"/>
            <a:chOff x="7222908" y="2668220"/>
            <a:chExt cx="721906" cy="199979"/>
          </a:xfrm>
        </p:grpSpPr>
        <p:sp>
          <p:nvSpPr>
            <p:cNvPr id="263" name="Google Shape;263;p7"/>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 name="Google Shape;264;p7"/>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7"/>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66" name="Google Shape;266;p7"/>
          <p:cNvSpPr txBox="1"/>
          <p:nvPr/>
        </p:nvSpPr>
        <p:spPr>
          <a:xfrm>
            <a:off x="7944814" y="3709289"/>
            <a:ext cx="3274500" cy="82440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 ut labore et dolore magna aliqua.</a:t>
            </a:r>
            <a:endParaRPr/>
          </a:p>
        </p:txBody>
      </p:sp>
      <p:sp>
        <p:nvSpPr>
          <p:cNvPr id="267" name="Google Shape;267;p7"/>
          <p:cNvSpPr txBox="1"/>
          <p:nvPr/>
        </p:nvSpPr>
        <p:spPr>
          <a:xfrm>
            <a:off x="7944814" y="3368785"/>
            <a:ext cx="3274500" cy="34620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Greatech Vision</a:t>
            </a:r>
            <a:endParaRPr/>
          </a:p>
        </p:txBody>
      </p:sp>
      <p:sp>
        <p:nvSpPr>
          <p:cNvPr id="268" name="Google Shape;268;p7"/>
          <p:cNvSpPr/>
          <p:nvPr/>
        </p:nvSpPr>
        <p:spPr>
          <a:xfrm>
            <a:off x="7180885" y="3429000"/>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9" name="Google Shape;269;p7"/>
          <p:cNvSpPr/>
          <p:nvPr/>
        </p:nvSpPr>
        <p:spPr>
          <a:xfrm>
            <a:off x="7247904" y="3508522"/>
            <a:ext cx="42511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sp>
        <p:nvSpPr>
          <p:cNvPr id="270" name="Google Shape;270;p7"/>
          <p:cNvSpPr txBox="1"/>
          <p:nvPr/>
        </p:nvSpPr>
        <p:spPr>
          <a:xfrm>
            <a:off x="7944814" y="5193898"/>
            <a:ext cx="3274500" cy="82440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 ut labore et dolore magna aliqua.</a:t>
            </a:r>
            <a:endParaRPr/>
          </a:p>
        </p:txBody>
      </p:sp>
      <p:sp>
        <p:nvSpPr>
          <p:cNvPr id="271" name="Google Shape;271;p7"/>
          <p:cNvSpPr txBox="1"/>
          <p:nvPr/>
        </p:nvSpPr>
        <p:spPr>
          <a:xfrm>
            <a:off x="7944814" y="4853394"/>
            <a:ext cx="3274500" cy="34620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Greatech Mission</a:t>
            </a:r>
            <a:endParaRPr/>
          </a:p>
        </p:txBody>
      </p:sp>
      <p:sp>
        <p:nvSpPr>
          <p:cNvPr id="272" name="Google Shape;272;p7"/>
          <p:cNvSpPr/>
          <p:nvPr/>
        </p:nvSpPr>
        <p:spPr>
          <a:xfrm>
            <a:off x="7180885" y="4913609"/>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 name="Google Shape;273;p7"/>
          <p:cNvSpPr/>
          <p:nvPr/>
        </p:nvSpPr>
        <p:spPr>
          <a:xfrm>
            <a:off x="7247904" y="4993131"/>
            <a:ext cx="44755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pic>
        <p:nvPicPr>
          <p:cNvPr id="274" name="Google Shape;274;p7"/>
          <p:cNvPicPr preferRelativeResize="0"/>
          <p:nvPr/>
        </p:nvPicPr>
        <p:blipFill rotWithShape="1">
          <a:blip r:embed="rId3">
            <a:alphaModFix/>
          </a:blip>
          <a:srcRect b="0" l="9771" r="9771" t="0"/>
          <a:stretch/>
        </p:blipFill>
        <p:spPr>
          <a:xfrm>
            <a:off x="1080358" y="1"/>
            <a:ext cx="4804868" cy="5970499"/>
          </a:xfrm>
          <a:custGeom>
            <a:rect b="b" l="l" r="r" t="t"/>
            <a:pathLst>
              <a:path extrusionOk="0" h="5970499" w="4804868">
                <a:moveTo>
                  <a:pt x="0" y="0"/>
                </a:moveTo>
                <a:lnTo>
                  <a:pt x="4804868" y="0"/>
                </a:lnTo>
                <a:lnTo>
                  <a:pt x="4804868" y="5829044"/>
                </a:lnTo>
                <a:cubicBezTo>
                  <a:pt x="4804868" y="5907167"/>
                  <a:pt x="4741536" y="5970499"/>
                  <a:pt x="4663413" y="5970499"/>
                </a:cubicBezTo>
                <a:lnTo>
                  <a:pt x="141455" y="5970499"/>
                </a:lnTo>
                <a:cubicBezTo>
                  <a:pt x="63332" y="5970499"/>
                  <a:pt x="0" y="5907167"/>
                  <a:pt x="0" y="5829044"/>
                </a:cubicBezTo>
                <a:close/>
              </a:path>
            </a:pathLst>
          </a:custGeom>
          <a:noFill/>
          <a:ln>
            <a:noFill/>
          </a:ln>
        </p:spPr>
      </p:pic>
      <p:grpSp>
        <p:nvGrpSpPr>
          <p:cNvPr id="275" name="Google Shape;275;p7"/>
          <p:cNvGrpSpPr/>
          <p:nvPr/>
        </p:nvGrpSpPr>
        <p:grpSpPr>
          <a:xfrm>
            <a:off x="762004" y="4099962"/>
            <a:ext cx="5441576" cy="1372802"/>
            <a:chOff x="654424" y="3836894"/>
            <a:chExt cx="5441576" cy="1372802"/>
          </a:xfrm>
        </p:grpSpPr>
        <p:sp>
          <p:nvSpPr>
            <p:cNvPr id="276" name="Google Shape;276;p7"/>
            <p:cNvSpPr/>
            <p:nvPr/>
          </p:nvSpPr>
          <p:spPr>
            <a:xfrm>
              <a:off x="654424" y="3836894"/>
              <a:ext cx="5441576" cy="1372802"/>
            </a:xfrm>
            <a:prstGeom prst="roundRect">
              <a:avLst>
                <a:gd fmla="val 11857"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277" name="Google Shape;277;p7"/>
            <p:cNvGrpSpPr/>
            <p:nvPr/>
          </p:nvGrpSpPr>
          <p:grpSpPr>
            <a:xfrm>
              <a:off x="918303" y="4111131"/>
              <a:ext cx="4913818" cy="824328"/>
              <a:chOff x="918303" y="3839372"/>
              <a:chExt cx="4913818" cy="824328"/>
            </a:xfrm>
          </p:grpSpPr>
          <p:sp>
            <p:nvSpPr>
              <p:cNvPr id="278" name="Google Shape;278;p7"/>
              <p:cNvSpPr txBox="1"/>
              <p:nvPr/>
            </p:nvSpPr>
            <p:spPr>
              <a:xfrm>
                <a:off x="2229027" y="3839372"/>
                <a:ext cx="3603094"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chemeClr val="lt1"/>
                    </a:solidFill>
                    <a:latin typeface="Mulish"/>
                    <a:ea typeface="Mulish"/>
                    <a:cs typeface="Mulish"/>
                    <a:sym typeface="Mulish"/>
                  </a:rPr>
                  <a:t>Lorem ipsum dolor sit amet, consectetur adipiscing elit, sed do eiusmod tempor incididunt ut labore et dolore magna aliqua. Ut enim ad minim veniam.</a:t>
                </a:r>
                <a:endParaRPr/>
              </a:p>
            </p:txBody>
          </p:sp>
          <p:sp>
            <p:nvSpPr>
              <p:cNvPr id="279" name="Google Shape;279;p7"/>
              <p:cNvSpPr txBox="1"/>
              <p:nvPr/>
            </p:nvSpPr>
            <p:spPr>
              <a:xfrm>
                <a:off x="918303" y="3839372"/>
                <a:ext cx="104684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Blinker SemiBold"/>
                    <a:ea typeface="Blinker SemiBold"/>
                    <a:cs typeface="Blinker SemiBold"/>
                    <a:sym typeface="Blinker SemiBold"/>
                  </a:rPr>
                  <a:t>87%</a:t>
                </a:r>
                <a:endParaRPr/>
              </a:p>
            </p:txBody>
          </p:sp>
          <p:cxnSp>
            <p:nvCxnSpPr>
              <p:cNvPr id="280" name="Google Shape;280;p7"/>
              <p:cNvCxnSpPr/>
              <p:nvPr/>
            </p:nvCxnSpPr>
            <p:spPr>
              <a:xfrm>
                <a:off x="2018936" y="3839372"/>
                <a:ext cx="0" cy="824328"/>
              </a:xfrm>
              <a:prstGeom prst="straightConnector1">
                <a:avLst/>
              </a:prstGeom>
              <a:noFill/>
              <a:ln cap="flat" cmpd="sng" w="25400">
                <a:solidFill>
                  <a:schemeClr val="lt1">
                    <a:alpha val="40000"/>
                  </a:schemeClr>
                </a:solidFill>
                <a:prstDash val="solid"/>
                <a:miter lim="800000"/>
                <a:headEnd len="sm" w="sm" type="none"/>
                <a:tailEnd len="sm" w="sm" type="none"/>
              </a:ln>
            </p:spPr>
          </p:cxnSp>
        </p:gr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id="285" name="Google Shape;285;p8"/>
          <p:cNvPicPr preferRelativeResize="0"/>
          <p:nvPr/>
        </p:nvPicPr>
        <p:blipFill rotWithShape="1">
          <a:blip r:embed="rId3">
            <a:alphaModFix/>
          </a:blip>
          <a:srcRect b="21874" l="0" r="0" t="21875"/>
          <a:stretch/>
        </p:blipFill>
        <p:spPr>
          <a:xfrm>
            <a:off x="0" y="0"/>
            <a:ext cx="12192000" cy="6858000"/>
          </a:xfrm>
          <a:prstGeom prst="rect">
            <a:avLst/>
          </a:prstGeom>
          <a:noFill/>
          <a:ln>
            <a:noFill/>
          </a:ln>
        </p:spPr>
      </p:pic>
      <p:sp>
        <p:nvSpPr>
          <p:cNvPr id="286" name="Google Shape;286;p8"/>
          <p:cNvSpPr/>
          <p:nvPr/>
        </p:nvSpPr>
        <p:spPr>
          <a:xfrm rot="10800000">
            <a:off x="0" y="0"/>
            <a:ext cx="12192000" cy="5708467"/>
          </a:xfrm>
          <a:custGeom>
            <a:rect b="b" l="l" r="r" t="t"/>
            <a:pathLst>
              <a:path extrusionOk="0" h="5708467" w="12192000">
                <a:moveTo>
                  <a:pt x="12192000" y="5708467"/>
                </a:moveTo>
                <a:lnTo>
                  <a:pt x="0" y="5708467"/>
                </a:lnTo>
                <a:lnTo>
                  <a:pt x="0" y="1823891"/>
                </a:lnTo>
                <a:lnTo>
                  <a:pt x="122211" y="1712475"/>
                </a:lnTo>
                <a:cubicBezTo>
                  <a:pt x="396567" y="1449094"/>
                  <a:pt x="670923" y="1140443"/>
                  <a:pt x="945279" y="879806"/>
                </a:cubicBezTo>
                <a:cubicBezTo>
                  <a:pt x="1493991" y="358529"/>
                  <a:pt x="2042703" y="29302"/>
                  <a:pt x="2591414" y="1867"/>
                </a:cubicBezTo>
                <a:cubicBezTo>
                  <a:pt x="3140126" y="-25569"/>
                  <a:pt x="3688838" y="248787"/>
                  <a:pt x="4237550" y="874318"/>
                </a:cubicBezTo>
                <a:cubicBezTo>
                  <a:pt x="4786261" y="1502592"/>
                  <a:pt x="5334973" y="2479299"/>
                  <a:pt x="5883685" y="2586299"/>
                </a:cubicBezTo>
                <a:cubicBezTo>
                  <a:pt x="6432397" y="2690554"/>
                  <a:pt x="6981109" y="1922358"/>
                  <a:pt x="7529820" y="1867487"/>
                </a:cubicBezTo>
                <a:cubicBezTo>
                  <a:pt x="8078533" y="1812616"/>
                  <a:pt x="8627243" y="2471069"/>
                  <a:pt x="9175955" y="2835961"/>
                </a:cubicBezTo>
                <a:cubicBezTo>
                  <a:pt x="9724667" y="3203601"/>
                  <a:pt x="10273379" y="3274931"/>
                  <a:pt x="10822091" y="3047217"/>
                </a:cubicBezTo>
                <a:cubicBezTo>
                  <a:pt x="11233625" y="2876429"/>
                  <a:pt x="11645159" y="2534341"/>
                  <a:pt x="12056693" y="2171421"/>
                </a:cubicBezTo>
                <a:lnTo>
                  <a:pt x="12192000" y="2051646"/>
                </a:lnTo>
                <a:close/>
              </a:path>
            </a:pathLst>
          </a:custGeom>
          <a:gradFill>
            <a:gsLst>
              <a:gs pos="0">
                <a:srgbClr val="F2F2F2"/>
              </a:gs>
              <a:gs pos="10000">
                <a:srgbClr val="F2F2F2"/>
              </a:gs>
              <a:gs pos="100000">
                <a:schemeClr val="lt1"/>
              </a:gs>
            </a:gsLst>
            <a:lin ang="24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87" name="Google Shape;287;p8"/>
          <p:cNvSpPr/>
          <p:nvPr/>
        </p:nvSpPr>
        <p:spPr>
          <a:xfrm>
            <a:off x="847165" y="840441"/>
            <a:ext cx="10497670" cy="5177118"/>
          </a:xfrm>
          <a:prstGeom prst="roundRect">
            <a:avLst>
              <a:gd fmla="val 5639"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8" name="Google Shape;288;p8"/>
          <p:cNvSpPr txBox="1"/>
          <p:nvPr/>
        </p:nvSpPr>
        <p:spPr>
          <a:xfrm>
            <a:off x="1691509" y="1756004"/>
            <a:ext cx="3336273"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Solutions for Business Company</a:t>
            </a:r>
            <a:endParaRPr/>
          </a:p>
        </p:txBody>
      </p:sp>
      <p:sp>
        <p:nvSpPr>
          <p:cNvPr id="289" name="Google Shape;289;p8"/>
          <p:cNvSpPr txBox="1"/>
          <p:nvPr/>
        </p:nvSpPr>
        <p:spPr>
          <a:xfrm>
            <a:off x="1691509" y="1583938"/>
            <a:ext cx="909223"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SERVICES</a:t>
            </a:r>
            <a:endParaRPr/>
          </a:p>
        </p:txBody>
      </p:sp>
      <p:grpSp>
        <p:nvGrpSpPr>
          <p:cNvPr id="290" name="Google Shape;290;p8"/>
          <p:cNvGrpSpPr/>
          <p:nvPr/>
        </p:nvGrpSpPr>
        <p:grpSpPr>
          <a:xfrm>
            <a:off x="1806808" y="2976047"/>
            <a:ext cx="721906" cy="199979"/>
            <a:chOff x="7222908" y="2668220"/>
            <a:chExt cx="721906" cy="199979"/>
          </a:xfrm>
        </p:grpSpPr>
        <p:sp>
          <p:nvSpPr>
            <p:cNvPr id="291" name="Google Shape;291;p8"/>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2" name="Google Shape;292;p8"/>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3" name="Google Shape;293;p8"/>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94" name="Google Shape;294;p8"/>
          <p:cNvSpPr txBox="1"/>
          <p:nvPr/>
        </p:nvSpPr>
        <p:spPr>
          <a:xfrm>
            <a:off x="7182850" y="1260773"/>
            <a:ext cx="3603094"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chemeClr val="lt1"/>
                </a:solidFill>
                <a:latin typeface="Mulish"/>
                <a:ea typeface="Mulish"/>
                <a:cs typeface="Mulish"/>
                <a:sym typeface="Mulish"/>
              </a:rPr>
              <a:t>Lorem ipsum dolor sit amet, consectetur adipiscing elit, sed do eiusmod tempor incididunt ut labore et dolore magna aliqua. Ut enim ad minim veniam.</a:t>
            </a:r>
            <a:endParaRPr/>
          </a:p>
        </p:txBody>
      </p:sp>
      <p:sp>
        <p:nvSpPr>
          <p:cNvPr id="295" name="Google Shape;295;p8"/>
          <p:cNvSpPr txBox="1"/>
          <p:nvPr/>
        </p:nvSpPr>
        <p:spPr>
          <a:xfrm>
            <a:off x="5872126" y="1260773"/>
            <a:ext cx="104684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chemeClr val="lt1"/>
                </a:solidFill>
                <a:latin typeface="Blinker SemiBold"/>
                <a:ea typeface="Blinker SemiBold"/>
                <a:cs typeface="Blinker SemiBold"/>
                <a:sym typeface="Blinker SemiBold"/>
              </a:rPr>
              <a:t>87%</a:t>
            </a:r>
            <a:endParaRPr/>
          </a:p>
        </p:txBody>
      </p:sp>
      <p:grpSp>
        <p:nvGrpSpPr>
          <p:cNvPr id="296" name="Google Shape;296;p8"/>
          <p:cNvGrpSpPr/>
          <p:nvPr/>
        </p:nvGrpSpPr>
        <p:grpSpPr>
          <a:xfrm>
            <a:off x="1691509" y="4207151"/>
            <a:ext cx="2556641" cy="1164832"/>
            <a:chOff x="1691509" y="3903508"/>
            <a:chExt cx="2556641" cy="1164832"/>
          </a:xfrm>
        </p:grpSpPr>
        <p:sp>
          <p:nvSpPr>
            <p:cNvPr id="297" name="Google Shape;297;p8"/>
            <p:cNvSpPr txBox="1"/>
            <p:nvPr/>
          </p:nvSpPr>
          <p:spPr>
            <a:xfrm>
              <a:off x="1691509" y="4244012"/>
              <a:ext cx="255664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a:t>
              </a:r>
              <a:endParaRPr/>
            </a:p>
          </p:txBody>
        </p:sp>
        <p:sp>
          <p:nvSpPr>
            <p:cNvPr id="298" name="Google Shape;298;p8"/>
            <p:cNvSpPr txBox="1"/>
            <p:nvPr/>
          </p:nvSpPr>
          <p:spPr>
            <a:xfrm>
              <a:off x="1691509" y="3903508"/>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Cyber Security</a:t>
              </a:r>
              <a:endParaRPr/>
            </a:p>
          </p:txBody>
        </p:sp>
      </p:grpSp>
      <p:grpSp>
        <p:nvGrpSpPr>
          <p:cNvPr id="299" name="Google Shape;299;p8"/>
          <p:cNvGrpSpPr/>
          <p:nvPr/>
        </p:nvGrpSpPr>
        <p:grpSpPr>
          <a:xfrm>
            <a:off x="4817679" y="4207151"/>
            <a:ext cx="2556641" cy="1164832"/>
            <a:chOff x="1691509" y="3903508"/>
            <a:chExt cx="2556641" cy="1164832"/>
          </a:xfrm>
        </p:grpSpPr>
        <p:sp>
          <p:nvSpPr>
            <p:cNvPr id="300" name="Google Shape;300;p8"/>
            <p:cNvSpPr txBox="1"/>
            <p:nvPr/>
          </p:nvSpPr>
          <p:spPr>
            <a:xfrm>
              <a:off x="1691509" y="4244012"/>
              <a:ext cx="255664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a:t>
              </a:r>
              <a:endParaRPr/>
            </a:p>
          </p:txBody>
        </p:sp>
        <p:sp>
          <p:nvSpPr>
            <p:cNvPr id="301" name="Google Shape;301;p8"/>
            <p:cNvSpPr txBox="1"/>
            <p:nvPr/>
          </p:nvSpPr>
          <p:spPr>
            <a:xfrm>
              <a:off x="1691509" y="3903508"/>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Product Design</a:t>
              </a:r>
              <a:endParaRPr/>
            </a:p>
          </p:txBody>
        </p:sp>
      </p:grpSp>
      <p:grpSp>
        <p:nvGrpSpPr>
          <p:cNvPr id="302" name="Google Shape;302;p8"/>
          <p:cNvGrpSpPr/>
          <p:nvPr/>
        </p:nvGrpSpPr>
        <p:grpSpPr>
          <a:xfrm>
            <a:off x="7943850" y="4207151"/>
            <a:ext cx="2556641" cy="1164832"/>
            <a:chOff x="1691509" y="3903508"/>
            <a:chExt cx="2556641" cy="1164832"/>
          </a:xfrm>
        </p:grpSpPr>
        <p:sp>
          <p:nvSpPr>
            <p:cNvPr id="303" name="Google Shape;303;p8"/>
            <p:cNvSpPr txBox="1"/>
            <p:nvPr/>
          </p:nvSpPr>
          <p:spPr>
            <a:xfrm>
              <a:off x="1691509" y="4244012"/>
              <a:ext cx="255664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a:t>
              </a:r>
              <a:endParaRPr/>
            </a:p>
          </p:txBody>
        </p:sp>
        <p:sp>
          <p:nvSpPr>
            <p:cNvPr id="304" name="Google Shape;304;p8"/>
            <p:cNvSpPr txBox="1"/>
            <p:nvPr/>
          </p:nvSpPr>
          <p:spPr>
            <a:xfrm>
              <a:off x="1691509" y="3903508"/>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Website Development</a:t>
              </a:r>
              <a:endParaRPr/>
            </a:p>
          </p:txBody>
        </p:sp>
      </p:grpSp>
      <p:grpSp>
        <p:nvGrpSpPr>
          <p:cNvPr id="305" name="Google Shape;305;p8"/>
          <p:cNvGrpSpPr/>
          <p:nvPr/>
        </p:nvGrpSpPr>
        <p:grpSpPr>
          <a:xfrm>
            <a:off x="5058915" y="1438793"/>
            <a:ext cx="5441576" cy="1372802"/>
            <a:chOff x="654424" y="3836894"/>
            <a:chExt cx="5441576" cy="1372802"/>
          </a:xfrm>
        </p:grpSpPr>
        <p:sp>
          <p:nvSpPr>
            <p:cNvPr id="306" name="Google Shape;306;p8"/>
            <p:cNvSpPr/>
            <p:nvPr/>
          </p:nvSpPr>
          <p:spPr>
            <a:xfrm>
              <a:off x="654424" y="3836894"/>
              <a:ext cx="5441576" cy="1372802"/>
            </a:xfrm>
            <a:prstGeom prst="roundRect">
              <a:avLst>
                <a:gd fmla="val 1602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07" name="Google Shape;307;p8"/>
            <p:cNvGrpSpPr/>
            <p:nvPr/>
          </p:nvGrpSpPr>
          <p:grpSpPr>
            <a:xfrm>
              <a:off x="918303" y="4111131"/>
              <a:ext cx="4913818" cy="824328"/>
              <a:chOff x="918303" y="3839372"/>
              <a:chExt cx="4913818" cy="824328"/>
            </a:xfrm>
          </p:grpSpPr>
          <p:sp>
            <p:nvSpPr>
              <p:cNvPr id="308" name="Google Shape;308;p8"/>
              <p:cNvSpPr txBox="1"/>
              <p:nvPr/>
            </p:nvSpPr>
            <p:spPr>
              <a:xfrm>
                <a:off x="2229027" y="3839372"/>
                <a:ext cx="3603094"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a:t>
                </a:r>
                <a:endParaRPr/>
              </a:p>
            </p:txBody>
          </p:sp>
          <p:sp>
            <p:nvSpPr>
              <p:cNvPr id="309" name="Google Shape;309;p8"/>
              <p:cNvSpPr txBox="1"/>
              <p:nvPr/>
            </p:nvSpPr>
            <p:spPr>
              <a:xfrm>
                <a:off x="918303" y="3839372"/>
                <a:ext cx="104684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a:solidFill>
                      <a:srgbClr val="FF0000"/>
                    </a:solidFill>
                    <a:latin typeface="Blinker SemiBold"/>
                    <a:ea typeface="Blinker SemiBold"/>
                    <a:cs typeface="Blinker SemiBold"/>
                    <a:sym typeface="Blinker SemiBold"/>
                  </a:rPr>
                  <a:t>87%</a:t>
                </a:r>
                <a:endParaRPr/>
              </a:p>
            </p:txBody>
          </p:sp>
          <p:cxnSp>
            <p:nvCxnSpPr>
              <p:cNvPr id="310" name="Google Shape;310;p8"/>
              <p:cNvCxnSpPr/>
              <p:nvPr/>
            </p:nvCxnSpPr>
            <p:spPr>
              <a:xfrm>
                <a:off x="2018936" y="3839372"/>
                <a:ext cx="0" cy="824328"/>
              </a:xfrm>
              <a:prstGeom prst="straightConnector1">
                <a:avLst/>
              </a:prstGeom>
              <a:noFill/>
              <a:ln cap="flat" cmpd="sng" w="25400">
                <a:solidFill>
                  <a:srgbClr val="F2F2F2"/>
                </a:solidFill>
                <a:prstDash val="solid"/>
                <a:miter lim="800000"/>
                <a:headEnd len="sm" w="sm" type="none"/>
                <a:tailEnd len="sm" w="sm" type="none"/>
              </a:ln>
            </p:spPr>
          </p:cxnSp>
        </p:grpSp>
      </p:grpSp>
      <p:sp>
        <p:nvSpPr>
          <p:cNvPr id="311" name="Google Shape;311;p8"/>
          <p:cNvSpPr/>
          <p:nvPr/>
        </p:nvSpPr>
        <p:spPr>
          <a:xfrm>
            <a:off x="1769580" y="355160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2" name="Google Shape;312;p8"/>
          <p:cNvSpPr/>
          <p:nvPr/>
        </p:nvSpPr>
        <p:spPr>
          <a:xfrm>
            <a:off x="1836599" y="3631124"/>
            <a:ext cx="42511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01</a:t>
            </a:r>
            <a:endParaRPr sz="200">
              <a:solidFill>
                <a:srgbClr val="FF0000"/>
              </a:solidFill>
              <a:latin typeface="Calibri"/>
              <a:ea typeface="Calibri"/>
              <a:cs typeface="Calibri"/>
              <a:sym typeface="Calibri"/>
            </a:endParaRPr>
          </a:p>
        </p:txBody>
      </p:sp>
      <p:sp>
        <p:nvSpPr>
          <p:cNvPr id="313" name="Google Shape;313;p8"/>
          <p:cNvSpPr/>
          <p:nvPr/>
        </p:nvSpPr>
        <p:spPr>
          <a:xfrm>
            <a:off x="4889298" y="355160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4" name="Google Shape;314;p8"/>
          <p:cNvSpPr/>
          <p:nvPr/>
        </p:nvSpPr>
        <p:spPr>
          <a:xfrm>
            <a:off x="4956317" y="3631124"/>
            <a:ext cx="44755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02</a:t>
            </a:r>
            <a:endParaRPr sz="200">
              <a:solidFill>
                <a:srgbClr val="FF0000"/>
              </a:solidFill>
              <a:latin typeface="Calibri"/>
              <a:ea typeface="Calibri"/>
              <a:cs typeface="Calibri"/>
              <a:sym typeface="Calibri"/>
            </a:endParaRPr>
          </a:p>
        </p:txBody>
      </p:sp>
      <p:sp>
        <p:nvSpPr>
          <p:cNvPr id="315" name="Google Shape;315;p8"/>
          <p:cNvSpPr/>
          <p:nvPr/>
        </p:nvSpPr>
        <p:spPr>
          <a:xfrm>
            <a:off x="8009016" y="3551602"/>
            <a:ext cx="559155" cy="559155"/>
          </a:xfrm>
          <a:prstGeom prst="roundRect">
            <a:avLst>
              <a:gd fmla="val 28830"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6" name="Google Shape;316;p8"/>
          <p:cNvSpPr/>
          <p:nvPr/>
        </p:nvSpPr>
        <p:spPr>
          <a:xfrm>
            <a:off x="8076035" y="3631124"/>
            <a:ext cx="44755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rgbClr val="FF0000"/>
                </a:solidFill>
                <a:latin typeface="Blinker SemiBold"/>
                <a:ea typeface="Blinker SemiBold"/>
                <a:cs typeface="Blinker SemiBold"/>
                <a:sym typeface="Blinker SemiBold"/>
              </a:rPr>
              <a:t>03</a:t>
            </a:r>
            <a:endParaRPr sz="200">
              <a:solidFill>
                <a:srgbClr val="FF0000"/>
              </a:solidFill>
              <a:latin typeface="Calibri"/>
              <a:ea typeface="Calibri"/>
              <a:cs typeface="Calibri"/>
              <a:sym typeface="Calibri"/>
            </a:endParaRPr>
          </a:p>
        </p:txBody>
      </p:sp>
      <p:sp>
        <p:nvSpPr>
          <p:cNvPr id="317" name="Google Shape;317;p8"/>
          <p:cNvSpPr/>
          <p:nvPr/>
        </p:nvSpPr>
        <p:spPr>
          <a:xfrm>
            <a:off x="454743" y="6044665"/>
            <a:ext cx="40748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chemeClr val="lt1"/>
                </a:solidFill>
                <a:latin typeface="Blinker SemiBold"/>
                <a:ea typeface="Blinker SemiBold"/>
                <a:cs typeface="Blinker SemiBold"/>
                <a:sym typeface="Blinker SemiBold"/>
              </a:rPr>
              <a:t>06</a:t>
            </a:r>
            <a:endParaRPr sz="1600">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9"/>
          <p:cNvSpPr/>
          <p:nvPr/>
        </p:nvSpPr>
        <p:spPr>
          <a:xfrm rot="-8100000">
            <a:off x="6489744" y="-684829"/>
            <a:ext cx="7365363" cy="6525254"/>
          </a:xfrm>
          <a:custGeom>
            <a:rect b="b" l="l" r="r" t="t"/>
            <a:pathLst>
              <a:path extrusionOk="0" h="6525254" w="7365363">
                <a:moveTo>
                  <a:pt x="7365363" y="3225503"/>
                </a:moveTo>
                <a:lnTo>
                  <a:pt x="4065612" y="6525254"/>
                </a:lnTo>
                <a:lnTo>
                  <a:pt x="0" y="2459642"/>
                </a:lnTo>
                <a:lnTo>
                  <a:pt x="90673" y="2273930"/>
                </a:lnTo>
                <a:cubicBezTo>
                  <a:pt x="322743" y="1788993"/>
                  <a:pt x="554815" y="1274231"/>
                  <a:pt x="786885" y="1003869"/>
                </a:cubicBezTo>
                <a:cubicBezTo>
                  <a:pt x="1158199" y="569430"/>
                  <a:pt x="1529512" y="762515"/>
                  <a:pt x="1900826" y="706818"/>
                </a:cubicBezTo>
                <a:cubicBezTo>
                  <a:pt x="2272139" y="651121"/>
                  <a:pt x="2643452" y="346642"/>
                  <a:pt x="3014766" y="177695"/>
                </a:cubicBezTo>
                <a:cubicBezTo>
                  <a:pt x="3386079" y="6891"/>
                  <a:pt x="3757392" y="-30240"/>
                  <a:pt x="4128706" y="21744"/>
                </a:cubicBezTo>
                <a:cubicBezTo>
                  <a:pt x="4500019" y="75584"/>
                  <a:pt x="4871333" y="216682"/>
                  <a:pt x="5242646" y="225966"/>
                </a:cubicBezTo>
                <a:cubicBezTo>
                  <a:pt x="5613959" y="235248"/>
                  <a:pt x="5985272" y="112715"/>
                  <a:pt x="6356586" y="745805"/>
                </a:cubicBezTo>
                <a:cubicBezTo>
                  <a:pt x="6681486" y="1301383"/>
                  <a:pt x="7006384" y="2436905"/>
                  <a:pt x="7331284" y="3153639"/>
                </a:cubicBezTo>
                <a:close/>
              </a:path>
            </a:pathLst>
          </a:custGeom>
          <a:gradFill>
            <a:gsLst>
              <a:gs pos="0">
                <a:schemeClr val="lt1"/>
              </a:gs>
              <a:gs pos="82000">
                <a:srgbClr val="F2F2F2"/>
              </a:gs>
              <a:gs pos="100000">
                <a:srgbClr val="F2F2F2"/>
              </a:gs>
            </a:gsLst>
            <a:lin ang="6600000" scaled="0"/>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23" name="Google Shape;323;p9"/>
          <p:cNvSpPr/>
          <p:nvPr/>
        </p:nvSpPr>
        <p:spPr>
          <a:xfrm>
            <a:off x="0" y="0"/>
            <a:ext cx="12192000" cy="3584612"/>
          </a:xfrm>
          <a:prstGeom prst="rect">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24" name="Google Shape;324;p9"/>
          <p:cNvPicPr preferRelativeResize="0"/>
          <p:nvPr/>
        </p:nvPicPr>
        <p:blipFill rotWithShape="1">
          <a:blip r:embed="rId3">
            <a:alphaModFix/>
          </a:blip>
          <a:srcRect b="35938" l="0" r="0" t="35938"/>
          <a:stretch/>
        </p:blipFill>
        <p:spPr>
          <a:xfrm>
            <a:off x="0" y="0"/>
            <a:ext cx="12192000" cy="3429000"/>
          </a:xfrm>
          <a:custGeom>
            <a:rect b="b" l="l" r="r" t="t"/>
            <a:pathLst>
              <a:path extrusionOk="0" h="3429000" w="12192000">
                <a:moveTo>
                  <a:pt x="0" y="0"/>
                </a:moveTo>
                <a:lnTo>
                  <a:pt x="12192000" y="0"/>
                </a:lnTo>
                <a:lnTo>
                  <a:pt x="12192000" y="3429000"/>
                </a:lnTo>
                <a:lnTo>
                  <a:pt x="0" y="3429000"/>
                </a:lnTo>
                <a:close/>
              </a:path>
            </a:pathLst>
          </a:custGeom>
          <a:noFill/>
          <a:ln>
            <a:noFill/>
          </a:ln>
        </p:spPr>
      </p:pic>
      <p:sp>
        <p:nvSpPr>
          <p:cNvPr id="325" name="Google Shape;325;p9"/>
          <p:cNvSpPr/>
          <p:nvPr/>
        </p:nvSpPr>
        <p:spPr>
          <a:xfrm>
            <a:off x="454743" y="6044665"/>
            <a:ext cx="393056"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07</a:t>
            </a:r>
            <a:endParaRPr sz="1600">
              <a:solidFill>
                <a:srgbClr val="262626"/>
              </a:solidFill>
              <a:latin typeface="Calibri"/>
              <a:ea typeface="Calibri"/>
              <a:cs typeface="Calibri"/>
              <a:sym typeface="Calibri"/>
            </a:endParaRPr>
          </a:p>
        </p:txBody>
      </p:sp>
      <p:sp>
        <p:nvSpPr>
          <p:cNvPr id="326" name="Google Shape;326;p9"/>
          <p:cNvSpPr/>
          <p:nvPr/>
        </p:nvSpPr>
        <p:spPr>
          <a:xfrm>
            <a:off x="847165" y="840441"/>
            <a:ext cx="10497670" cy="5177118"/>
          </a:xfrm>
          <a:prstGeom prst="roundRect">
            <a:avLst>
              <a:gd fmla="val 5639"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27" name="Google Shape;327;p9"/>
          <p:cNvGrpSpPr/>
          <p:nvPr/>
        </p:nvGrpSpPr>
        <p:grpSpPr>
          <a:xfrm>
            <a:off x="1536037" y="1442993"/>
            <a:ext cx="9119926" cy="3972014"/>
            <a:chOff x="1117768" y="974398"/>
            <a:chExt cx="9119926" cy="3972014"/>
          </a:xfrm>
        </p:grpSpPr>
        <p:sp>
          <p:nvSpPr>
            <p:cNvPr id="328" name="Google Shape;328;p9"/>
            <p:cNvSpPr txBox="1"/>
            <p:nvPr/>
          </p:nvSpPr>
          <p:spPr>
            <a:xfrm>
              <a:off x="1117768" y="1146464"/>
              <a:ext cx="3336273"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Solutions for Business Company</a:t>
              </a:r>
              <a:endParaRPr/>
            </a:p>
          </p:txBody>
        </p:sp>
        <p:sp>
          <p:nvSpPr>
            <p:cNvPr id="329" name="Google Shape;329;p9"/>
            <p:cNvSpPr txBox="1"/>
            <p:nvPr/>
          </p:nvSpPr>
          <p:spPr>
            <a:xfrm>
              <a:off x="1117768" y="974398"/>
              <a:ext cx="909223"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SERVICES</a:t>
              </a:r>
              <a:endParaRPr/>
            </a:p>
          </p:txBody>
        </p:sp>
        <p:grpSp>
          <p:nvGrpSpPr>
            <p:cNvPr id="330" name="Google Shape;330;p9"/>
            <p:cNvGrpSpPr/>
            <p:nvPr/>
          </p:nvGrpSpPr>
          <p:grpSpPr>
            <a:xfrm>
              <a:off x="7681053" y="3116017"/>
              <a:ext cx="2556641" cy="1830395"/>
              <a:chOff x="7681053" y="3116017"/>
              <a:chExt cx="2556641" cy="1830395"/>
            </a:xfrm>
          </p:grpSpPr>
          <p:grpSp>
            <p:nvGrpSpPr>
              <p:cNvPr id="331" name="Google Shape;331;p9"/>
              <p:cNvGrpSpPr/>
              <p:nvPr/>
            </p:nvGrpSpPr>
            <p:grpSpPr>
              <a:xfrm>
                <a:off x="7681053" y="3781580"/>
                <a:ext cx="2556641" cy="1164832"/>
                <a:chOff x="1691509" y="4024154"/>
                <a:chExt cx="2556641" cy="1164832"/>
              </a:xfrm>
            </p:grpSpPr>
            <p:sp>
              <p:nvSpPr>
                <p:cNvPr id="332" name="Google Shape;332;p9"/>
                <p:cNvSpPr txBox="1"/>
                <p:nvPr/>
              </p:nvSpPr>
              <p:spPr>
                <a:xfrm>
                  <a:off x="1691509" y="4364658"/>
                  <a:ext cx="255664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a:t>
                  </a:r>
                  <a:endParaRPr/>
                </a:p>
              </p:txBody>
            </p:sp>
            <p:sp>
              <p:nvSpPr>
                <p:cNvPr id="333" name="Google Shape;333;p9"/>
                <p:cNvSpPr txBox="1"/>
                <p:nvPr/>
              </p:nvSpPr>
              <p:spPr>
                <a:xfrm>
                  <a:off x="1691509" y="4024154"/>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Web Development</a:t>
                  </a:r>
                  <a:endParaRPr/>
                </a:p>
              </p:txBody>
            </p:sp>
          </p:grpSp>
          <p:pic>
            <p:nvPicPr>
              <p:cNvPr descr="Clipboard Badge with solid fill" id="334" name="Google Shape;334;p9"/>
              <p:cNvPicPr preferRelativeResize="0"/>
              <p:nvPr/>
            </p:nvPicPr>
            <p:blipFill rotWithShape="1">
              <a:blip r:embed="rId4">
                <a:alphaModFix/>
              </a:blip>
              <a:srcRect b="0" l="0" r="0" t="0"/>
              <a:stretch/>
            </p:blipFill>
            <p:spPr>
              <a:xfrm>
                <a:off x="7683663" y="3116017"/>
                <a:ext cx="557210" cy="557210"/>
              </a:xfrm>
              <a:prstGeom prst="rect">
                <a:avLst/>
              </a:prstGeom>
              <a:noFill/>
              <a:ln>
                <a:noFill/>
              </a:ln>
            </p:spPr>
          </p:pic>
        </p:grpSp>
        <p:grpSp>
          <p:nvGrpSpPr>
            <p:cNvPr id="335" name="Google Shape;335;p9"/>
            <p:cNvGrpSpPr/>
            <p:nvPr/>
          </p:nvGrpSpPr>
          <p:grpSpPr>
            <a:xfrm>
              <a:off x="4399410" y="3116017"/>
              <a:ext cx="2556641" cy="1830395"/>
              <a:chOff x="4817680" y="3116017"/>
              <a:chExt cx="2556641" cy="1830395"/>
            </a:xfrm>
          </p:grpSpPr>
          <p:grpSp>
            <p:nvGrpSpPr>
              <p:cNvPr id="336" name="Google Shape;336;p9"/>
              <p:cNvGrpSpPr/>
              <p:nvPr/>
            </p:nvGrpSpPr>
            <p:grpSpPr>
              <a:xfrm>
                <a:off x="4817680" y="3781580"/>
                <a:ext cx="2556641" cy="1164832"/>
                <a:chOff x="1691509" y="4024154"/>
                <a:chExt cx="2556641" cy="1164832"/>
              </a:xfrm>
            </p:grpSpPr>
            <p:sp>
              <p:nvSpPr>
                <p:cNvPr id="337" name="Google Shape;337;p9"/>
                <p:cNvSpPr txBox="1"/>
                <p:nvPr/>
              </p:nvSpPr>
              <p:spPr>
                <a:xfrm>
                  <a:off x="1691509" y="4364658"/>
                  <a:ext cx="255664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a:t>
                  </a:r>
                  <a:endParaRPr/>
                </a:p>
              </p:txBody>
            </p:sp>
            <p:sp>
              <p:nvSpPr>
                <p:cNvPr id="338" name="Google Shape;338;p9"/>
                <p:cNvSpPr txBox="1"/>
                <p:nvPr/>
              </p:nvSpPr>
              <p:spPr>
                <a:xfrm>
                  <a:off x="1691509" y="4024154"/>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Quality Assurance</a:t>
                  </a:r>
                  <a:endParaRPr/>
                </a:p>
              </p:txBody>
            </p:sp>
          </p:grpSp>
          <p:pic>
            <p:nvPicPr>
              <p:cNvPr descr="Web design with solid fill" id="339" name="Google Shape;339;p9"/>
              <p:cNvPicPr preferRelativeResize="0"/>
              <p:nvPr/>
            </p:nvPicPr>
            <p:blipFill rotWithShape="1">
              <a:blip r:embed="rId5">
                <a:alphaModFix/>
              </a:blip>
              <a:srcRect b="0" l="0" r="0" t="0"/>
              <a:stretch/>
            </p:blipFill>
            <p:spPr>
              <a:xfrm>
                <a:off x="4841573" y="3116017"/>
                <a:ext cx="557210" cy="557210"/>
              </a:xfrm>
              <a:prstGeom prst="rect">
                <a:avLst/>
              </a:prstGeom>
              <a:noFill/>
              <a:ln>
                <a:noFill/>
              </a:ln>
            </p:spPr>
          </p:pic>
        </p:grpSp>
        <p:grpSp>
          <p:nvGrpSpPr>
            <p:cNvPr id="340" name="Google Shape;340;p9"/>
            <p:cNvGrpSpPr/>
            <p:nvPr/>
          </p:nvGrpSpPr>
          <p:grpSpPr>
            <a:xfrm>
              <a:off x="1117768" y="3116017"/>
              <a:ext cx="2556641" cy="1830395"/>
              <a:chOff x="1117768" y="3116017"/>
              <a:chExt cx="2556641" cy="1830395"/>
            </a:xfrm>
          </p:grpSpPr>
          <p:grpSp>
            <p:nvGrpSpPr>
              <p:cNvPr id="341" name="Google Shape;341;p9"/>
              <p:cNvGrpSpPr/>
              <p:nvPr/>
            </p:nvGrpSpPr>
            <p:grpSpPr>
              <a:xfrm>
                <a:off x="1117768" y="3781580"/>
                <a:ext cx="2556641" cy="1164832"/>
                <a:chOff x="1691509" y="4024154"/>
                <a:chExt cx="2556641" cy="1164832"/>
              </a:xfrm>
            </p:grpSpPr>
            <p:sp>
              <p:nvSpPr>
                <p:cNvPr id="342" name="Google Shape;342;p9"/>
                <p:cNvSpPr txBox="1"/>
                <p:nvPr/>
              </p:nvSpPr>
              <p:spPr>
                <a:xfrm>
                  <a:off x="1691509" y="4364658"/>
                  <a:ext cx="2556641"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uas lar dolor sit amet, consectetur adipiscing uis daui elit, sed do eiusmod tempor incididunt.</a:t>
                  </a:r>
                  <a:endParaRPr/>
                </a:p>
              </p:txBody>
            </p:sp>
            <p:sp>
              <p:nvSpPr>
                <p:cNvPr id="343" name="Google Shape;343;p9"/>
                <p:cNvSpPr txBox="1"/>
                <p:nvPr/>
              </p:nvSpPr>
              <p:spPr>
                <a:xfrm>
                  <a:off x="1691509" y="4024154"/>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Cloud Migration</a:t>
                  </a:r>
                  <a:endParaRPr/>
                </a:p>
              </p:txBody>
            </p:sp>
          </p:grpSp>
          <p:pic>
            <p:nvPicPr>
              <p:cNvPr descr="Syncing cloud with solid fill" id="344" name="Google Shape;344;p9"/>
              <p:cNvPicPr preferRelativeResize="0"/>
              <p:nvPr/>
            </p:nvPicPr>
            <p:blipFill rotWithShape="1">
              <a:blip r:embed="rId6">
                <a:alphaModFix/>
              </a:blip>
              <a:srcRect b="0" l="0" r="0" t="0"/>
              <a:stretch/>
            </p:blipFill>
            <p:spPr>
              <a:xfrm>
                <a:off x="1202496" y="3116017"/>
                <a:ext cx="557210" cy="557210"/>
              </a:xfrm>
              <a:prstGeom prst="rect">
                <a:avLst/>
              </a:prstGeom>
              <a:noFill/>
              <a:ln>
                <a:noFill/>
              </a:ln>
            </p:spPr>
          </p:pic>
        </p:grpSp>
        <p:sp>
          <p:nvSpPr>
            <p:cNvPr id="345" name="Google Shape;345;p9"/>
            <p:cNvSpPr txBox="1"/>
            <p:nvPr/>
          </p:nvSpPr>
          <p:spPr>
            <a:xfrm>
              <a:off x="4721856" y="974398"/>
              <a:ext cx="5515838"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a:t>
              </a:r>
              <a:endParaRPr/>
            </a:p>
          </p:txBody>
        </p:sp>
        <p:grpSp>
          <p:nvGrpSpPr>
            <p:cNvPr id="346" name="Google Shape;346;p9"/>
            <p:cNvGrpSpPr/>
            <p:nvPr/>
          </p:nvGrpSpPr>
          <p:grpSpPr>
            <a:xfrm>
              <a:off x="1211426" y="2509948"/>
              <a:ext cx="8873868" cy="199979"/>
              <a:chOff x="1211426" y="3129127"/>
              <a:chExt cx="8873868" cy="199979"/>
            </a:xfrm>
          </p:grpSpPr>
          <p:grpSp>
            <p:nvGrpSpPr>
              <p:cNvPr id="347" name="Google Shape;347;p9"/>
              <p:cNvGrpSpPr/>
              <p:nvPr/>
            </p:nvGrpSpPr>
            <p:grpSpPr>
              <a:xfrm>
                <a:off x="1211426" y="3129127"/>
                <a:ext cx="721906" cy="199979"/>
                <a:chOff x="7222908" y="2730975"/>
                <a:chExt cx="721906" cy="199979"/>
              </a:xfrm>
            </p:grpSpPr>
            <p:sp>
              <p:nvSpPr>
                <p:cNvPr id="348" name="Google Shape;348;p9"/>
                <p:cNvSpPr/>
                <p:nvPr/>
              </p:nvSpPr>
              <p:spPr>
                <a:xfrm>
                  <a:off x="7744835" y="2730975"/>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9" name="Google Shape;349;p9"/>
                <p:cNvSpPr/>
                <p:nvPr/>
              </p:nvSpPr>
              <p:spPr>
                <a:xfrm>
                  <a:off x="7483872" y="2730975"/>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0" name="Google Shape;350;p9"/>
                <p:cNvSpPr/>
                <p:nvPr/>
              </p:nvSpPr>
              <p:spPr>
                <a:xfrm>
                  <a:off x="7222908" y="2730975"/>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cxnSp>
            <p:nvCxnSpPr>
              <p:cNvPr id="351" name="Google Shape;351;p9"/>
              <p:cNvCxnSpPr/>
              <p:nvPr/>
            </p:nvCxnSpPr>
            <p:spPr>
              <a:xfrm>
                <a:off x="2241176" y="3229116"/>
                <a:ext cx="7844118" cy="0"/>
              </a:xfrm>
              <a:prstGeom prst="straightConnector1">
                <a:avLst/>
              </a:prstGeom>
              <a:noFill/>
              <a:ln cap="flat" cmpd="sng" w="25400">
                <a:solidFill>
                  <a:srgbClr val="F2F2F2"/>
                </a:solidFill>
                <a:prstDash val="solid"/>
                <a:miter lim="800000"/>
                <a:headEnd len="sm" w="sm" type="none"/>
                <a:tailEnd len="sm" w="sm" type="none"/>
              </a:ln>
            </p:spPr>
          </p:cxnSp>
        </p:gr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10"/>
          <p:cNvSpPr/>
          <p:nvPr/>
        </p:nvSpPr>
        <p:spPr>
          <a:xfrm>
            <a:off x="454743" y="6044665"/>
            <a:ext cx="40748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08</a:t>
            </a:r>
            <a:endParaRPr sz="1600">
              <a:solidFill>
                <a:srgbClr val="262626"/>
              </a:solidFill>
              <a:latin typeface="Calibri"/>
              <a:ea typeface="Calibri"/>
              <a:cs typeface="Calibri"/>
              <a:sym typeface="Calibri"/>
            </a:endParaRPr>
          </a:p>
        </p:txBody>
      </p:sp>
      <p:grpSp>
        <p:nvGrpSpPr>
          <p:cNvPr id="357" name="Google Shape;357;p10"/>
          <p:cNvGrpSpPr/>
          <p:nvPr/>
        </p:nvGrpSpPr>
        <p:grpSpPr>
          <a:xfrm>
            <a:off x="816247" y="1466240"/>
            <a:ext cx="3383796" cy="4146121"/>
            <a:chOff x="816247" y="1634042"/>
            <a:chExt cx="3383796" cy="4146121"/>
          </a:xfrm>
        </p:grpSpPr>
        <p:grpSp>
          <p:nvGrpSpPr>
            <p:cNvPr id="358" name="Google Shape;358;p10"/>
            <p:cNvGrpSpPr/>
            <p:nvPr/>
          </p:nvGrpSpPr>
          <p:grpSpPr>
            <a:xfrm>
              <a:off x="816247" y="1634042"/>
              <a:ext cx="3383796" cy="3537488"/>
              <a:chOff x="1157722" y="1297375"/>
              <a:chExt cx="3383796" cy="3537488"/>
            </a:xfrm>
          </p:grpSpPr>
          <p:grpSp>
            <p:nvGrpSpPr>
              <p:cNvPr id="359" name="Google Shape;359;p10"/>
              <p:cNvGrpSpPr/>
              <p:nvPr/>
            </p:nvGrpSpPr>
            <p:grpSpPr>
              <a:xfrm>
                <a:off x="1208832" y="1297375"/>
                <a:ext cx="3332685" cy="1591928"/>
                <a:chOff x="7107609" y="1382300"/>
                <a:chExt cx="3332685" cy="1591928"/>
              </a:xfrm>
            </p:grpSpPr>
            <p:sp>
              <p:nvSpPr>
                <p:cNvPr id="360" name="Google Shape;360;p10"/>
                <p:cNvSpPr txBox="1"/>
                <p:nvPr/>
              </p:nvSpPr>
              <p:spPr>
                <a:xfrm>
                  <a:off x="7107609" y="1554366"/>
                  <a:ext cx="3332685"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Solutions for Business Company</a:t>
                  </a:r>
                  <a:endParaRPr/>
                </a:p>
              </p:txBody>
            </p:sp>
            <p:sp>
              <p:nvSpPr>
                <p:cNvPr id="361" name="Google Shape;361;p10"/>
                <p:cNvSpPr txBox="1"/>
                <p:nvPr/>
              </p:nvSpPr>
              <p:spPr>
                <a:xfrm>
                  <a:off x="7107609" y="1382300"/>
                  <a:ext cx="95250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ABOUT US</a:t>
                  </a:r>
                  <a:endParaRPr/>
                </a:p>
              </p:txBody>
            </p:sp>
            <p:grpSp>
              <p:nvGrpSpPr>
                <p:cNvPr id="362" name="Google Shape;362;p10"/>
                <p:cNvGrpSpPr/>
                <p:nvPr/>
              </p:nvGrpSpPr>
              <p:grpSpPr>
                <a:xfrm>
                  <a:off x="7222908" y="2774249"/>
                  <a:ext cx="721906" cy="199979"/>
                  <a:chOff x="7222908" y="2668220"/>
                  <a:chExt cx="721906" cy="199979"/>
                </a:xfrm>
              </p:grpSpPr>
              <p:sp>
                <p:nvSpPr>
                  <p:cNvPr id="363" name="Google Shape;363;p10"/>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 name="Google Shape;364;p10"/>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 name="Google Shape;365;p10"/>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366" name="Google Shape;366;p10"/>
              <p:cNvSpPr txBox="1"/>
              <p:nvPr/>
            </p:nvSpPr>
            <p:spPr>
              <a:xfrm>
                <a:off x="1157722" y="3248788"/>
                <a:ext cx="3383796" cy="1586075"/>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 dolore magna aliqua. Ut enim ad minim veniam, quis nostrud exercitation ullamco laboris nisi ut aliquip ex ea commodo consequat. Duis aute irure dolor in reprehenderit in voluptate velit esse cillum dolore.</a:t>
                </a:r>
                <a:endParaRPr/>
              </a:p>
            </p:txBody>
          </p:sp>
        </p:grpSp>
        <p:grpSp>
          <p:nvGrpSpPr>
            <p:cNvPr id="367" name="Google Shape;367;p10"/>
            <p:cNvGrpSpPr/>
            <p:nvPr/>
          </p:nvGrpSpPr>
          <p:grpSpPr>
            <a:xfrm>
              <a:off x="863829" y="5436032"/>
              <a:ext cx="1132787" cy="344131"/>
              <a:chOff x="1242860" y="5222637"/>
              <a:chExt cx="1132787" cy="344131"/>
            </a:xfrm>
          </p:grpSpPr>
          <p:sp>
            <p:nvSpPr>
              <p:cNvPr id="368" name="Google Shape;368;p10"/>
              <p:cNvSpPr/>
              <p:nvPr/>
            </p:nvSpPr>
            <p:spPr>
              <a:xfrm>
                <a:off x="1242860" y="5222637"/>
                <a:ext cx="1132787" cy="344131"/>
              </a:xfrm>
              <a:prstGeom prst="roundRect">
                <a:avLst>
                  <a:gd fmla="val 33333" name="adj"/>
                </a:avLst>
              </a:prstGeom>
              <a:solidFill>
                <a:srgbClr val="FF0000"/>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 name="Google Shape;369;p10"/>
              <p:cNvSpPr txBox="1"/>
              <p:nvPr/>
            </p:nvSpPr>
            <p:spPr>
              <a:xfrm>
                <a:off x="1333000" y="5263897"/>
                <a:ext cx="952505" cy="2616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100">
                    <a:solidFill>
                      <a:schemeClr val="lt1"/>
                    </a:solidFill>
                    <a:latin typeface="Poppins Medium"/>
                    <a:ea typeface="Poppins Medium"/>
                    <a:cs typeface="Poppins Medium"/>
                    <a:sym typeface="Poppins Medium"/>
                  </a:rPr>
                  <a:t>Read More</a:t>
                </a:r>
                <a:endParaRPr/>
              </a:p>
            </p:txBody>
          </p:sp>
        </p:grpSp>
      </p:grpSp>
      <p:grpSp>
        <p:nvGrpSpPr>
          <p:cNvPr id="370" name="Google Shape;370;p10"/>
          <p:cNvGrpSpPr/>
          <p:nvPr/>
        </p:nvGrpSpPr>
        <p:grpSpPr>
          <a:xfrm>
            <a:off x="8665439" y="-1"/>
            <a:ext cx="3526561" cy="6857999"/>
            <a:chOff x="8665439" y="0"/>
            <a:chExt cx="3526561" cy="4383741"/>
          </a:xfrm>
        </p:grpSpPr>
        <p:sp>
          <p:nvSpPr>
            <p:cNvPr id="371" name="Google Shape;371;p10"/>
            <p:cNvSpPr/>
            <p:nvPr/>
          </p:nvSpPr>
          <p:spPr>
            <a:xfrm>
              <a:off x="8665439" y="0"/>
              <a:ext cx="3526561" cy="146124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2" name="Google Shape;372;p10"/>
            <p:cNvSpPr/>
            <p:nvPr/>
          </p:nvSpPr>
          <p:spPr>
            <a:xfrm>
              <a:off x="8665439" y="1461247"/>
              <a:ext cx="3526561" cy="146124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 name="Google Shape;373;p10"/>
            <p:cNvSpPr/>
            <p:nvPr/>
          </p:nvSpPr>
          <p:spPr>
            <a:xfrm>
              <a:off x="8665439" y="2922494"/>
              <a:ext cx="3526561" cy="1461247"/>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nvGrpSpPr>
          <p:cNvPr id="374" name="Google Shape;374;p10"/>
          <p:cNvGrpSpPr/>
          <p:nvPr/>
        </p:nvGrpSpPr>
        <p:grpSpPr>
          <a:xfrm>
            <a:off x="8997269" y="295578"/>
            <a:ext cx="2848695" cy="1694841"/>
            <a:chOff x="1536037" y="3720166"/>
            <a:chExt cx="2848695" cy="1694841"/>
          </a:xfrm>
        </p:grpSpPr>
        <p:sp>
          <p:nvSpPr>
            <p:cNvPr id="375" name="Google Shape;375;p10"/>
            <p:cNvSpPr txBox="1"/>
            <p:nvPr/>
          </p:nvSpPr>
          <p:spPr>
            <a:xfrm>
              <a:off x="1536037" y="4590679"/>
              <a:ext cx="2848695"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adipiscing uis daui elit, sed do eiusmod tempor incididunt.</a:t>
              </a:r>
              <a:endParaRPr/>
            </a:p>
          </p:txBody>
        </p:sp>
        <p:sp>
          <p:nvSpPr>
            <p:cNvPr id="376" name="Google Shape;376;p10"/>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Cloud Migration</a:t>
              </a:r>
              <a:endParaRPr/>
            </a:p>
          </p:txBody>
        </p:sp>
        <p:pic>
          <p:nvPicPr>
            <p:cNvPr descr="Syncing cloud with solid fill" id="377" name="Google Shape;377;p10"/>
            <p:cNvPicPr preferRelativeResize="0"/>
            <p:nvPr/>
          </p:nvPicPr>
          <p:blipFill rotWithShape="1">
            <a:blip r:embed="rId3">
              <a:alphaModFix/>
            </a:blip>
            <a:srcRect b="0" l="0" r="0" t="0"/>
            <a:stretch/>
          </p:blipFill>
          <p:spPr>
            <a:xfrm>
              <a:off x="1620765" y="3720166"/>
              <a:ext cx="557210" cy="557210"/>
            </a:xfrm>
            <a:prstGeom prst="rect">
              <a:avLst/>
            </a:prstGeom>
            <a:noFill/>
            <a:ln>
              <a:noFill/>
            </a:ln>
          </p:spPr>
        </p:pic>
      </p:grpSp>
      <p:grpSp>
        <p:nvGrpSpPr>
          <p:cNvPr id="378" name="Google Shape;378;p10"/>
          <p:cNvGrpSpPr/>
          <p:nvPr/>
        </p:nvGrpSpPr>
        <p:grpSpPr>
          <a:xfrm>
            <a:off x="8997269" y="3111589"/>
            <a:ext cx="2848695" cy="1164832"/>
            <a:chOff x="1536037" y="4250175"/>
            <a:chExt cx="2848695" cy="1164832"/>
          </a:xfrm>
        </p:grpSpPr>
        <p:sp>
          <p:nvSpPr>
            <p:cNvPr id="379" name="Google Shape;379;p10"/>
            <p:cNvSpPr txBox="1"/>
            <p:nvPr/>
          </p:nvSpPr>
          <p:spPr>
            <a:xfrm>
              <a:off x="1536037" y="4590679"/>
              <a:ext cx="2848695"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adipiscing uis daui elit, sed do eiusmod tempor incididunt.</a:t>
              </a:r>
              <a:endParaRPr/>
            </a:p>
          </p:txBody>
        </p:sp>
        <p:sp>
          <p:nvSpPr>
            <p:cNvPr id="380" name="Google Shape;380;p10"/>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Web Development</a:t>
              </a:r>
              <a:endParaRPr/>
            </a:p>
          </p:txBody>
        </p:sp>
      </p:grpSp>
      <p:grpSp>
        <p:nvGrpSpPr>
          <p:cNvPr id="381" name="Google Shape;381;p10"/>
          <p:cNvGrpSpPr/>
          <p:nvPr/>
        </p:nvGrpSpPr>
        <p:grpSpPr>
          <a:xfrm>
            <a:off x="8997269" y="5397587"/>
            <a:ext cx="2848695" cy="1164832"/>
            <a:chOff x="1536037" y="4250175"/>
            <a:chExt cx="2848695" cy="1164832"/>
          </a:xfrm>
        </p:grpSpPr>
        <p:sp>
          <p:nvSpPr>
            <p:cNvPr id="382" name="Google Shape;382;p10"/>
            <p:cNvSpPr txBox="1"/>
            <p:nvPr/>
          </p:nvSpPr>
          <p:spPr>
            <a:xfrm>
              <a:off x="1536037" y="4590679"/>
              <a:ext cx="2848695"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amet, consectetur adipiscing uis daui elit, sed do eiusmod tempor incididunt.</a:t>
              </a:r>
              <a:endParaRPr/>
            </a:p>
          </p:txBody>
        </p:sp>
        <p:sp>
          <p:nvSpPr>
            <p:cNvPr id="383" name="Google Shape;383;p10"/>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Quality Assurance</a:t>
              </a:r>
              <a:endParaRPr/>
            </a:p>
          </p:txBody>
        </p:sp>
      </p:grpSp>
      <p:pic>
        <p:nvPicPr>
          <p:cNvPr descr="Clipboard Badge with solid fill" id="384" name="Google Shape;384;p10"/>
          <p:cNvPicPr preferRelativeResize="0"/>
          <p:nvPr/>
        </p:nvPicPr>
        <p:blipFill rotWithShape="1">
          <a:blip r:embed="rId4">
            <a:alphaModFix/>
          </a:blip>
          <a:srcRect b="0" l="0" r="0" t="0"/>
          <a:stretch/>
        </p:blipFill>
        <p:spPr>
          <a:xfrm>
            <a:off x="8997269" y="4772785"/>
            <a:ext cx="557210" cy="557210"/>
          </a:xfrm>
          <a:prstGeom prst="rect">
            <a:avLst/>
          </a:prstGeom>
          <a:noFill/>
          <a:ln>
            <a:noFill/>
          </a:ln>
        </p:spPr>
      </p:pic>
      <p:pic>
        <p:nvPicPr>
          <p:cNvPr descr="Web design with solid fill" id="385" name="Google Shape;385;p10"/>
          <p:cNvPicPr preferRelativeResize="0"/>
          <p:nvPr/>
        </p:nvPicPr>
        <p:blipFill rotWithShape="1">
          <a:blip r:embed="rId5">
            <a:alphaModFix/>
          </a:blip>
          <a:srcRect b="0" l="0" r="0" t="0"/>
          <a:stretch/>
        </p:blipFill>
        <p:spPr>
          <a:xfrm>
            <a:off x="8997269" y="2554377"/>
            <a:ext cx="557210" cy="557210"/>
          </a:xfrm>
          <a:prstGeom prst="rect">
            <a:avLst/>
          </a:prstGeom>
          <a:noFill/>
          <a:ln>
            <a:noFill/>
          </a:ln>
        </p:spPr>
      </p:pic>
      <p:sp>
        <p:nvSpPr>
          <p:cNvPr id="386" name="Google Shape;386;p10"/>
          <p:cNvSpPr/>
          <p:nvPr/>
        </p:nvSpPr>
        <p:spPr>
          <a:xfrm>
            <a:off x="435814" y="474781"/>
            <a:ext cx="559155" cy="559155"/>
          </a:xfrm>
          <a:prstGeom prst="roundRect">
            <a:avLst>
              <a:gd fmla="val 28830" name="adj"/>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87" name="Google Shape;387;p10"/>
          <p:cNvSpPr/>
          <p:nvPr/>
        </p:nvSpPr>
        <p:spPr>
          <a:xfrm>
            <a:off x="454743" y="492748"/>
            <a:ext cx="52129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lt1"/>
                </a:solidFill>
                <a:latin typeface="Blinker SemiBold"/>
                <a:ea typeface="Blinker SemiBold"/>
                <a:cs typeface="Blinker SemiBold"/>
                <a:sym typeface="Blinker SemiBold"/>
              </a:rPr>
              <a:t>Gr</a:t>
            </a:r>
            <a:endParaRPr sz="400">
              <a:solidFill>
                <a:schemeClr val="lt1"/>
              </a:solidFill>
              <a:latin typeface="Calibri"/>
              <a:ea typeface="Calibri"/>
              <a:cs typeface="Calibri"/>
              <a:sym typeface="Calibri"/>
            </a:endParaRPr>
          </a:p>
        </p:txBody>
      </p:sp>
      <p:pic>
        <p:nvPicPr>
          <p:cNvPr id="388" name="Google Shape;388;p10"/>
          <p:cNvPicPr preferRelativeResize="0"/>
          <p:nvPr/>
        </p:nvPicPr>
        <p:blipFill rotWithShape="1">
          <a:blip r:embed="rId6">
            <a:alphaModFix/>
          </a:blip>
          <a:srcRect b="0" l="22431" r="22430" t="0"/>
          <a:stretch/>
        </p:blipFill>
        <p:spPr>
          <a:xfrm>
            <a:off x="4885087" y="9219"/>
            <a:ext cx="3780352" cy="6858000"/>
          </a:xfrm>
          <a:custGeom>
            <a:rect b="b" l="l" r="r" t="t"/>
            <a:pathLst>
              <a:path extrusionOk="0" h="6858000" w="3780352">
                <a:moveTo>
                  <a:pt x="0" y="0"/>
                </a:moveTo>
                <a:lnTo>
                  <a:pt x="3780352" y="0"/>
                </a:lnTo>
                <a:lnTo>
                  <a:pt x="3780352" y="6858000"/>
                </a:lnTo>
                <a:lnTo>
                  <a:pt x="0" y="6858000"/>
                </a:lnTo>
                <a:close/>
              </a:path>
            </a:pathLst>
          </a:cu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11"/>
          <p:cNvSpPr/>
          <p:nvPr/>
        </p:nvSpPr>
        <p:spPr>
          <a:xfrm>
            <a:off x="5856865" y="335345"/>
            <a:ext cx="6335135" cy="6522655"/>
          </a:xfrm>
          <a:custGeom>
            <a:rect b="b" l="l" r="r" t="t"/>
            <a:pathLst>
              <a:path extrusionOk="0" h="6522655" w="6335135">
                <a:moveTo>
                  <a:pt x="6047873" y="0"/>
                </a:moveTo>
                <a:lnTo>
                  <a:pt x="6335135" y="7264"/>
                </a:lnTo>
                <a:lnTo>
                  <a:pt x="6335135" y="6522655"/>
                </a:lnTo>
                <a:lnTo>
                  <a:pt x="20306" y="6522655"/>
                </a:lnTo>
                <a:lnTo>
                  <a:pt x="7869" y="6359097"/>
                </a:lnTo>
                <a:cubicBezTo>
                  <a:pt x="2644" y="6256016"/>
                  <a:pt x="0" y="6152254"/>
                  <a:pt x="0" y="6047874"/>
                </a:cubicBezTo>
                <a:cubicBezTo>
                  <a:pt x="0" y="2707725"/>
                  <a:pt x="2707724" y="0"/>
                  <a:pt x="6047873" y="0"/>
                </a:cubicBezTo>
                <a:close/>
              </a:path>
            </a:pathLst>
          </a:custGeom>
          <a:gradFill>
            <a:gsLst>
              <a:gs pos="0">
                <a:schemeClr val="lt1"/>
              </a:gs>
              <a:gs pos="100000">
                <a:srgbClr val="F2F2F2"/>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394" name="Google Shape;394;p11"/>
          <p:cNvPicPr preferRelativeResize="0"/>
          <p:nvPr/>
        </p:nvPicPr>
        <p:blipFill rotWithShape="1">
          <a:blip r:embed="rId3">
            <a:alphaModFix/>
          </a:blip>
          <a:srcRect b="0" l="13066" r="13067" t="0"/>
          <a:stretch/>
        </p:blipFill>
        <p:spPr>
          <a:xfrm>
            <a:off x="7126760" y="0"/>
            <a:ext cx="5065240" cy="6857998"/>
          </a:xfrm>
          <a:custGeom>
            <a:rect b="b" l="l" r="r" t="t"/>
            <a:pathLst>
              <a:path extrusionOk="0" h="6857998" w="5065240">
                <a:moveTo>
                  <a:pt x="0" y="0"/>
                </a:moveTo>
                <a:lnTo>
                  <a:pt x="5065240" y="0"/>
                </a:lnTo>
                <a:lnTo>
                  <a:pt x="5065240" y="6857998"/>
                </a:lnTo>
                <a:lnTo>
                  <a:pt x="2391971" y="6857998"/>
                </a:lnTo>
                <a:lnTo>
                  <a:pt x="2439111" y="6594030"/>
                </a:lnTo>
                <a:cubicBezTo>
                  <a:pt x="2494066" y="6234372"/>
                  <a:pt x="2522567" y="5866009"/>
                  <a:pt x="2522567" y="5490990"/>
                </a:cubicBezTo>
                <a:cubicBezTo>
                  <a:pt x="2522567" y="3365881"/>
                  <a:pt x="1607361" y="1454530"/>
                  <a:pt x="149594" y="129582"/>
                </a:cubicBezTo>
                <a:close/>
              </a:path>
            </a:pathLst>
          </a:custGeom>
          <a:noFill/>
          <a:ln>
            <a:noFill/>
          </a:ln>
        </p:spPr>
      </p:pic>
      <p:grpSp>
        <p:nvGrpSpPr>
          <p:cNvPr id="395" name="Google Shape;395;p11"/>
          <p:cNvGrpSpPr/>
          <p:nvPr/>
        </p:nvGrpSpPr>
        <p:grpSpPr>
          <a:xfrm>
            <a:off x="5856864" y="1020815"/>
            <a:ext cx="5216999" cy="2237933"/>
            <a:chOff x="5764306" y="1191067"/>
            <a:chExt cx="5216999" cy="2237933"/>
          </a:xfrm>
        </p:grpSpPr>
        <p:sp>
          <p:nvSpPr>
            <p:cNvPr id="396" name="Google Shape;396;p11"/>
            <p:cNvSpPr/>
            <p:nvPr/>
          </p:nvSpPr>
          <p:spPr>
            <a:xfrm>
              <a:off x="5764306" y="1191067"/>
              <a:ext cx="5216999" cy="2237933"/>
            </a:xfrm>
            <a:prstGeom prst="roundRect">
              <a:avLst>
                <a:gd fmla="val 11871"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97" name="Google Shape;397;p11"/>
            <p:cNvGrpSpPr/>
            <p:nvPr/>
          </p:nvGrpSpPr>
          <p:grpSpPr>
            <a:xfrm>
              <a:off x="7628586" y="1496457"/>
              <a:ext cx="3027127" cy="1627152"/>
              <a:chOff x="7628586" y="1626694"/>
              <a:chExt cx="3027127" cy="1627152"/>
            </a:xfrm>
          </p:grpSpPr>
          <p:grpSp>
            <p:nvGrpSpPr>
              <p:cNvPr id="398" name="Google Shape;398;p11"/>
              <p:cNvGrpSpPr/>
              <p:nvPr/>
            </p:nvGrpSpPr>
            <p:grpSpPr>
              <a:xfrm>
                <a:off x="7628586" y="2089014"/>
                <a:ext cx="3027127" cy="1164832"/>
                <a:chOff x="1536037" y="4250175"/>
                <a:chExt cx="2848695" cy="1164832"/>
              </a:xfrm>
            </p:grpSpPr>
            <p:sp>
              <p:nvSpPr>
                <p:cNvPr id="399" name="Google Shape;399;p11"/>
                <p:cNvSpPr txBox="1"/>
                <p:nvPr/>
              </p:nvSpPr>
              <p:spPr>
                <a:xfrm>
                  <a:off x="1536037" y="4590679"/>
                  <a:ext cx="2848695"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 adipiscing uis daui elit, sed do eiusmod tempor incididunt.</a:t>
                  </a:r>
                  <a:endParaRPr/>
                </a:p>
              </p:txBody>
            </p:sp>
            <p:sp>
              <p:nvSpPr>
                <p:cNvPr id="400" name="Google Shape;400;p11"/>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Revenue in the last year</a:t>
                  </a:r>
                  <a:endParaRPr/>
                </a:p>
              </p:txBody>
            </p:sp>
          </p:grpSp>
          <p:sp>
            <p:nvSpPr>
              <p:cNvPr id="401" name="Google Shape;401;p11"/>
              <p:cNvSpPr txBox="1"/>
              <p:nvPr/>
            </p:nvSpPr>
            <p:spPr>
              <a:xfrm>
                <a:off x="7628586" y="1626694"/>
                <a:ext cx="967019"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0000"/>
                    </a:solidFill>
                    <a:latin typeface="Blinker SemiBold"/>
                    <a:ea typeface="Blinker SemiBold"/>
                    <a:cs typeface="Blinker SemiBold"/>
                    <a:sym typeface="Blinker SemiBold"/>
                  </a:rPr>
                  <a:t>$30M</a:t>
                </a:r>
                <a:endParaRPr/>
              </a:p>
            </p:txBody>
          </p:sp>
        </p:grpSp>
      </p:grpSp>
      <p:grpSp>
        <p:nvGrpSpPr>
          <p:cNvPr id="402" name="Google Shape;402;p11"/>
          <p:cNvGrpSpPr/>
          <p:nvPr/>
        </p:nvGrpSpPr>
        <p:grpSpPr>
          <a:xfrm>
            <a:off x="5856864" y="3599252"/>
            <a:ext cx="5216999" cy="2237933"/>
            <a:chOff x="5764306" y="1191067"/>
            <a:chExt cx="5216999" cy="2237933"/>
          </a:xfrm>
        </p:grpSpPr>
        <p:sp>
          <p:nvSpPr>
            <p:cNvPr id="403" name="Google Shape;403;p11"/>
            <p:cNvSpPr/>
            <p:nvPr/>
          </p:nvSpPr>
          <p:spPr>
            <a:xfrm>
              <a:off x="5764306" y="1191067"/>
              <a:ext cx="5216999" cy="2237933"/>
            </a:xfrm>
            <a:prstGeom prst="roundRect">
              <a:avLst>
                <a:gd fmla="val 11871" name="adj"/>
              </a:avLst>
            </a:prstGeom>
            <a:solidFill>
              <a:schemeClr val="lt1"/>
            </a:solidFill>
            <a:ln>
              <a:noFill/>
            </a:ln>
            <a:effectLst>
              <a:outerShdw blurRad="635000" sx="102000" rotWithShape="0" algn="ctr" sy="102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404" name="Google Shape;404;p11"/>
            <p:cNvGrpSpPr/>
            <p:nvPr/>
          </p:nvGrpSpPr>
          <p:grpSpPr>
            <a:xfrm>
              <a:off x="7628586" y="1496457"/>
              <a:ext cx="3027127" cy="1627152"/>
              <a:chOff x="7628586" y="1626694"/>
              <a:chExt cx="3027127" cy="1627152"/>
            </a:xfrm>
          </p:grpSpPr>
          <p:grpSp>
            <p:nvGrpSpPr>
              <p:cNvPr id="405" name="Google Shape;405;p11"/>
              <p:cNvGrpSpPr/>
              <p:nvPr/>
            </p:nvGrpSpPr>
            <p:grpSpPr>
              <a:xfrm>
                <a:off x="7628586" y="2089014"/>
                <a:ext cx="3027127" cy="1164832"/>
                <a:chOff x="1536037" y="4250175"/>
                <a:chExt cx="2848695" cy="1164832"/>
              </a:xfrm>
            </p:grpSpPr>
            <p:sp>
              <p:nvSpPr>
                <p:cNvPr id="406" name="Google Shape;406;p11"/>
                <p:cNvSpPr txBox="1"/>
                <p:nvPr/>
              </p:nvSpPr>
              <p:spPr>
                <a:xfrm>
                  <a:off x="1536037" y="4590679"/>
                  <a:ext cx="2848695" cy="82432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Lorem ipsum duaso ilari dolor sit toramet, consectetur adipiscing uis daui elit, sed do eiusmod tempor incididunt.</a:t>
                  </a:r>
                  <a:endParaRPr/>
                </a:p>
              </p:txBody>
            </p:sp>
            <p:sp>
              <p:nvSpPr>
                <p:cNvPr id="407" name="Google Shape;407;p11"/>
                <p:cNvSpPr txBox="1"/>
                <p:nvPr/>
              </p:nvSpPr>
              <p:spPr>
                <a:xfrm>
                  <a:off x="1536037" y="4250175"/>
                  <a:ext cx="2556641" cy="346249"/>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200">
                      <a:solidFill>
                        <a:srgbClr val="262626"/>
                      </a:solidFill>
                      <a:latin typeface="Poppins Medium"/>
                      <a:ea typeface="Poppins Medium"/>
                      <a:cs typeface="Poppins Medium"/>
                      <a:sym typeface="Poppins Medium"/>
                    </a:rPr>
                    <a:t>Revenue in the last year</a:t>
                  </a:r>
                  <a:endParaRPr/>
                </a:p>
              </p:txBody>
            </p:sp>
          </p:grpSp>
          <p:sp>
            <p:nvSpPr>
              <p:cNvPr id="408" name="Google Shape;408;p11"/>
              <p:cNvSpPr txBox="1"/>
              <p:nvPr/>
            </p:nvSpPr>
            <p:spPr>
              <a:xfrm>
                <a:off x="7628586" y="1626694"/>
                <a:ext cx="1135985"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rgbClr val="FF0000"/>
                    </a:solidFill>
                    <a:latin typeface="Blinker SemiBold"/>
                    <a:ea typeface="Blinker SemiBold"/>
                    <a:cs typeface="Blinker SemiBold"/>
                    <a:sym typeface="Blinker SemiBold"/>
                  </a:rPr>
                  <a:t>2456 K</a:t>
                </a:r>
                <a:endParaRPr/>
              </a:p>
            </p:txBody>
          </p:sp>
        </p:grpSp>
      </p:grpSp>
      <p:grpSp>
        <p:nvGrpSpPr>
          <p:cNvPr id="409" name="Google Shape;409;p11"/>
          <p:cNvGrpSpPr/>
          <p:nvPr/>
        </p:nvGrpSpPr>
        <p:grpSpPr>
          <a:xfrm>
            <a:off x="1169247" y="1191066"/>
            <a:ext cx="3622991" cy="4414065"/>
            <a:chOff x="1208832" y="1297375"/>
            <a:chExt cx="3622991" cy="4414065"/>
          </a:xfrm>
        </p:grpSpPr>
        <p:grpSp>
          <p:nvGrpSpPr>
            <p:cNvPr id="410" name="Google Shape;410;p11"/>
            <p:cNvGrpSpPr/>
            <p:nvPr/>
          </p:nvGrpSpPr>
          <p:grpSpPr>
            <a:xfrm>
              <a:off x="1208832" y="1297375"/>
              <a:ext cx="3426737" cy="1591928"/>
              <a:chOff x="7107609" y="1382300"/>
              <a:chExt cx="3426737" cy="1591928"/>
            </a:xfrm>
          </p:grpSpPr>
          <p:sp>
            <p:nvSpPr>
              <p:cNvPr id="411" name="Google Shape;411;p11"/>
              <p:cNvSpPr txBox="1"/>
              <p:nvPr/>
            </p:nvSpPr>
            <p:spPr>
              <a:xfrm>
                <a:off x="7107609" y="1554366"/>
                <a:ext cx="3426737"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800">
                    <a:solidFill>
                      <a:schemeClr val="dk1"/>
                    </a:solidFill>
                    <a:latin typeface="Blinker SemiBold"/>
                    <a:ea typeface="Blinker SemiBold"/>
                    <a:cs typeface="Blinker SemiBold"/>
                    <a:sym typeface="Blinker SemiBold"/>
                  </a:rPr>
                  <a:t>Scale Up Your Business With Us</a:t>
                </a:r>
                <a:endParaRPr/>
              </a:p>
            </p:txBody>
          </p:sp>
          <p:sp>
            <p:nvSpPr>
              <p:cNvPr id="412" name="Google Shape;412;p11"/>
              <p:cNvSpPr txBox="1"/>
              <p:nvPr/>
            </p:nvSpPr>
            <p:spPr>
              <a:xfrm>
                <a:off x="7107609" y="1382300"/>
                <a:ext cx="1664238"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rgbClr val="FF0000"/>
                    </a:solidFill>
                    <a:latin typeface="Poppins"/>
                    <a:ea typeface="Poppins"/>
                    <a:cs typeface="Poppins"/>
                    <a:sym typeface="Poppins"/>
                  </a:rPr>
                  <a:t>WEB DEVELOMPENT</a:t>
                </a:r>
                <a:endParaRPr/>
              </a:p>
            </p:txBody>
          </p:sp>
          <p:grpSp>
            <p:nvGrpSpPr>
              <p:cNvPr id="413" name="Google Shape;413;p11"/>
              <p:cNvGrpSpPr/>
              <p:nvPr/>
            </p:nvGrpSpPr>
            <p:grpSpPr>
              <a:xfrm>
                <a:off x="7222908" y="2774249"/>
                <a:ext cx="721906" cy="199979"/>
                <a:chOff x="7222908" y="2668220"/>
                <a:chExt cx="721906" cy="199979"/>
              </a:xfrm>
            </p:grpSpPr>
            <p:sp>
              <p:nvSpPr>
                <p:cNvPr id="414" name="Google Shape;414;p11"/>
                <p:cNvSpPr/>
                <p:nvPr/>
              </p:nvSpPr>
              <p:spPr>
                <a:xfrm>
                  <a:off x="7744835" y="2668220"/>
                  <a:ext cx="199979" cy="199979"/>
                </a:xfrm>
                <a:prstGeom prst="roundRect">
                  <a:avLst>
                    <a:gd fmla="val 28830" name="adj"/>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5" name="Google Shape;415;p11"/>
                <p:cNvSpPr/>
                <p:nvPr/>
              </p:nvSpPr>
              <p:spPr>
                <a:xfrm>
                  <a:off x="7483872" y="2668220"/>
                  <a:ext cx="199979" cy="199979"/>
                </a:xfrm>
                <a:prstGeom prst="roundRect">
                  <a:avLst>
                    <a:gd fmla="val 28830" name="adj"/>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6" name="Google Shape;416;p11"/>
                <p:cNvSpPr/>
                <p:nvPr/>
              </p:nvSpPr>
              <p:spPr>
                <a:xfrm>
                  <a:off x="7222908" y="2668220"/>
                  <a:ext cx="199979" cy="199979"/>
                </a:xfrm>
                <a:prstGeom prst="roundRect">
                  <a:avLst>
                    <a:gd fmla="val 28830" name="adj"/>
                  </a:avLst>
                </a:prstGeom>
                <a:solidFill>
                  <a:srgbClr val="BFBFB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grpSp>
        <p:sp>
          <p:nvSpPr>
            <p:cNvPr id="417" name="Google Shape;417;p11"/>
            <p:cNvSpPr txBox="1"/>
            <p:nvPr/>
          </p:nvSpPr>
          <p:spPr>
            <a:xfrm>
              <a:off x="1210542" y="3186985"/>
              <a:ext cx="3621282" cy="133216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Sed do eiusmod tempor incididunt ut labore et dolore magna aliqua. Ut enim ad minim veniam, quis nostrud exercitation ullamco laboris nisi ut aliquip ex ea commodo consequat. Duis aute irure dolor in reprehenderit in voluptate velit.</a:t>
              </a:r>
              <a:endParaRPr/>
            </a:p>
          </p:txBody>
        </p:sp>
        <p:sp>
          <p:nvSpPr>
            <p:cNvPr id="418" name="Google Shape;418;p11"/>
            <p:cNvSpPr txBox="1"/>
            <p:nvPr/>
          </p:nvSpPr>
          <p:spPr>
            <a:xfrm>
              <a:off x="1210542" y="4633196"/>
              <a:ext cx="3621282" cy="1078244"/>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lang="en-US" sz="1100">
                  <a:solidFill>
                    <a:srgbClr val="7F7F7F"/>
                  </a:solidFill>
                  <a:latin typeface="Mulish"/>
                  <a:ea typeface="Mulish"/>
                  <a:cs typeface="Mulish"/>
                  <a:sym typeface="Mulish"/>
                </a:rPr>
                <a:t>Ut dolor ini enim ad minim veniam, quis nostrud exercitation ullamco laboris nisi ut aliquip ex ea commodo consequat. Duis aute irure dolor in reprehenderit in voluptate velit esse cillum.</a:t>
              </a:r>
              <a:endParaRPr/>
            </a:p>
          </p:txBody>
        </p:sp>
      </p:grpSp>
      <p:sp>
        <p:nvSpPr>
          <p:cNvPr id="419" name="Google Shape;419;p11"/>
          <p:cNvSpPr/>
          <p:nvPr/>
        </p:nvSpPr>
        <p:spPr>
          <a:xfrm>
            <a:off x="454743" y="6044665"/>
            <a:ext cx="40748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262626"/>
                </a:solidFill>
                <a:latin typeface="Blinker SemiBold"/>
                <a:ea typeface="Blinker SemiBold"/>
                <a:cs typeface="Blinker SemiBold"/>
                <a:sym typeface="Blinker SemiBold"/>
              </a:rPr>
              <a:t>09</a:t>
            </a:r>
            <a:endParaRPr sz="1600">
              <a:solidFill>
                <a:srgbClr val="262626"/>
              </a:solidFill>
              <a:latin typeface="Calibri"/>
              <a:ea typeface="Calibri"/>
              <a:cs typeface="Calibri"/>
              <a:sym typeface="Calibri"/>
            </a:endParaRPr>
          </a:p>
        </p:txBody>
      </p:sp>
      <p:pic>
        <p:nvPicPr>
          <p:cNvPr id="420" name="Google Shape;420;p11"/>
          <p:cNvPicPr preferRelativeResize="0"/>
          <p:nvPr/>
        </p:nvPicPr>
        <p:blipFill rotWithShape="1">
          <a:blip r:embed="rId4">
            <a:alphaModFix/>
          </a:blip>
          <a:srcRect b="0" l="0" r="0" t="0"/>
          <a:stretch/>
        </p:blipFill>
        <p:spPr>
          <a:xfrm>
            <a:off x="6182455" y="1367010"/>
            <a:ext cx="1219200" cy="1219200"/>
          </a:xfrm>
          <a:custGeom>
            <a:rect b="b" l="l" r="r" t="t"/>
            <a:pathLst>
              <a:path extrusionOk="0" h="1219200" w="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noFill/>
          <a:ln cap="flat" cmpd="sng" w="508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pic>
        <p:nvPicPr>
          <p:cNvPr id="421" name="Google Shape;421;p11"/>
          <p:cNvPicPr preferRelativeResize="0"/>
          <p:nvPr/>
        </p:nvPicPr>
        <p:blipFill rotWithShape="1">
          <a:blip r:embed="rId4">
            <a:alphaModFix/>
          </a:blip>
          <a:srcRect b="0" l="0" r="0" t="0"/>
          <a:stretch/>
        </p:blipFill>
        <p:spPr>
          <a:xfrm>
            <a:off x="6182455" y="3945447"/>
            <a:ext cx="1219200" cy="1219200"/>
          </a:xfrm>
          <a:custGeom>
            <a:rect b="b" l="l" r="r" t="t"/>
            <a:pathLst>
              <a:path extrusionOk="0" h="1219200" w="1219200">
                <a:moveTo>
                  <a:pt x="609600" y="0"/>
                </a:moveTo>
                <a:cubicBezTo>
                  <a:pt x="946273" y="0"/>
                  <a:pt x="1219200" y="272927"/>
                  <a:pt x="1219200" y="609600"/>
                </a:cubicBezTo>
                <a:cubicBezTo>
                  <a:pt x="1219200" y="946273"/>
                  <a:pt x="946273" y="1219200"/>
                  <a:pt x="609600" y="1219200"/>
                </a:cubicBezTo>
                <a:cubicBezTo>
                  <a:pt x="272927" y="1219200"/>
                  <a:pt x="0" y="946273"/>
                  <a:pt x="0" y="609600"/>
                </a:cubicBezTo>
                <a:cubicBezTo>
                  <a:pt x="0" y="272927"/>
                  <a:pt x="272927" y="0"/>
                  <a:pt x="609600" y="0"/>
                </a:cubicBezTo>
                <a:close/>
              </a:path>
            </a:pathLst>
          </a:custGeom>
          <a:noFill/>
          <a:ln cap="flat" cmpd="sng" w="50800">
            <a:solidFill>
              <a:schemeClr val="lt1"/>
            </a:solidFill>
            <a:prstDash val="solid"/>
            <a:round/>
            <a:headEnd len="sm" w="sm" type="none"/>
            <a:tailEnd len="sm" w="sm" type="none"/>
          </a:ln>
          <a:effectLst>
            <a:outerShdw blurRad="635000" sx="102000" rotWithShape="0" algn="ctr" sy="102000">
              <a:srgbClr val="000000">
                <a:alpha val="9803"/>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