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12.xml" ContentType="application/vnd.openxmlformats-officedocument.drawingml.chart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14.xml" ContentType="application/vnd.openxmlformats-officedocument.drawingml.chart+xml"/>
  <Override PartName="/ppt/notesSlides/notesSlide17.xml" ContentType="application/vnd.openxmlformats-officedocument.presentationml.notesSlide+xml"/>
  <Override PartName="/ppt/charts/chart15.xml" ContentType="application/vnd.openxmlformats-officedocument.drawingml.chart+xml"/>
  <Override PartName="/ppt/notesSlides/notesSlide18.xml" ContentType="application/vnd.openxmlformats-officedocument.presentationml.notesSlide+xml"/>
  <Override PartName="/ppt/charts/chart16.xml" ContentType="application/vnd.openxmlformats-officedocument.drawingml.chart+xml"/>
  <Override PartName="/ppt/notesSlides/notesSlide19.xml" ContentType="application/vnd.openxmlformats-officedocument.presentationml.notesSlide+xml"/>
  <Override PartName="/ppt/charts/chart17.xml" ContentType="application/vnd.openxmlformats-officedocument.drawingml.chart+xml"/>
  <Override PartName="/ppt/notesSlides/notesSlide20.xml" ContentType="application/vnd.openxmlformats-officedocument.presentationml.notesSlide+xml"/>
  <Override PartName="/ppt/charts/chart18.xml" ContentType="application/vnd.openxmlformats-officedocument.drawingml.chart+xml"/>
  <Override PartName="/ppt/notesSlides/notesSlide21.xml" ContentType="application/vnd.openxmlformats-officedocument.presentationml.notesSlide+xml"/>
  <Override PartName="/ppt/charts/chart19.xml" ContentType="application/vnd.openxmlformats-officedocument.drawingml.chart+xml"/>
  <Override PartName="/ppt/notesSlides/notesSlide22.xml" ContentType="application/vnd.openxmlformats-officedocument.presentationml.notesSlide+xml"/>
  <Override PartName="/ppt/charts/chart20.xml" ContentType="application/vnd.openxmlformats-officedocument.drawingml.chart+xml"/>
  <Override PartName="/ppt/notesSlides/notesSlide23.xml" ContentType="application/vnd.openxmlformats-officedocument.presentationml.notesSlide+xml"/>
  <Override PartName="/ppt/charts/chart21.xml" ContentType="application/vnd.openxmlformats-officedocument.drawingml.chart+xml"/>
  <Override PartName="/ppt/notesSlides/notesSlide24.xml" ContentType="application/vnd.openxmlformats-officedocument.presentationml.notesSlide+xml"/>
  <Override PartName="/ppt/charts/chart22.xml" ContentType="application/vnd.openxmlformats-officedocument.drawingml.chart+xml"/>
  <Override PartName="/ppt/notesSlides/notesSlide25.xml" ContentType="application/vnd.openxmlformats-officedocument.presentationml.notesSlide+xml"/>
  <Override PartName="/ppt/charts/chart23.xml" ContentType="application/vnd.openxmlformats-officedocument.drawingml.chart+xml"/>
  <Override PartName="/ppt/notesSlides/notesSlide26.xml" ContentType="application/vnd.openxmlformats-officedocument.presentationml.notesSlide+xml"/>
  <Override PartName="/ppt/charts/chart24.xml" ContentType="application/vnd.openxmlformats-officedocument.drawingml.chart+xml"/>
  <Override PartName="/ppt/notesSlides/notesSlide27.xml" ContentType="application/vnd.openxmlformats-officedocument.presentationml.notesSlide+xml"/>
  <Override PartName="/ppt/charts/chart25.xml" ContentType="application/vnd.openxmlformats-officedocument.drawingml.chart+xml"/>
  <Override PartName="/ppt/notesSlides/notesSlide28.xml" ContentType="application/vnd.openxmlformats-officedocument.presentationml.notesSlide+xml"/>
  <Override PartName="/ppt/charts/chart26.xml" ContentType="application/vnd.openxmlformats-officedocument.drawingml.chart+xml"/>
  <Override PartName="/ppt/notesSlides/notesSlide29.xml" ContentType="application/vnd.openxmlformats-officedocument.presentationml.notesSlide+xml"/>
  <Override PartName="/ppt/charts/chart27.xml" ContentType="application/vnd.openxmlformats-officedocument.drawingml.chart+xml"/>
  <Override PartName="/ppt/notesSlides/notesSlide30.xml" ContentType="application/vnd.openxmlformats-officedocument.presentationml.notesSlide+xml"/>
  <Override PartName="/ppt/charts/chart28.xml" ContentType="application/vnd.openxmlformats-officedocument.drawingml.chart+xml"/>
  <Override PartName="/ppt/notesSlides/notesSlide31.xml" ContentType="application/vnd.openxmlformats-officedocument.presentationml.notesSlide+xml"/>
  <Override PartName="/ppt/charts/chart29.xml" ContentType="application/vnd.openxmlformats-officedocument.drawingml.chart+xml"/>
  <Override PartName="/ppt/notesSlides/notesSlide32.xml" ContentType="application/vnd.openxmlformats-officedocument.presentationml.notesSlide+xml"/>
  <Override PartName="/ppt/charts/chart30.xml" ContentType="application/vnd.openxmlformats-officedocument.drawingml.chart+xml"/>
  <Override PartName="/ppt/notesSlides/notesSlide33.xml" ContentType="application/vnd.openxmlformats-officedocument.presentationml.notesSlide+xml"/>
  <Override PartName="/ppt/charts/chart31.xml" ContentType="application/vnd.openxmlformats-officedocument.drawingml.chart+xml"/>
  <Override PartName="/ppt/notesSlides/notesSlide34.xml" ContentType="application/vnd.openxmlformats-officedocument.presentationml.notesSlide+xml"/>
  <Override PartName="/ppt/charts/chart32.xml" ContentType="application/vnd.openxmlformats-officedocument.drawingml.chart+xml"/>
  <Override PartName="/ppt/notesSlides/notesSlide35.xml" ContentType="application/vnd.openxmlformats-officedocument.presentationml.notesSlide+xml"/>
  <Override PartName="/ppt/charts/chart33.xml" ContentType="application/vnd.openxmlformats-officedocument.drawingml.chart+xml"/>
  <Override PartName="/ppt/notesSlides/notesSlide36.xml" ContentType="application/vnd.openxmlformats-officedocument.presentationml.notesSlide+xml"/>
  <Override PartName="/ppt/charts/chart34.xml" ContentType="application/vnd.openxmlformats-officedocument.drawingml.chart+xml"/>
  <Override PartName="/ppt/notesSlides/notesSlide37.xml" ContentType="application/vnd.openxmlformats-officedocument.presentationml.notesSlide+xml"/>
  <Override PartName="/ppt/charts/chart35.xml" ContentType="application/vnd.openxmlformats-officedocument.drawingml.chart+xml"/>
  <Override PartName="/ppt/notesSlides/notesSlide38.xml" ContentType="application/vnd.openxmlformats-officedocument.presentationml.notesSlide+xml"/>
  <Override PartName="/ppt/charts/chart36.xml" ContentType="application/vnd.openxmlformats-officedocument.drawingml.chart+xml"/>
  <Override PartName="/ppt/notesSlides/notesSlide39.xml" ContentType="application/vnd.openxmlformats-officedocument.presentationml.notesSlide+xml"/>
  <Override PartName="/ppt/charts/chart37.xml" ContentType="application/vnd.openxmlformats-officedocument.drawingml.chart+xml"/>
  <Override PartName="/ppt/notesSlides/notesSlide40.xml" ContentType="application/vnd.openxmlformats-officedocument.presentationml.notesSlide+xml"/>
  <Override PartName="/ppt/charts/chart38.xml" ContentType="application/vnd.openxmlformats-officedocument.drawingml.chart+xml"/>
  <Override PartName="/ppt/notesSlides/notesSlide41.xml" ContentType="application/vnd.openxmlformats-officedocument.presentationml.notesSlide+xml"/>
  <Override PartName="/ppt/charts/chart39.xml" ContentType="application/vnd.openxmlformats-officedocument.drawingml.chart+xml"/>
  <Override PartName="/ppt/notesSlides/notesSlide42.xml" ContentType="application/vnd.openxmlformats-officedocument.presentationml.notesSlide+xml"/>
  <Override PartName="/ppt/charts/chart40.xml" ContentType="application/vnd.openxmlformats-officedocument.drawingml.chart+xml"/>
  <Override PartName="/ppt/notesSlides/notesSlide43.xml" ContentType="application/vnd.openxmlformats-officedocument.presentationml.notesSlide+xml"/>
  <Override PartName="/ppt/charts/chart41.xml" ContentType="application/vnd.openxmlformats-officedocument.drawingml.chart+xml"/>
  <Override PartName="/ppt/notesSlides/notesSlide44.xml" ContentType="application/vnd.openxmlformats-officedocument.presentationml.notesSlide+xml"/>
  <Override PartName="/ppt/charts/chart42.xml" ContentType="application/vnd.openxmlformats-officedocument.drawingml.chart+xml"/>
  <Override PartName="/ppt/notesSlides/notesSlide45.xml" ContentType="application/vnd.openxmlformats-officedocument.presentationml.notesSlide+xml"/>
  <Override PartName="/ppt/charts/chart43.xml" ContentType="application/vnd.openxmlformats-officedocument.drawingml.chart+xml"/>
  <Override PartName="/ppt/notesSlides/notesSlide46.xml" ContentType="application/vnd.openxmlformats-officedocument.presentationml.notesSlide+xml"/>
  <Override PartName="/ppt/charts/chart44.xml" ContentType="application/vnd.openxmlformats-officedocument.drawingml.chart+xml"/>
  <Override PartName="/ppt/notesSlides/notesSlide47.xml" ContentType="application/vnd.openxmlformats-officedocument.presentationml.notesSlide+xml"/>
  <Override PartName="/ppt/charts/chart45.xml" ContentType="application/vnd.openxmlformats-officedocument.drawingml.chart+xml"/>
  <Override PartName="/ppt/notesSlides/notesSlide48.xml" ContentType="application/vnd.openxmlformats-officedocument.presentationml.notesSlide+xml"/>
  <Override PartName="/ppt/charts/chart46.xml" ContentType="application/vnd.openxmlformats-officedocument.drawingml.chart+xml"/>
  <Override PartName="/ppt/notesSlides/notesSlide49.xml" ContentType="application/vnd.openxmlformats-officedocument.presentationml.notesSlide+xml"/>
  <Override PartName="/ppt/charts/chart47.xml" ContentType="application/vnd.openxmlformats-officedocument.drawingml.chart+xml"/>
  <Override PartName="/ppt/notesSlides/notesSlide50.xml" ContentType="application/vnd.openxmlformats-officedocument.presentationml.notesSlide+xml"/>
  <Override PartName="/ppt/charts/chart48.xml" ContentType="application/vnd.openxmlformats-officedocument.drawingml.chart+xml"/>
  <Override PartName="/ppt/notesSlides/notesSlide51.xml" ContentType="application/vnd.openxmlformats-officedocument.presentationml.notesSlide+xml"/>
  <Override PartName="/ppt/charts/chart49.xml" ContentType="application/vnd.openxmlformats-officedocument.drawingml.chart+xml"/>
  <Override PartName="/ppt/notesSlides/notesSlide52.xml" ContentType="application/vnd.openxmlformats-officedocument.presentationml.notesSlide+xml"/>
  <Override PartName="/ppt/charts/chart50.xml" ContentType="application/vnd.openxmlformats-officedocument.drawingml.chart+xml"/>
  <Override PartName="/ppt/notesSlides/notesSlide53.xml" ContentType="application/vnd.openxmlformats-officedocument.presentationml.notesSlide+xml"/>
  <Override PartName="/ppt/charts/chart51.xml" ContentType="application/vnd.openxmlformats-officedocument.drawingml.chart+xml"/>
  <Override PartName="/ppt/notesSlides/notesSlide54.xml" ContentType="application/vnd.openxmlformats-officedocument.presentationml.notesSlide+xml"/>
  <Override PartName="/ppt/charts/chart52.xml" ContentType="application/vnd.openxmlformats-officedocument.drawingml.chart+xml"/>
  <Override PartName="/ppt/notesSlides/notesSlide55.xml" ContentType="application/vnd.openxmlformats-officedocument.presentationml.notesSlide+xml"/>
  <Override PartName="/ppt/charts/chart53.xml" ContentType="application/vnd.openxmlformats-officedocument.drawingml.chart+xml"/>
  <Override PartName="/ppt/notesSlides/notesSlide56.xml" ContentType="application/vnd.openxmlformats-officedocument.presentationml.notesSlide+xml"/>
  <Override PartName="/ppt/charts/chart54.xml" ContentType="application/vnd.openxmlformats-officedocument.drawingml.chart+xml"/>
  <Override PartName="/ppt/notesSlides/notesSlide57.xml" ContentType="application/vnd.openxmlformats-officedocument.presentationml.notesSlide+xml"/>
  <Override PartName="/ppt/charts/chart55.xml" ContentType="application/vnd.openxmlformats-officedocument.drawingml.chart+xml"/>
  <Override PartName="/ppt/notesSlides/notesSlide58.xml" ContentType="application/vnd.openxmlformats-officedocument.presentationml.notesSlide+xml"/>
  <Override PartName="/ppt/charts/chart56.xml" ContentType="application/vnd.openxmlformats-officedocument.drawingml.chart+xml"/>
  <Override PartName="/ppt/notesSlides/notesSlide59.xml" ContentType="application/vnd.openxmlformats-officedocument.presentationml.notesSlide+xml"/>
  <Override PartName="/ppt/charts/chart57.xml" ContentType="application/vnd.openxmlformats-officedocument.drawingml.chart+xml"/>
  <Override PartName="/ppt/notesSlides/notesSlide60.xml" ContentType="application/vnd.openxmlformats-officedocument.presentationml.notesSlide+xml"/>
  <Override PartName="/ppt/charts/chart58.xml" ContentType="application/vnd.openxmlformats-officedocument.drawingml.chart+xml"/>
  <Override PartName="/ppt/notesSlides/notesSlide61.xml" ContentType="application/vnd.openxmlformats-officedocument.presentationml.notesSlide+xml"/>
  <Override PartName="/ppt/charts/chart59.xml" ContentType="application/vnd.openxmlformats-officedocument.drawingml.chart+xml"/>
  <Override PartName="/ppt/notesSlides/notesSlide62.xml" ContentType="application/vnd.openxmlformats-officedocument.presentationml.notesSlide+xml"/>
  <Override PartName="/ppt/charts/chart60.xml" ContentType="application/vnd.openxmlformats-officedocument.drawingml.chart+xml"/>
  <Override PartName="/ppt/notesSlides/notesSlide63.xml" ContentType="application/vnd.openxmlformats-officedocument.presentationml.notesSlide+xml"/>
  <Override PartName="/ppt/charts/chart61.xml" ContentType="application/vnd.openxmlformats-officedocument.drawingml.chart+xml"/>
  <Override PartName="/ppt/notesSlides/notesSlide64.xml" ContentType="application/vnd.openxmlformats-officedocument.presentationml.notesSlide+xml"/>
  <Override PartName="/ppt/charts/chart62.xml" ContentType="application/vnd.openxmlformats-officedocument.drawingml.chart+xml"/>
  <Override PartName="/ppt/notesSlides/notesSlide65.xml" ContentType="application/vnd.openxmlformats-officedocument.presentationml.notesSlide+xml"/>
  <Override PartName="/ppt/charts/chart63.xml" ContentType="application/vnd.openxmlformats-officedocument.drawingml.chart+xml"/>
  <Override PartName="/ppt/notesSlides/notesSlide66.xml" ContentType="application/vnd.openxmlformats-officedocument.presentationml.notesSlide+xml"/>
  <Override PartName="/ppt/charts/chart64.xml" ContentType="application/vnd.openxmlformats-officedocument.drawingml.chart+xml"/>
  <Override PartName="/ppt/notesSlides/notesSlide67.xml" ContentType="application/vnd.openxmlformats-officedocument.presentationml.notesSlide+xml"/>
  <Override PartName="/ppt/charts/chart65.xml" ContentType="application/vnd.openxmlformats-officedocument.drawingml.chart+xml"/>
  <Override PartName="/ppt/notesSlides/notesSlide68.xml" ContentType="application/vnd.openxmlformats-officedocument.presentationml.notesSlide+xml"/>
  <Override PartName="/ppt/charts/chart66.xml" ContentType="application/vnd.openxmlformats-officedocument.drawingml.chart+xml"/>
  <Override PartName="/ppt/notesSlides/notesSlide69.xml" ContentType="application/vnd.openxmlformats-officedocument.presentationml.notesSlide+xml"/>
  <Override PartName="/ppt/charts/chart67.xml" ContentType="application/vnd.openxmlformats-officedocument.drawingml.chart+xml"/>
  <Override PartName="/ppt/notesSlides/notesSlide70.xml" ContentType="application/vnd.openxmlformats-officedocument.presentationml.notesSlide+xml"/>
  <Override PartName="/ppt/charts/chart68.xml" ContentType="application/vnd.openxmlformats-officedocument.drawingml.chart+xml"/>
  <Override PartName="/ppt/notesSlides/notesSlide71.xml" ContentType="application/vnd.openxmlformats-officedocument.presentationml.notesSlide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notesSlides/notesSlide72.xml" ContentType="application/vnd.openxmlformats-officedocument.presentationml.notesSlide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notesSlides/notesSlide73.xml" ContentType="application/vnd.openxmlformats-officedocument.presentationml.notesSlide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notesSlides/notesSlide74.xml" ContentType="application/vnd.openxmlformats-officedocument.presentationml.notesSlide+xml"/>
  <Override PartName="/ppt/charts/chart75.xml" ContentType="application/vnd.openxmlformats-officedocument.drawingml.chart+xml"/>
  <Override PartName="/ppt/charts/chart76.xml" ContentType="application/vnd.openxmlformats-officedocument.drawingml.chart+xml"/>
  <Override PartName="/ppt/charts/chart77.xml" ContentType="application/vnd.openxmlformats-officedocument.drawingml.chart+xml"/>
  <Override PartName="/ppt/notesSlides/notesSlide75.xml" ContentType="application/vnd.openxmlformats-officedocument.presentationml.notesSlide+xml"/>
  <Override PartName="/ppt/charts/chart78.xml" ContentType="application/vnd.openxmlformats-officedocument.drawingml.chart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charts/chart79.xml" ContentType="application/vnd.openxmlformats-officedocument.drawingml.chart+xml"/>
  <Override PartName="/ppt/charts/chart80.xml" ContentType="application/vnd.openxmlformats-officedocument.drawingml.chart+xml"/>
  <Override PartName="/ppt/charts/chart81.xml" ContentType="application/vnd.openxmlformats-officedocument.drawingml.chart+xml"/>
  <Override PartName="/ppt/charts/chart82.xml" ContentType="application/vnd.openxmlformats-officedocument.drawingml.chart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4"/>
  </p:notesMasterIdLst>
  <p:handoutMasterIdLst>
    <p:handoutMasterId r:id="rId95"/>
  </p:handoutMasterIdLst>
  <p:sldIdLst>
    <p:sldId id="1729" r:id="rId2"/>
    <p:sldId id="1733" r:id="rId3"/>
    <p:sldId id="1732" r:id="rId4"/>
    <p:sldId id="1730" r:id="rId5"/>
    <p:sldId id="1731" r:id="rId6"/>
    <p:sldId id="1722" r:id="rId7"/>
    <p:sldId id="1379" r:id="rId8"/>
    <p:sldId id="1565" r:id="rId9"/>
    <p:sldId id="1568" r:id="rId10"/>
    <p:sldId id="1569" r:id="rId11"/>
    <p:sldId id="1566" r:id="rId12"/>
    <p:sldId id="1570" r:id="rId13"/>
    <p:sldId id="1577" r:id="rId14"/>
    <p:sldId id="1567" r:id="rId15"/>
    <p:sldId id="1576" r:id="rId16"/>
    <p:sldId id="1575" r:id="rId17"/>
    <p:sldId id="1572" r:id="rId18"/>
    <p:sldId id="1573" r:id="rId19"/>
    <p:sldId id="1574" r:id="rId20"/>
    <p:sldId id="1578" r:id="rId21"/>
    <p:sldId id="1579" r:id="rId22"/>
    <p:sldId id="1580" r:id="rId23"/>
    <p:sldId id="1581" r:id="rId24"/>
    <p:sldId id="1582" r:id="rId25"/>
    <p:sldId id="1583" r:id="rId26"/>
    <p:sldId id="1584" r:id="rId27"/>
    <p:sldId id="1585" r:id="rId28"/>
    <p:sldId id="1586" r:id="rId29"/>
    <p:sldId id="1587" r:id="rId30"/>
    <p:sldId id="1588" r:id="rId31"/>
    <p:sldId id="1589" r:id="rId32"/>
    <p:sldId id="1590" r:id="rId33"/>
    <p:sldId id="1591" r:id="rId34"/>
    <p:sldId id="1592" r:id="rId35"/>
    <p:sldId id="1593" r:id="rId36"/>
    <p:sldId id="1594" r:id="rId37"/>
    <p:sldId id="1595" r:id="rId38"/>
    <p:sldId id="1596" r:id="rId39"/>
    <p:sldId id="1597" r:id="rId40"/>
    <p:sldId id="1598" r:id="rId41"/>
    <p:sldId id="1599" r:id="rId42"/>
    <p:sldId id="1600" r:id="rId43"/>
    <p:sldId id="1601" r:id="rId44"/>
    <p:sldId id="1602" r:id="rId45"/>
    <p:sldId id="1603" r:id="rId46"/>
    <p:sldId id="1604" r:id="rId47"/>
    <p:sldId id="1605" r:id="rId48"/>
    <p:sldId id="1606" r:id="rId49"/>
    <p:sldId id="1607" r:id="rId50"/>
    <p:sldId id="1608" r:id="rId51"/>
    <p:sldId id="1609" r:id="rId52"/>
    <p:sldId id="1610" r:id="rId53"/>
    <p:sldId id="1611" r:id="rId54"/>
    <p:sldId id="1612" r:id="rId55"/>
    <p:sldId id="1613" r:id="rId56"/>
    <p:sldId id="1614" r:id="rId57"/>
    <p:sldId id="1615" r:id="rId58"/>
    <p:sldId id="1616" r:id="rId59"/>
    <p:sldId id="1617" r:id="rId60"/>
    <p:sldId id="1618" r:id="rId61"/>
    <p:sldId id="1619" r:id="rId62"/>
    <p:sldId id="1620" r:id="rId63"/>
    <p:sldId id="1621" r:id="rId64"/>
    <p:sldId id="1622" r:id="rId65"/>
    <p:sldId id="1623" r:id="rId66"/>
    <p:sldId id="1624" r:id="rId67"/>
    <p:sldId id="1625" r:id="rId68"/>
    <p:sldId id="1626" r:id="rId69"/>
    <p:sldId id="1627" r:id="rId70"/>
    <p:sldId id="1628" r:id="rId71"/>
    <p:sldId id="1629" r:id="rId72"/>
    <p:sldId id="1630" r:id="rId73"/>
    <p:sldId id="1631" r:id="rId74"/>
    <p:sldId id="1632" r:id="rId75"/>
    <p:sldId id="1633" r:id="rId76"/>
    <p:sldId id="1634" r:id="rId77"/>
    <p:sldId id="1635" r:id="rId78"/>
    <p:sldId id="1636" r:id="rId79"/>
    <p:sldId id="1637" r:id="rId80"/>
    <p:sldId id="1638" r:id="rId81"/>
    <p:sldId id="1643" r:id="rId82"/>
    <p:sldId id="1640" r:id="rId83"/>
    <p:sldId id="1639" r:id="rId84"/>
    <p:sldId id="1641" r:id="rId85"/>
    <p:sldId id="1642" r:id="rId86"/>
    <p:sldId id="1644" r:id="rId87"/>
    <p:sldId id="1646" r:id="rId88"/>
    <p:sldId id="1645" r:id="rId89"/>
    <p:sldId id="1647" r:id="rId90"/>
    <p:sldId id="1711" r:id="rId91"/>
    <p:sldId id="1720" r:id="rId92"/>
    <p:sldId id="1721" r:id="rId93"/>
  </p:sldIdLst>
  <p:sldSz cx="24323675" cy="13716000"/>
  <p:notesSz cx="6858000" cy="9144000"/>
  <p:defaultTextStyle>
    <a:defPPr>
      <a:defRPr lang="th-TH"/>
    </a:defPPr>
    <a:lvl1pPr marL="0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1pPr>
    <a:lvl2pPr marL="1086601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2pPr>
    <a:lvl3pPr marL="2173204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3pPr>
    <a:lvl4pPr marL="3259805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4pPr>
    <a:lvl5pPr marL="4346406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5pPr>
    <a:lvl6pPr marL="5433009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6pPr>
    <a:lvl7pPr marL="6519610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7pPr>
    <a:lvl8pPr marL="7606211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8pPr>
    <a:lvl9pPr marL="8692815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B7F"/>
    <a:srgbClr val="DBA467"/>
    <a:srgbClr val="FCF3D8"/>
    <a:srgbClr val="60DEAB"/>
    <a:srgbClr val="2FD2E3"/>
    <a:srgbClr val="FFF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ลักษณะสีปานกลาง 1 - เน้น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8034E78-7F5D-4C2E-B375-FC64B27BC917}" styleName="ลักษณะสีเข้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48" autoAdjust="0"/>
    <p:restoredTop sz="82336" autoAdjust="0"/>
  </p:normalViewPr>
  <p:slideViewPr>
    <p:cSldViewPr>
      <p:cViewPr>
        <p:scale>
          <a:sx n="36" d="100"/>
          <a:sy n="36" d="100"/>
        </p:scale>
        <p:origin x="320" y="264"/>
      </p:cViewPr>
      <p:guideLst>
        <p:guide orient="horz" pos="4320"/>
        <p:guide pos="7661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66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notesMaster" Target="notesMasters/notesMaster1.xml"/><Relationship Id="rId95" Type="http://schemas.openxmlformats.org/officeDocument/2006/relationships/handoutMaster" Target="handoutMasters/handoutMaster1.xml"/><Relationship Id="rId96" Type="http://schemas.openxmlformats.org/officeDocument/2006/relationships/presProps" Target="presProps.xml"/><Relationship Id="rId97" Type="http://schemas.openxmlformats.org/officeDocument/2006/relationships/viewProps" Target="viewProps.xml"/><Relationship Id="rId98" Type="http://schemas.openxmlformats.org/officeDocument/2006/relationships/theme" Target="theme/theme1.xml"/><Relationship Id="rId9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2568816"/>
        <c:axId val="-2109449008"/>
      </c:barChart>
      <c:catAx>
        <c:axId val="-211256881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9449008"/>
        <c:crosses val="autoZero"/>
        <c:auto val="1"/>
        <c:lblAlgn val="ctr"/>
        <c:lblOffset val="100"/>
        <c:noMultiLvlLbl val="0"/>
      </c:catAx>
      <c:valAx>
        <c:axId val="-210944900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2568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4875920"/>
        <c:axId val="-2105730064"/>
        <c:axId val="0"/>
      </c:bar3DChart>
      <c:catAx>
        <c:axId val="-208487592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5730064"/>
        <c:crosses val="autoZero"/>
        <c:auto val="1"/>
        <c:lblAlgn val="ctr"/>
        <c:lblOffset val="100"/>
        <c:noMultiLvlLbl val="0"/>
      </c:catAx>
      <c:valAx>
        <c:axId val="-21057300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4875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คอลัมน์1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7782448"/>
        <c:axId val="-2087796064"/>
        <c:axId val="0"/>
      </c:bar3DChart>
      <c:catAx>
        <c:axId val="-208778244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7796064"/>
        <c:crosses val="autoZero"/>
        <c:auto val="1"/>
        <c:lblAlgn val="ctr"/>
        <c:lblOffset val="100"/>
        <c:noMultiLvlLbl val="0"/>
      </c:catAx>
      <c:valAx>
        <c:axId val="-20877960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778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61587181271512"/>
          <c:y val="0.0198165924953108"/>
          <c:w val="0.963841281872849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คอลัมน์1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2213664"/>
        <c:axId val="-2082210320"/>
        <c:axId val="0"/>
      </c:bar3DChart>
      <c:catAx>
        <c:axId val="-208221366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2210320"/>
        <c:crosses val="autoZero"/>
        <c:auto val="1"/>
        <c:lblAlgn val="ctr"/>
        <c:lblOffset val="100"/>
        <c:noMultiLvlLbl val="0"/>
      </c:catAx>
      <c:valAx>
        <c:axId val="-20822103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2213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97694823487378"/>
          <c:y val="0.0392341309278088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คอลัมน์1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08583424"/>
        <c:axId val="-2086148272"/>
        <c:axId val="0"/>
      </c:bar3DChart>
      <c:catAx>
        <c:axId val="-21085834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6148272"/>
        <c:crosses val="autoZero"/>
        <c:auto val="1"/>
        <c:lblAlgn val="ctr"/>
        <c:lblOffset val="100"/>
        <c:noMultiLvlLbl val="0"/>
      </c:catAx>
      <c:valAx>
        <c:axId val="-20861482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583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คอลัมน์1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8701824"/>
        <c:axId val="-2082129632"/>
        <c:axId val="0"/>
      </c:bar3DChart>
      <c:catAx>
        <c:axId val="-20887018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2129632"/>
        <c:crosses val="autoZero"/>
        <c:auto val="1"/>
        <c:lblAlgn val="ctr"/>
        <c:lblOffset val="100"/>
        <c:noMultiLvlLbl val="0"/>
      </c:catAx>
      <c:valAx>
        <c:axId val="-20821296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8701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09130784"/>
        <c:axId val="-2108181472"/>
        <c:axId val="-2107888000"/>
      </c:bar3DChart>
      <c:catAx>
        <c:axId val="-210913078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181472"/>
        <c:crosses val="autoZero"/>
        <c:auto val="1"/>
        <c:lblAlgn val="ctr"/>
        <c:lblOffset val="100"/>
        <c:noMultiLvlLbl val="0"/>
      </c:catAx>
      <c:valAx>
        <c:axId val="-21081814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9130784"/>
        <c:crosses val="autoZero"/>
        <c:crossBetween val="between"/>
      </c:valAx>
      <c:serAx>
        <c:axId val="-2107888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181472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06401424"/>
        <c:axId val="-2106405712"/>
        <c:axId val="0"/>
      </c:bar3DChart>
      <c:catAx>
        <c:axId val="-21064014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6405712"/>
        <c:crosses val="autoZero"/>
        <c:auto val="1"/>
        <c:lblAlgn val="ctr"/>
        <c:lblOffset val="100"/>
        <c:noMultiLvlLbl val="0"/>
      </c:catAx>
      <c:valAx>
        <c:axId val="-21064057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6401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68938224"/>
        <c:axId val="-2069306560"/>
        <c:axId val="0"/>
      </c:bar3DChart>
      <c:catAx>
        <c:axId val="-20689382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9306560"/>
        <c:crosses val="autoZero"/>
        <c:auto val="1"/>
        <c:lblAlgn val="ctr"/>
        <c:lblOffset val="100"/>
        <c:noMultiLvlLbl val="0"/>
      </c:catAx>
      <c:valAx>
        <c:axId val="-20693065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8938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9495835658338"/>
          <c:y val="0.0180219518014794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250.0</c:v>
                </c:pt>
                <c:pt idx="1">
                  <c:v>165.0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07017568"/>
        <c:axId val="-2107029456"/>
        <c:axId val="0"/>
      </c:bar3DChart>
      <c:catAx>
        <c:axId val="-210701756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7029456"/>
        <c:crosses val="autoZero"/>
        <c:auto val="1"/>
        <c:lblAlgn val="ctr"/>
        <c:lblOffset val="100"/>
        <c:noMultiLvlLbl val="0"/>
      </c:catAx>
      <c:valAx>
        <c:axId val="-21070294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7017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48196391831266"/>
          <c:y val="0.0484360667037832"/>
          <c:w val="0.915180345833151"/>
          <c:h val="0.886378043111491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24512496"/>
        <c:axId val="-2024509152"/>
        <c:axId val="0"/>
      </c:bar3DChart>
      <c:catAx>
        <c:axId val="-202451249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509152"/>
        <c:crosses val="autoZero"/>
        <c:auto val="1"/>
        <c:lblAlgn val="ctr"/>
        <c:lblOffset val="100"/>
        <c:noMultiLvlLbl val="0"/>
      </c:catAx>
      <c:valAx>
        <c:axId val="-20245091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512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909872"/>
        <c:axId val="-2108304032"/>
      </c:barChart>
      <c:catAx>
        <c:axId val="-211190987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304032"/>
        <c:crosses val="autoZero"/>
        <c:auto val="1"/>
        <c:lblAlgn val="ctr"/>
        <c:lblOffset val="100"/>
        <c:noMultiLvlLbl val="0"/>
      </c:catAx>
      <c:valAx>
        <c:axId val="-21083040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1909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985958272"/>
        <c:axId val="-1985954928"/>
        <c:axId val="-1985951840"/>
      </c:bar3DChart>
      <c:catAx>
        <c:axId val="-198595827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85954928"/>
        <c:crosses val="autoZero"/>
        <c:auto val="1"/>
        <c:lblAlgn val="ctr"/>
        <c:lblOffset val="100"/>
        <c:noMultiLvlLbl val="0"/>
      </c:catAx>
      <c:valAx>
        <c:axId val="-19859549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85958272"/>
        <c:crosses val="autoZero"/>
        <c:crossBetween val="between"/>
      </c:valAx>
      <c:serAx>
        <c:axId val="-1985951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8595492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997413216"/>
        <c:axId val="-1997426096"/>
        <c:axId val="0"/>
      </c:bar3DChart>
      <c:catAx>
        <c:axId val="-199741321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7426096"/>
        <c:crosses val="autoZero"/>
        <c:auto val="1"/>
        <c:lblAlgn val="ctr"/>
        <c:lblOffset val="100"/>
        <c:noMultiLvlLbl val="0"/>
      </c:catAx>
      <c:valAx>
        <c:axId val="-19974260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7413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22083897700703"/>
          <c:y val="0.0319683532866126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24284224"/>
        <c:axId val="-2024339072"/>
        <c:axId val="0"/>
      </c:bar3DChart>
      <c:catAx>
        <c:axId val="-20242842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339072"/>
        <c:crosses val="autoZero"/>
        <c:auto val="1"/>
        <c:lblAlgn val="ctr"/>
        <c:lblOffset val="100"/>
        <c:noMultiLvlLbl val="0"/>
      </c:catAx>
      <c:valAx>
        <c:axId val="-20243390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284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22083897700703"/>
          <c:y val="0.0319683532866126"/>
          <c:w val="0.915180345833151"/>
          <c:h val="0.886378043111491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19388560"/>
        <c:axId val="-1997656240"/>
        <c:axId val="0"/>
      </c:bar3DChart>
      <c:catAx>
        <c:axId val="-201938856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7656240"/>
        <c:crosses val="autoZero"/>
        <c:auto val="1"/>
        <c:lblAlgn val="ctr"/>
        <c:lblOffset val="100"/>
        <c:noMultiLvlLbl val="0"/>
      </c:catAx>
      <c:valAx>
        <c:axId val="-19976562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19388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22083897700703"/>
          <c:y val="0.0319683532866126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76492272"/>
        <c:axId val="-2076495632"/>
        <c:axId val="-2076485056"/>
      </c:bar3DChart>
      <c:catAx>
        <c:axId val="-207649227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6495632"/>
        <c:crosses val="autoZero"/>
        <c:auto val="1"/>
        <c:lblAlgn val="ctr"/>
        <c:lblOffset val="100"/>
        <c:noMultiLvlLbl val="0"/>
      </c:catAx>
      <c:valAx>
        <c:axId val="-20764956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6492272"/>
        <c:crosses val="autoZero"/>
        <c:crossBetween val="between"/>
      </c:valAx>
      <c:serAx>
        <c:axId val="-2076485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6495632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17222544"/>
        <c:axId val="-2024545392"/>
        <c:axId val="0"/>
      </c:bar3DChart>
      <c:catAx>
        <c:axId val="-201722254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545392"/>
        <c:crosses val="autoZero"/>
        <c:auto val="1"/>
        <c:lblAlgn val="ctr"/>
        <c:lblOffset val="100"/>
        <c:noMultiLvlLbl val="0"/>
      </c:catAx>
      <c:valAx>
        <c:axId val="-20245453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17222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9495835658338"/>
          <c:y val="0.0180219518014794"/>
          <c:w val="0.915180345833151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250.0</c:v>
                </c:pt>
                <c:pt idx="1">
                  <c:v>165.0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18823408"/>
        <c:axId val="-2018676512"/>
        <c:axId val="0"/>
      </c:bar3DChart>
      <c:catAx>
        <c:axId val="-201882340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18676512"/>
        <c:crosses val="autoZero"/>
        <c:auto val="1"/>
        <c:lblAlgn val="ctr"/>
        <c:lblOffset val="100"/>
        <c:noMultiLvlLbl val="0"/>
      </c:catAx>
      <c:valAx>
        <c:axId val="-20186765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18823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1998643680"/>
        <c:axId val="-1999330592"/>
        <c:axId val="0"/>
      </c:bar3DChart>
      <c:catAx>
        <c:axId val="-199864368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9330592"/>
        <c:crosses val="autoZero"/>
        <c:auto val="1"/>
        <c:lblAlgn val="ctr"/>
        <c:lblOffset val="100"/>
        <c:noMultiLvlLbl val="0"/>
      </c:catAx>
      <c:valAx>
        <c:axId val="-19993305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864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9495835658338"/>
          <c:y val="0.0180219518014794"/>
          <c:w val="0.915180345833151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250.0</c:v>
                </c:pt>
                <c:pt idx="1">
                  <c:v>165.0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1999266800"/>
        <c:axId val="-1999307520"/>
        <c:axId val="0"/>
      </c:bar3DChart>
      <c:catAx>
        <c:axId val="-199926680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9307520"/>
        <c:crosses val="autoZero"/>
        <c:auto val="1"/>
        <c:lblAlgn val="ctr"/>
        <c:lblOffset val="100"/>
        <c:noMultiLvlLbl val="0"/>
      </c:catAx>
      <c:valAx>
        <c:axId val="-19993075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99266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76478320"/>
        <c:axId val="-2072881872"/>
        <c:axId val="0"/>
      </c:bar3DChart>
      <c:catAx>
        <c:axId val="-207647832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881872"/>
        <c:crosses val="autoZero"/>
        <c:auto val="1"/>
        <c:lblAlgn val="ctr"/>
        <c:lblOffset val="100"/>
        <c:noMultiLvlLbl val="0"/>
      </c:catAx>
      <c:valAx>
        <c:axId val="-20728818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6478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2102320"/>
        <c:axId val="-2112116720"/>
      </c:barChart>
      <c:catAx>
        <c:axId val="-211210232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2116720"/>
        <c:crosses val="autoZero"/>
        <c:auto val="1"/>
        <c:lblAlgn val="ctr"/>
        <c:lblOffset val="100"/>
        <c:noMultiLvlLbl val="0"/>
      </c:catAx>
      <c:valAx>
        <c:axId val="-21121167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2102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76576304"/>
        <c:axId val="-2072954000"/>
        <c:axId val="-2076607344"/>
      </c:bar3DChart>
      <c:catAx>
        <c:axId val="-207657630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954000"/>
        <c:crosses val="autoZero"/>
        <c:auto val="1"/>
        <c:lblAlgn val="ctr"/>
        <c:lblOffset val="100"/>
        <c:noMultiLvlLbl val="0"/>
      </c:catAx>
      <c:valAx>
        <c:axId val="-20729540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6576304"/>
        <c:crosses val="autoZero"/>
        <c:crossBetween val="between"/>
      </c:valAx>
      <c:serAx>
        <c:axId val="-2076607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954000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1974624480"/>
        <c:axId val="-2072781760"/>
        <c:axId val="0"/>
      </c:bar3DChart>
      <c:catAx>
        <c:axId val="-197462448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781760"/>
        <c:crosses val="autoZero"/>
        <c:auto val="1"/>
        <c:lblAlgn val="ctr"/>
        <c:lblOffset val="100"/>
        <c:noMultiLvlLbl val="0"/>
      </c:catAx>
      <c:valAx>
        <c:axId val="-20727817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74624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9495835658338"/>
          <c:y val="0.0180219518014794"/>
          <c:w val="0.915180345833151"/>
          <c:h val="0.886378043111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250.0</c:v>
                </c:pt>
                <c:pt idx="1">
                  <c:v>165.0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effectLst>
                <a:outerShdw blurRad="40000" dist="23000" dir="5400000" rotWithShape="0">
                  <a:srgbClr val="000000">
                    <a:alpha val="37000"/>
                  </a:srgbClr>
                </a:outerShdw>
              </a:effectLst>
            </c:spPr>
          </c:dPt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71617552"/>
        <c:axId val="-2071614336"/>
        <c:axId val="0"/>
      </c:bar3DChart>
      <c:catAx>
        <c:axId val="-207161755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614336"/>
        <c:crosses val="autoZero"/>
        <c:auto val="1"/>
        <c:lblAlgn val="ctr"/>
        <c:lblOffset val="100"/>
        <c:noMultiLvlLbl val="0"/>
      </c:catAx>
      <c:valAx>
        <c:axId val="-207161433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617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65644944"/>
          <c:y val="0.0319683532866126"/>
          <c:w val="0.949214683435506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24103328"/>
        <c:axId val="-2071946368"/>
        <c:axId val="0"/>
      </c:bar3DChart>
      <c:catAx>
        <c:axId val="-202410332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946368"/>
        <c:crosses val="autoZero"/>
        <c:auto val="1"/>
        <c:lblAlgn val="ctr"/>
        <c:lblOffset val="100"/>
        <c:noMultiLvlLbl val="0"/>
      </c:catAx>
      <c:valAx>
        <c:axId val="-20719463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103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70423056"/>
        <c:axId val="-2070419712"/>
        <c:axId val="0"/>
      </c:bar3DChart>
      <c:catAx>
        <c:axId val="-207042305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419712"/>
        <c:crosses val="autoZero"/>
        <c:auto val="1"/>
        <c:lblAlgn val="ctr"/>
        <c:lblOffset val="100"/>
        <c:noMultiLvlLbl val="0"/>
      </c:catAx>
      <c:valAx>
        <c:axId val="-20704197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423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287914081635495"/>
          <c:y val="0.0271758383327702"/>
          <c:w val="0.949214683435506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71128624"/>
        <c:axId val="-2071267056"/>
        <c:axId val="-2071217232"/>
      </c:bar3DChart>
      <c:catAx>
        <c:axId val="-20711286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267056"/>
        <c:crosses val="autoZero"/>
        <c:auto val="1"/>
        <c:lblAlgn val="ctr"/>
        <c:lblOffset val="100"/>
        <c:noMultiLvlLbl val="0"/>
      </c:catAx>
      <c:valAx>
        <c:axId val="-20712670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128624"/>
        <c:crosses val="autoZero"/>
        <c:crossBetween val="between"/>
      </c:valAx>
      <c:serAx>
        <c:axId val="-2071217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26705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9495835658338"/>
          <c:y val="0.0180219518014794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250.0</c:v>
                </c:pt>
                <c:pt idx="1">
                  <c:v>165.0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effectLst>
                <a:outerShdw blurRad="40000" dist="23000" dir="5400000" rotWithShape="0">
                  <a:srgbClr val="000000">
                    <a:alpha val="37000"/>
                  </a:srgbClr>
                </a:outerShdw>
              </a:effectLst>
            </c:spPr>
          </c:dPt>
          <c:cat>
            <c:strRef>
              <c:f>Sheet1!$A$2:$A$4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70483296"/>
        <c:axId val="-2070213152"/>
        <c:axId val="-2070285008"/>
      </c:bar3DChart>
      <c:catAx>
        <c:axId val="-207048329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213152"/>
        <c:crosses val="autoZero"/>
        <c:auto val="1"/>
        <c:lblAlgn val="ctr"/>
        <c:lblOffset val="100"/>
        <c:noMultiLvlLbl val="0"/>
      </c:catAx>
      <c:valAx>
        <c:axId val="-20702131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483296"/>
        <c:crosses val="autoZero"/>
        <c:crossBetween val="between"/>
      </c:valAx>
      <c:serAx>
        <c:axId val="-207028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213152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0261056"/>
        <c:axId val="-2070269808"/>
      </c:barChart>
      <c:catAx>
        <c:axId val="-2070261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70269808"/>
        <c:crosses val="autoZero"/>
        <c:auto val="1"/>
        <c:lblAlgn val="ctr"/>
        <c:lblOffset val="100"/>
        <c:noMultiLvlLbl val="0"/>
      </c:catAx>
      <c:valAx>
        <c:axId val="-2070269808"/>
        <c:scaling>
          <c:orientation val="minMax"/>
        </c:scaling>
        <c:delete val="0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7026105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88273830391526"/>
          <c:y val="0.111369708451665"/>
          <c:w val="0.114675685457049"/>
          <c:h val="0.459496853735743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6344480"/>
        <c:axId val="-2066341136"/>
      </c:barChart>
      <c:catAx>
        <c:axId val="-20663444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6341136"/>
        <c:crosses val="autoZero"/>
        <c:auto val="1"/>
        <c:lblAlgn val="ctr"/>
        <c:lblOffset val="100"/>
        <c:noMultiLvlLbl val="0"/>
      </c:catAx>
      <c:valAx>
        <c:axId val="-206634113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6344480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72939504"/>
        <c:axId val="-2070057264"/>
      </c:barChart>
      <c:catAx>
        <c:axId val="-20729395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0057264"/>
        <c:crosses val="autoZero"/>
        <c:auto val="1"/>
        <c:lblAlgn val="ctr"/>
        <c:lblOffset val="100"/>
        <c:noMultiLvlLbl val="0"/>
      </c:catAx>
      <c:valAx>
        <c:axId val="-207005726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939504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399184"/>
        <c:axId val="-2110376800"/>
      </c:barChart>
      <c:catAx>
        <c:axId val="-211039918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0376800"/>
        <c:crosses val="autoZero"/>
        <c:auto val="1"/>
        <c:lblAlgn val="ctr"/>
        <c:lblOffset val="100"/>
        <c:noMultiLvlLbl val="0"/>
      </c:catAx>
      <c:valAx>
        <c:axId val="-21103768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0399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69946784"/>
        <c:axId val="-2065500768"/>
      </c:barChart>
      <c:catAx>
        <c:axId val="-20699467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500768"/>
        <c:crosses val="autoZero"/>
        <c:auto val="1"/>
        <c:lblAlgn val="ctr"/>
        <c:lblOffset val="100"/>
        <c:noMultiLvlLbl val="0"/>
      </c:catAx>
      <c:valAx>
        <c:axId val="-206550076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9946784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65250096"/>
        <c:axId val="-2065246656"/>
        <c:axId val="0"/>
      </c:bar3DChart>
      <c:catAx>
        <c:axId val="-20652500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246656"/>
        <c:crosses val="autoZero"/>
        <c:auto val="1"/>
        <c:lblAlgn val="ctr"/>
        <c:lblOffset val="100"/>
        <c:noMultiLvlLbl val="0"/>
      </c:catAx>
      <c:valAx>
        <c:axId val="-206524665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250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66136224"/>
        <c:axId val="-2066074800"/>
        <c:axId val="0"/>
      </c:bar3DChart>
      <c:catAx>
        <c:axId val="-2066136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6074800"/>
        <c:crosses val="autoZero"/>
        <c:auto val="1"/>
        <c:lblAlgn val="ctr"/>
        <c:lblOffset val="100"/>
        <c:noMultiLvlLbl val="0"/>
      </c:catAx>
      <c:valAx>
        <c:axId val="-2066074800"/>
        <c:scaling>
          <c:orientation val="minMax"/>
        </c:scaling>
        <c:delete val="0"/>
        <c:axPos val="b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613622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88273830391526"/>
          <c:y val="0.111369708451665"/>
          <c:w val="0.0800199988012274"/>
          <c:h val="0.103842264717813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66067920"/>
        <c:axId val="-2066064864"/>
        <c:axId val="0"/>
      </c:bar3DChart>
      <c:catAx>
        <c:axId val="-2066067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6064864"/>
        <c:crosses val="autoZero"/>
        <c:auto val="1"/>
        <c:lblAlgn val="ctr"/>
        <c:lblOffset val="100"/>
        <c:noMultiLvlLbl val="0"/>
      </c:catAx>
      <c:valAx>
        <c:axId val="-2066064864"/>
        <c:scaling>
          <c:orientation val="minMax"/>
        </c:scaling>
        <c:delete val="0"/>
        <c:axPos val="b"/>
        <c:majorGridlines>
          <c:spPr>
            <a:ln>
              <a:solidFill>
                <a:schemeClr val="bg2"/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606792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65706790001935"/>
          <c:y val="0.2114432555416"/>
          <c:w val="0.0932673087874228"/>
          <c:h val="0.0898493808090128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65940272"/>
        <c:axId val="-2065936928"/>
        <c:axId val="0"/>
      </c:bar3DChart>
      <c:catAx>
        <c:axId val="-20659402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936928"/>
        <c:crosses val="autoZero"/>
        <c:auto val="1"/>
        <c:lblAlgn val="ctr"/>
        <c:lblOffset val="100"/>
        <c:noMultiLvlLbl val="0"/>
      </c:catAx>
      <c:valAx>
        <c:axId val="-206593692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940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64784320"/>
        <c:axId val="-2064780976"/>
        <c:axId val="0"/>
      </c:bar3DChart>
      <c:catAx>
        <c:axId val="-20647843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4780976"/>
        <c:crosses val="autoZero"/>
        <c:auto val="1"/>
        <c:lblAlgn val="ctr"/>
        <c:lblOffset val="100"/>
        <c:noMultiLvlLbl val="0"/>
      </c:catAx>
      <c:valAx>
        <c:axId val="-206478097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4784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66622784"/>
        <c:axId val="-2066690576"/>
        <c:axId val="0"/>
      </c:bar3DChart>
      <c:catAx>
        <c:axId val="-20666227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6690576"/>
        <c:crosses val="autoZero"/>
        <c:auto val="1"/>
        <c:lblAlgn val="ctr"/>
        <c:lblOffset val="100"/>
        <c:noMultiLvlLbl val="0"/>
      </c:catAx>
      <c:valAx>
        <c:axId val="-206669057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6622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64084064"/>
        <c:axId val="-2071004864"/>
        <c:axId val="0"/>
      </c:bar3DChart>
      <c:catAx>
        <c:axId val="-20640840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1004864"/>
        <c:crosses val="autoZero"/>
        <c:auto val="1"/>
        <c:lblAlgn val="ctr"/>
        <c:lblOffset val="100"/>
        <c:noMultiLvlLbl val="0"/>
      </c:catAx>
      <c:valAx>
        <c:axId val="-207100486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4084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65608512"/>
        <c:axId val="-2072417328"/>
        <c:axId val="0"/>
      </c:bar3DChart>
      <c:catAx>
        <c:axId val="-20656085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417328"/>
        <c:crosses val="autoZero"/>
        <c:auto val="1"/>
        <c:lblAlgn val="ctr"/>
        <c:lblOffset val="100"/>
        <c:noMultiLvlLbl val="0"/>
      </c:catAx>
      <c:valAx>
        <c:axId val="-207241732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5608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650216261740707"/>
          <c:y val="0.0253628999503619"/>
          <c:w val="0.949214683435506"/>
          <c:h val="0.88637804311149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49674032"/>
        <c:axId val="-2049670592"/>
        <c:axId val="0"/>
      </c:bar3DChart>
      <c:catAx>
        <c:axId val="-20496740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670592"/>
        <c:crosses val="autoZero"/>
        <c:auto val="1"/>
        <c:lblAlgn val="ctr"/>
        <c:lblOffset val="100"/>
        <c:noMultiLvlLbl val="0"/>
      </c:catAx>
      <c:valAx>
        <c:axId val="-204967059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674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0236464"/>
        <c:axId val="-2110233376"/>
      </c:barChart>
      <c:catAx>
        <c:axId val="-211023646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0233376"/>
        <c:crosses val="autoZero"/>
        <c:auto val="1"/>
        <c:lblAlgn val="ctr"/>
        <c:lblOffset val="100"/>
        <c:noMultiLvlLbl val="0"/>
      </c:catAx>
      <c:valAx>
        <c:axId val="-21102333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10236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911493412252625"/>
          <c:y val="0.0359077110384106"/>
          <c:w val="0.949214683435506"/>
          <c:h val="0.88637804311149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49580864"/>
        <c:axId val="-2049577424"/>
        <c:axId val="0"/>
      </c:bar3DChart>
      <c:catAx>
        <c:axId val="-20495808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577424"/>
        <c:crosses val="autoZero"/>
        <c:auto val="1"/>
        <c:lblAlgn val="ctr"/>
        <c:lblOffset val="100"/>
        <c:noMultiLvlLbl val="0"/>
      </c:catAx>
      <c:valAx>
        <c:axId val="-20495774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580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24430048"/>
        <c:axId val="-2064469440"/>
        <c:axId val="0"/>
      </c:bar3DChart>
      <c:catAx>
        <c:axId val="-202443004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4469440"/>
        <c:crosses val="autoZero"/>
        <c:auto val="1"/>
        <c:lblAlgn val="ctr"/>
        <c:lblOffset val="100"/>
        <c:noMultiLvlLbl val="0"/>
      </c:catAx>
      <c:valAx>
        <c:axId val="-206446944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4430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49928464"/>
        <c:axId val="-2049925120"/>
        <c:axId val="0"/>
      </c:bar3DChart>
      <c:catAx>
        <c:axId val="-20499284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925120"/>
        <c:crosses val="autoZero"/>
        <c:auto val="1"/>
        <c:lblAlgn val="ctr"/>
        <c:lblOffset val="100"/>
        <c:noMultiLvlLbl val="0"/>
      </c:catAx>
      <c:valAx>
        <c:axId val="-204992512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928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chemeClr val="bg1">
              <a:lumMod val="95000"/>
            </a:schemeClr>
          </a:solidFill>
        </a:ln>
      </c:spPr>
    </c:sideWall>
    <c:backWall>
      <c:thickness val="0"/>
      <c:spPr>
        <a:ln>
          <a:solidFill>
            <a:schemeClr val="bg1">
              <a:lumMod val="95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049266368"/>
        <c:axId val="-2049262928"/>
        <c:axId val="0"/>
      </c:bar3DChart>
      <c:catAx>
        <c:axId val="-20492663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262928"/>
        <c:crosses val="autoZero"/>
        <c:auto val="1"/>
        <c:lblAlgn val="ctr"/>
        <c:lblOffset val="100"/>
        <c:noMultiLvlLbl val="0"/>
      </c:catAx>
      <c:valAx>
        <c:axId val="-204926292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266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6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5634240"/>
        <c:axId val="-2050367136"/>
      </c:areaChart>
      <c:catAx>
        <c:axId val="-2065634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50367136"/>
        <c:crosses val="autoZero"/>
        <c:auto val="1"/>
        <c:lblAlgn val="ctr"/>
        <c:lblOffset val="100"/>
        <c:noMultiLvlLbl val="0"/>
      </c:catAx>
      <c:valAx>
        <c:axId val="-2050367136"/>
        <c:scaling>
          <c:orientation val="minMax"/>
        </c:scaling>
        <c:delete val="0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5634240"/>
        <c:crosses val="autoZero"/>
        <c:crossBetween val="midCat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52301501266056"/>
          <c:y val="0.138781748753996"/>
          <c:w val="0.0690450290326306"/>
          <c:h val="0.0970613337114093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8305360"/>
        <c:axId val="-2038301920"/>
      </c:areaChart>
      <c:catAx>
        <c:axId val="-203830536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38301920"/>
        <c:crosses val="autoZero"/>
        <c:auto val="1"/>
        <c:lblAlgn val="ctr"/>
        <c:lblOffset val="100"/>
        <c:noMultiLvlLbl val="0"/>
      </c:catAx>
      <c:valAx>
        <c:axId val="-20383019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38305360"/>
        <c:crosses val="autoZero"/>
        <c:crossBetween val="midCat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4"/>
            </a:solidFill>
          </c:spP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9422864"/>
        <c:axId val="-2049419520"/>
      </c:areaChart>
      <c:catAx>
        <c:axId val="-204942286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419520"/>
        <c:crosses val="autoZero"/>
        <c:auto val="1"/>
        <c:lblAlgn val="ctr"/>
        <c:lblOffset val="100"/>
        <c:noMultiLvlLbl val="0"/>
      </c:catAx>
      <c:valAx>
        <c:axId val="-20494195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9422864"/>
        <c:crosses val="autoZero"/>
        <c:crossBetween val="midCat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spPr>
            <a:solidFill>
              <a:schemeClr val="accent2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8766672"/>
        <c:axId val="-2048763424"/>
        <c:axId val="0"/>
      </c:area3DChart>
      <c:catAx>
        <c:axId val="-204876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48763424"/>
        <c:crosses val="autoZero"/>
        <c:auto val="1"/>
        <c:lblAlgn val="ctr"/>
        <c:lblOffset val="100"/>
        <c:noMultiLvlLbl val="0"/>
      </c:catAx>
      <c:valAx>
        <c:axId val="-2048763424"/>
        <c:scaling>
          <c:orientation val="minMax"/>
        </c:scaling>
        <c:delete val="0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48766672"/>
        <c:crosses val="autoZero"/>
        <c:crossBetween val="midCat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88273830391526"/>
          <c:y val="0.111369708451665"/>
          <c:w val="0.0800199988012274"/>
          <c:h val="0.103842264717813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0055062544186"/>
          <c:y val="0.135263697169207"/>
          <c:w val="0.727689042415019"/>
          <c:h val="0.761440645892516"/>
        </c:manualLayout>
      </c:layout>
      <c:area3D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6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</c:strCache>
            </c:strRef>
          </c:tx>
          <c:spPr>
            <a:solidFill>
              <a:schemeClr val="accent6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372224"/>
        <c:axId val="-2065103728"/>
        <c:axId val="0"/>
      </c:area3DChart>
      <c:catAx>
        <c:axId val="-205037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65103728"/>
        <c:crosses val="autoZero"/>
        <c:auto val="1"/>
        <c:lblAlgn val="ctr"/>
        <c:lblOffset val="100"/>
        <c:noMultiLvlLbl val="0"/>
      </c:catAx>
      <c:valAx>
        <c:axId val="-2065103728"/>
        <c:scaling>
          <c:orientation val="minMax"/>
        </c:scaling>
        <c:delete val="0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endParaRPr lang="en-US"/>
          </a:p>
        </c:txPr>
        <c:crossAx val="-2050372224"/>
        <c:crosses val="autoZero"/>
        <c:crossBetween val="midCat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88273830391526"/>
          <c:y val="0.111369708451665"/>
          <c:w val="0.0746051463665611"/>
          <c:h val="0.091526972910173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r>
              <a:rPr lang="en-US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Information here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numRef>
              <c:f>Sheet1!$A$2:$A$8</c:f>
              <c:numCache>
                <c:formatCode>General</c:formatCode>
                <c:ptCount val="7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3.1</c:v>
                </c:pt>
                <c:pt idx="1">
                  <c:v>3.8</c:v>
                </c:pt>
                <c:pt idx="2">
                  <c:v>5.4</c:v>
                </c:pt>
                <c:pt idx="3">
                  <c:v>4.1</c:v>
                </c:pt>
                <c:pt idx="4">
                  <c:v>5.3</c:v>
                </c:pt>
                <c:pt idx="5">
                  <c:v>4.6</c:v>
                </c:pt>
                <c:pt idx="6">
                  <c:v>9.5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Growth</c:v>
                </c:pt>
              </c:strCache>
            </c:strRef>
          </c:tx>
          <c:cat>
            <c:numRef>
              <c:f>Sheet1!$A$2:$A$8</c:f>
              <c:numCache>
                <c:formatCode>General</c:formatCode>
                <c:ptCount val="7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2.5</c:v>
                </c:pt>
                <c:pt idx="1">
                  <c:v>3.6</c:v>
                </c:pt>
                <c:pt idx="2">
                  <c:v>2.8</c:v>
                </c:pt>
                <c:pt idx="3">
                  <c:v>3.5</c:v>
                </c:pt>
                <c:pt idx="4">
                  <c:v>4.3</c:v>
                </c:pt>
                <c:pt idx="5">
                  <c:v>5.2</c:v>
                </c:pt>
                <c:pt idx="6">
                  <c:v>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3942592"/>
        <c:axId val="-2064001504"/>
      </c:lineChart>
      <c:catAx>
        <c:axId val="-206394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64001504"/>
        <c:crosses val="autoZero"/>
        <c:auto val="1"/>
        <c:lblAlgn val="ctr"/>
        <c:lblOffset val="100"/>
        <c:noMultiLvlLbl val="0"/>
      </c:catAx>
      <c:valAx>
        <c:axId val="-20640015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20639425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93029983783915"/>
          <c:y val="0.935922586289617"/>
          <c:w val="0.251322388767537"/>
          <c:h val="0.060493184319702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8229424"/>
        <c:axId val="-2108226080"/>
      </c:barChart>
      <c:catAx>
        <c:axId val="-210822942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226080"/>
        <c:crosses val="autoZero"/>
        <c:auto val="1"/>
        <c:lblAlgn val="ctr"/>
        <c:lblOffset val="100"/>
        <c:noMultiLvlLbl val="0"/>
      </c:catAx>
      <c:valAx>
        <c:axId val="-21082260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229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defRPr>
            </a:pPr>
            <a:r>
              <a:rPr lang="en-US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Information here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3.1</c:v>
                </c:pt>
                <c:pt idx="1">
                  <c:v>3.8</c:v>
                </c:pt>
                <c:pt idx="2">
                  <c:v>5.4</c:v>
                </c:pt>
                <c:pt idx="3">
                  <c:v>4.1</c:v>
                </c:pt>
                <c:pt idx="4">
                  <c:v>5.3</c:v>
                </c:pt>
                <c:pt idx="5">
                  <c:v>4.6</c:v>
                </c:pt>
                <c:pt idx="6">
                  <c:v>9.5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2.5</c:v>
                </c:pt>
                <c:pt idx="1">
                  <c:v>3.6</c:v>
                </c:pt>
                <c:pt idx="2">
                  <c:v>2.8</c:v>
                </c:pt>
                <c:pt idx="3">
                  <c:v>3.5</c:v>
                </c:pt>
                <c:pt idx="4">
                  <c:v>4.3</c:v>
                </c:pt>
                <c:pt idx="5">
                  <c:v>5.2</c:v>
                </c:pt>
                <c:pt idx="6">
                  <c:v>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88060352"/>
        <c:axId val="-2000001088"/>
        <c:axId val="-1987724320"/>
      </c:line3DChart>
      <c:catAx>
        <c:axId val="-198806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00001088"/>
        <c:crosses val="autoZero"/>
        <c:auto val="1"/>
        <c:lblAlgn val="ctr"/>
        <c:lblOffset val="100"/>
        <c:noMultiLvlLbl val="0"/>
      </c:catAx>
      <c:valAx>
        <c:axId val="-20000010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88060352"/>
        <c:crosses val="autoZero"/>
        <c:crossBetween val="between"/>
      </c:valAx>
      <c:serAx>
        <c:axId val="-1987724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00001088"/>
        <c:crosses val="autoZero"/>
      </c:serAx>
    </c:plotArea>
    <c:legend>
      <c:legendPos val="b"/>
      <c:layout>
        <c:manualLayout>
          <c:xMode val="edge"/>
          <c:yMode val="edge"/>
          <c:x val="0.393029983783915"/>
          <c:y val="0.935922586289617"/>
          <c:w val="0.175269828027937"/>
          <c:h val="0.0537891411829335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50067856"/>
        <c:axId val="-2072279840"/>
      </c:lineChart>
      <c:catAx>
        <c:axId val="-205006785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72279840"/>
        <c:crosses val="autoZero"/>
        <c:auto val="1"/>
        <c:lblAlgn val="ctr"/>
        <c:lblOffset val="100"/>
        <c:noMultiLvlLbl val="0"/>
      </c:catAx>
      <c:valAx>
        <c:axId val="-20722798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50067856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50486704"/>
        <c:axId val="-2050483440"/>
      </c:lineChart>
      <c:catAx>
        <c:axId val="-205048670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50483440"/>
        <c:crosses val="autoZero"/>
        <c:auto val="1"/>
        <c:lblAlgn val="ctr"/>
        <c:lblOffset val="100"/>
        <c:noMultiLvlLbl val="0"/>
      </c:catAx>
      <c:valAx>
        <c:axId val="-20504834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50486704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7853185018539"/>
          <c:y val="0.0341502385085933"/>
          <c:w val="0.949214683435506"/>
          <c:h val="0.8863780431114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marker>
            <c:spPr>
              <a:solidFill>
                <a:schemeClr val="accent6"/>
              </a:solidFill>
            </c:spPr>
          </c:marker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470.0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8575280"/>
        <c:axId val="-2048571936"/>
      </c:lineChart>
      <c:catAx>
        <c:axId val="-204857528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8571936"/>
        <c:crosses val="autoZero"/>
        <c:auto val="1"/>
        <c:lblAlgn val="ctr"/>
        <c:lblOffset val="100"/>
        <c:noMultiLvlLbl val="0"/>
      </c:catAx>
      <c:valAx>
        <c:axId val="-204857193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8575280"/>
        <c:crosses val="autoZero"/>
        <c:crossBetween val="between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3.5</c:v>
                </c:pt>
                <c:pt idx="2">
                  <c:v>1.5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</c:plotArea>
    <c:legend>
      <c:legendPos val="b"/>
      <c:layout>
        <c:manualLayout>
          <c:xMode val="edge"/>
          <c:yMode val="edge"/>
          <c:x val="0.156380397352732"/>
          <c:y val="0.943981363094132"/>
          <c:w val="0.680290856665006"/>
          <c:h val="0.0493813094921101"/>
        </c:manualLayout>
      </c:layout>
      <c:overlay val="0"/>
      <c:txPr>
        <a:bodyPr rot="0" vert="horz"/>
        <a:lstStyle/>
        <a:p>
          <a:pPr>
            <a:defRPr sz="2000">
              <a:solidFill>
                <a:schemeClr val="bg1">
                  <a:lumMod val="75000"/>
                </a:schemeClr>
              </a:solidFill>
              <a:latin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3.5</c:v>
                </c:pt>
                <c:pt idx="2">
                  <c:v>1.5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56380397352732"/>
          <c:y val="0.943981363094132"/>
          <c:w val="0.542945625844882"/>
          <c:h val="0.0489779479236091"/>
        </c:manualLayout>
      </c:layout>
      <c:overlay val="0"/>
      <c:txPr>
        <a:bodyPr rot="0" vert="horz"/>
        <a:lstStyle/>
        <a:p>
          <a:pPr>
            <a:defRPr sz="2000">
              <a:solidFill>
                <a:schemeClr val="bg1">
                  <a:lumMod val="75000"/>
                </a:schemeClr>
              </a:solidFill>
              <a:latin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-0.12017917986722"/>
                  <c:y val="-0.008031589345762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998458416157427"/>
                  <c:y val="-0.105398379297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23324316170197"/>
                  <c:y val="0.02382911315718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714036705976207"/>
                  <c:y val="0.09890927289740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3.5</c:v>
                </c:pt>
                <c:pt idx="2">
                  <c:v>1.5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56380397352732"/>
          <c:y val="0.943981363094132"/>
          <c:w val="0.542945625844882"/>
          <c:h val="0.0489779479236091"/>
        </c:manualLayout>
      </c:layout>
      <c:overlay val="0"/>
      <c:txPr>
        <a:bodyPr rot="0" vert="horz"/>
        <a:lstStyle/>
        <a:p>
          <a:pPr>
            <a:defRPr sz="2000">
              <a:solidFill>
                <a:schemeClr val="bg1">
                  <a:lumMod val="75000"/>
                </a:schemeClr>
              </a:solidFill>
              <a:latin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-0.143248867948979"/>
                  <c:y val="-0.04015571489495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872239769903599"/>
                  <c:y val="-0.1394735352444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24225608575503"/>
                  <c:y val="0.0385452599446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772859031241488"/>
                  <c:y val="0.1345095446916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3.5</c:v>
                </c:pt>
                <c:pt idx="2">
                  <c:v>1.5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322989915061827"/>
          <c:y val="0.938076583264357"/>
          <c:w val="0.479846645565084"/>
          <c:h val="0.0439317697138923"/>
        </c:manualLayout>
      </c:layout>
      <c:overlay val="0"/>
      <c:txPr>
        <a:bodyPr rot="0" vert="horz"/>
        <a:lstStyle/>
        <a:p>
          <a:pPr>
            <a:defRPr sz="2000">
              <a:solidFill>
                <a:schemeClr val="bg1">
                  <a:lumMod val="75000"/>
                </a:schemeClr>
              </a:solidFill>
              <a:latin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-0.127821876550435"/>
                  <c:y val="-0.02517958810246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833182627013053"/>
                  <c:y val="-0.122936237723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95911405727104"/>
                  <c:y val="0.0193069778205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762665558499337"/>
                  <c:y val="0.1064521764621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3.5</c:v>
                </c:pt>
                <c:pt idx="2">
                  <c:v>1.5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322989915061827"/>
          <c:y val="0.938076583264357"/>
          <c:w val="0.479846645565084"/>
          <c:h val="0.0439317697138923"/>
        </c:manualLayout>
      </c:layout>
      <c:overlay val="0"/>
      <c:txPr>
        <a:bodyPr rot="0" vert="horz"/>
        <a:lstStyle/>
        <a:p>
          <a:pPr>
            <a:defRPr sz="2000">
              <a:solidFill>
                <a:schemeClr val="bg1">
                  <a:lumMod val="75000"/>
                </a:schemeClr>
              </a:solidFill>
              <a:latin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2.0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1.5</c:v>
                </c:pt>
                <c:pt idx="3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1409440"/>
        <c:axId val="-2021406512"/>
      </c:barChart>
      <c:catAx>
        <c:axId val="-202140944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21406512"/>
        <c:crosses val="autoZero"/>
        <c:auto val="1"/>
        <c:lblAlgn val="ctr"/>
        <c:lblOffset val="100"/>
        <c:noMultiLvlLbl val="0"/>
      </c:catAx>
      <c:valAx>
        <c:axId val="-2021406512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1409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-2108674112"/>
        <c:axId val="-2108670768"/>
        <c:axId val="-2107792880"/>
      </c:bar3DChart>
      <c:catAx>
        <c:axId val="-210867411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670768"/>
        <c:crosses val="autoZero"/>
        <c:auto val="1"/>
        <c:lblAlgn val="ctr"/>
        <c:lblOffset val="100"/>
        <c:noMultiLvlLbl val="0"/>
      </c:catAx>
      <c:valAx>
        <c:axId val="-21086707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674112"/>
        <c:crosses val="autoZero"/>
        <c:crossBetween val="between"/>
      </c:valAx>
      <c:serAx>
        <c:axId val="-2107792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867076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2.5</c:v>
                </c:pt>
                <c:pt idx="2">
                  <c:v>3.0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2.0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8220528"/>
        <c:axId val="-2048201824"/>
      </c:barChart>
      <c:catAx>
        <c:axId val="-2088220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48201824"/>
        <c:crosses val="autoZero"/>
        <c:auto val="1"/>
        <c:lblAlgn val="ctr"/>
        <c:lblOffset val="100"/>
        <c:noMultiLvlLbl val="0"/>
      </c:catAx>
      <c:valAx>
        <c:axId val="-2048201824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8220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2.0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1.5</c:v>
                </c:pt>
                <c:pt idx="3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1371648"/>
        <c:axId val="-2021368720"/>
      </c:barChart>
      <c:catAx>
        <c:axId val="-20213716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2021368720"/>
        <c:crosses val="autoZero"/>
        <c:auto val="1"/>
        <c:lblAlgn val="ctr"/>
        <c:lblOffset val="100"/>
        <c:noMultiLvlLbl val="0"/>
      </c:catAx>
      <c:valAx>
        <c:axId val="-2021368720"/>
        <c:scaling>
          <c:orientation val="minMax"/>
        </c:scaling>
        <c:delete val="0"/>
        <c:axPos val="b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21371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2.5</c:v>
                </c:pt>
                <c:pt idx="2">
                  <c:v>3.0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2.0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71060240"/>
        <c:axId val="-2037461104"/>
      </c:barChart>
      <c:catAx>
        <c:axId val="-197106024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2037461104"/>
        <c:crosses val="autoZero"/>
        <c:auto val="1"/>
        <c:lblAlgn val="ctr"/>
        <c:lblOffset val="100"/>
        <c:noMultiLvlLbl val="0"/>
      </c:catAx>
      <c:valAx>
        <c:axId val="-2037461104"/>
        <c:scaling>
          <c:orientation val="minMax"/>
        </c:scaling>
        <c:delete val="0"/>
        <c:axPos val="b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1971060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2.0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1.5</c:v>
                </c:pt>
                <c:pt idx="3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8198400"/>
        <c:axId val="-2050142464"/>
      </c:barChart>
      <c:catAx>
        <c:axId val="-20481984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50142464"/>
        <c:crosses val="autoZero"/>
        <c:auto val="1"/>
        <c:lblAlgn val="ctr"/>
        <c:lblOffset val="100"/>
        <c:noMultiLvlLbl val="0"/>
      </c:catAx>
      <c:valAx>
        <c:axId val="-2050142464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8198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2.5</c:v>
                </c:pt>
                <c:pt idx="2">
                  <c:v>3.0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4.4</c:v>
                </c:pt>
                <c:pt idx="2">
                  <c:v>2.0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8122288"/>
        <c:axId val="-2021046976"/>
      </c:barChart>
      <c:catAx>
        <c:axId val="-20481222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21046976"/>
        <c:crosses val="autoZero"/>
        <c:auto val="1"/>
        <c:lblAlgn val="ctr"/>
        <c:lblOffset val="100"/>
        <c:noMultiLvlLbl val="0"/>
      </c:catAx>
      <c:valAx>
        <c:axId val="-2021046976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48122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4.4</c:v>
                </c:pt>
                <c:pt idx="2">
                  <c:v>2.2</c:v>
                </c:pt>
                <c:pt idx="3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8301216"/>
        <c:axId val="-2021282864"/>
      </c:areaChart>
      <c:catAx>
        <c:axId val="-20483012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21282864"/>
        <c:crosses val="autoZero"/>
        <c:auto val="1"/>
        <c:lblAlgn val="ctr"/>
        <c:lblOffset val="100"/>
        <c:noMultiLvlLbl val="0"/>
      </c:catAx>
      <c:valAx>
        <c:axId val="-20212828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85000"/>
                  </a:schemeClr>
                </a:solidFill>
                <a:latin typeface="Lato Regular"/>
                <a:cs typeface="Lato Regular"/>
              </a:defRPr>
            </a:pPr>
            <a:endParaRPr lang="en-US"/>
          </a:p>
        </c:txPr>
        <c:crossAx val="-2048301216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1.0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3.0</c:v>
                </c:pt>
                <c:pt idx="2">
                  <c:v>2.0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8214208"/>
        <c:axId val="-2021104496"/>
      </c:areaChart>
      <c:catAx>
        <c:axId val="-20882142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21104496"/>
        <c:crosses val="autoZero"/>
        <c:auto val="1"/>
        <c:lblAlgn val="ctr"/>
        <c:lblOffset val="100"/>
        <c:noMultiLvlLbl val="0"/>
      </c:catAx>
      <c:valAx>
        <c:axId val="-20211044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85000"/>
                  </a:schemeClr>
                </a:solidFill>
                <a:latin typeface="Lato Regular"/>
                <a:cs typeface="Lato Regular"/>
              </a:defRPr>
            </a:pPr>
            <a:endParaRPr lang="en-US"/>
          </a:p>
        </c:txPr>
        <c:crossAx val="-2088214208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6.2</c:v>
                </c:pt>
                <c:pt idx="1">
                  <c:v>1.5</c:v>
                </c:pt>
                <c:pt idx="2">
                  <c:v>3.0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3.0</c:v>
                </c:pt>
                <c:pt idx="2">
                  <c:v>2.4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21227472"/>
        <c:axId val="-2021224544"/>
      </c:areaChart>
      <c:catAx>
        <c:axId val="-20212274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21224544"/>
        <c:crosses val="autoZero"/>
        <c:auto val="1"/>
        <c:lblAlgn val="ctr"/>
        <c:lblOffset val="100"/>
        <c:noMultiLvlLbl val="0"/>
      </c:catAx>
      <c:valAx>
        <c:axId val="-20212245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85000"/>
                  </a:schemeClr>
                </a:solidFill>
                <a:latin typeface="Lato Regular"/>
                <a:cs typeface="Lato Regular"/>
              </a:defRPr>
            </a:pPr>
            <a:endParaRPr lang="en-US"/>
          </a:p>
        </c:txPr>
        <c:crossAx val="-2021227472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>
                    <a:lumMod val="85000"/>
                  </a:schemeClr>
                </a:solidFill>
              </a:defRPr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Information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c:rich>
      </c:tx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solidFill>
                <a:schemeClr val="accent6"/>
              </a:solidFill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explosion val="15"/>
          </c:dPt>
          <c:dLbls>
            <c:dLbl>
              <c:idx val="0"/>
              <c:layout>
                <c:manualLayout>
                  <c:x val="0.13015915097003"/>
                  <c:y val="-0.1436593516381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711553683625234"/>
                  <c:y val="0.15902616303637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36279931879689"/>
                  <c:y val="-0.004782064586903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solidFill>
                      <a:schemeClr val="bg1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6.0</c:v>
                </c:pt>
                <c:pt idx="1">
                  <c:v>2.0</c:v>
                </c:pt>
                <c:pt idx="2">
                  <c:v>1.0</c:v>
                </c:pt>
                <c:pt idx="3">
                  <c:v>1.0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gapWidth val="100"/>
        <c:secondPieSize val="75"/>
        <c:serLines>
          <c:spPr>
            <a:ln>
              <a:solidFill>
                <a:schemeClr val="bg1">
                  <a:lumMod val="75000"/>
                </a:schemeClr>
              </a:solidFill>
            </a:ln>
          </c:spPr>
        </c:serLines>
      </c:ofPieChart>
    </c:plotArea>
    <c:legend>
      <c:legendPos val="t"/>
      <c:overlay val="0"/>
      <c:txPr>
        <a:bodyPr/>
        <a:lstStyle/>
        <a:p>
          <a:pPr>
            <a:defRPr>
              <a:solidFill>
                <a:schemeClr val="bg1">
                  <a:lumMod val="8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8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397694823487378"/>
          <c:y val="0.0392341309278088"/>
          <c:w val="0.915180345833151"/>
          <c:h val="0.886378043111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คอลัมน์1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2087815008"/>
        <c:axId val="-2088688816"/>
        <c:axId val="-2082389392"/>
      </c:bar3DChart>
      <c:catAx>
        <c:axId val="-208781500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8688816"/>
        <c:crosses val="autoZero"/>
        <c:auto val="1"/>
        <c:lblAlgn val="ctr"/>
        <c:lblOffset val="100"/>
        <c:noMultiLvlLbl val="0"/>
      </c:catAx>
      <c:valAx>
        <c:axId val="-20886888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7815008"/>
        <c:crosses val="autoZero"/>
        <c:crossBetween val="between"/>
      </c:valAx>
      <c:serAx>
        <c:axId val="-2082389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868881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25.0</c:v>
                </c:pt>
                <c:pt idx="1">
                  <c:v>75.0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5317978081644"/>
          <c:y val="0.0198165924953108"/>
          <c:w val="0.915180345833151"/>
          <c:h val="0.8863780431114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80.0</c:v>
                </c:pt>
                <c:pt idx="1">
                  <c:v>120.0</c:v>
                </c:pt>
                <c:pt idx="2">
                  <c:v>150.0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500.0</c:v>
                </c:pt>
                <c:pt idx="1">
                  <c:v>430.0</c:v>
                </c:pt>
                <c:pt idx="2">
                  <c:v>400.0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Data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230.0</c:v>
                </c:pt>
                <c:pt idx="1">
                  <c:v>125.0</c:v>
                </c:pt>
                <c:pt idx="2">
                  <c:v>420.0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Group 1</c:v>
                </c:pt>
                <c:pt idx="1">
                  <c:v>Group 2</c:v>
                </c:pt>
                <c:pt idx="2">
                  <c:v>Group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100.0</c:v>
                </c:pt>
                <c:pt idx="1">
                  <c:v>215.0</c:v>
                </c:pt>
                <c:pt idx="2">
                  <c:v>300.0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86371504"/>
        <c:axId val="-2105834288"/>
      </c:barChart>
      <c:catAx>
        <c:axId val="-208637150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105834288"/>
        <c:crosses val="autoZero"/>
        <c:auto val="1"/>
        <c:lblAlgn val="ctr"/>
        <c:lblOffset val="100"/>
        <c:noMultiLvlLbl val="0"/>
      </c:catAx>
      <c:valAx>
        <c:axId val="-210583428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</a:defRPr>
            </a:pPr>
            <a:endParaRPr lang="en-US"/>
          </a:p>
        </c:txPr>
        <c:crossAx val="-208637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F8710-7791-0441-A15D-7793F1934962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E7CC3C-34C1-E54B-B081-E9B82046A073}">
      <dgm:prSet phldrT="[Text]" custT="1"/>
      <dgm:spPr>
        <a:solidFill>
          <a:schemeClr val="accent1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9B3BBAB-763A-5748-8957-F3D39DD3E49E}" type="par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C155B5-4E67-7145-A283-B633159ACBB7}" type="sib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D78EB7E7-E011-354C-AFC6-8D9607113E1B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A4F990E-91F5-7F45-8578-E1CF1815D2B1}" type="parTrans" cxnId="{003CF878-98DD-164C-93A9-0ED9D5CF3879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466174A-757F-574E-A5BA-11BC7CD7AC78}" type="sibTrans" cxnId="{003CF878-98DD-164C-93A9-0ED9D5CF387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7E3163A8-D718-5D4C-A6A3-B50B12A52982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A85AD893-B37E-1C49-83DB-E82FACE21211}" type="parTrans" cxnId="{8D23B7F6-17F0-C449-8E98-542419A892C6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D7C92D55-4ECD-184C-84E7-5369E1C81968}" type="sibTrans" cxnId="{8D23B7F6-17F0-C449-8E98-542419A892C6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05E0AEF-921E-BA4D-B4F0-7E073F80F997}">
      <dgm:prSet phldrT="[Text]" custT="1"/>
      <dgm:spPr>
        <a:solidFill>
          <a:schemeClr val="accent2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9097F75-1EC6-0340-80E6-14A55F4B66C4}" type="parTrans" cxnId="{DA8A3CFD-3733-824A-A055-A234CCE635B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D628120-C960-EC4F-A63A-49FDB8924763}" type="sibTrans" cxnId="{DA8A3CFD-3733-824A-A055-A234CCE635B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2DC2CDF-59C7-7946-9B45-5623D3D4104A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046B0D4-72A0-8F45-B16C-6683861BE75D}" type="parTrans" cxnId="{48D6A3A2-9CAD-0841-809D-0FD076294BEC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9795F930-B212-0741-B1F6-B2E3C6EB0267}" type="sibTrans" cxnId="{48D6A3A2-9CAD-0841-809D-0FD076294BEC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9D0CCAB-84B1-2647-B7EC-EF6FB3F83739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</a:p>
      </dgm:t>
    </dgm:pt>
    <dgm:pt modelId="{F6ED9914-CC94-DA46-A9C7-ED19306B2BDA}" type="parTrans" cxnId="{BFAE3E0B-9E64-D743-B1A6-E9EA75D399AC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5B2FBF0F-D3B6-BC42-8B5F-EC16C71D59FE}" type="sibTrans" cxnId="{BFAE3E0B-9E64-D743-B1A6-E9EA75D399AC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8DE6AF9-D76C-434E-B6E7-39638936EC78}">
      <dgm:prSet phldrT="[Text]" custT="1"/>
      <dgm:spPr>
        <a:solidFill>
          <a:schemeClr val="accent3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47047A21-EFAD-4742-86C4-87EC20E0C6DC}" type="par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FFA109B-02BB-9644-A17B-D800875EBD23}" type="sib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EDD03D8-7168-7B4E-9F50-B585A211DE9E}">
      <dgm:prSet phldrT="[Text]" custT="1"/>
      <dgm:spPr>
        <a:solidFill>
          <a:schemeClr val="accent4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915A6B0-5CB2-7145-94C2-7418BC39C1C5}" type="par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3A1695AE-C96B-F84E-879B-5A29963ABB77}" type="sib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BE03D3B-42A5-414D-9879-07FA8A5E9013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29D328CF-CBE0-F149-B171-93CD6A3C3D78}" type="parTrans" cxnId="{E55FD47F-6AB9-B341-A5F6-A951A864B2C3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7B1AF68C-880A-3D4F-9B33-2D47FF974765}" type="sibTrans" cxnId="{E55FD47F-6AB9-B341-A5F6-A951A864B2C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F345A2E-076A-994F-A719-833300D8633E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A6A6C25E-79CA-5440-9287-2E5DEF2CBA74}" type="parTrans" cxnId="{28B89F79-295B-2548-B327-B9DE3A0DB698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4788AB9-EAFB-F747-AE72-426F9B0DB9DA}" type="sibTrans" cxnId="{28B89F79-295B-2548-B327-B9DE3A0DB698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2D74CC-3F28-F34D-A8FF-26B81B86DFD3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890FDC2-3DBB-7246-A901-562DC68117A7}" type="parTrans" cxnId="{00A3CFC7-DFE9-9F45-9247-1256FEC1D452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CCC2758D-A522-D64E-884F-C156709E10DB}" type="sibTrans" cxnId="{00A3CFC7-DFE9-9F45-9247-1256FEC1D45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D94A69-4B60-9E40-8B02-429B5E3362FE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742EEAB1-E5D9-4B4F-9009-A91CAAE7B29E}" type="parTrans" cxnId="{08A4F9A4-0430-7942-A55B-17E8A165F38B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3E70D3B-DAA4-B247-ACD1-9435A817B37B}" type="sibTrans" cxnId="{08A4F9A4-0430-7942-A55B-17E8A165F38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29ACA1F6-94E7-C64D-A0EC-D493CE122E46}">
      <dgm:prSet custT="1"/>
      <dgm:spPr>
        <a:solidFill>
          <a:schemeClr val="accent6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5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B4A66961-7C5D-1149-98E3-E5D6A7AD8DAC}" type="par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C9A1B4-B33C-C749-92EC-0FFCB60ABDFF}" type="sib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E58CFE1-D5A4-E144-ADD2-E351FF2AF9D2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4DDCDAC-0544-F442-9E06-DD179488C3BA}" type="parTrans" cxnId="{1091B4A3-7AA8-084C-A994-C34E73F276FA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9EAB9ED5-B586-BA4C-B02C-0D274209A723}" type="sibTrans" cxnId="{1091B4A3-7AA8-084C-A994-C34E73F276F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444BA56-A779-5E40-B2A5-A7D0B470F704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864F4FF-1986-1A42-B35B-C732811351D3}" type="parTrans" cxnId="{1C7E5913-097E-DB40-99EE-C7F801B955B3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35E32C7-AC8B-FD40-8FDA-A393B5330FE9}" type="sibTrans" cxnId="{1C7E5913-097E-DB40-99EE-C7F801B955B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6DD6A9FE-9A4C-0445-8676-90B5C93C8601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5634970F-BE4C-C346-ACBB-6A9EE8C48CD0}" type="parTrans" cxnId="{53649296-580B-2341-96FC-2A8D63D6F9A5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E92E1C3-5E4A-D844-BF35-FDFDA5685DB9}" type="sibTrans" cxnId="{53649296-580B-2341-96FC-2A8D63D6F9A5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60EFBA81-BC1F-F845-AE18-D9F4E56F7C62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gm:t>
    </dgm:pt>
    <dgm:pt modelId="{0E0690C1-7A6D-5343-A3F7-70B277E463F0}" type="parTrans" cxnId="{1EC1E49D-E544-A643-9C08-79734F399715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CD131D29-12E2-5C4F-810C-F0E9961A2A43}" type="sibTrans" cxnId="{1EC1E49D-E544-A643-9C08-79734F399715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012EE403-4D90-1046-9135-5B95FE519B18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BC6825FF-FEAE-884E-8B74-A5A9C41DD076}" type="parTrans" cxnId="{6FD515E9-29ED-0E49-8F24-669BDDAB04A2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55A04E90-EE14-C842-859E-FD719B6447BB}" type="sibTrans" cxnId="{6FD515E9-29ED-0E49-8F24-669BDDAB04A2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18EDD72B-1915-A941-85B8-6971E89F70B6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523A7819-7563-1143-998C-0C5AD9A87C6B}" type="parTrans" cxnId="{F7A8C88F-C22A-7E4D-A116-6CE1AB2DE190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67B42531-01C4-784F-B830-CE0FB3044B17}" type="sibTrans" cxnId="{F7A8C88F-C22A-7E4D-A116-6CE1AB2DE190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B0FEE473-51AE-7F45-864A-09D9B6CCDF90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gm:t>
    </dgm:pt>
    <dgm:pt modelId="{14B6D5F2-FD30-C14D-9489-DDB3586696E8}" type="parTrans" cxnId="{56E50736-8E2F-E544-B95C-02670145825E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9B49493E-8D71-1448-97F2-2F95C56BC42F}" type="sibTrans" cxnId="{56E50736-8E2F-E544-B95C-02670145825E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A4FEDB80-398A-3B4A-9824-6415C04A5B61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396803A-DED9-FA44-A83D-AF81619DF1AC}" type="parTrans" cxnId="{D6AC7FEA-C341-684F-85D3-04F2487D050B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465AB881-B7D6-B441-8EB9-FFC6A4DF9605}" type="sibTrans" cxnId="{D6AC7FEA-C341-684F-85D3-04F2487D050B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E53F697B-D758-7745-B83F-0E050D1A6A50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</a:p>
      </dgm:t>
    </dgm:pt>
    <dgm:pt modelId="{90EB2035-2899-B248-B3BD-997558FC9A24}" type="parTrans" cxnId="{48D70E43-63A1-C440-9A27-E7E9CF153DB9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4D2FC637-117C-7A40-8001-358E22EEFE76}" type="sibTrans" cxnId="{48D70E43-63A1-C440-9A27-E7E9CF153DB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01149A20-F6F0-0B4E-9270-7CE8AC29279D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259BD45-5A63-8346-BC94-65AC0581E113}" type="parTrans" cxnId="{02E93354-3742-6940-B768-7A47F9E8A1F9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EFFED50F-1E3D-6E40-9B08-42CD4283A934}" type="sibTrans" cxnId="{02E93354-3742-6940-B768-7A47F9E8A1F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C1B59ABB-E7BF-F840-AA30-937B3062DFD6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D8CBBC28-D30E-2A49-AF1A-E1B0D5E890DF}" type="parTrans" cxnId="{987C40CF-F0CE-B748-AE81-894E566EC895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E7D155E8-664F-5448-8913-A26C15076C39}" type="sibTrans" cxnId="{987C40CF-F0CE-B748-AE81-894E566EC895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4555067C-3A79-2D43-8DAD-DC33D4B177AE}" type="pres">
      <dgm:prSet presAssocID="{C35F8710-7791-0441-A15D-7793F19349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FF1D916-E7F2-D447-9A4C-C245C21180E3}" type="pres">
      <dgm:prSet presAssocID="{4AE7CC3C-34C1-E54B-B081-E9B82046A073}" presName="root" presStyleCnt="0"/>
      <dgm:spPr/>
    </dgm:pt>
    <dgm:pt modelId="{ADCB339F-751B-1A4A-86F4-0DCE9D752F96}" type="pres">
      <dgm:prSet presAssocID="{4AE7CC3C-34C1-E54B-B081-E9B82046A073}" presName="rootComposite" presStyleCnt="0"/>
      <dgm:spPr/>
    </dgm:pt>
    <dgm:pt modelId="{52665F1F-9F19-9B46-BFB9-4988D85941F6}" type="pres">
      <dgm:prSet presAssocID="{4AE7CC3C-34C1-E54B-B081-E9B82046A073}" presName="rootText" presStyleLbl="node1" presStyleIdx="0" presStyleCnt="5" custScaleY="62093"/>
      <dgm:spPr/>
      <dgm:t>
        <a:bodyPr/>
        <a:lstStyle/>
        <a:p>
          <a:endParaRPr lang="en-US"/>
        </a:p>
      </dgm:t>
    </dgm:pt>
    <dgm:pt modelId="{FD6E4809-9088-3449-BDB5-AB9F54F60802}" type="pres">
      <dgm:prSet presAssocID="{4AE7CC3C-34C1-E54B-B081-E9B82046A073}" presName="rootConnector" presStyleLbl="node1" presStyleIdx="0" presStyleCnt="5"/>
      <dgm:spPr/>
      <dgm:t>
        <a:bodyPr/>
        <a:lstStyle/>
        <a:p>
          <a:endParaRPr lang="en-US"/>
        </a:p>
      </dgm:t>
    </dgm:pt>
    <dgm:pt modelId="{8145CBD8-479F-A247-9225-889891FB9DFB}" type="pres">
      <dgm:prSet presAssocID="{4AE7CC3C-34C1-E54B-B081-E9B82046A073}" presName="childShape" presStyleCnt="0"/>
      <dgm:spPr/>
    </dgm:pt>
    <dgm:pt modelId="{8E37F248-59E8-5F4F-8EC0-C447D804822D}" type="pres">
      <dgm:prSet presAssocID="{1A4F990E-91F5-7F45-8578-E1CF1815D2B1}" presName="Name13" presStyleLbl="parChTrans1D2" presStyleIdx="0" presStyleCnt="19"/>
      <dgm:spPr/>
      <dgm:t>
        <a:bodyPr/>
        <a:lstStyle/>
        <a:p>
          <a:endParaRPr lang="en-US"/>
        </a:p>
      </dgm:t>
    </dgm:pt>
    <dgm:pt modelId="{CB74AB08-C5ED-DC49-8AAB-7291BB699E52}" type="pres">
      <dgm:prSet presAssocID="{D78EB7E7-E011-354C-AFC6-8D9607113E1B}" presName="childText" presStyleLbl="bgAcc1" presStyleIdx="0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3AF159-428C-9746-B197-E00C37BA3FE5}" type="pres">
      <dgm:prSet presAssocID="{A85AD893-B37E-1C49-83DB-E82FACE21211}" presName="Name13" presStyleLbl="parChTrans1D2" presStyleIdx="1" presStyleCnt="19"/>
      <dgm:spPr/>
      <dgm:t>
        <a:bodyPr/>
        <a:lstStyle/>
        <a:p>
          <a:endParaRPr lang="en-US"/>
        </a:p>
      </dgm:t>
    </dgm:pt>
    <dgm:pt modelId="{5FD9346F-A266-7A44-9268-B1F613C5F481}" type="pres">
      <dgm:prSet presAssocID="{7E3163A8-D718-5D4C-A6A3-B50B12A52982}" presName="childText" presStyleLbl="bgAcc1" presStyleIdx="1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1319F6-C8F8-8E45-B31D-07DA1C4BA7D3}" type="pres">
      <dgm:prSet presAssocID="{A05E0AEF-921E-BA4D-B4F0-7E073F80F997}" presName="root" presStyleCnt="0"/>
      <dgm:spPr/>
    </dgm:pt>
    <dgm:pt modelId="{A60E3CD8-31D1-8447-864C-5DFF1D3BCBE6}" type="pres">
      <dgm:prSet presAssocID="{A05E0AEF-921E-BA4D-B4F0-7E073F80F997}" presName="rootComposite" presStyleCnt="0"/>
      <dgm:spPr/>
    </dgm:pt>
    <dgm:pt modelId="{825936F8-B84F-0641-8954-649A2455844C}" type="pres">
      <dgm:prSet presAssocID="{A05E0AEF-921E-BA4D-B4F0-7E073F80F997}" presName="rootText" presStyleLbl="node1" presStyleIdx="1" presStyleCnt="5" custScaleY="62093"/>
      <dgm:spPr/>
      <dgm:t>
        <a:bodyPr/>
        <a:lstStyle/>
        <a:p>
          <a:endParaRPr lang="en-US"/>
        </a:p>
      </dgm:t>
    </dgm:pt>
    <dgm:pt modelId="{D968BBB2-D392-334A-B845-5C2DCB4C6814}" type="pres">
      <dgm:prSet presAssocID="{A05E0AEF-921E-BA4D-B4F0-7E073F80F997}" presName="rootConnector" presStyleLbl="node1" presStyleIdx="1" presStyleCnt="5"/>
      <dgm:spPr/>
      <dgm:t>
        <a:bodyPr/>
        <a:lstStyle/>
        <a:p>
          <a:endParaRPr lang="en-US"/>
        </a:p>
      </dgm:t>
    </dgm:pt>
    <dgm:pt modelId="{1D95C7E1-1D91-D749-A63F-788134D12683}" type="pres">
      <dgm:prSet presAssocID="{A05E0AEF-921E-BA4D-B4F0-7E073F80F997}" presName="childShape" presStyleCnt="0"/>
      <dgm:spPr/>
    </dgm:pt>
    <dgm:pt modelId="{28F2ACD5-A3DC-3C42-B598-6EE2D0EA8E43}" type="pres">
      <dgm:prSet presAssocID="{E046B0D4-72A0-8F45-B16C-6683861BE75D}" presName="Name13" presStyleLbl="parChTrans1D2" presStyleIdx="2" presStyleCnt="19"/>
      <dgm:spPr/>
      <dgm:t>
        <a:bodyPr/>
        <a:lstStyle/>
        <a:p>
          <a:endParaRPr lang="en-US"/>
        </a:p>
      </dgm:t>
    </dgm:pt>
    <dgm:pt modelId="{DD7A503E-C319-0D47-B25A-F513285E5417}" type="pres">
      <dgm:prSet presAssocID="{B2DC2CDF-59C7-7946-9B45-5623D3D4104A}" presName="childText" presStyleLbl="bgAcc1" presStyleIdx="2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C1C8F-02E7-334A-8819-041AF3A47AF4}" type="pres">
      <dgm:prSet presAssocID="{F6ED9914-CC94-DA46-A9C7-ED19306B2BDA}" presName="Name13" presStyleLbl="parChTrans1D2" presStyleIdx="3" presStyleCnt="19"/>
      <dgm:spPr/>
      <dgm:t>
        <a:bodyPr/>
        <a:lstStyle/>
        <a:p>
          <a:endParaRPr lang="en-US"/>
        </a:p>
      </dgm:t>
    </dgm:pt>
    <dgm:pt modelId="{09FE1598-27C7-5343-B8E1-7CBD0F9B5172}" type="pres">
      <dgm:prSet presAssocID="{A9D0CCAB-84B1-2647-B7EC-EF6FB3F83739}" presName="childText" presStyleLbl="bgAcc1" presStyleIdx="3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8CB37-5801-1B4D-864B-DF4DC02F93DD}" type="pres">
      <dgm:prSet presAssocID="{5634970F-BE4C-C346-ACBB-6A9EE8C48CD0}" presName="Name13" presStyleLbl="parChTrans1D2" presStyleIdx="4" presStyleCnt="19"/>
      <dgm:spPr/>
      <dgm:t>
        <a:bodyPr/>
        <a:lstStyle/>
        <a:p>
          <a:endParaRPr lang="en-US"/>
        </a:p>
      </dgm:t>
    </dgm:pt>
    <dgm:pt modelId="{043932D0-279D-B64E-8FA0-C9D57BD0F488}" type="pres">
      <dgm:prSet presAssocID="{6DD6A9FE-9A4C-0445-8676-90B5C93C8601}" presName="childText" presStyleLbl="bgAcc1" presStyleIdx="4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D3575-4117-8C47-A265-71894AB7175E}" type="pres">
      <dgm:prSet presAssocID="{0E0690C1-7A6D-5343-A3F7-70B277E463F0}" presName="Name13" presStyleLbl="parChTrans1D2" presStyleIdx="5" presStyleCnt="19"/>
      <dgm:spPr/>
      <dgm:t>
        <a:bodyPr/>
        <a:lstStyle/>
        <a:p>
          <a:endParaRPr lang="en-US"/>
        </a:p>
      </dgm:t>
    </dgm:pt>
    <dgm:pt modelId="{98AF4421-940E-E34E-AEC3-8F8F39437E44}" type="pres">
      <dgm:prSet presAssocID="{60EFBA81-BC1F-F845-AE18-D9F4E56F7C62}" presName="childText" presStyleLbl="bgAcc1" presStyleIdx="5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BEC4E-D30C-EF48-9533-56777EBD859A}" type="pres">
      <dgm:prSet presAssocID="{BC6825FF-FEAE-884E-8B74-A5A9C41DD076}" presName="Name13" presStyleLbl="parChTrans1D2" presStyleIdx="6" presStyleCnt="19"/>
      <dgm:spPr/>
      <dgm:t>
        <a:bodyPr/>
        <a:lstStyle/>
        <a:p>
          <a:endParaRPr lang="en-US"/>
        </a:p>
      </dgm:t>
    </dgm:pt>
    <dgm:pt modelId="{A246373F-E7CF-3246-A70B-C207E92CE905}" type="pres">
      <dgm:prSet presAssocID="{012EE403-4D90-1046-9135-5B95FE519B18}" presName="childText" presStyleLbl="bgAcc1" presStyleIdx="6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E999B-AC2A-4D4B-881A-C5928C2DDA09}" type="pres">
      <dgm:prSet presAssocID="{18DE6AF9-D76C-434E-B6E7-39638936EC78}" presName="root" presStyleCnt="0"/>
      <dgm:spPr/>
    </dgm:pt>
    <dgm:pt modelId="{5876206D-D530-3645-999B-EE71F8C7BCD9}" type="pres">
      <dgm:prSet presAssocID="{18DE6AF9-D76C-434E-B6E7-39638936EC78}" presName="rootComposite" presStyleCnt="0"/>
      <dgm:spPr/>
    </dgm:pt>
    <dgm:pt modelId="{44ADCC90-E222-744D-94D1-BD12CEA4F9A2}" type="pres">
      <dgm:prSet presAssocID="{18DE6AF9-D76C-434E-B6E7-39638936EC78}" presName="rootText" presStyleLbl="node1" presStyleIdx="2" presStyleCnt="5" custScaleY="62093"/>
      <dgm:spPr/>
      <dgm:t>
        <a:bodyPr/>
        <a:lstStyle/>
        <a:p>
          <a:endParaRPr lang="en-US"/>
        </a:p>
      </dgm:t>
    </dgm:pt>
    <dgm:pt modelId="{4FED8D13-4B20-AE47-8723-482D6D494338}" type="pres">
      <dgm:prSet presAssocID="{18DE6AF9-D76C-434E-B6E7-39638936EC78}" presName="rootConnector" presStyleLbl="node1" presStyleIdx="2" presStyleCnt="5"/>
      <dgm:spPr/>
      <dgm:t>
        <a:bodyPr/>
        <a:lstStyle/>
        <a:p>
          <a:endParaRPr lang="en-US"/>
        </a:p>
      </dgm:t>
    </dgm:pt>
    <dgm:pt modelId="{A636372C-D777-F04D-85CC-666BA91DF1C4}" type="pres">
      <dgm:prSet presAssocID="{18DE6AF9-D76C-434E-B6E7-39638936EC78}" presName="childShape" presStyleCnt="0"/>
      <dgm:spPr/>
    </dgm:pt>
    <dgm:pt modelId="{B4E1A1D0-A1CD-0344-9527-BAD4D9EFCB11}" type="pres">
      <dgm:prSet presAssocID="{29D328CF-CBE0-F149-B171-93CD6A3C3D78}" presName="Name13" presStyleLbl="parChTrans1D2" presStyleIdx="7" presStyleCnt="19"/>
      <dgm:spPr/>
      <dgm:t>
        <a:bodyPr/>
        <a:lstStyle/>
        <a:p>
          <a:endParaRPr lang="en-US"/>
        </a:p>
      </dgm:t>
    </dgm:pt>
    <dgm:pt modelId="{E3C03E65-F864-D54A-AD14-0D8A94B86676}" type="pres">
      <dgm:prSet presAssocID="{FBE03D3B-42A5-414D-9879-07FA8A5E9013}" presName="childText" presStyleLbl="bgAcc1" presStyleIdx="7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246EE4-80FC-2F4F-AB4C-21F72F668067}" type="pres">
      <dgm:prSet presAssocID="{A6A6C25E-79CA-5440-9287-2E5DEF2CBA74}" presName="Name13" presStyleLbl="parChTrans1D2" presStyleIdx="8" presStyleCnt="19"/>
      <dgm:spPr/>
      <dgm:t>
        <a:bodyPr/>
        <a:lstStyle/>
        <a:p>
          <a:endParaRPr lang="en-US"/>
        </a:p>
      </dgm:t>
    </dgm:pt>
    <dgm:pt modelId="{AAF56AB8-7444-A541-B3EB-1AB031C77156}" type="pres">
      <dgm:prSet presAssocID="{BF345A2E-076A-994F-A719-833300D8633E}" presName="childText" presStyleLbl="bgAcc1" presStyleIdx="8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05058-E85D-C44D-B9C3-0390DCEE5D56}" type="pres">
      <dgm:prSet presAssocID="{D8CBBC28-D30E-2A49-AF1A-E1B0D5E890DF}" presName="Name13" presStyleLbl="parChTrans1D2" presStyleIdx="9" presStyleCnt="19"/>
      <dgm:spPr/>
      <dgm:t>
        <a:bodyPr/>
        <a:lstStyle/>
        <a:p>
          <a:endParaRPr lang="en-US"/>
        </a:p>
      </dgm:t>
    </dgm:pt>
    <dgm:pt modelId="{3E1FDB81-8ABF-AF40-BF3A-47AC3C302E89}" type="pres">
      <dgm:prSet presAssocID="{C1B59ABB-E7BF-F840-AA30-937B3062DFD6}" presName="childText" presStyleLbl="bgAcc1" presStyleIdx="9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ACF3E-1F47-8741-AA1A-2752BFE74460}" type="pres">
      <dgm:prSet presAssocID="{BEDD03D8-7168-7B4E-9F50-B585A211DE9E}" presName="root" presStyleCnt="0"/>
      <dgm:spPr/>
    </dgm:pt>
    <dgm:pt modelId="{0A8A2F3B-27DB-DE42-A884-30E302351EA0}" type="pres">
      <dgm:prSet presAssocID="{BEDD03D8-7168-7B4E-9F50-B585A211DE9E}" presName="rootComposite" presStyleCnt="0"/>
      <dgm:spPr/>
    </dgm:pt>
    <dgm:pt modelId="{7B67E5EC-F1A8-F54D-89F0-41F863E9D2E2}" type="pres">
      <dgm:prSet presAssocID="{BEDD03D8-7168-7B4E-9F50-B585A211DE9E}" presName="rootText" presStyleLbl="node1" presStyleIdx="3" presStyleCnt="5" custScaleY="62093"/>
      <dgm:spPr/>
      <dgm:t>
        <a:bodyPr/>
        <a:lstStyle/>
        <a:p>
          <a:endParaRPr lang="en-US"/>
        </a:p>
      </dgm:t>
    </dgm:pt>
    <dgm:pt modelId="{15DB6F49-D7A1-ED45-B297-CB0D0BBC46FF}" type="pres">
      <dgm:prSet presAssocID="{BEDD03D8-7168-7B4E-9F50-B585A211DE9E}" presName="rootConnector" presStyleLbl="node1" presStyleIdx="3" presStyleCnt="5"/>
      <dgm:spPr/>
      <dgm:t>
        <a:bodyPr/>
        <a:lstStyle/>
        <a:p>
          <a:endParaRPr lang="en-US"/>
        </a:p>
      </dgm:t>
    </dgm:pt>
    <dgm:pt modelId="{2AC2269C-AB3D-EB4A-8EA3-1C7CCEA7E309}" type="pres">
      <dgm:prSet presAssocID="{BEDD03D8-7168-7B4E-9F50-B585A211DE9E}" presName="childShape" presStyleCnt="0"/>
      <dgm:spPr/>
    </dgm:pt>
    <dgm:pt modelId="{7831217E-DBF7-0046-8530-35D4D0D9345B}" type="pres">
      <dgm:prSet presAssocID="{0890FDC2-3DBB-7246-A901-562DC68117A7}" presName="Name13" presStyleLbl="parChTrans1D2" presStyleIdx="10" presStyleCnt="19"/>
      <dgm:spPr/>
      <dgm:t>
        <a:bodyPr/>
        <a:lstStyle/>
        <a:p>
          <a:endParaRPr lang="en-US"/>
        </a:p>
      </dgm:t>
    </dgm:pt>
    <dgm:pt modelId="{438F176B-B9E7-4345-8F20-579A18B05C6F}" type="pres">
      <dgm:prSet presAssocID="{002D74CC-3F28-F34D-A8FF-26B81B86DFD3}" presName="childText" presStyleLbl="bgAcc1" presStyleIdx="10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9D19A-4F29-A84A-BEF5-AF351C65CB48}" type="pres">
      <dgm:prSet presAssocID="{742EEAB1-E5D9-4B4F-9009-A91CAAE7B29E}" presName="Name13" presStyleLbl="parChTrans1D2" presStyleIdx="11" presStyleCnt="19"/>
      <dgm:spPr/>
      <dgm:t>
        <a:bodyPr/>
        <a:lstStyle/>
        <a:p>
          <a:endParaRPr lang="en-US"/>
        </a:p>
      </dgm:t>
    </dgm:pt>
    <dgm:pt modelId="{5229B70F-D377-0E4B-BE3D-9E770D49DE75}" type="pres">
      <dgm:prSet presAssocID="{ADD94A69-4B60-9E40-8B02-429B5E3362FE}" presName="childText" presStyleLbl="bgAcc1" presStyleIdx="11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D48334-32C9-8B4C-8963-5FAA5B669DFC}" type="pres">
      <dgm:prSet presAssocID="{29ACA1F6-94E7-C64D-A0EC-D493CE122E46}" presName="root" presStyleCnt="0"/>
      <dgm:spPr/>
    </dgm:pt>
    <dgm:pt modelId="{149D53AE-B8E6-E74C-988D-0E5FE1FC9E35}" type="pres">
      <dgm:prSet presAssocID="{29ACA1F6-94E7-C64D-A0EC-D493CE122E46}" presName="rootComposite" presStyleCnt="0"/>
      <dgm:spPr/>
    </dgm:pt>
    <dgm:pt modelId="{6B085148-1D6D-C74D-8848-FED3386DAE33}" type="pres">
      <dgm:prSet presAssocID="{29ACA1F6-94E7-C64D-A0EC-D493CE122E46}" presName="rootText" presStyleLbl="node1" presStyleIdx="4" presStyleCnt="5" custScaleY="62093"/>
      <dgm:spPr/>
      <dgm:t>
        <a:bodyPr/>
        <a:lstStyle/>
        <a:p>
          <a:endParaRPr lang="en-US"/>
        </a:p>
      </dgm:t>
    </dgm:pt>
    <dgm:pt modelId="{76705EEE-792E-7641-8A3D-D133949228DB}" type="pres">
      <dgm:prSet presAssocID="{29ACA1F6-94E7-C64D-A0EC-D493CE122E46}" presName="rootConnector" presStyleLbl="node1" presStyleIdx="4" presStyleCnt="5"/>
      <dgm:spPr/>
      <dgm:t>
        <a:bodyPr/>
        <a:lstStyle/>
        <a:p>
          <a:endParaRPr lang="en-US"/>
        </a:p>
      </dgm:t>
    </dgm:pt>
    <dgm:pt modelId="{58B82CF5-D34C-F24A-ABA9-41913C30C575}" type="pres">
      <dgm:prSet presAssocID="{29ACA1F6-94E7-C64D-A0EC-D493CE122E46}" presName="childShape" presStyleCnt="0"/>
      <dgm:spPr/>
    </dgm:pt>
    <dgm:pt modelId="{E3D45A0D-64A8-2149-AACB-8E1ED290A42F}" type="pres">
      <dgm:prSet presAssocID="{34DDCDAC-0544-F442-9E06-DD179488C3BA}" presName="Name13" presStyleLbl="parChTrans1D2" presStyleIdx="12" presStyleCnt="19"/>
      <dgm:spPr/>
      <dgm:t>
        <a:bodyPr/>
        <a:lstStyle/>
        <a:p>
          <a:endParaRPr lang="en-US"/>
        </a:p>
      </dgm:t>
    </dgm:pt>
    <dgm:pt modelId="{F8BFB2D1-9B27-C549-8905-244916B7EEF9}" type="pres">
      <dgm:prSet presAssocID="{FE58CFE1-D5A4-E144-ADD2-E351FF2AF9D2}" presName="childText" presStyleLbl="bgAcc1" presStyleIdx="12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7802B-1507-1341-9E51-D846B4B8F744}" type="pres">
      <dgm:prSet presAssocID="{3864F4FF-1986-1A42-B35B-C732811351D3}" presName="Name13" presStyleLbl="parChTrans1D2" presStyleIdx="13" presStyleCnt="19"/>
      <dgm:spPr/>
      <dgm:t>
        <a:bodyPr/>
        <a:lstStyle/>
        <a:p>
          <a:endParaRPr lang="en-US"/>
        </a:p>
      </dgm:t>
    </dgm:pt>
    <dgm:pt modelId="{AB1EDEFE-5C28-A449-B9D3-DA4909726033}" type="pres">
      <dgm:prSet presAssocID="{B444BA56-A779-5E40-B2A5-A7D0B470F704}" presName="childText" presStyleLbl="bgAcc1" presStyleIdx="13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A5229-FC02-AF41-8522-867708BA3D3B}" type="pres">
      <dgm:prSet presAssocID="{523A7819-7563-1143-998C-0C5AD9A87C6B}" presName="Name13" presStyleLbl="parChTrans1D2" presStyleIdx="14" presStyleCnt="19"/>
      <dgm:spPr/>
      <dgm:t>
        <a:bodyPr/>
        <a:lstStyle/>
        <a:p>
          <a:endParaRPr lang="en-US"/>
        </a:p>
      </dgm:t>
    </dgm:pt>
    <dgm:pt modelId="{D7ECA04C-B419-084D-A85D-18599B6D60B3}" type="pres">
      <dgm:prSet presAssocID="{18EDD72B-1915-A941-85B8-6971E89F70B6}" presName="childText" presStyleLbl="bgAcc1" presStyleIdx="14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68F0BA-B250-0643-848C-4B0752E8C143}" type="pres">
      <dgm:prSet presAssocID="{14B6D5F2-FD30-C14D-9489-DDB3586696E8}" presName="Name13" presStyleLbl="parChTrans1D2" presStyleIdx="15" presStyleCnt="19"/>
      <dgm:spPr/>
      <dgm:t>
        <a:bodyPr/>
        <a:lstStyle/>
        <a:p>
          <a:endParaRPr lang="en-US"/>
        </a:p>
      </dgm:t>
    </dgm:pt>
    <dgm:pt modelId="{8CC56C51-2D51-8141-9C4E-03AD171C15E7}" type="pres">
      <dgm:prSet presAssocID="{B0FEE473-51AE-7F45-864A-09D9B6CCDF90}" presName="childText" presStyleLbl="bgAcc1" presStyleIdx="15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6A875-DF31-0949-BF3D-AD1E4267D4B0}" type="pres">
      <dgm:prSet presAssocID="{0396803A-DED9-FA44-A83D-AF81619DF1AC}" presName="Name13" presStyleLbl="parChTrans1D2" presStyleIdx="16" presStyleCnt="19"/>
      <dgm:spPr/>
      <dgm:t>
        <a:bodyPr/>
        <a:lstStyle/>
        <a:p>
          <a:endParaRPr lang="en-US"/>
        </a:p>
      </dgm:t>
    </dgm:pt>
    <dgm:pt modelId="{5C476D0D-AF7C-E54E-80AD-B1140501B926}" type="pres">
      <dgm:prSet presAssocID="{A4FEDB80-398A-3B4A-9824-6415C04A5B61}" presName="childText" presStyleLbl="bgAcc1" presStyleIdx="16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B4CB1-0E94-234D-A45A-461D843A60DA}" type="pres">
      <dgm:prSet presAssocID="{90EB2035-2899-B248-B3BD-997558FC9A24}" presName="Name13" presStyleLbl="parChTrans1D2" presStyleIdx="17" presStyleCnt="19"/>
      <dgm:spPr/>
      <dgm:t>
        <a:bodyPr/>
        <a:lstStyle/>
        <a:p>
          <a:endParaRPr lang="en-US"/>
        </a:p>
      </dgm:t>
    </dgm:pt>
    <dgm:pt modelId="{32BCBC70-EADB-6D49-913A-6DC0C4FC982E}" type="pres">
      <dgm:prSet presAssocID="{E53F697B-D758-7745-B83F-0E050D1A6A50}" presName="childText" presStyleLbl="bgAcc1" presStyleIdx="17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26140C-E9D4-9C41-9CE5-DB85529778C6}" type="pres">
      <dgm:prSet presAssocID="{0259BD45-5A63-8346-BC94-65AC0581E113}" presName="Name13" presStyleLbl="parChTrans1D2" presStyleIdx="18" presStyleCnt="19"/>
      <dgm:spPr/>
      <dgm:t>
        <a:bodyPr/>
        <a:lstStyle/>
        <a:p>
          <a:endParaRPr lang="en-US"/>
        </a:p>
      </dgm:t>
    </dgm:pt>
    <dgm:pt modelId="{BA262A2C-B89F-1347-A440-81E3474B36DE}" type="pres">
      <dgm:prSet presAssocID="{01149A20-F6F0-0B4E-9270-7CE8AC29279D}" presName="childText" presStyleLbl="bgAcc1" presStyleIdx="18" presStyleCnt="19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886850-664D-4CD3-BC36-15FD16C2C4C4}" type="presOf" srcId="{012EE403-4D90-1046-9135-5B95FE519B18}" destId="{A246373F-E7CF-3246-A70B-C207E92CE905}" srcOrd="0" destOrd="0" presId="urn:microsoft.com/office/officeart/2005/8/layout/hierarchy3"/>
    <dgm:cxn modelId="{1D864200-EC10-4C5A-AFBF-9AAE05804559}" type="presOf" srcId="{29ACA1F6-94E7-C64D-A0EC-D493CE122E46}" destId="{6B085148-1D6D-C74D-8848-FED3386DAE33}" srcOrd="0" destOrd="0" presId="urn:microsoft.com/office/officeart/2005/8/layout/hierarchy3"/>
    <dgm:cxn modelId="{A8C62922-25E8-C945-8FC7-A756A39BD0EB}" srcId="{C35F8710-7791-0441-A15D-7793F1934962}" destId="{29ACA1F6-94E7-C64D-A0EC-D493CE122E46}" srcOrd="4" destOrd="0" parTransId="{B4A66961-7C5D-1149-98E3-E5D6A7AD8DAC}" sibTransId="{00C9A1B4-B33C-C749-92EC-0FFCB60ABDFF}"/>
    <dgm:cxn modelId="{003CF878-98DD-164C-93A9-0ED9D5CF3879}" srcId="{4AE7CC3C-34C1-E54B-B081-E9B82046A073}" destId="{D78EB7E7-E011-354C-AFC6-8D9607113E1B}" srcOrd="0" destOrd="0" parTransId="{1A4F990E-91F5-7F45-8578-E1CF1815D2B1}" sibTransId="{0466174A-757F-574E-A5BA-11BC7CD7AC78}"/>
    <dgm:cxn modelId="{8F9722E7-7FF9-48C8-8709-108C8920E0AB}" type="presOf" srcId="{0E0690C1-7A6D-5343-A3F7-70B277E463F0}" destId="{6DED3575-4117-8C47-A265-71894AB7175E}" srcOrd="0" destOrd="0" presId="urn:microsoft.com/office/officeart/2005/8/layout/hierarchy3"/>
    <dgm:cxn modelId="{ABF50F5C-DF48-4C27-AEE4-1DFB79FED2BC}" type="presOf" srcId="{1A4F990E-91F5-7F45-8578-E1CF1815D2B1}" destId="{8E37F248-59E8-5F4F-8EC0-C447D804822D}" srcOrd="0" destOrd="0" presId="urn:microsoft.com/office/officeart/2005/8/layout/hierarchy3"/>
    <dgm:cxn modelId="{BFAE3E0B-9E64-D743-B1A6-E9EA75D399AC}" srcId="{A05E0AEF-921E-BA4D-B4F0-7E073F80F997}" destId="{A9D0CCAB-84B1-2647-B7EC-EF6FB3F83739}" srcOrd="1" destOrd="0" parTransId="{F6ED9914-CC94-DA46-A9C7-ED19306B2BDA}" sibTransId="{5B2FBF0F-D3B6-BC42-8B5F-EC16C71D59FE}"/>
    <dgm:cxn modelId="{48D70E43-63A1-C440-9A27-E7E9CF153DB9}" srcId="{29ACA1F6-94E7-C64D-A0EC-D493CE122E46}" destId="{E53F697B-D758-7745-B83F-0E050D1A6A50}" srcOrd="5" destOrd="0" parTransId="{90EB2035-2899-B248-B3BD-997558FC9A24}" sibTransId="{4D2FC637-117C-7A40-8001-358E22EEFE76}"/>
    <dgm:cxn modelId="{7163A208-3BA1-4E4B-9667-EB6D21F9846A}" type="presOf" srcId="{90EB2035-2899-B248-B3BD-997558FC9A24}" destId="{7DFB4CB1-0E94-234D-A45A-461D843A60DA}" srcOrd="0" destOrd="0" presId="urn:microsoft.com/office/officeart/2005/8/layout/hierarchy3"/>
    <dgm:cxn modelId="{CEF9DF2F-53DC-4EAE-94BB-E802188CED8F}" type="presOf" srcId="{14B6D5F2-FD30-C14D-9489-DDB3586696E8}" destId="{0A68F0BA-B250-0643-848C-4B0752E8C143}" srcOrd="0" destOrd="0" presId="urn:microsoft.com/office/officeart/2005/8/layout/hierarchy3"/>
    <dgm:cxn modelId="{8173031A-8017-3D4C-AE37-B55791E23E02}" srcId="{C35F8710-7791-0441-A15D-7793F1934962}" destId="{18DE6AF9-D76C-434E-B6E7-39638936EC78}" srcOrd="2" destOrd="0" parTransId="{47047A21-EFAD-4742-86C4-87EC20E0C6DC}" sibTransId="{FFFA109B-02BB-9644-A17B-D800875EBD23}"/>
    <dgm:cxn modelId="{80EBCAF3-6631-4A5D-969A-A8429901873E}" type="presOf" srcId="{E53F697B-D758-7745-B83F-0E050D1A6A50}" destId="{32BCBC70-EADB-6D49-913A-6DC0C4FC982E}" srcOrd="0" destOrd="0" presId="urn:microsoft.com/office/officeart/2005/8/layout/hierarchy3"/>
    <dgm:cxn modelId="{7F631C79-0B0F-43BF-9905-58104A106B07}" type="presOf" srcId="{7E3163A8-D718-5D4C-A6A3-B50B12A52982}" destId="{5FD9346F-A266-7A44-9268-B1F613C5F481}" srcOrd="0" destOrd="0" presId="urn:microsoft.com/office/officeart/2005/8/layout/hierarchy3"/>
    <dgm:cxn modelId="{EFA21CB8-FBB2-4F0C-BB69-2B42DE322625}" type="presOf" srcId="{0890FDC2-3DBB-7246-A901-562DC68117A7}" destId="{7831217E-DBF7-0046-8530-35D4D0D9345B}" srcOrd="0" destOrd="0" presId="urn:microsoft.com/office/officeart/2005/8/layout/hierarchy3"/>
    <dgm:cxn modelId="{192FD442-1625-42F6-94C0-8E14D6A03D8E}" type="presOf" srcId="{F6ED9914-CC94-DA46-A9C7-ED19306B2BDA}" destId="{A9EC1C8F-02E7-334A-8819-041AF3A47AF4}" srcOrd="0" destOrd="0" presId="urn:microsoft.com/office/officeart/2005/8/layout/hierarchy3"/>
    <dgm:cxn modelId="{53649296-580B-2341-96FC-2A8D63D6F9A5}" srcId="{A05E0AEF-921E-BA4D-B4F0-7E073F80F997}" destId="{6DD6A9FE-9A4C-0445-8676-90B5C93C8601}" srcOrd="2" destOrd="0" parTransId="{5634970F-BE4C-C346-ACBB-6A9EE8C48CD0}" sibTransId="{1E92E1C3-5E4A-D844-BF35-FDFDA5685DB9}"/>
    <dgm:cxn modelId="{0325805E-7B21-4C1F-91EC-AE2877E66DA6}" type="presOf" srcId="{002D74CC-3F28-F34D-A8FF-26B81B86DFD3}" destId="{438F176B-B9E7-4345-8F20-579A18B05C6F}" srcOrd="0" destOrd="0" presId="urn:microsoft.com/office/officeart/2005/8/layout/hierarchy3"/>
    <dgm:cxn modelId="{CFBA82EE-8F47-4538-9F4F-C484C92DFC29}" type="presOf" srcId="{4AE7CC3C-34C1-E54B-B081-E9B82046A073}" destId="{FD6E4809-9088-3449-BDB5-AB9F54F60802}" srcOrd="1" destOrd="0" presId="urn:microsoft.com/office/officeart/2005/8/layout/hierarchy3"/>
    <dgm:cxn modelId="{A14B3979-040E-4DE1-960B-DC318CE6A765}" type="presOf" srcId="{742EEAB1-E5D9-4B4F-9009-A91CAAE7B29E}" destId="{4559D19A-4F29-A84A-BEF5-AF351C65CB48}" srcOrd="0" destOrd="0" presId="urn:microsoft.com/office/officeart/2005/8/layout/hierarchy3"/>
    <dgm:cxn modelId="{81FD327B-5506-45B6-B8E5-1D24CD06CE89}" type="presOf" srcId="{A9D0CCAB-84B1-2647-B7EC-EF6FB3F83739}" destId="{09FE1598-27C7-5343-B8E1-7CBD0F9B5172}" srcOrd="0" destOrd="0" presId="urn:microsoft.com/office/officeart/2005/8/layout/hierarchy3"/>
    <dgm:cxn modelId="{6FD515E9-29ED-0E49-8F24-669BDDAB04A2}" srcId="{A05E0AEF-921E-BA4D-B4F0-7E073F80F997}" destId="{012EE403-4D90-1046-9135-5B95FE519B18}" srcOrd="4" destOrd="0" parTransId="{BC6825FF-FEAE-884E-8B74-A5A9C41DD076}" sibTransId="{55A04E90-EE14-C842-859E-FD719B6447BB}"/>
    <dgm:cxn modelId="{09089932-4208-4291-B45A-15815E3B4BEB}" type="presOf" srcId="{4AE7CC3C-34C1-E54B-B081-E9B82046A073}" destId="{52665F1F-9F19-9B46-BFB9-4988D85941F6}" srcOrd="0" destOrd="0" presId="urn:microsoft.com/office/officeart/2005/8/layout/hierarchy3"/>
    <dgm:cxn modelId="{77C8241A-DC4A-4219-9B21-56102EFF1D32}" type="presOf" srcId="{FE58CFE1-D5A4-E144-ADD2-E351FF2AF9D2}" destId="{F8BFB2D1-9B27-C549-8905-244916B7EEF9}" srcOrd="0" destOrd="0" presId="urn:microsoft.com/office/officeart/2005/8/layout/hierarchy3"/>
    <dgm:cxn modelId="{5D9401D1-94A9-4235-BF06-5B7998FCE0D0}" type="presOf" srcId="{B0FEE473-51AE-7F45-864A-09D9B6CCDF90}" destId="{8CC56C51-2D51-8141-9C4E-03AD171C15E7}" srcOrd="0" destOrd="0" presId="urn:microsoft.com/office/officeart/2005/8/layout/hierarchy3"/>
    <dgm:cxn modelId="{48D6A3A2-9CAD-0841-809D-0FD076294BEC}" srcId="{A05E0AEF-921E-BA4D-B4F0-7E073F80F997}" destId="{B2DC2CDF-59C7-7946-9B45-5623D3D4104A}" srcOrd="0" destOrd="0" parTransId="{E046B0D4-72A0-8F45-B16C-6683861BE75D}" sibTransId="{9795F930-B212-0741-B1F6-B2E3C6EB0267}"/>
    <dgm:cxn modelId="{C245E79E-F7CE-4BA7-BB25-D92E1575282D}" type="presOf" srcId="{29D328CF-CBE0-F149-B171-93CD6A3C3D78}" destId="{B4E1A1D0-A1CD-0344-9527-BAD4D9EFCB11}" srcOrd="0" destOrd="0" presId="urn:microsoft.com/office/officeart/2005/8/layout/hierarchy3"/>
    <dgm:cxn modelId="{DA8A3CFD-3733-824A-A055-A234CCE635B9}" srcId="{C35F8710-7791-0441-A15D-7793F1934962}" destId="{A05E0AEF-921E-BA4D-B4F0-7E073F80F997}" srcOrd="1" destOrd="0" parTransId="{19097F75-1EC6-0340-80E6-14A55F4B66C4}" sibTransId="{0D628120-C960-EC4F-A63A-49FDB8924763}"/>
    <dgm:cxn modelId="{1091B4A3-7AA8-084C-A994-C34E73F276FA}" srcId="{29ACA1F6-94E7-C64D-A0EC-D493CE122E46}" destId="{FE58CFE1-D5A4-E144-ADD2-E351FF2AF9D2}" srcOrd="0" destOrd="0" parTransId="{34DDCDAC-0544-F442-9E06-DD179488C3BA}" sibTransId="{9EAB9ED5-B586-BA4C-B02C-0D274209A723}"/>
    <dgm:cxn modelId="{00A3CFC7-DFE9-9F45-9247-1256FEC1D452}" srcId="{BEDD03D8-7168-7B4E-9F50-B585A211DE9E}" destId="{002D74CC-3F28-F34D-A8FF-26B81B86DFD3}" srcOrd="0" destOrd="0" parTransId="{0890FDC2-3DBB-7246-A901-562DC68117A7}" sibTransId="{CCC2758D-A522-D64E-884F-C156709E10DB}"/>
    <dgm:cxn modelId="{0F998C1C-99A0-415D-82FF-4BCE57A943E3}" type="presOf" srcId="{BEDD03D8-7168-7B4E-9F50-B585A211DE9E}" destId="{7B67E5EC-F1A8-F54D-89F0-41F863E9D2E2}" srcOrd="0" destOrd="0" presId="urn:microsoft.com/office/officeart/2005/8/layout/hierarchy3"/>
    <dgm:cxn modelId="{28B89F79-295B-2548-B327-B9DE3A0DB698}" srcId="{18DE6AF9-D76C-434E-B6E7-39638936EC78}" destId="{BF345A2E-076A-994F-A719-833300D8633E}" srcOrd="1" destOrd="0" parTransId="{A6A6C25E-79CA-5440-9287-2E5DEF2CBA74}" sibTransId="{14788AB9-EAFB-F747-AE72-426F9B0DB9DA}"/>
    <dgm:cxn modelId="{8D23B7F6-17F0-C449-8E98-542419A892C6}" srcId="{4AE7CC3C-34C1-E54B-B081-E9B82046A073}" destId="{7E3163A8-D718-5D4C-A6A3-B50B12A52982}" srcOrd="1" destOrd="0" parTransId="{A85AD893-B37E-1C49-83DB-E82FACE21211}" sibTransId="{D7C92D55-4ECD-184C-84E7-5369E1C81968}"/>
    <dgm:cxn modelId="{44289F75-D105-42EB-85AC-5F39A841430F}" type="presOf" srcId="{0396803A-DED9-FA44-A83D-AF81619DF1AC}" destId="{8BB6A875-DF31-0949-BF3D-AD1E4267D4B0}" srcOrd="0" destOrd="0" presId="urn:microsoft.com/office/officeart/2005/8/layout/hierarchy3"/>
    <dgm:cxn modelId="{58CA0202-E90F-40B9-9FD9-C4E966E99ECE}" type="presOf" srcId="{BC6825FF-FEAE-884E-8B74-A5A9C41DD076}" destId="{A81BEC4E-D30C-EF48-9533-56777EBD859A}" srcOrd="0" destOrd="0" presId="urn:microsoft.com/office/officeart/2005/8/layout/hierarchy3"/>
    <dgm:cxn modelId="{5644AF2A-CDA6-4871-B854-BA94B32809A8}" type="presOf" srcId="{C35F8710-7791-0441-A15D-7793F1934962}" destId="{4555067C-3A79-2D43-8DAD-DC33D4B177AE}" srcOrd="0" destOrd="0" presId="urn:microsoft.com/office/officeart/2005/8/layout/hierarchy3"/>
    <dgm:cxn modelId="{32534EF2-58CB-4088-8830-9802C08F3B7A}" type="presOf" srcId="{01149A20-F6F0-0B4E-9270-7CE8AC29279D}" destId="{BA262A2C-B89F-1347-A440-81E3474B36DE}" srcOrd="0" destOrd="0" presId="urn:microsoft.com/office/officeart/2005/8/layout/hierarchy3"/>
    <dgm:cxn modelId="{7BFF46D2-BC88-4096-8E7F-C76EFC0CA2E1}" type="presOf" srcId="{0259BD45-5A63-8346-BC94-65AC0581E113}" destId="{4626140C-E9D4-9C41-9CE5-DB85529778C6}" srcOrd="0" destOrd="0" presId="urn:microsoft.com/office/officeart/2005/8/layout/hierarchy3"/>
    <dgm:cxn modelId="{8913B292-8D76-4B8E-BB18-CDA3ADA2E65E}" type="presOf" srcId="{18EDD72B-1915-A941-85B8-6971E89F70B6}" destId="{D7ECA04C-B419-084D-A85D-18599B6D60B3}" srcOrd="0" destOrd="0" presId="urn:microsoft.com/office/officeart/2005/8/layout/hierarchy3"/>
    <dgm:cxn modelId="{08A4F9A4-0430-7942-A55B-17E8A165F38B}" srcId="{BEDD03D8-7168-7B4E-9F50-B585A211DE9E}" destId="{ADD94A69-4B60-9E40-8B02-429B5E3362FE}" srcOrd="1" destOrd="0" parTransId="{742EEAB1-E5D9-4B4F-9009-A91CAAE7B29E}" sibTransId="{F3E70D3B-DAA4-B247-ACD1-9435A817B37B}"/>
    <dgm:cxn modelId="{A8493A5B-E06D-8B4A-B246-1D78C5C3BE8F}" srcId="{C35F8710-7791-0441-A15D-7793F1934962}" destId="{BEDD03D8-7168-7B4E-9F50-B585A211DE9E}" srcOrd="3" destOrd="0" parTransId="{1915A6B0-5CB2-7145-94C2-7418BC39C1C5}" sibTransId="{3A1695AE-C96B-F84E-879B-5A29963ABB77}"/>
    <dgm:cxn modelId="{789222A5-7E6E-4626-B342-79F8BAAD472C}" type="presOf" srcId="{29ACA1F6-94E7-C64D-A0EC-D493CE122E46}" destId="{76705EEE-792E-7641-8A3D-D133949228DB}" srcOrd="1" destOrd="0" presId="urn:microsoft.com/office/officeart/2005/8/layout/hierarchy3"/>
    <dgm:cxn modelId="{77BE9C0B-08EE-4CDD-B4F6-F19A9EF655D5}" type="presOf" srcId="{C1B59ABB-E7BF-F840-AA30-937B3062DFD6}" destId="{3E1FDB81-8ABF-AF40-BF3A-47AC3C302E89}" srcOrd="0" destOrd="0" presId="urn:microsoft.com/office/officeart/2005/8/layout/hierarchy3"/>
    <dgm:cxn modelId="{7F411CF4-C7B0-48B1-9576-DC7CDD36CCB8}" type="presOf" srcId="{18DE6AF9-D76C-434E-B6E7-39638936EC78}" destId="{44ADCC90-E222-744D-94D1-BD12CEA4F9A2}" srcOrd="0" destOrd="0" presId="urn:microsoft.com/office/officeart/2005/8/layout/hierarchy3"/>
    <dgm:cxn modelId="{EAEAA2D9-CE1A-43F4-8CAA-ED974D5CEB44}" type="presOf" srcId="{6DD6A9FE-9A4C-0445-8676-90B5C93C8601}" destId="{043932D0-279D-B64E-8FA0-C9D57BD0F488}" srcOrd="0" destOrd="0" presId="urn:microsoft.com/office/officeart/2005/8/layout/hierarchy3"/>
    <dgm:cxn modelId="{1C7E5913-097E-DB40-99EE-C7F801B955B3}" srcId="{29ACA1F6-94E7-C64D-A0EC-D493CE122E46}" destId="{B444BA56-A779-5E40-B2A5-A7D0B470F704}" srcOrd="1" destOrd="0" parTransId="{3864F4FF-1986-1A42-B35B-C732811351D3}" sibTransId="{035E32C7-AC8B-FD40-8FDA-A393B5330FE9}"/>
    <dgm:cxn modelId="{6E1FF165-9C5D-4CD5-AF56-21049E0F540C}" type="presOf" srcId="{523A7819-7563-1143-998C-0C5AD9A87C6B}" destId="{A1AA5229-FC02-AF41-8522-867708BA3D3B}" srcOrd="0" destOrd="0" presId="urn:microsoft.com/office/officeart/2005/8/layout/hierarchy3"/>
    <dgm:cxn modelId="{DD03CB0F-9217-4968-910C-A214B736FB00}" type="presOf" srcId="{A4FEDB80-398A-3B4A-9824-6415C04A5B61}" destId="{5C476D0D-AF7C-E54E-80AD-B1140501B926}" srcOrd="0" destOrd="0" presId="urn:microsoft.com/office/officeart/2005/8/layout/hierarchy3"/>
    <dgm:cxn modelId="{C8F44078-5068-4CF9-BB51-DF8839B8EBA5}" type="presOf" srcId="{D78EB7E7-E011-354C-AFC6-8D9607113E1B}" destId="{CB74AB08-C5ED-DC49-8AAB-7291BB699E52}" srcOrd="0" destOrd="0" presId="urn:microsoft.com/office/officeart/2005/8/layout/hierarchy3"/>
    <dgm:cxn modelId="{7B9DFD5D-BD91-4342-AAA5-57A0BBAFA5FF}" type="presOf" srcId="{BEDD03D8-7168-7B4E-9F50-B585A211DE9E}" destId="{15DB6F49-D7A1-ED45-B297-CB0D0BBC46FF}" srcOrd="1" destOrd="0" presId="urn:microsoft.com/office/officeart/2005/8/layout/hierarchy3"/>
    <dgm:cxn modelId="{775825C5-7B21-4191-A907-121A5D55FA6C}" type="presOf" srcId="{A6A6C25E-79CA-5440-9287-2E5DEF2CBA74}" destId="{32246EE4-80FC-2F4F-AB4C-21F72F668067}" srcOrd="0" destOrd="0" presId="urn:microsoft.com/office/officeart/2005/8/layout/hierarchy3"/>
    <dgm:cxn modelId="{BFB231F7-B4A0-4219-BD20-2456EEE76103}" type="presOf" srcId="{D8CBBC28-D30E-2A49-AF1A-E1B0D5E890DF}" destId="{31605058-E85D-C44D-B9C3-0390DCEE5D56}" srcOrd="0" destOrd="0" presId="urn:microsoft.com/office/officeart/2005/8/layout/hierarchy3"/>
    <dgm:cxn modelId="{5D2D2762-6027-4A1E-A564-7C97F8496C53}" type="presOf" srcId="{B444BA56-A779-5E40-B2A5-A7D0B470F704}" destId="{AB1EDEFE-5C28-A449-B9D3-DA4909726033}" srcOrd="0" destOrd="0" presId="urn:microsoft.com/office/officeart/2005/8/layout/hierarchy3"/>
    <dgm:cxn modelId="{2C15B245-2FAF-48E7-9198-CEB6F32114A9}" type="presOf" srcId="{B2DC2CDF-59C7-7946-9B45-5623D3D4104A}" destId="{DD7A503E-C319-0D47-B25A-F513285E5417}" srcOrd="0" destOrd="0" presId="urn:microsoft.com/office/officeart/2005/8/layout/hierarchy3"/>
    <dgm:cxn modelId="{37E22C61-EB1A-4346-8677-44DA19AC94D9}" type="presOf" srcId="{A85AD893-B37E-1C49-83DB-E82FACE21211}" destId="{0B3AF159-428C-9746-B197-E00C37BA3FE5}" srcOrd="0" destOrd="0" presId="urn:microsoft.com/office/officeart/2005/8/layout/hierarchy3"/>
    <dgm:cxn modelId="{F7A8C88F-C22A-7E4D-A116-6CE1AB2DE190}" srcId="{29ACA1F6-94E7-C64D-A0EC-D493CE122E46}" destId="{18EDD72B-1915-A941-85B8-6971E89F70B6}" srcOrd="2" destOrd="0" parTransId="{523A7819-7563-1143-998C-0C5AD9A87C6B}" sibTransId="{67B42531-01C4-784F-B830-CE0FB3044B17}"/>
    <dgm:cxn modelId="{D6AC7FEA-C341-684F-85D3-04F2487D050B}" srcId="{29ACA1F6-94E7-C64D-A0EC-D493CE122E46}" destId="{A4FEDB80-398A-3B4A-9824-6415C04A5B61}" srcOrd="4" destOrd="0" parTransId="{0396803A-DED9-FA44-A83D-AF81619DF1AC}" sibTransId="{465AB881-B7D6-B441-8EB9-FFC6A4DF9605}"/>
    <dgm:cxn modelId="{47F820DF-EC41-4D12-8F50-077DFC98C5DE}" type="presOf" srcId="{E046B0D4-72A0-8F45-B16C-6683861BE75D}" destId="{28F2ACD5-A3DC-3C42-B598-6EE2D0EA8E43}" srcOrd="0" destOrd="0" presId="urn:microsoft.com/office/officeart/2005/8/layout/hierarchy3"/>
    <dgm:cxn modelId="{136F26DF-B9C5-415E-9D1C-75A83612D304}" type="presOf" srcId="{FBE03D3B-42A5-414D-9879-07FA8A5E9013}" destId="{E3C03E65-F864-D54A-AD14-0D8A94B86676}" srcOrd="0" destOrd="0" presId="urn:microsoft.com/office/officeart/2005/8/layout/hierarchy3"/>
    <dgm:cxn modelId="{D3BEE84E-28C7-4E4F-8299-4989393186D4}" type="presOf" srcId="{18DE6AF9-D76C-434E-B6E7-39638936EC78}" destId="{4FED8D13-4B20-AE47-8723-482D6D494338}" srcOrd="1" destOrd="0" presId="urn:microsoft.com/office/officeart/2005/8/layout/hierarchy3"/>
    <dgm:cxn modelId="{7BA600F1-F06D-4C33-9F38-1A2DB094D207}" type="presOf" srcId="{3864F4FF-1986-1A42-B35B-C732811351D3}" destId="{EB87802B-1507-1341-9E51-D846B4B8F744}" srcOrd="0" destOrd="0" presId="urn:microsoft.com/office/officeart/2005/8/layout/hierarchy3"/>
    <dgm:cxn modelId="{360B290F-9978-4C0F-A0DA-817C84858AE2}" type="presOf" srcId="{ADD94A69-4B60-9E40-8B02-429B5E3362FE}" destId="{5229B70F-D377-0E4B-BE3D-9E770D49DE75}" srcOrd="0" destOrd="0" presId="urn:microsoft.com/office/officeart/2005/8/layout/hierarchy3"/>
    <dgm:cxn modelId="{1EC1E49D-E544-A643-9C08-79734F399715}" srcId="{A05E0AEF-921E-BA4D-B4F0-7E073F80F997}" destId="{60EFBA81-BC1F-F845-AE18-D9F4E56F7C62}" srcOrd="3" destOrd="0" parTransId="{0E0690C1-7A6D-5343-A3F7-70B277E463F0}" sibTransId="{CD131D29-12E2-5C4F-810C-F0E9961A2A43}"/>
    <dgm:cxn modelId="{56E50736-8E2F-E544-B95C-02670145825E}" srcId="{29ACA1F6-94E7-C64D-A0EC-D493CE122E46}" destId="{B0FEE473-51AE-7F45-864A-09D9B6CCDF90}" srcOrd="3" destOrd="0" parTransId="{14B6D5F2-FD30-C14D-9489-DDB3586696E8}" sibTransId="{9B49493E-8D71-1448-97F2-2F95C56BC42F}"/>
    <dgm:cxn modelId="{DE2CC1CD-3750-497A-A881-7A83274BAF04}" type="presOf" srcId="{5634970F-BE4C-C346-ACBB-6A9EE8C48CD0}" destId="{8498CB37-5801-1B4D-864B-DF4DC02F93DD}" srcOrd="0" destOrd="0" presId="urn:microsoft.com/office/officeart/2005/8/layout/hierarchy3"/>
    <dgm:cxn modelId="{02E93354-3742-6940-B768-7A47F9E8A1F9}" srcId="{29ACA1F6-94E7-C64D-A0EC-D493CE122E46}" destId="{01149A20-F6F0-0B4E-9270-7CE8AC29279D}" srcOrd="6" destOrd="0" parTransId="{0259BD45-5A63-8346-BC94-65AC0581E113}" sibTransId="{EFFED50F-1E3D-6E40-9B08-42CD4283A934}"/>
    <dgm:cxn modelId="{65DAE369-909F-4399-A684-D11B40521A7F}" type="presOf" srcId="{A05E0AEF-921E-BA4D-B4F0-7E073F80F997}" destId="{825936F8-B84F-0641-8954-649A2455844C}" srcOrd="0" destOrd="0" presId="urn:microsoft.com/office/officeart/2005/8/layout/hierarchy3"/>
    <dgm:cxn modelId="{61AF62E8-FCA7-42FA-AC4D-88B9B5E12D05}" type="presOf" srcId="{60EFBA81-BC1F-F845-AE18-D9F4E56F7C62}" destId="{98AF4421-940E-E34E-AEC3-8F8F39437E44}" srcOrd="0" destOrd="0" presId="urn:microsoft.com/office/officeart/2005/8/layout/hierarchy3"/>
    <dgm:cxn modelId="{37D59DD6-2781-487D-A138-945DA0E3C492}" type="presOf" srcId="{BF345A2E-076A-994F-A719-833300D8633E}" destId="{AAF56AB8-7444-A541-B3EB-1AB031C77156}" srcOrd="0" destOrd="0" presId="urn:microsoft.com/office/officeart/2005/8/layout/hierarchy3"/>
    <dgm:cxn modelId="{99BC1D47-29BE-EE44-AD2C-73824DA0EE6A}" srcId="{C35F8710-7791-0441-A15D-7793F1934962}" destId="{4AE7CC3C-34C1-E54B-B081-E9B82046A073}" srcOrd="0" destOrd="0" parTransId="{E9B3BBAB-763A-5748-8957-F3D39DD3E49E}" sibTransId="{ADC155B5-4E67-7145-A283-B633159ACBB7}"/>
    <dgm:cxn modelId="{987C40CF-F0CE-B748-AE81-894E566EC895}" srcId="{18DE6AF9-D76C-434E-B6E7-39638936EC78}" destId="{C1B59ABB-E7BF-F840-AA30-937B3062DFD6}" srcOrd="2" destOrd="0" parTransId="{D8CBBC28-D30E-2A49-AF1A-E1B0D5E890DF}" sibTransId="{E7D155E8-664F-5448-8913-A26C15076C39}"/>
    <dgm:cxn modelId="{21AD06EE-8548-40BB-B964-57B205FCEC91}" type="presOf" srcId="{A05E0AEF-921E-BA4D-B4F0-7E073F80F997}" destId="{D968BBB2-D392-334A-B845-5C2DCB4C6814}" srcOrd="1" destOrd="0" presId="urn:microsoft.com/office/officeart/2005/8/layout/hierarchy3"/>
    <dgm:cxn modelId="{6E15E670-49CD-4468-8E1A-8D2BFE31B726}" type="presOf" srcId="{34DDCDAC-0544-F442-9E06-DD179488C3BA}" destId="{E3D45A0D-64A8-2149-AACB-8E1ED290A42F}" srcOrd="0" destOrd="0" presId="urn:microsoft.com/office/officeart/2005/8/layout/hierarchy3"/>
    <dgm:cxn modelId="{E55FD47F-6AB9-B341-A5F6-A951A864B2C3}" srcId="{18DE6AF9-D76C-434E-B6E7-39638936EC78}" destId="{FBE03D3B-42A5-414D-9879-07FA8A5E9013}" srcOrd="0" destOrd="0" parTransId="{29D328CF-CBE0-F149-B171-93CD6A3C3D78}" sibTransId="{7B1AF68C-880A-3D4F-9B33-2D47FF974765}"/>
    <dgm:cxn modelId="{FC93581E-939A-4263-AF50-3A09ACAB5ACA}" type="presParOf" srcId="{4555067C-3A79-2D43-8DAD-DC33D4B177AE}" destId="{2FF1D916-E7F2-D447-9A4C-C245C21180E3}" srcOrd="0" destOrd="0" presId="urn:microsoft.com/office/officeart/2005/8/layout/hierarchy3"/>
    <dgm:cxn modelId="{743DA8E7-3D64-43C2-9EA2-143252BAD64F}" type="presParOf" srcId="{2FF1D916-E7F2-D447-9A4C-C245C21180E3}" destId="{ADCB339F-751B-1A4A-86F4-0DCE9D752F96}" srcOrd="0" destOrd="0" presId="urn:microsoft.com/office/officeart/2005/8/layout/hierarchy3"/>
    <dgm:cxn modelId="{7BCD6E71-3CF7-451C-B4F2-0776608F5750}" type="presParOf" srcId="{ADCB339F-751B-1A4A-86F4-0DCE9D752F96}" destId="{52665F1F-9F19-9B46-BFB9-4988D85941F6}" srcOrd="0" destOrd="0" presId="urn:microsoft.com/office/officeart/2005/8/layout/hierarchy3"/>
    <dgm:cxn modelId="{B5A83190-1896-4A0C-9672-30CD53B039BE}" type="presParOf" srcId="{ADCB339F-751B-1A4A-86F4-0DCE9D752F96}" destId="{FD6E4809-9088-3449-BDB5-AB9F54F60802}" srcOrd="1" destOrd="0" presId="urn:microsoft.com/office/officeart/2005/8/layout/hierarchy3"/>
    <dgm:cxn modelId="{4EE05C2B-005E-42F2-B229-253E68BA60BD}" type="presParOf" srcId="{2FF1D916-E7F2-D447-9A4C-C245C21180E3}" destId="{8145CBD8-479F-A247-9225-889891FB9DFB}" srcOrd="1" destOrd="0" presId="urn:microsoft.com/office/officeart/2005/8/layout/hierarchy3"/>
    <dgm:cxn modelId="{5E90F244-4204-445D-BDB8-35E51AC15AE7}" type="presParOf" srcId="{8145CBD8-479F-A247-9225-889891FB9DFB}" destId="{8E37F248-59E8-5F4F-8EC0-C447D804822D}" srcOrd="0" destOrd="0" presId="urn:microsoft.com/office/officeart/2005/8/layout/hierarchy3"/>
    <dgm:cxn modelId="{0E7FB44D-CB7B-4AE5-910E-1024C1E6852C}" type="presParOf" srcId="{8145CBD8-479F-A247-9225-889891FB9DFB}" destId="{CB74AB08-C5ED-DC49-8AAB-7291BB699E52}" srcOrd="1" destOrd="0" presId="urn:microsoft.com/office/officeart/2005/8/layout/hierarchy3"/>
    <dgm:cxn modelId="{0AC62F37-032D-497F-89B1-221F13C1A138}" type="presParOf" srcId="{8145CBD8-479F-A247-9225-889891FB9DFB}" destId="{0B3AF159-428C-9746-B197-E00C37BA3FE5}" srcOrd="2" destOrd="0" presId="urn:microsoft.com/office/officeart/2005/8/layout/hierarchy3"/>
    <dgm:cxn modelId="{51D9293E-1BC5-413E-8FD5-1C86FE53ACCA}" type="presParOf" srcId="{8145CBD8-479F-A247-9225-889891FB9DFB}" destId="{5FD9346F-A266-7A44-9268-B1F613C5F481}" srcOrd="3" destOrd="0" presId="urn:microsoft.com/office/officeart/2005/8/layout/hierarchy3"/>
    <dgm:cxn modelId="{AE838F41-143B-45A7-BFDA-461BCA5B2559}" type="presParOf" srcId="{4555067C-3A79-2D43-8DAD-DC33D4B177AE}" destId="{F91319F6-C8F8-8E45-B31D-07DA1C4BA7D3}" srcOrd="1" destOrd="0" presId="urn:microsoft.com/office/officeart/2005/8/layout/hierarchy3"/>
    <dgm:cxn modelId="{5A29DC62-D850-471A-A96B-4FE2AE41BFBA}" type="presParOf" srcId="{F91319F6-C8F8-8E45-B31D-07DA1C4BA7D3}" destId="{A60E3CD8-31D1-8447-864C-5DFF1D3BCBE6}" srcOrd="0" destOrd="0" presId="urn:microsoft.com/office/officeart/2005/8/layout/hierarchy3"/>
    <dgm:cxn modelId="{345E6387-366B-4222-A564-3C253007DDF9}" type="presParOf" srcId="{A60E3CD8-31D1-8447-864C-5DFF1D3BCBE6}" destId="{825936F8-B84F-0641-8954-649A2455844C}" srcOrd="0" destOrd="0" presId="urn:microsoft.com/office/officeart/2005/8/layout/hierarchy3"/>
    <dgm:cxn modelId="{0D0A2047-CE57-4B0D-8EA8-CC1E89F06DF3}" type="presParOf" srcId="{A60E3CD8-31D1-8447-864C-5DFF1D3BCBE6}" destId="{D968BBB2-D392-334A-B845-5C2DCB4C6814}" srcOrd="1" destOrd="0" presId="urn:microsoft.com/office/officeart/2005/8/layout/hierarchy3"/>
    <dgm:cxn modelId="{1C0E4C21-4007-41CD-80E8-62E8F94AE612}" type="presParOf" srcId="{F91319F6-C8F8-8E45-B31D-07DA1C4BA7D3}" destId="{1D95C7E1-1D91-D749-A63F-788134D12683}" srcOrd="1" destOrd="0" presId="urn:microsoft.com/office/officeart/2005/8/layout/hierarchy3"/>
    <dgm:cxn modelId="{31241384-16DD-4001-B7AB-30E24A8474F5}" type="presParOf" srcId="{1D95C7E1-1D91-D749-A63F-788134D12683}" destId="{28F2ACD5-A3DC-3C42-B598-6EE2D0EA8E43}" srcOrd="0" destOrd="0" presId="urn:microsoft.com/office/officeart/2005/8/layout/hierarchy3"/>
    <dgm:cxn modelId="{4E4BDADD-A00E-454D-B571-9B80DAF3FAE4}" type="presParOf" srcId="{1D95C7E1-1D91-D749-A63F-788134D12683}" destId="{DD7A503E-C319-0D47-B25A-F513285E5417}" srcOrd="1" destOrd="0" presId="urn:microsoft.com/office/officeart/2005/8/layout/hierarchy3"/>
    <dgm:cxn modelId="{979752E8-BCEA-405C-8C23-ACCDC80A9BD8}" type="presParOf" srcId="{1D95C7E1-1D91-D749-A63F-788134D12683}" destId="{A9EC1C8F-02E7-334A-8819-041AF3A47AF4}" srcOrd="2" destOrd="0" presId="urn:microsoft.com/office/officeart/2005/8/layout/hierarchy3"/>
    <dgm:cxn modelId="{093D0A68-B1E5-4828-B575-B1C5CEDE8FCE}" type="presParOf" srcId="{1D95C7E1-1D91-D749-A63F-788134D12683}" destId="{09FE1598-27C7-5343-B8E1-7CBD0F9B5172}" srcOrd="3" destOrd="0" presId="urn:microsoft.com/office/officeart/2005/8/layout/hierarchy3"/>
    <dgm:cxn modelId="{027CF50D-5E2D-44F5-8E24-1648D9EC953F}" type="presParOf" srcId="{1D95C7E1-1D91-D749-A63F-788134D12683}" destId="{8498CB37-5801-1B4D-864B-DF4DC02F93DD}" srcOrd="4" destOrd="0" presId="urn:microsoft.com/office/officeart/2005/8/layout/hierarchy3"/>
    <dgm:cxn modelId="{53E787C6-8BE8-4052-9645-C4465406459E}" type="presParOf" srcId="{1D95C7E1-1D91-D749-A63F-788134D12683}" destId="{043932D0-279D-B64E-8FA0-C9D57BD0F488}" srcOrd="5" destOrd="0" presId="urn:microsoft.com/office/officeart/2005/8/layout/hierarchy3"/>
    <dgm:cxn modelId="{7DC031D1-9144-4546-A35A-32F5A7DF0A20}" type="presParOf" srcId="{1D95C7E1-1D91-D749-A63F-788134D12683}" destId="{6DED3575-4117-8C47-A265-71894AB7175E}" srcOrd="6" destOrd="0" presId="urn:microsoft.com/office/officeart/2005/8/layout/hierarchy3"/>
    <dgm:cxn modelId="{FB19F184-E05D-446F-A61C-D92274D63CFC}" type="presParOf" srcId="{1D95C7E1-1D91-D749-A63F-788134D12683}" destId="{98AF4421-940E-E34E-AEC3-8F8F39437E44}" srcOrd="7" destOrd="0" presId="urn:microsoft.com/office/officeart/2005/8/layout/hierarchy3"/>
    <dgm:cxn modelId="{E745F8F5-58DA-4BEB-8D81-287641A91BE6}" type="presParOf" srcId="{1D95C7E1-1D91-D749-A63F-788134D12683}" destId="{A81BEC4E-D30C-EF48-9533-56777EBD859A}" srcOrd="8" destOrd="0" presId="urn:microsoft.com/office/officeart/2005/8/layout/hierarchy3"/>
    <dgm:cxn modelId="{E613654F-D804-4332-9872-B409A4060F1B}" type="presParOf" srcId="{1D95C7E1-1D91-D749-A63F-788134D12683}" destId="{A246373F-E7CF-3246-A70B-C207E92CE905}" srcOrd="9" destOrd="0" presId="urn:microsoft.com/office/officeart/2005/8/layout/hierarchy3"/>
    <dgm:cxn modelId="{445EF2EB-69DE-4B16-8072-5D2B19685B44}" type="presParOf" srcId="{4555067C-3A79-2D43-8DAD-DC33D4B177AE}" destId="{E60E999B-AC2A-4D4B-881A-C5928C2DDA09}" srcOrd="2" destOrd="0" presId="urn:microsoft.com/office/officeart/2005/8/layout/hierarchy3"/>
    <dgm:cxn modelId="{30B22096-682C-4371-AC9B-757A7B167B0D}" type="presParOf" srcId="{E60E999B-AC2A-4D4B-881A-C5928C2DDA09}" destId="{5876206D-D530-3645-999B-EE71F8C7BCD9}" srcOrd="0" destOrd="0" presId="urn:microsoft.com/office/officeart/2005/8/layout/hierarchy3"/>
    <dgm:cxn modelId="{23CD315F-3492-4565-84A4-F9AEE05F76C2}" type="presParOf" srcId="{5876206D-D530-3645-999B-EE71F8C7BCD9}" destId="{44ADCC90-E222-744D-94D1-BD12CEA4F9A2}" srcOrd="0" destOrd="0" presId="urn:microsoft.com/office/officeart/2005/8/layout/hierarchy3"/>
    <dgm:cxn modelId="{B3EF4A40-DEF5-4E88-AC11-A206E67BB059}" type="presParOf" srcId="{5876206D-D530-3645-999B-EE71F8C7BCD9}" destId="{4FED8D13-4B20-AE47-8723-482D6D494338}" srcOrd="1" destOrd="0" presId="urn:microsoft.com/office/officeart/2005/8/layout/hierarchy3"/>
    <dgm:cxn modelId="{10F4E83C-6A8D-4832-B3D6-5E69E7DF5345}" type="presParOf" srcId="{E60E999B-AC2A-4D4B-881A-C5928C2DDA09}" destId="{A636372C-D777-F04D-85CC-666BA91DF1C4}" srcOrd="1" destOrd="0" presId="urn:microsoft.com/office/officeart/2005/8/layout/hierarchy3"/>
    <dgm:cxn modelId="{0CF6777A-708E-4FE7-8BE8-D98AFBEB9EC4}" type="presParOf" srcId="{A636372C-D777-F04D-85CC-666BA91DF1C4}" destId="{B4E1A1D0-A1CD-0344-9527-BAD4D9EFCB11}" srcOrd="0" destOrd="0" presId="urn:microsoft.com/office/officeart/2005/8/layout/hierarchy3"/>
    <dgm:cxn modelId="{C3DA559B-D169-4AC2-B435-1AF3D441DE37}" type="presParOf" srcId="{A636372C-D777-F04D-85CC-666BA91DF1C4}" destId="{E3C03E65-F864-D54A-AD14-0D8A94B86676}" srcOrd="1" destOrd="0" presId="urn:microsoft.com/office/officeart/2005/8/layout/hierarchy3"/>
    <dgm:cxn modelId="{7A045503-DFA2-4F0E-B12E-299AE3DB4D9B}" type="presParOf" srcId="{A636372C-D777-F04D-85CC-666BA91DF1C4}" destId="{32246EE4-80FC-2F4F-AB4C-21F72F668067}" srcOrd="2" destOrd="0" presId="urn:microsoft.com/office/officeart/2005/8/layout/hierarchy3"/>
    <dgm:cxn modelId="{AE8712B7-AA3B-42A1-B738-2B2CD1886B64}" type="presParOf" srcId="{A636372C-D777-F04D-85CC-666BA91DF1C4}" destId="{AAF56AB8-7444-A541-B3EB-1AB031C77156}" srcOrd="3" destOrd="0" presId="urn:microsoft.com/office/officeart/2005/8/layout/hierarchy3"/>
    <dgm:cxn modelId="{D11E1277-F5FE-493A-961F-618EED5FF131}" type="presParOf" srcId="{A636372C-D777-F04D-85CC-666BA91DF1C4}" destId="{31605058-E85D-C44D-B9C3-0390DCEE5D56}" srcOrd="4" destOrd="0" presId="urn:microsoft.com/office/officeart/2005/8/layout/hierarchy3"/>
    <dgm:cxn modelId="{79BD5C27-26CF-4573-9AD7-CDD5F0062451}" type="presParOf" srcId="{A636372C-D777-F04D-85CC-666BA91DF1C4}" destId="{3E1FDB81-8ABF-AF40-BF3A-47AC3C302E89}" srcOrd="5" destOrd="0" presId="urn:microsoft.com/office/officeart/2005/8/layout/hierarchy3"/>
    <dgm:cxn modelId="{9067871E-12F9-4091-A635-577D74A34D5B}" type="presParOf" srcId="{4555067C-3A79-2D43-8DAD-DC33D4B177AE}" destId="{668ACF3E-1F47-8741-AA1A-2752BFE74460}" srcOrd="3" destOrd="0" presId="urn:microsoft.com/office/officeart/2005/8/layout/hierarchy3"/>
    <dgm:cxn modelId="{2999BBB0-8CFB-4C3E-89FB-37D6312039B2}" type="presParOf" srcId="{668ACF3E-1F47-8741-AA1A-2752BFE74460}" destId="{0A8A2F3B-27DB-DE42-A884-30E302351EA0}" srcOrd="0" destOrd="0" presId="urn:microsoft.com/office/officeart/2005/8/layout/hierarchy3"/>
    <dgm:cxn modelId="{2B63F842-26CA-4385-99C4-038479A3E661}" type="presParOf" srcId="{0A8A2F3B-27DB-DE42-A884-30E302351EA0}" destId="{7B67E5EC-F1A8-F54D-89F0-41F863E9D2E2}" srcOrd="0" destOrd="0" presId="urn:microsoft.com/office/officeart/2005/8/layout/hierarchy3"/>
    <dgm:cxn modelId="{954799C4-9FC6-4138-95A1-C5995758B802}" type="presParOf" srcId="{0A8A2F3B-27DB-DE42-A884-30E302351EA0}" destId="{15DB6F49-D7A1-ED45-B297-CB0D0BBC46FF}" srcOrd="1" destOrd="0" presId="urn:microsoft.com/office/officeart/2005/8/layout/hierarchy3"/>
    <dgm:cxn modelId="{133469E3-0F41-4512-B72F-FD19875A02F8}" type="presParOf" srcId="{668ACF3E-1F47-8741-AA1A-2752BFE74460}" destId="{2AC2269C-AB3D-EB4A-8EA3-1C7CCEA7E309}" srcOrd="1" destOrd="0" presId="urn:microsoft.com/office/officeart/2005/8/layout/hierarchy3"/>
    <dgm:cxn modelId="{450AF19B-DA7B-4FC8-9556-01ABA29C55DA}" type="presParOf" srcId="{2AC2269C-AB3D-EB4A-8EA3-1C7CCEA7E309}" destId="{7831217E-DBF7-0046-8530-35D4D0D9345B}" srcOrd="0" destOrd="0" presId="urn:microsoft.com/office/officeart/2005/8/layout/hierarchy3"/>
    <dgm:cxn modelId="{4FDEF811-6153-4312-8EC1-6EF285CA583B}" type="presParOf" srcId="{2AC2269C-AB3D-EB4A-8EA3-1C7CCEA7E309}" destId="{438F176B-B9E7-4345-8F20-579A18B05C6F}" srcOrd="1" destOrd="0" presId="urn:microsoft.com/office/officeart/2005/8/layout/hierarchy3"/>
    <dgm:cxn modelId="{50EC55BD-DEC6-4945-8307-33B763001E4A}" type="presParOf" srcId="{2AC2269C-AB3D-EB4A-8EA3-1C7CCEA7E309}" destId="{4559D19A-4F29-A84A-BEF5-AF351C65CB48}" srcOrd="2" destOrd="0" presId="urn:microsoft.com/office/officeart/2005/8/layout/hierarchy3"/>
    <dgm:cxn modelId="{3FBF7693-8177-456B-847F-B33152BC56CA}" type="presParOf" srcId="{2AC2269C-AB3D-EB4A-8EA3-1C7CCEA7E309}" destId="{5229B70F-D377-0E4B-BE3D-9E770D49DE75}" srcOrd="3" destOrd="0" presId="urn:microsoft.com/office/officeart/2005/8/layout/hierarchy3"/>
    <dgm:cxn modelId="{32D3F068-DBE1-45A9-BFB0-CAE064C69C84}" type="presParOf" srcId="{4555067C-3A79-2D43-8DAD-DC33D4B177AE}" destId="{0ED48334-32C9-8B4C-8963-5FAA5B669DFC}" srcOrd="4" destOrd="0" presId="urn:microsoft.com/office/officeart/2005/8/layout/hierarchy3"/>
    <dgm:cxn modelId="{33659F2D-8527-47A1-8CF1-66469A5E0E5D}" type="presParOf" srcId="{0ED48334-32C9-8B4C-8963-5FAA5B669DFC}" destId="{149D53AE-B8E6-E74C-988D-0E5FE1FC9E35}" srcOrd="0" destOrd="0" presId="urn:microsoft.com/office/officeart/2005/8/layout/hierarchy3"/>
    <dgm:cxn modelId="{5B112A1C-8CDA-47A3-BBF1-9862ADA8A5C3}" type="presParOf" srcId="{149D53AE-B8E6-E74C-988D-0E5FE1FC9E35}" destId="{6B085148-1D6D-C74D-8848-FED3386DAE33}" srcOrd="0" destOrd="0" presId="urn:microsoft.com/office/officeart/2005/8/layout/hierarchy3"/>
    <dgm:cxn modelId="{AA06E797-FE20-4163-BAB9-650E8096A8D8}" type="presParOf" srcId="{149D53AE-B8E6-E74C-988D-0E5FE1FC9E35}" destId="{76705EEE-792E-7641-8A3D-D133949228DB}" srcOrd="1" destOrd="0" presId="urn:microsoft.com/office/officeart/2005/8/layout/hierarchy3"/>
    <dgm:cxn modelId="{CFC97385-A968-4D5C-92B8-7FCA03A36A2F}" type="presParOf" srcId="{0ED48334-32C9-8B4C-8963-5FAA5B669DFC}" destId="{58B82CF5-D34C-F24A-ABA9-41913C30C575}" srcOrd="1" destOrd="0" presId="urn:microsoft.com/office/officeart/2005/8/layout/hierarchy3"/>
    <dgm:cxn modelId="{4F5FDAA9-4E36-41A8-A5B9-C07AC9D209C8}" type="presParOf" srcId="{58B82CF5-D34C-F24A-ABA9-41913C30C575}" destId="{E3D45A0D-64A8-2149-AACB-8E1ED290A42F}" srcOrd="0" destOrd="0" presId="urn:microsoft.com/office/officeart/2005/8/layout/hierarchy3"/>
    <dgm:cxn modelId="{19A85711-9D29-4566-9199-029153832376}" type="presParOf" srcId="{58B82CF5-D34C-F24A-ABA9-41913C30C575}" destId="{F8BFB2D1-9B27-C549-8905-244916B7EEF9}" srcOrd="1" destOrd="0" presId="urn:microsoft.com/office/officeart/2005/8/layout/hierarchy3"/>
    <dgm:cxn modelId="{31368C60-00E4-449E-899C-1A3CD7956A10}" type="presParOf" srcId="{58B82CF5-D34C-F24A-ABA9-41913C30C575}" destId="{EB87802B-1507-1341-9E51-D846B4B8F744}" srcOrd="2" destOrd="0" presId="urn:microsoft.com/office/officeart/2005/8/layout/hierarchy3"/>
    <dgm:cxn modelId="{6F1E448B-9A72-4817-9081-AFB0E3DC2BAA}" type="presParOf" srcId="{58B82CF5-D34C-F24A-ABA9-41913C30C575}" destId="{AB1EDEFE-5C28-A449-B9D3-DA4909726033}" srcOrd="3" destOrd="0" presId="urn:microsoft.com/office/officeart/2005/8/layout/hierarchy3"/>
    <dgm:cxn modelId="{79548F4F-E18C-49CF-9958-03051CB29C14}" type="presParOf" srcId="{58B82CF5-D34C-F24A-ABA9-41913C30C575}" destId="{A1AA5229-FC02-AF41-8522-867708BA3D3B}" srcOrd="4" destOrd="0" presId="urn:microsoft.com/office/officeart/2005/8/layout/hierarchy3"/>
    <dgm:cxn modelId="{D0F5F955-BFC8-4422-AEE1-4CF65C61A62F}" type="presParOf" srcId="{58B82CF5-D34C-F24A-ABA9-41913C30C575}" destId="{D7ECA04C-B419-084D-A85D-18599B6D60B3}" srcOrd="5" destOrd="0" presId="urn:microsoft.com/office/officeart/2005/8/layout/hierarchy3"/>
    <dgm:cxn modelId="{9144827D-18E8-445D-B1BA-553A0C5E79DF}" type="presParOf" srcId="{58B82CF5-D34C-F24A-ABA9-41913C30C575}" destId="{0A68F0BA-B250-0643-848C-4B0752E8C143}" srcOrd="6" destOrd="0" presId="urn:microsoft.com/office/officeart/2005/8/layout/hierarchy3"/>
    <dgm:cxn modelId="{97283229-83B7-488F-8B9A-AB2CC7B42A17}" type="presParOf" srcId="{58B82CF5-D34C-F24A-ABA9-41913C30C575}" destId="{8CC56C51-2D51-8141-9C4E-03AD171C15E7}" srcOrd="7" destOrd="0" presId="urn:microsoft.com/office/officeart/2005/8/layout/hierarchy3"/>
    <dgm:cxn modelId="{082EB745-6124-4FC6-B7B0-68FD5A428F3E}" type="presParOf" srcId="{58B82CF5-D34C-F24A-ABA9-41913C30C575}" destId="{8BB6A875-DF31-0949-BF3D-AD1E4267D4B0}" srcOrd="8" destOrd="0" presId="urn:microsoft.com/office/officeart/2005/8/layout/hierarchy3"/>
    <dgm:cxn modelId="{C03BF241-6066-41DF-8F59-ACFFB1233EEB}" type="presParOf" srcId="{58B82CF5-D34C-F24A-ABA9-41913C30C575}" destId="{5C476D0D-AF7C-E54E-80AD-B1140501B926}" srcOrd="9" destOrd="0" presId="urn:microsoft.com/office/officeart/2005/8/layout/hierarchy3"/>
    <dgm:cxn modelId="{FBA10054-C2F4-4DAE-8F88-3FAFC8B841B3}" type="presParOf" srcId="{58B82CF5-D34C-F24A-ABA9-41913C30C575}" destId="{7DFB4CB1-0E94-234D-A45A-461D843A60DA}" srcOrd="10" destOrd="0" presId="urn:microsoft.com/office/officeart/2005/8/layout/hierarchy3"/>
    <dgm:cxn modelId="{857A9798-F381-4228-8CC0-7076576550D6}" type="presParOf" srcId="{58B82CF5-D34C-F24A-ABA9-41913C30C575}" destId="{32BCBC70-EADB-6D49-913A-6DC0C4FC982E}" srcOrd="11" destOrd="0" presId="urn:microsoft.com/office/officeart/2005/8/layout/hierarchy3"/>
    <dgm:cxn modelId="{D3171B18-5960-4C21-80ED-7CB5D51C64FA}" type="presParOf" srcId="{58B82CF5-D34C-F24A-ABA9-41913C30C575}" destId="{4626140C-E9D4-9C41-9CE5-DB85529778C6}" srcOrd="12" destOrd="0" presId="urn:microsoft.com/office/officeart/2005/8/layout/hierarchy3"/>
    <dgm:cxn modelId="{548CD20A-0C84-4963-81A0-17EFE268E57B}" type="presParOf" srcId="{58B82CF5-D34C-F24A-ABA9-41913C30C575}" destId="{BA262A2C-B89F-1347-A440-81E3474B36DE}" srcOrd="13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5F8710-7791-0441-A15D-7793F1934962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E7CC3C-34C1-E54B-B081-E9B82046A073}">
      <dgm:prSet phldrT="[Text]" custT="1"/>
      <dgm:spPr>
        <a:solidFill>
          <a:schemeClr val="accent1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9B3BBAB-763A-5748-8957-F3D39DD3E49E}" type="par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C155B5-4E67-7145-A283-B633159ACBB7}" type="sib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D78EB7E7-E011-354C-AFC6-8D9607113E1B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A4F990E-91F5-7F45-8578-E1CF1815D2B1}" type="parTrans" cxnId="{003CF878-98DD-164C-93A9-0ED9D5CF3879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466174A-757F-574E-A5BA-11BC7CD7AC78}" type="sibTrans" cxnId="{003CF878-98DD-164C-93A9-0ED9D5CF387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7E3163A8-D718-5D4C-A6A3-B50B12A52982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A85AD893-B37E-1C49-83DB-E82FACE21211}" type="parTrans" cxnId="{8D23B7F6-17F0-C449-8E98-542419A892C6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D7C92D55-4ECD-184C-84E7-5369E1C81968}" type="sibTrans" cxnId="{8D23B7F6-17F0-C449-8E98-542419A892C6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05E0AEF-921E-BA4D-B4F0-7E073F80F997}">
      <dgm:prSet phldrT="[Text]" custT="1"/>
      <dgm:spPr>
        <a:solidFill>
          <a:schemeClr val="accent2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9097F75-1EC6-0340-80E6-14A55F4B66C4}" type="parTrans" cxnId="{DA8A3CFD-3733-824A-A055-A234CCE635B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D628120-C960-EC4F-A63A-49FDB8924763}" type="sibTrans" cxnId="{DA8A3CFD-3733-824A-A055-A234CCE635B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2DC2CDF-59C7-7946-9B45-5623D3D4104A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046B0D4-72A0-8F45-B16C-6683861BE75D}" type="parTrans" cxnId="{48D6A3A2-9CAD-0841-809D-0FD076294BEC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9795F930-B212-0741-B1F6-B2E3C6EB0267}" type="sibTrans" cxnId="{48D6A3A2-9CAD-0841-809D-0FD076294BEC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9D0CCAB-84B1-2647-B7EC-EF6FB3F83739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</a:p>
      </dgm:t>
    </dgm:pt>
    <dgm:pt modelId="{F6ED9914-CC94-DA46-A9C7-ED19306B2BDA}" type="parTrans" cxnId="{BFAE3E0B-9E64-D743-B1A6-E9EA75D399AC}">
      <dgm:prSet/>
      <dgm:spPr>
        <a:ln w="12700" cmpd="sng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5B2FBF0F-D3B6-BC42-8B5F-EC16C71D59FE}" type="sibTrans" cxnId="{BFAE3E0B-9E64-D743-B1A6-E9EA75D399AC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8DE6AF9-D76C-434E-B6E7-39638936EC78}">
      <dgm:prSet phldrT="[Text]" custT="1"/>
      <dgm:spPr>
        <a:solidFill>
          <a:schemeClr val="accent3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47047A21-EFAD-4742-86C4-87EC20E0C6DC}" type="par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FFA109B-02BB-9644-A17B-D800875EBD23}" type="sib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EDD03D8-7168-7B4E-9F50-B585A211DE9E}">
      <dgm:prSet phldrT="[Text]" custT="1"/>
      <dgm:spPr>
        <a:solidFill>
          <a:schemeClr val="accent4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915A6B0-5CB2-7145-94C2-7418BC39C1C5}" type="par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3A1695AE-C96B-F84E-879B-5A29963ABB77}" type="sib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BE03D3B-42A5-414D-9879-07FA8A5E9013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29D328CF-CBE0-F149-B171-93CD6A3C3D78}" type="parTrans" cxnId="{E55FD47F-6AB9-B341-A5F6-A951A864B2C3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7B1AF68C-880A-3D4F-9B33-2D47FF974765}" type="sibTrans" cxnId="{E55FD47F-6AB9-B341-A5F6-A951A864B2C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F345A2E-076A-994F-A719-833300D8633E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A6A6C25E-79CA-5440-9287-2E5DEF2CBA74}" type="parTrans" cxnId="{28B89F79-295B-2548-B327-B9DE3A0DB698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4788AB9-EAFB-F747-AE72-426F9B0DB9DA}" type="sibTrans" cxnId="{28B89F79-295B-2548-B327-B9DE3A0DB698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2D74CC-3F28-F34D-A8FF-26B81B86DFD3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890FDC2-3DBB-7246-A901-562DC68117A7}" type="parTrans" cxnId="{00A3CFC7-DFE9-9F45-9247-1256FEC1D452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CCC2758D-A522-D64E-884F-C156709E10DB}" type="sibTrans" cxnId="{00A3CFC7-DFE9-9F45-9247-1256FEC1D45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D94A69-4B60-9E40-8B02-429B5E3362FE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742EEAB1-E5D9-4B4F-9009-A91CAAE7B29E}" type="parTrans" cxnId="{08A4F9A4-0430-7942-A55B-17E8A165F38B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3E70D3B-DAA4-B247-ACD1-9435A817B37B}" type="sibTrans" cxnId="{08A4F9A4-0430-7942-A55B-17E8A165F38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29ACA1F6-94E7-C64D-A0EC-D493CE122E46}">
      <dgm:prSet custT="1"/>
      <dgm:spPr>
        <a:solidFill>
          <a:schemeClr val="accent6"/>
        </a:solidFill>
        <a:ln w="28575" cmpd="sng">
          <a:noFill/>
        </a:ln>
      </dgm:spPr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5</a:t>
          </a:r>
          <a:endParaRPr lang="en-US" sz="2400" b="0" i="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B4A66961-7C5D-1149-98E3-E5D6A7AD8DAC}" type="par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C9A1B4-B33C-C749-92EC-0FFCB60ABDFF}" type="sib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E58CFE1-D5A4-E144-ADD2-E351FF2AF9D2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4DDCDAC-0544-F442-9E06-DD179488C3BA}" type="parTrans" cxnId="{1091B4A3-7AA8-084C-A994-C34E73F276FA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9EAB9ED5-B586-BA4C-B02C-0D274209A723}" type="sibTrans" cxnId="{1091B4A3-7AA8-084C-A994-C34E73F276F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444BA56-A779-5E40-B2A5-A7D0B470F704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864F4FF-1986-1A42-B35B-C732811351D3}" type="parTrans" cxnId="{1C7E5913-097E-DB40-99EE-C7F801B955B3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35E32C7-AC8B-FD40-8FDA-A393B5330FE9}" type="sibTrans" cxnId="{1C7E5913-097E-DB40-99EE-C7F801B955B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6DD6A9FE-9A4C-0445-8676-90B5C93C8601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5634970F-BE4C-C346-ACBB-6A9EE8C48CD0}" type="parTrans" cxnId="{53649296-580B-2341-96FC-2A8D63D6F9A5}">
      <dgm:prSet/>
      <dgm:spPr>
        <a:ln w="12700">
          <a:solidFill>
            <a:srgbClr val="BFBFBF"/>
          </a:solidFill>
          <a:prstDash val="sysDash"/>
        </a:ln>
      </dgm:spPr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E92E1C3-5E4A-D844-BF35-FDFDA5685DB9}" type="sibTrans" cxnId="{53649296-580B-2341-96FC-2A8D63D6F9A5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8EDD72B-1915-A941-85B8-6971E89F70B6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523A7819-7563-1143-998C-0C5AD9A87C6B}" type="parTrans" cxnId="{F7A8C88F-C22A-7E4D-A116-6CE1AB2DE190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67B42531-01C4-784F-B830-CE0FB3044B17}" type="sibTrans" cxnId="{F7A8C88F-C22A-7E4D-A116-6CE1AB2DE190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B0FEE473-51AE-7F45-864A-09D9B6CCDF90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gm:t>
    </dgm:pt>
    <dgm:pt modelId="{14B6D5F2-FD30-C14D-9489-DDB3586696E8}" type="parTrans" cxnId="{56E50736-8E2F-E544-B95C-02670145825E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9B49493E-8D71-1448-97F2-2F95C56BC42F}" type="sibTrans" cxnId="{56E50736-8E2F-E544-B95C-02670145825E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A4FEDB80-398A-3B4A-9824-6415C04A5B61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396803A-DED9-FA44-A83D-AF81619DF1AC}" type="parTrans" cxnId="{D6AC7FEA-C341-684F-85D3-04F2487D050B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465AB881-B7D6-B441-8EB9-FFC6A4DF9605}" type="sibTrans" cxnId="{D6AC7FEA-C341-684F-85D3-04F2487D050B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E53F697B-D758-7745-B83F-0E050D1A6A50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</a:p>
      </dgm:t>
    </dgm:pt>
    <dgm:pt modelId="{90EB2035-2899-B248-B3BD-997558FC9A24}" type="parTrans" cxnId="{48D70E43-63A1-C440-9A27-E7E9CF153DB9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4D2FC637-117C-7A40-8001-358E22EEFE76}" type="sibTrans" cxnId="{48D70E43-63A1-C440-9A27-E7E9CF153DB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01149A20-F6F0-0B4E-9270-7CE8AC29279D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259BD45-5A63-8346-BC94-65AC0581E113}" type="parTrans" cxnId="{02E93354-3742-6940-B768-7A47F9E8A1F9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EFFED50F-1E3D-6E40-9B08-42CD4283A934}" type="sibTrans" cxnId="{02E93354-3742-6940-B768-7A47F9E8A1F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C1B59ABB-E7BF-F840-AA30-937B3062DFD6}">
      <dgm:prSet phldrT="[Text]"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D8CBBC28-D30E-2A49-AF1A-E1B0D5E890DF}" type="parTrans" cxnId="{987C40CF-F0CE-B748-AE81-894E566EC895}">
      <dgm:prSet/>
      <dgm:spPr>
        <a:ln w="12700">
          <a:solidFill>
            <a:schemeClr val="bg1">
              <a:lumMod val="75000"/>
            </a:schemeClr>
          </a:solidFill>
          <a:prstDash val="sysDash"/>
        </a:ln>
      </dgm:spPr>
      <dgm:t>
        <a:bodyPr/>
        <a:lstStyle/>
        <a:p>
          <a:endParaRPr lang="en-US" sz="2400">
            <a:latin typeface="+mn-lt"/>
          </a:endParaRPr>
        </a:p>
      </dgm:t>
    </dgm:pt>
    <dgm:pt modelId="{E7D155E8-664F-5448-8913-A26C15076C39}" type="sibTrans" cxnId="{987C40CF-F0CE-B748-AE81-894E566EC895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4555067C-3A79-2D43-8DAD-DC33D4B177AE}" type="pres">
      <dgm:prSet presAssocID="{C35F8710-7791-0441-A15D-7793F19349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FF1D916-E7F2-D447-9A4C-C245C21180E3}" type="pres">
      <dgm:prSet presAssocID="{4AE7CC3C-34C1-E54B-B081-E9B82046A073}" presName="root" presStyleCnt="0"/>
      <dgm:spPr/>
    </dgm:pt>
    <dgm:pt modelId="{ADCB339F-751B-1A4A-86F4-0DCE9D752F96}" type="pres">
      <dgm:prSet presAssocID="{4AE7CC3C-34C1-E54B-B081-E9B82046A073}" presName="rootComposite" presStyleCnt="0"/>
      <dgm:spPr/>
    </dgm:pt>
    <dgm:pt modelId="{52665F1F-9F19-9B46-BFB9-4988D85941F6}" type="pres">
      <dgm:prSet presAssocID="{4AE7CC3C-34C1-E54B-B081-E9B82046A073}" presName="rootText" presStyleLbl="node1" presStyleIdx="0" presStyleCnt="5" custScaleX="92788" custScaleY="62093" custLinFactNeighborX="-34752" custLinFactNeighborY="-216"/>
      <dgm:spPr/>
      <dgm:t>
        <a:bodyPr/>
        <a:lstStyle/>
        <a:p>
          <a:endParaRPr lang="en-US"/>
        </a:p>
      </dgm:t>
    </dgm:pt>
    <dgm:pt modelId="{FD6E4809-9088-3449-BDB5-AB9F54F60802}" type="pres">
      <dgm:prSet presAssocID="{4AE7CC3C-34C1-E54B-B081-E9B82046A073}" presName="rootConnector" presStyleLbl="node1" presStyleIdx="0" presStyleCnt="5"/>
      <dgm:spPr/>
      <dgm:t>
        <a:bodyPr/>
        <a:lstStyle/>
        <a:p>
          <a:endParaRPr lang="en-US"/>
        </a:p>
      </dgm:t>
    </dgm:pt>
    <dgm:pt modelId="{8145CBD8-479F-A247-9225-889891FB9DFB}" type="pres">
      <dgm:prSet presAssocID="{4AE7CC3C-34C1-E54B-B081-E9B82046A073}" presName="childShape" presStyleCnt="0"/>
      <dgm:spPr/>
    </dgm:pt>
    <dgm:pt modelId="{8E37F248-59E8-5F4F-8EC0-C447D804822D}" type="pres">
      <dgm:prSet presAssocID="{1A4F990E-91F5-7F45-8578-E1CF1815D2B1}" presName="Name13" presStyleLbl="parChTrans1D2" presStyleIdx="0" presStyleCnt="17"/>
      <dgm:spPr/>
      <dgm:t>
        <a:bodyPr/>
        <a:lstStyle/>
        <a:p>
          <a:endParaRPr lang="en-US"/>
        </a:p>
      </dgm:t>
    </dgm:pt>
    <dgm:pt modelId="{CB74AB08-C5ED-DC49-8AAB-7291BB699E52}" type="pres">
      <dgm:prSet presAssocID="{D78EB7E7-E011-354C-AFC6-8D9607113E1B}" presName="childText" presStyleLbl="bgAcc1" presStyleIdx="0" presStyleCnt="17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3AF159-428C-9746-B197-E00C37BA3FE5}" type="pres">
      <dgm:prSet presAssocID="{A85AD893-B37E-1C49-83DB-E82FACE21211}" presName="Name13" presStyleLbl="parChTrans1D2" presStyleIdx="1" presStyleCnt="17"/>
      <dgm:spPr/>
      <dgm:t>
        <a:bodyPr/>
        <a:lstStyle/>
        <a:p>
          <a:endParaRPr lang="en-US"/>
        </a:p>
      </dgm:t>
    </dgm:pt>
    <dgm:pt modelId="{5FD9346F-A266-7A44-9268-B1F613C5F481}" type="pres">
      <dgm:prSet presAssocID="{7E3163A8-D718-5D4C-A6A3-B50B12A52982}" presName="childText" presStyleLbl="bgAcc1" presStyleIdx="1" presStyleCnt="17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1319F6-C8F8-8E45-B31D-07DA1C4BA7D3}" type="pres">
      <dgm:prSet presAssocID="{A05E0AEF-921E-BA4D-B4F0-7E073F80F997}" presName="root" presStyleCnt="0"/>
      <dgm:spPr/>
    </dgm:pt>
    <dgm:pt modelId="{A60E3CD8-31D1-8447-864C-5DFF1D3BCBE6}" type="pres">
      <dgm:prSet presAssocID="{A05E0AEF-921E-BA4D-B4F0-7E073F80F997}" presName="rootComposite" presStyleCnt="0"/>
      <dgm:spPr/>
    </dgm:pt>
    <dgm:pt modelId="{825936F8-B84F-0641-8954-649A2455844C}" type="pres">
      <dgm:prSet presAssocID="{A05E0AEF-921E-BA4D-B4F0-7E073F80F997}" presName="rootText" presStyleLbl="node1" presStyleIdx="1" presStyleCnt="5" custScaleY="62093" custLinFactX="-52540" custLinFactY="100000" custLinFactNeighborX="-100000" custLinFactNeighborY="143768"/>
      <dgm:spPr/>
      <dgm:t>
        <a:bodyPr/>
        <a:lstStyle/>
        <a:p>
          <a:endParaRPr lang="en-US"/>
        </a:p>
      </dgm:t>
    </dgm:pt>
    <dgm:pt modelId="{D968BBB2-D392-334A-B845-5C2DCB4C6814}" type="pres">
      <dgm:prSet presAssocID="{A05E0AEF-921E-BA4D-B4F0-7E073F80F997}" presName="rootConnector" presStyleLbl="node1" presStyleIdx="1" presStyleCnt="5"/>
      <dgm:spPr/>
      <dgm:t>
        <a:bodyPr/>
        <a:lstStyle/>
        <a:p>
          <a:endParaRPr lang="en-US"/>
        </a:p>
      </dgm:t>
    </dgm:pt>
    <dgm:pt modelId="{1D95C7E1-1D91-D749-A63F-788134D12683}" type="pres">
      <dgm:prSet presAssocID="{A05E0AEF-921E-BA4D-B4F0-7E073F80F997}" presName="childShape" presStyleCnt="0"/>
      <dgm:spPr/>
    </dgm:pt>
    <dgm:pt modelId="{28F2ACD5-A3DC-3C42-B598-6EE2D0EA8E43}" type="pres">
      <dgm:prSet presAssocID="{E046B0D4-72A0-8F45-B16C-6683861BE75D}" presName="Name13" presStyleLbl="parChTrans1D2" presStyleIdx="2" presStyleCnt="17"/>
      <dgm:spPr/>
      <dgm:t>
        <a:bodyPr/>
        <a:lstStyle/>
        <a:p>
          <a:endParaRPr lang="en-US"/>
        </a:p>
      </dgm:t>
    </dgm:pt>
    <dgm:pt modelId="{DD7A503E-C319-0D47-B25A-F513285E5417}" type="pres">
      <dgm:prSet presAssocID="{B2DC2CDF-59C7-7946-9B45-5623D3D4104A}" presName="childText" presStyleLbl="bgAcc1" presStyleIdx="2" presStyleCnt="17" custScaleY="46651" custLinFactX="-48523" custLinFactY="100000" custLinFactNeighborX="-100000" custLinFactNeighborY="142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C1C8F-02E7-334A-8819-041AF3A47AF4}" type="pres">
      <dgm:prSet presAssocID="{F6ED9914-CC94-DA46-A9C7-ED19306B2BDA}" presName="Name13" presStyleLbl="parChTrans1D2" presStyleIdx="3" presStyleCnt="17"/>
      <dgm:spPr/>
      <dgm:t>
        <a:bodyPr/>
        <a:lstStyle/>
        <a:p>
          <a:endParaRPr lang="en-US"/>
        </a:p>
      </dgm:t>
    </dgm:pt>
    <dgm:pt modelId="{09FE1598-27C7-5343-B8E1-7CBD0F9B5172}" type="pres">
      <dgm:prSet presAssocID="{A9D0CCAB-84B1-2647-B7EC-EF6FB3F83739}" presName="childText" presStyleLbl="bgAcc1" presStyleIdx="3" presStyleCnt="17" custScaleY="46651" custLinFactX="-48523" custLinFactY="100000" custLinFactNeighborX="-100000" custLinFactNeighborY="142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8CB37-5801-1B4D-864B-DF4DC02F93DD}" type="pres">
      <dgm:prSet presAssocID="{5634970F-BE4C-C346-ACBB-6A9EE8C48CD0}" presName="Name13" presStyleLbl="parChTrans1D2" presStyleIdx="4" presStyleCnt="17"/>
      <dgm:spPr/>
      <dgm:t>
        <a:bodyPr/>
        <a:lstStyle/>
        <a:p>
          <a:endParaRPr lang="en-US"/>
        </a:p>
      </dgm:t>
    </dgm:pt>
    <dgm:pt modelId="{043932D0-279D-B64E-8FA0-C9D57BD0F488}" type="pres">
      <dgm:prSet presAssocID="{6DD6A9FE-9A4C-0445-8676-90B5C93C8601}" presName="childText" presStyleLbl="bgAcc1" presStyleIdx="4" presStyleCnt="17" custScaleY="46651" custLinFactX="-48523" custLinFactY="100000" custLinFactNeighborX="-100000" custLinFactNeighborY="142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E999B-AC2A-4D4B-881A-C5928C2DDA09}" type="pres">
      <dgm:prSet presAssocID="{18DE6AF9-D76C-434E-B6E7-39638936EC78}" presName="root" presStyleCnt="0"/>
      <dgm:spPr/>
    </dgm:pt>
    <dgm:pt modelId="{5876206D-D530-3645-999B-EE71F8C7BCD9}" type="pres">
      <dgm:prSet presAssocID="{18DE6AF9-D76C-434E-B6E7-39638936EC78}" presName="rootComposite" presStyleCnt="0"/>
      <dgm:spPr/>
    </dgm:pt>
    <dgm:pt modelId="{44ADCC90-E222-744D-94D1-BD12CEA4F9A2}" type="pres">
      <dgm:prSet presAssocID="{18DE6AF9-D76C-434E-B6E7-39638936EC78}" presName="rootText" presStyleLbl="node1" presStyleIdx="2" presStyleCnt="5" custScaleY="62093" custLinFactX="-20081" custLinFactNeighborX="-100000" custLinFactNeighborY="917"/>
      <dgm:spPr/>
      <dgm:t>
        <a:bodyPr/>
        <a:lstStyle/>
        <a:p>
          <a:endParaRPr lang="en-US"/>
        </a:p>
      </dgm:t>
    </dgm:pt>
    <dgm:pt modelId="{4FED8D13-4B20-AE47-8723-482D6D494338}" type="pres">
      <dgm:prSet presAssocID="{18DE6AF9-D76C-434E-B6E7-39638936EC78}" presName="rootConnector" presStyleLbl="node1" presStyleIdx="2" presStyleCnt="5"/>
      <dgm:spPr/>
      <dgm:t>
        <a:bodyPr/>
        <a:lstStyle/>
        <a:p>
          <a:endParaRPr lang="en-US"/>
        </a:p>
      </dgm:t>
    </dgm:pt>
    <dgm:pt modelId="{A636372C-D777-F04D-85CC-666BA91DF1C4}" type="pres">
      <dgm:prSet presAssocID="{18DE6AF9-D76C-434E-B6E7-39638936EC78}" presName="childShape" presStyleCnt="0"/>
      <dgm:spPr/>
    </dgm:pt>
    <dgm:pt modelId="{B4E1A1D0-A1CD-0344-9527-BAD4D9EFCB11}" type="pres">
      <dgm:prSet presAssocID="{29D328CF-CBE0-F149-B171-93CD6A3C3D78}" presName="Name13" presStyleLbl="parChTrans1D2" presStyleIdx="5" presStyleCnt="17"/>
      <dgm:spPr/>
      <dgm:t>
        <a:bodyPr/>
        <a:lstStyle/>
        <a:p>
          <a:endParaRPr lang="en-US"/>
        </a:p>
      </dgm:t>
    </dgm:pt>
    <dgm:pt modelId="{E3C03E65-F864-D54A-AD14-0D8A94B86676}" type="pres">
      <dgm:prSet presAssocID="{FBE03D3B-42A5-414D-9879-07FA8A5E9013}" presName="childText" presStyleLbl="bgAcc1" presStyleIdx="5" presStyleCnt="17" custScaleY="46651" custLinFactX="-50101" custLinFactNeighborX="-100000" custLinFactNeighborY="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246EE4-80FC-2F4F-AB4C-21F72F668067}" type="pres">
      <dgm:prSet presAssocID="{A6A6C25E-79CA-5440-9287-2E5DEF2CBA74}" presName="Name13" presStyleLbl="parChTrans1D2" presStyleIdx="6" presStyleCnt="17"/>
      <dgm:spPr/>
      <dgm:t>
        <a:bodyPr/>
        <a:lstStyle/>
        <a:p>
          <a:endParaRPr lang="en-US"/>
        </a:p>
      </dgm:t>
    </dgm:pt>
    <dgm:pt modelId="{AAF56AB8-7444-A541-B3EB-1AB031C77156}" type="pres">
      <dgm:prSet presAssocID="{BF345A2E-076A-994F-A719-833300D8633E}" presName="childText" presStyleLbl="bgAcc1" presStyleIdx="6" presStyleCnt="17" custScaleY="46651" custLinFactX="-50101" custLinFactNeighborX="-100000" custLinFactNeighborY="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05058-E85D-C44D-B9C3-0390DCEE5D56}" type="pres">
      <dgm:prSet presAssocID="{D8CBBC28-D30E-2A49-AF1A-E1B0D5E890DF}" presName="Name13" presStyleLbl="parChTrans1D2" presStyleIdx="7" presStyleCnt="17"/>
      <dgm:spPr/>
      <dgm:t>
        <a:bodyPr/>
        <a:lstStyle/>
        <a:p>
          <a:endParaRPr lang="en-US"/>
        </a:p>
      </dgm:t>
    </dgm:pt>
    <dgm:pt modelId="{3E1FDB81-8ABF-AF40-BF3A-47AC3C302E89}" type="pres">
      <dgm:prSet presAssocID="{C1B59ABB-E7BF-F840-AA30-937B3062DFD6}" presName="childText" presStyleLbl="bgAcc1" presStyleIdx="7" presStyleCnt="17" custScaleY="46651" custLinFactX="-50101" custLinFactNeighborX="-100000" custLinFactNeighborY="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ACF3E-1F47-8741-AA1A-2752BFE74460}" type="pres">
      <dgm:prSet presAssocID="{BEDD03D8-7168-7B4E-9F50-B585A211DE9E}" presName="root" presStyleCnt="0"/>
      <dgm:spPr/>
    </dgm:pt>
    <dgm:pt modelId="{0A8A2F3B-27DB-DE42-A884-30E302351EA0}" type="pres">
      <dgm:prSet presAssocID="{BEDD03D8-7168-7B4E-9F50-B585A211DE9E}" presName="rootComposite" presStyleCnt="0"/>
      <dgm:spPr/>
    </dgm:pt>
    <dgm:pt modelId="{7B67E5EC-F1A8-F54D-89F0-41F863E9D2E2}" type="pres">
      <dgm:prSet presAssocID="{BEDD03D8-7168-7B4E-9F50-B585A211DE9E}" presName="rootText" presStyleLbl="node1" presStyleIdx="3" presStyleCnt="5" custScaleY="62093" custLinFactX="-100000" custLinFactY="109456" custLinFactNeighborX="-149173" custLinFactNeighborY="200000"/>
      <dgm:spPr/>
      <dgm:t>
        <a:bodyPr/>
        <a:lstStyle/>
        <a:p>
          <a:endParaRPr lang="en-US"/>
        </a:p>
      </dgm:t>
    </dgm:pt>
    <dgm:pt modelId="{15DB6F49-D7A1-ED45-B297-CB0D0BBC46FF}" type="pres">
      <dgm:prSet presAssocID="{BEDD03D8-7168-7B4E-9F50-B585A211DE9E}" presName="rootConnector" presStyleLbl="node1" presStyleIdx="3" presStyleCnt="5"/>
      <dgm:spPr/>
      <dgm:t>
        <a:bodyPr/>
        <a:lstStyle/>
        <a:p>
          <a:endParaRPr lang="en-US"/>
        </a:p>
      </dgm:t>
    </dgm:pt>
    <dgm:pt modelId="{2AC2269C-AB3D-EB4A-8EA3-1C7CCEA7E309}" type="pres">
      <dgm:prSet presAssocID="{BEDD03D8-7168-7B4E-9F50-B585A211DE9E}" presName="childShape" presStyleCnt="0"/>
      <dgm:spPr/>
    </dgm:pt>
    <dgm:pt modelId="{7831217E-DBF7-0046-8530-35D4D0D9345B}" type="pres">
      <dgm:prSet presAssocID="{0890FDC2-3DBB-7246-A901-562DC68117A7}" presName="Name13" presStyleLbl="parChTrans1D2" presStyleIdx="8" presStyleCnt="17"/>
      <dgm:spPr/>
      <dgm:t>
        <a:bodyPr/>
        <a:lstStyle/>
        <a:p>
          <a:endParaRPr lang="en-US"/>
        </a:p>
      </dgm:t>
    </dgm:pt>
    <dgm:pt modelId="{438F176B-B9E7-4345-8F20-579A18B05C6F}" type="pres">
      <dgm:prSet presAssocID="{002D74CC-3F28-F34D-A8FF-26B81B86DFD3}" presName="childText" presStyleLbl="bgAcc1" presStyleIdx="8" presStyleCnt="17" custScaleY="46651" custLinFactX="-111466" custLinFactY="109456" custLinFactNeighborX="-200000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9D19A-4F29-A84A-BEF5-AF351C65CB48}" type="pres">
      <dgm:prSet presAssocID="{742EEAB1-E5D9-4B4F-9009-A91CAAE7B29E}" presName="Name13" presStyleLbl="parChTrans1D2" presStyleIdx="9" presStyleCnt="17"/>
      <dgm:spPr/>
      <dgm:t>
        <a:bodyPr/>
        <a:lstStyle/>
        <a:p>
          <a:endParaRPr lang="en-US"/>
        </a:p>
      </dgm:t>
    </dgm:pt>
    <dgm:pt modelId="{5229B70F-D377-0E4B-BE3D-9E770D49DE75}" type="pres">
      <dgm:prSet presAssocID="{ADD94A69-4B60-9E40-8B02-429B5E3362FE}" presName="childText" presStyleLbl="bgAcc1" presStyleIdx="9" presStyleCnt="17" custScaleY="46651" custLinFactX="-111466" custLinFactY="109456" custLinFactNeighborX="-200000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D48334-32C9-8B4C-8963-5FAA5B669DFC}" type="pres">
      <dgm:prSet presAssocID="{29ACA1F6-94E7-C64D-A0EC-D493CE122E46}" presName="root" presStyleCnt="0"/>
      <dgm:spPr/>
    </dgm:pt>
    <dgm:pt modelId="{149D53AE-B8E6-E74C-988D-0E5FE1FC9E35}" type="pres">
      <dgm:prSet presAssocID="{29ACA1F6-94E7-C64D-A0EC-D493CE122E46}" presName="rootComposite" presStyleCnt="0"/>
      <dgm:spPr/>
    </dgm:pt>
    <dgm:pt modelId="{6B085148-1D6D-C74D-8848-FED3386DAE33}" type="pres">
      <dgm:prSet presAssocID="{29ACA1F6-94E7-C64D-A0EC-D493CE122E46}" presName="rootText" presStyleLbl="node1" presStyleIdx="4" presStyleCnt="5" custScaleY="62093" custLinFactX="-100000" custLinFactNeighborX="-126421" custLinFactNeighborY="1240"/>
      <dgm:spPr/>
      <dgm:t>
        <a:bodyPr/>
        <a:lstStyle/>
        <a:p>
          <a:endParaRPr lang="en-US"/>
        </a:p>
      </dgm:t>
    </dgm:pt>
    <dgm:pt modelId="{76705EEE-792E-7641-8A3D-D133949228DB}" type="pres">
      <dgm:prSet presAssocID="{29ACA1F6-94E7-C64D-A0EC-D493CE122E46}" presName="rootConnector" presStyleLbl="node1" presStyleIdx="4" presStyleCnt="5"/>
      <dgm:spPr/>
      <dgm:t>
        <a:bodyPr/>
        <a:lstStyle/>
        <a:p>
          <a:endParaRPr lang="en-US"/>
        </a:p>
      </dgm:t>
    </dgm:pt>
    <dgm:pt modelId="{58B82CF5-D34C-F24A-ABA9-41913C30C575}" type="pres">
      <dgm:prSet presAssocID="{29ACA1F6-94E7-C64D-A0EC-D493CE122E46}" presName="childShape" presStyleCnt="0"/>
      <dgm:spPr/>
    </dgm:pt>
    <dgm:pt modelId="{E3D45A0D-64A8-2149-AACB-8E1ED290A42F}" type="pres">
      <dgm:prSet presAssocID="{34DDCDAC-0544-F442-9E06-DD179488C3BA}" presName="Name13" presStyleLbl="parChTrans1D2" presStyleIdx="10" presStyleCnt="17"/>
      <dgm:spPr/>
      <dgm:t>
        <a:bodyPr/>
        <a:lstStyle/>
        <a:p>
          <a:endParaRPr lang="en-US"/>
        </a:p>
      </dgm:t>
    </dgm:pt>
    <dgm:pt modelId="{F8BFB2D1-9B27-C549-8905-244916B7EEF9}" type="pres">
      <dgm:prSet presAssocID="{FE58CFE1-D5A4-E144-ADD2-E351FF2AF9D2}" presName="childText" presStyleLbl="bgAcc1" presStyleIdx="10" presStyleCnt="17" custScaleY="46651" custLinFactX="-100000" custLinFactNeighborX="-143313" custLinFactNeighborY="1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7802B-1507-1341-9E51-D846B4B8F744}" type="pres">
      <dgm:prSet presAssocID="{3864F4FF-1986-1A42-B35B-C732811351D3}" presName="Name13" presStyleLbl="parChTrans1D2" presStyleIdx="11" presStyleCnt="17"/>
      <dgm:spPr/>
      <dgm:t>
        <a:bodyPr/>
        <a:lstStyle/>
        <a:p>
          <a:endParaRPr lang="en-US"/>
        </a:p>
      </dgm:t>
    </dgm:pt>
    <dgm:pt modelId="{AB1EDEFE-5C28-A449-B9D3-DA4909726033}" type="pres">
      <dgm:prSet presAssocID="{B444BA56-A779-5E40-B2A5-A7D0B470F704}" presName="childText" presStyleLbl="bgAcc1" presStyleIdx="11" presStyleCnt="17" custScaleY="46651" custLinFactX="-77104" custLinFactNeighborX="-100000" custLinFactNeighborY="-88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A5229-FC02-AF41-8522-867708BA3D3B}" type="pres">
      <dgm:prSet presAssocID="{523A7819-7563-1143-998C-0C5AD9A87C6B}" presName="Name13" presStyleLbl="parChTrans1D2" presStyleIdx="12" presStyleCnt="17"/>
      <dgm:spPr/>
      <dgm:t>
        <a:bodyPr/>
        <a:lstStyle/>
        <a:p>
          <a:endParaRPr lang="en-US"/>
        </a:p>
      </dgm:t>
    </dgm:pt>
    <dgm:pt modelId="{D7ECA04C-B419-084D-A85D-18599B6D60B3}" type="pres">
      <dgm:prSet presAssocID="{18EDD72B-1915-A941-85B8-6971E89F70B6}" presName="childText" presStyleLbl="bgAcc1" presStyleIdx="12" presStyleCnt="17" custScaleY="46651" custLinFactX="-47779" custLinFactNeighborX="-100000" custLinFactNeighborY="-10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68F0BA-B250-0643-848C-4B0752E8C143}" type="pres">
      <dgm:prSet presAssocID="{14B6D5F2-FD30-C14D-9489-DDB3586696E8}" presName="Name13" presStyleLbl="parChTrans1D2" presStyleIdx="13" presStyleCnt="17"/>
      <dgm:spPr/>
      <dgm:t>
        <a:bodyPr/>
        <a:lstStyle/>
        <a:p>
          <a:endParaRPr lang="en-US"/>
        </a:p>
      </dgm:t>
    </dgm:pt>
    <dgm:pt modelId="{8CC56C51-2D51-8141-9C4E-03AD171C15E7}" type="pres">
      <dgm:prSet presAssocID="{B0FEE473-51AE-7F45-864A-09D9B6CCDF90}" presName="childText" presStyleLbl="bgAcc1" presStyleIdx="13" presStyleCnt="17" custScaleY="46651" custLinFactX="-18454" custLinFactNeighborX="-100000" custLinFactNeighborY="-6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6A875-DF31-0949-BF3D-AD1E4267D4B0}" type="pres">
      <dgm:prSet presAssocID="{0396803A-DED9-FA44-A83D-AF81619DF1AC}" presName="Name13" presStyleLbl="parChTrans1D2" presStyleIdx="14" presStyleCnt="17"/>
      <dgm:spPr/>
      <dgm:t>
        <a:bodyPr/>
        <a:lstStyle/>
        <a:p>
          <a:endParaRPr lang="en-US"/>
        </a:p>
      </dgm:t>
    </dgm:pt>
    <dgm:pt modelId="{5C476D0D-AF7C-E54E-80AD-B1140501B926}" type="pres">
      <dgm:prSet presAssocID="{A4FEDB80-398A-3B4A-9824-6415C04A5B61}" presName="childText" presStyleLbl="bgAcc1" presStyleIdx="14" presStyleCnt="17" custScaleY="46651" custLinFactNeighborX="-92062" custLinFactNeighborY="-7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B4CB1-0E94-234D-A45A-461D843A60DA}" type="pres">
      <dgm:prSet presAssocID="{90EB2035-2899-B248-B3BD-997558FC9A24}" presName="Name13" presStyleLbl="parChTrans1D2" presStyleIdx="15" presStyleCnt="17"/>
      <dgm:spPr/>
      <dgm:t>
        <a:bodyPr/>
        <a:lstStyle/>
        <a:p>
          <a:endParaRPr lang="en-US"/>
        </a:p>
      </dgm:t>
    </dgm:pt>
    <dgm:pt modelId="{32BCBC70-EADB-6D49-913A-6DC0C4FC982E}" type="pres">
      <dgm:prSet presAssocID="{E53F697B-D758-7745-B83F-0E050D1A6A50}" presName="childText" presStyleLbl="bgAcc1" presStyleIdx="15" presStyleCnt="17" custScaleY="46651" custLinFactNeighborX="-62737" custLinFactNeighborY="-9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26140C-E9D4-9C41-9CE5-DB85529778C6}" type="pres">
      <dgm:prSet presAssocID="{0259BD45-5A63-8346-BC94-65AC0581E113}" presName="Name13" presStyleLbl="parChTrans1D2" presStyleIdx="16" presStyleCnt="17"/>
      <dgm:spPr/>
      <dgm:t>
        <a:bodyPr/>
        <a:lstStyle/>
        <a:p>
          <a:endParaRPr lang="en-US"/>
        </a:p>
      </dgm:t>
    </dgm:pt>
    <dgm:pt modelId="{BA262A2C-B89F-1347-A440-81E3474B36DE}" type="pres">
      <dgm:prSet presAssocID="{01149A20-F6F0-0B4E-9270-7CE8AC29279D}" presName="childText" presStyleLbl="bgAcc1" presStyleIdx="16" presStyleCnt="17" custScaleY="46651" custLinFactNeighborX="-36344" custLinFactNeighborY="-57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C62922-25E8-C945-8FC7-A756A39BD0EB}" srcId="{C35F8710-7791-0441-A15D-7793F1934962}" destId="{29ACA1F6-94E7-C64D-A0EC-D493CE122E46}" srcOrd="4" destOrd="0" parTransId="{B4A66961-7C5D-1149-98E3-E5D6A7AD8DAC}" sibTransId="{00C9A1B4-B33C-C749-92EC-0FFCB60ABDFF}"/>
    <dgm:cxn modelId="{349F00F0-98AE-4708-A110-CA7CDCBD50EF}" type="presOf" srcId="{F6ED9914-CC94-DA46-A9C7-ED19306B2BDA}" destId="{A9EC1C8F-02E7-334A-8819-041AF3A47AF4}" srcOrd="0" destOrd="0" presId="urn:microsoft.com/office/officeart/2005/8/layout/hierarchy3"/>
    <dgm:cxn modelId="{003CF878-98DD-164C-93A9-0ED9D5CF3879}" srcId="{4AE7CC3C-34C1-E54B-B081-E9B82046A073}" destId="{D78EB7E7-E011-354C-AFC6-8D9607113E1B}" srcOrd="0" destOrd="0" parTransId="{1A4F990E-91F5-7F45-8578-E1CF1815D2B1}" sibTransId="{0466174A-757F-574E-A5BA-11BC7CD7AC78}"/>
    <dgm:cxn modelId="{A28571D8-3A52-46D7-B842-20A88CF654E2}" type="presOf" srcId="{A05E0AEF-921E-BA4D-B4F0-7E073F80F997}" destId="{D968BBB2-D392-334A-B845-5C2DCB4C6814}" srcOrd="1" destOrd="0" presId="urn:microsoft.com/office/officeart/2005/8/layout/hierarchy3"/>
    <dgm:cxn modelId="{0CDCBD9E-25E1-4E2C-80E5-12F5B144074B}" type="presOf" srcId="{7E3163A8-D718-5D4C-A6A3-B50B12A52982}" destId="{5FD9346F-A266-7A44-9268-B1F613C5F481}" srcOrd="0" destOrd="0" presId="urn:microsoft.com/office/officeart/2005/8/layout/hierarchy3"/>
    <dgm:cxn modelId="{DB5FBFDA-CBBA-49D9-A631-BD6EC7B36517}" type="presOf" srcId="{6DD6A9FE-9A4C-0445-8676-90B5C93C8601}" destId="{043932D0-279D-B64E-8FA0-C9D57BD0F488}" srcOrd="0" destOrd="0" presId="urn:microsoft.com/office/officeart/2005/8/layout/hierarchy3"/>
    <dgm:cxn modelId="{BFAE3E0B-9E64-D743-B1A6-E9EA75D399AC}" srcId="{A05E0AEF-921E-BA4D-B4F0-7E073F80F997}" destId="{A9D0CCAB-84B1-2647-B7EC-EF6FB3F83739}" srcOrd="1" destOrd="0" parTransId="{F6ED9914-CC94-DA46-A9C7-ED19306B2BDA}" sibTransId="{5B2FBF0F-D3B6-BC42-8B5F-EC16C71D59FE}"/>
    <dgm:cxn modelId="{19282A5E-0F6C-4760-A4B5-0376CD1F4C26}" type="presOf" srcId="{BEDD03D8-7168-7B4E-9F50-B585A211DE9E}" destId="{15DB6F49-D7A1-ED45-B297-CB0D0BBC46FF}" srcOrd="1" destOrd="0" presId="urn:microsoft.com/office/officeart/2005/8/layout/hierarchy3"/>
    <dgm:cxn modelId="{5A6DDBBD-EC00-45A3-8C3C-A327A85FB460}" type="presOf" srcId="{18DE6AF9-D76C-434E-B6E7-39638936EC78}" destId="{4FED8D13-4B20-AE47-8723-482D6D494338}" srcOrd="1" destOrd="0" presId="urn:microsoft.com/office/officeart/2005/8/layout/hierarchy3"/>
    <dgm:cxn modelId="{8BD7BDED-6A8B-4245-B7B4-2F4785797497}" type="presOf" srcId="{A85AD893-B37E-1C49-83DB-E82FACE21211}" destId="{0B3AF159-428C-9746-B197-E00C37BA3FE5}" srcOrd="0" destOrd="0" presId="urn:microsoft.com/office/officeart/2005/8/layout/hierarchy3"/>
    <dgm:cxn modelId="{48D70E43-63A1-C440-9A27-E7E9CF153DB9}" srcId="{29ACA1F6-94E7-C64D-A0EC-D493CE122E46}" destId="{E53F697B-D758-7745-B83F-0E050D1A6A50}" srcOrd="5" destOrd="0" parTransId="{90EB2035-2899-B248-B3BD-997558FC9A24}" sibTransId="{4D2FC637-117C-7A40-8001-358E22EEFE76}"/>
    <dgm:cxn modelId="{532846E7-521F-4D56-9902-56962D4A0380}" type="presOf" srcId="{BF345A2E-076A-994F-A719-833300D8633E}" destId="{AAF56AB8-7444-A541-B3EB-1AB031C77156}" srcOrd="0" destOrd="0" presId="urn:microsoft.com/office/officeart/2005/8/layout/hierarchy3"/>
    <dgm:cxn modelId="{A1D314ED-46A7-419B-9727-6ACA695C6E18}" type="presOf" srcId="{29D328CF-CBE0-F149-B171-93CD6A3C3D78}" destId="{B4E1A1D0-A1CD-0344-9527-BAD4D9EFCB11}" srcOrd="0" destOrd="0" presId="urn:microsoft.com/office/officeart/2005/8/layout/hierarchy3"/>
    <dgm:cxn modelId="{8173031A-8017-3D4C-AE37-B55791E23E02}" srcId="{C35F8710-7791-0441-A15D-7793F1934962}" destId="{18DE6AF9-D76C-434E-B6E7-39638936EC78}" srcOrd="2" destOrd="0" parTransId="{47047A21-EFAD-4742-86C4-87EC20E0C6DC}" sibTransId="{FFFA109B-02BB-9644-A17B-D800875EBD23}"/>
    <dgm:cxn modelId="{5A8806A5-3072-4F5A-9F70-21B02A9AB6F3}" type="presOf" srcId="{E046B0D4-72A0-8F45-B16C-6683861BE75D}" destId="{28F2ACD5-A3DC-3C42-B598-6EE2D0EA8E43}" srcOrd="0" destOrd="0" presId="urn:microsoft.com/office/officeart/2005/8/layout/hierarchy3"/>
    <dgm:cxn modelId="{DD9FC86A-CE46-499A-862F-67A46A237345}" type="presOf" srcId="{1A4F990E-91F5-7F45-8578-E1CF1815D2B1}" destId="{8E37F248-59E8-5F4F-8EC0-C447D804822D}" srcOrd="0" destOrd="0" presId="urn:microsoft.com/office/officeart/2005/8/layout/hierarchy3"/>
    <dgm:cxn modelId="{C715100C-3674-41BF-B63D-1EA828E1CD3A}" type="presOf" srcId="{A9D0CCAB-84B1-2647-B7EC-EF6FB3F83739}" destId="{09FE1598-27C7-5343-B8E1-7CBD0F9B5172}" srcOrd="0" destOrd="0" presId="urn:microsoft.com/office/officeart/2005/8/layout/hierarchy3"/>
    <dgm:cxn modelId="{E70087A7-C1D1-45F4-8AD2-1DB93D2057EE}" type="presOf" srcId="{18EDD72B-1915-A941-85B8-6971E89F70B6}" destId="{D7ECA04C-B419-084D-A85D-18599B6D60B3}" srcOrd="0" destOrd="0" presId="urn:microsoft.com/office/officeart/2005/8/layout/hierarchy3"/>
    <dgm:cxn modelId="{53649296-580B-2341-96FC-2A8D63D6F9A5}" srcId="{A05E0AEF-921E-BA4D-B4F0-7E073F80F997}" destId="{6DD6A9FE-9A4C-0445-8676-90B5C93C8601}" srcOrd="2" destOrd="0" parTransId="{5634970F-BE4C-C346-ACBB-6A9EE8C48CD0}" sibTransId="{1E92E1C3-5E4A-D844-BF35-FDFDA5685DB9}"/>
    <dgm:cxn modelId="{562980AE-D608-45A1-8489-2C1745F10993}" type="presOf" srcId="{C1B59ABB-E7BF-F840-AA30-937B3062DFD6}" destId="{3E1FDB81-8ABF-AF40-BF3A-47AC3C302E89}" srcOrd="0" destOrd="0" presId="urn:microsoft.com/office/officeart/2005/8/layout/hierarchy3"/>
    <dgm:cxn modelId="{4E5A71A2-A1CE-40D5-9BB5-76B4F854738F}" type="presOf" srcId="{B0FEE473-51AE-7F45-864A-09D9B6CCDF90}" destId="{8CC56C51-2D51-8141-9C4E-03AD171C15E7}" srcOrd="0" destOrd="0" presId="urn:microsoft.com/office/officeart/2005/8/layout/hierarchy3"/>
    <dgm:cxn modelId="{E5BB2011-A181-433C-B85E-967DC831A4A0}" type="presOf" srcId="{002D74CC-3F28-F34D-A8FF-26B81B86DFD3}" destId="{438F176B-B9E7-4345-8F20-579A18B05C6F}" srcOrd="0" destOrd="0" presId="urn:microsoft.com/office/officeart/2005/8/layout/hierarchy3"/>
    <dgm:cxn modelId="{99CF72E8-F92C-4BD8-A7D2-1E585798821D}" type="presOf" srcId="{FBE03D3B-42A5-414D-9879-07FA8A5E9013}" destId="{E3C03E65-F864-D54A-AD14-0D8A94B86676}" srcOrd="0" destOrd="0" presId="urn:microsoft.com/office/officeart/2005/8/layout/hierarchy3"/>
    <dgm:cxn modelId="{5946FFC9-EAED-4A81-8851-B7E0E2A20F20}" type="presOf" srcId="{4AE7CC3C-34C1-E54B-B081-E9B82046A073}" destId="{52665F1F-9F19-9B46-BFB9-4988D85941F6}" srcOrd="0" destOrd="0" presId="urn:microsoft.com/office/officeart/2005/8/layout/hierarchy3"/>
    <dgm:cxn modelId="{726689B6-D1DF-4C58-9AF4-DDE19D54AB13}" type="presOf" srcId="{14B6D5F2-FD30-C14D-9489-DDB3586696E8}" destId="{0A68F0BA-B250-0643-848C-4B0752E8C143}" srcOrd="0" destOrd="0" presId="urn:microsoft.com/office/officeart/2005/8/layout/hierarchy3"/>
    <dgm:cxn modelId="{48D6A3A2-9CAD-0841-809D-0FD076294BEC}" srcId="{A05E0AEF-921E-BA4D-B4F0-7E073F80F997}" destId="{B2DC2CDF-59C7-7946-9B45-5623D3D4104A}" srcOrd="0" destOrd="0" parTransId="{E046B0D4-72A0-8F45-B16C-6683861BE75D}" sibTransId="{9795F930-B212-0741-B1F6-B2E3C6EB0267}"/>
    <dgm:cxn modelId="{DA8A3CFD-3733-824A-A055-A234CCE635B9}" srcId="{C35F8710-7791-0441-A15D-7793F1934962}" destId="{A05E0AEF-921E-BA4D-B4F0-7E073F80F997}" srcOrd="1" destOrd="0" parTransId="{19097F75-1EC6-0340-80E6-14A55F4B66C4}" sibTransId="{0D628120-C960-EC4F-A63A-49FDB8924763}"/>
    <dgm:cxn modelId="{E6723B98-EC52-4258-BCEA-5BA824826C76}" type="presOf" srcId="{29ACA1F6-94E7-C64D-A0EC-D493CE122E46}" destId="{6B085148-1D6D-C74D-8848-FED3386DAE33}" srcOrd="0" destOrd="0" presId="urn:microsoft.com/office/officeart/2005/8/layout/hierarchy3"/>
    <dgm:cxn modelId="{786B0432-922D-4FE7-AD9E-570BC8ACC6DD}" type="presOf" srcId="{0259BD45-5A63-8346-BC94-65AC0581E113}" destId="{4626140C-E9D4-9C41-9CE5-DB85529778C6}" srcOrd="0" destOrd="0" presId="urn:microsoft.com/office/officeart/2005/8/layout/hierarchy3"/>
    <dgm:cxn modelId="{00A3CFC7-DFE9-9F45-9247-1256FEC1D452}" srcId="{BEDD03D8-7168-7B4E-9F50-B585A211DE9E}" destId="{002D74CC-3F28-F34D-A8FF-26B81B86DFD3}" srcOrd="0" destOrd="0" parTransId="{0890FDC2-3DBB-7246-A901-562DC68117A7}" sibTransId="{CCC2758D-A522-D64E-884F-C156709E10DB}"/>
    <dgm:cxn modelId="{5FFF9FCD-809E-46F4-B76F-2AD2B0E76B8D}" type="presOf" srcId="{3864F4FF-1986-1A42-B35B-C732811351D3}" destId="{EB87802B-1507-1341-9E51-D846B4B8F744}" srcOrd="0" destOrd="0" presId="urn:microsoft.com/office/officeart/2005/8/layout/hierarchy3"/>
    <dgm:cxn modelId="{B5AADE0B-AD4E-4AAB-BF54-5DA64D0F4BE6}" type="presOf" srcId="{B444BA56-A779-5E40-B2A5-A7D0B470F704}" destId="{AB1EDEFE-5C28-A449-B9D3-DA4909726033}" srcOrd="0" destOrd="0" presId="urn:microsoft.com/office/officeart/2005/8/layout/hierarchy3"/>
    <dgm:cxn modelId="{1091B4A3-7AA8-084C-A994-C34E73F276FA}" srcId="{29ACA1F6-94E7-C64D-A0EC-D493CE122E46}" destId="{FE58CFE1-D5A4-E144-ADD2-E351FF2AF9D2}" srcOrd="0" destOrd="0" parTransId="{34DDCDAC-0544-F442-9E06-DD179488C3BA}" sibTransId="{9EAB9ED5-B586-BA4C-B02C-0D274209A723}"/>
    <dgm:cxn modelId="{164FB58B-FABB-4DB6-A972-1BE960E18761}" type="presOf" srcId="{18DE6AF9-D76C-434E-B6E7-39638936EC78}" destId="{44ADCC90-E222-744D-94D1-BD12CEA4F9A2}" srcOrd="0" destOrd="0" presId="urn:microsoft.com/office/officeart/2005/8/layout/hierarchy3"/>
    <dgm:cxn modelId="{28B89F79-295B-2548-B327-B9DE3A0DB698}" srcId="{18DE6AF9-D76C-434E-B6E7-39638936EC78}" destId="{BF345A2E-076A-994F-A719-833300D8633E}" srcOrd="1" destOrd="0" parTransId="{A6A6C25E-79CA-5440-9287-2E5DEF2CBA74}" sibTransId="{14788AB9-EAFB-F747-AE72-426F9B0DB9DA}"/>
    <dgm:cxn modelId="{8D23B7F6-17F0-C449-8E98-542419A892C6}" srcId="{4AE7CC3C-34C1-E54B-B081-E9B82046A073}" destId="{7E3163A8-D718-5D4C-A6A3-B50B12A52982}" srcOrd="1" destOrd="0" parTransId="{A85AD893-B37E-1C49-83DB-E82FACE21211}" sibTransId="{D7C92D55-4ECD-184C-84E7-5369E1C81968}"/>
    <dgm:cxn modelId="{909159CE-5390-43E7-B09F-A95019698E18}" type="presOf" srcId="{5634970F-BE4C-C346-ACBB-6A9EE8C48CD0}" destId="{8498CB37-5801-1B4D-864B-DF4DC02F93DD}" srcOrd="0" destOrd="0" presId="urn:microsoft.com/office/officeart/2005/8/layout/hierarchy3"/>
    <dgm:cxn modelId="{B4AB152A-BE25-4651-88DF-325FEA3C2BD4}" type="presOf" srcId="{D78EB7E7-E011-354C-AFC6-8D9607113E1B}" destId="{CB74AB08-C5ED-DC49-8AAB-7291BB699E52}" srcOrd="0" destOrd="0" presId="urn:microsoft.com/office/officeart/2005/8/layout/hierarchy3"/>
    <dgm:cxn modelId="{E1971887-4CF3-4B62-A39B-8EDD94EE5D47}" type="presOf" srcId="{FE58CFE1-D5A4-E144-ADD2-E351FF2AF9D2}" destId="{F8BFB2D1-9B27-C549-8905-244916B7EEF9}" srcOrd="0" destOrd="0" presId="urn:microsoft.com/office/officeart/2005/8/layout/hierarchy3"/>
    <dgm:cxn modelId="{79BC3B6B-73AD-48EC-A99E-5D605F554BE7}" type="presOf" srcId="{A05E0AEF-921E-BA4D-B4F0-7E073F80F997}" destId="{825936F8-B84F-0641-8954-649A2455844C}" srcOrd="0" destOrd="0" presId="urn:microsoft.com/office/officeart/2005/8/layout/hierarchy3"/>
    <dgm:cxn modelId="{08A4F9A4-0430-7942-A55B-17E8A165F38B}" srcId="{BEDD03D8-7168-7B4E-9F50-B585A211DE9E}" destId="{ADD94A69-4B60-9E40-8B02-429B5E3362FE}" srcOrd="1" destOrd="0" parTransId="{742EEAB1-E5D9-4B4F-9009-A91CAAE7B29E}" sibTransId="{F3E70D3B-DAA4-B247-ACD1-9435A817B37B}"/>
    <dgm:cxn modelId="{58E5F280-BE1F-4688-BDBA-5FBCCBB62724}" type="presOf" srcId="{0396803A-DED9-FA44-A83D-AF81619DF1AC}" destId="{8BB6A875-DF31-0949-BF3D-AD1E4267D4B0}" srcOrd="0" destOrd="0" presId="urn:microsoft.com/office/officeart/2005/8/layout/hierarchy3"/>
    <dgm:cxn modelId="{A8493A5B-E06D-8B4A-B246-1D78C5C3BE8F}" srcId="{C35F8710-7791-0441-A15D-7793F1934962}" destId="{BEDD03D8-7168-7B4E-9F50-B585A211DE9E}" srcOrd="3" destOrd="0" parTransId="{1915A6B0-5CB2-7145-94C2-7418BC39C1C5}" sibTransId="{3A1695AE-C96B-F84E-879B-5A29963ABB77}"/>
    <dgm:cxn modelId="{D722AA8B-96EF-4F14-8687-3274F3A0AD09}" type="presOf" srcId="{29ACA1F6-94E7-C64D-A0EC-D493CE122E46}" destId="{76705EEE-792E-7641-8A3D-D133949228DB}" srcOrd="1" destOrd="0" presId="urn:microsoft.com/office/officeart/2005/8/layout/hierarchy3"/>
    <dgm:cxn modelId="{C472CC63-B6BB-4BB7-BF7D-D23AD9B93E8A}" type="presOf" srcId="{0890FDC2-3DBB-7246-A901-562DC68117A7}" destId="{7831217E-DBF7-0046-8530-35D4D0D9345B}" srcOrd="0" destOrd="0" presId="urn:microsoft.com/office/officeart/2005/8/layout/hierarchy3"/>
    <dgm:cxn modelId="{2887B240-07A0-433D-99D1-21E74B7AD63C}" type="presOf" srcId="{B2DC2CDF-59C7-7946-9B45-5623D3D4104A}" destId="{DD7A503E-C319-0D47-B25A-F513285E5417}" srcOrd="0" destOrd="0" presId="urn:microsoft.com/office/officeart/2005/8/layout/hierarchy3"/>
    <dgm:cxn modelId="{AB1BD404-B414-4AC7-BFD1-EBBBA0D18506}" type="presOf" srcId="{BEDD03D8-7168-7B4E-9F50-B585A211DE9E}" destId="{7B67E5EC-F1A8-F54D-89F0-41F863E9D2E2}" srcOrd="0" destOrd="0" presId="urn:microsoft.com/office/officeart/2005/8/layout/hierarchy3"/>
    <dgm:cxn modelId="{1C7E5913-097E-DB40-99EE-C7F801B955B3}" srcId="{29ACA1F6-94E7-C64D-A0EC-D493CE122E46}" destId="{B444BA56-A779-5E40-B2A5-A7D0B470F704}" srcOrd="1" destOrd="0" parTransId="{3864F4FF-1986-1A42-B35B-C732811351D3}" sibTransId="{035E32C7-AC8B-FD40-8FDA-A393B5330FE9}"/>
    <dgm:cxn modelId="{87ACB27D-9DDC-46BB-80FC-57E0644A75DC}" type="presOf" srcId="{742EEAB1-E5D9-4B4F-9009-A91CAAE7B29E}" destId="{4559D19A-4F29-A84A-BEF5-AF351C65CB48}" srcOrd="0" destOrd="0" presId="urn:microsoft.com/office/officeart/2005/8/layout/hierarchy3"/>
    <dgm:cxn modelId="{F1603CE2-8C55-43F2-8D6C-2B6C8B9788E8}" type="presOf" srcId="{C35F8710-7791-0441-A15D-7793F1934962}" destId="{4555067C-3A79-2D43-8DAD-DC33D4B177AE}" srcOrd="0" destOrd="0" presId="urn:microsoft.com/office/officeart/2005/8/layout/hierarchy3"/>
    <dgm:cxn modelId="{6E8D67B5-0F29-4AE5-944E-2CBAFCF23925}" type="presOf" srcId="{A6A6C25E-79CA-5440-9287-2E5DEF2CBA74}" destId="{32246EE4-80FC-2F4F-AB4C-21F72F668067}" srcOrd="0" destOrd="0" presId="urn:microsoft.com/office/officeart/2005/8/layout/hierarchy3"/>
    <dgm:cxn modelId="{26BBB7A6-6607-4576-899A-063BA55A212E}" type="presOf" srcId="{523A7819-7563-1143-998C-0C5AD9A87C6B}" destId="{A1AA5229-FC02-AF41-8522-867708BA3D3B}" srcOrd="0" destOrd="0" presId="urn:microsoft.com/office/officeart/2005/8/layout/hierarchy3"/>
    <dgm:cxn modelId="{A834E89C-EAF9-42FE-B9BD-63CF353CE473}" type="presOf" srcId="{90EB2035-2899-B248-B3BD-997558FC9A24}" destId="{7DFB4CB1-0E94-234D-A45A-461D843A60DA}" srcOrd="0" destOrd="0" presId="urn:microsoft.com/office/officeart/2005/8/layout/hierarchy3"/>
    <dgm:cxn modelId="{61158A5A-9D22-4463-9A42-AC59139F021D}" type="presOf" srcId="{34DDCDAC-0544-F442-9E06-DD179488C3BA}" destId="{E3D45A0D-64A8-2149-AACB-8E1ED290A42F}" srcOrd="0" destOrd="0" presId="urn:microsoft.com/office/officeart/2005/8/layout/hierarchy3"/>
    <dgm:cxn modelId="{94D825C9-B244-463C-9EA8-003F9C2651B8}" type="presOf" srcId="{D8CBBC28-D30E-2A49-AF1A-E1B0D5E890DF}" destId="{31605058-E85D-C44D-B9C3-0390DCEE5D56}" srcOrd="0" destOrd="0" presId="urn:microsoft.com/office/officeart/2005/8/layout/hierarchy3"/>
    <dgm:cxn modelId="{61A1A62B-DE9A-4696-AE29-81FB42E19180}" type="presOf" srcId="{01149A20-F6F0-0B4E-9270-7CE8AC29279D}" destId="{BA262A2C-B89F-1347-A440-81E3474B36DE}" srcOrd="0" destOrd="0" presId="urn:microsoft.com/office/officeart/2005/8/layout/hierarchy3"/>
    <dgm:cxn modelId="{F7A8C88F-C22A-7E4D-A116-6CE1AB2DE190}" srcId="{29ACA1F6-94E7-C64D-A0EC-D493CE122E46}" destId="{18EDD72B-1915-A941-85B8-6971E89F70B6}" srcOrd="2" destOrd="0" parTransId="{523A7819-7563-1143-998C-0C5AD9A87C6B}" sibTransId="{67B42531-01C4-784F-B830-CE0FB3044B17}"/>
    <dgm:cxn modelId="{D6AC7FEA-C341-684F-85D3-04F2487D050B}" srcId="{29ACA1F6-94E7-C64D-A0EC-D493CE122E46}" destId="{A4FEDB80-398A-3B4A-9824-6415C04A5B61}" srcOrd="4" destOrd="0" parTransId="{0396803A-DED9-FA44-A83D-AF81619DF1AC}" sibTransId="{465AB881-B7D6-B441-8EB9-FFC6A4DF9605}"/>
    <dgm:cxn modelId="{56E50736-8E2F-E544-B95C-02670145825E}" srcId="{29ACA1F6-94E7-C64D-A0EC-D493CE122E46}" destId="{B0FEE473-51AE-7F45-864A-09D9B6CCDF90}" srcOrd="3" destOrd="0" parTransId="{14B6D5F2-FD30-C14D-9489-DDB3586696E8}" sibTransId="{9B49493E-8D71-1448-97F2-2F95C56BC42F}"/>
    <dgm:cxn modelId="{AB61EC67-53A0-4270-9177-6887E75CCEA9}" type="presOf" srcId="{4AE7CC3C-34C1-E54B-B081-E9B82046A073}" destId="{FD6E4809-9088-3449-BDB5-AB9F54F60802}" srcOrd="1" destOrd="0" presId="urn:microsoft.com/office/officeart/2005/8/layout/hierarchy3"/>
    <dgm:cxn modelId="{02E93354-3742-6940-B768-7A47F9E8A1F9}" srcId="{29ACA1F6-94E7-C64D-A0EC-D493CE122E46}" destId="{01149A20-F6F0-0B4E-9270-7CE8AC29279D}" srcOrd="6" destOrd="0" parTransId="{0259BD45-5A63-8346-BC94-65AC0581E113}" sibTransId="{EFFED50F-1E3D-6E40-9B08-42CD4283A934}"/>
    <dgm:cxn modelId="{987C40CF-F0CE-B748-AE81-894E566EC895}" srcId="{18DE6AF9-D76C-434E-B6E7-39638936EC78}" destId="{C1B59ABB-E7BF-F840-AA30-937B3062DFD6}" srcOrd="2" destOrd="0" parTransId="{D8CBBC28-D30E-2A49-AF1A-E1B0D5E890DF}" sibTransId="{E7D155E8-664F-5448-8913-A26C15076C39}"/>
    <dgm:cxn modelId="{99BC1D47-29BE-EE44-AD2C-73824DA0EE6A}" srcId="{C35F8710-7791-0441-A15D-7793F1934962}" destId="{4AE7CC3C-34C1-E54B-B081-E9B82046A073}" srcOrd="0" destOrd="0" parTransId="{E9B3BBAB-763A-5748-8957-F3D39DD3E49E}" sibTransId="{ADC155B5-4E67-7145-A283-B633159ACBB7}"/>
    <dgm:cxn modelId="{20554CD8-7418-41F9-8319-88D13F6C1AB9}" type="presOf" srcId="{E53F697B-D758-7745-B83F-0E050D1A6A50}" destId="{32BCBC70-EADB-6D49-913A-6DC0C4FC982E}" srcOrd="0" destOrd="0" presId="urn:microsoft.com/office/officeart/2005/8/layout/hierarchy3"/>
    <dgm:cxn modelId="{A4C158A5-B89E-4229-B630-EF1412D49FD0}" type="presOf" srcId="{ADD94A69-4B60-9E40-8B02-429B5E3362FE}" destId="{5229B70F-D377-0E4B-BE3D-9E770D49DE75}" srcOrd="0" destOrd="0" presId="urn:microsoft.com/office/officeart/2005/8/layout/hierarchy3"/>
    <dgm:cxn modelId="{A165A171-D601-40FE-AE0B-01A31632EA37}" type="presOf" srcId="{A4FEDB80-398A-3B4A-9824-6415C04A5B61}" destId="{5C476D0D-AF7C-E54E-80AD-B1140501B926}" srcOrd="0" destOrd="0" presId="urn:microsoft.com/office/officeart/2005/8/layout/hierarchy3"/>
    <dgm:cxn modelId="{E55FD47F-6AB9-B341-A5F6-A951A864B2C3}" srcId="{18DE6AF9-D76C-434E-B6E7-39638936EC78}" destId="{FBE03D3B-42A5-414D-9879-07FA8A5E9013}" srcOrd="0" destOrd="0" parTransId="{29D328CF-CBE0-F149-B171-93CD6A3C3D78}" sibTransId="{7B1AF68C-880A-3D4F-9B33-2D47FF974765}"/>
    <dgm:cxn modelId="{0B7C798D-A32A-48F6-B82A-E3911EB006A8}" type="presParOf" srcId="{4555067C-3A79-2D43-8DAD-DC33D4B177AE}" destId="{2FF1D916-E7F2-D447-9A4C-C245C21180E3}" srcOrd="0" destOrd="0" presId="urn:microsoft.com/office/officeart/2005/8/layout/hierarchy3"/>
    <dgm:cxn modelId="{0F0D4C91-63C6-428F-83F7-A79A080FF8F2}" type="presParOf" srcId="{2FF1D916-E7F2-D447-9A4C-C245C21180E3}" destId="{ADCB339F-751B-1A4A-86F4-0DCE9D752F96}" srcOrd="0" destOrd="0" presId="urn:microsoft.com/office/officeart/2005/8/layout/hierarchy3"/>
    <dgm:cxn modelId="{F5B37884-6A02-4A2B-BC8A-8C6D22D1FEAA}" type="presParOf" srcId="{ADCB339F-751B-1A4A-86F4-0DCE9D752F96}" destId="{52665F1F-9F19-9B46-BFB9-4988D85941F6}" srcOrd="0" destOrd="0" presId="urn:microsoft.com/office/officeart/2005/8/layout/hierarchy3"/>
    <dgm:cxn modelId="{AB04FEFF-C3DB-4F23-88E8-9614ABA10C04}" type="presParOf" srcId="{ADCB339F-751B-1A4A-86F4-0DCE9D752F96}" destId="{FD6E4809-9088-3449-BDB5-AB9F54F60802}" srcOrd="1" destOrd="0" presId="urn:microsoft.com/office/officeart/2005/8/layout/hierarchy3"/>
    <dgm:cxn modelId="{A673BBEC-4A47-42BD-A732-0F1124236B51}" type="presParOf" srcId="{2FF1D916-E7F2-D447-9A4C-C245C21180E3}" destId="{8145CBD8-479F-A247-9225-889891FB9DFB}" srcOrd="1" destOrd="0" presId="urn:microsoft.com/office/officeart/2005/8/layout/hierarchy3"/>
    <dgm:cxn modelId="{6855D4EA-6F46-43EE-A983-793C5A5CBAA1}" type="presParOf" srcId="{8145CBD8-479F-A247-9225-889891FB9DFB}" destId="{8E37F248-59E8-5F4F-8EC0-C447D804822D}" srcOrd="0" destOrd="0" presId="urn:microsoft.com/office/officeart/2005/8/layout/hierarchy3"/>
    <dgm:cxn modelId="{F7747644-F2BC-47F1-959A-E8674A79856E}" type="presParOf" srcId="{8145CBD8-479F-A247-9225-889891FB9DFB}" destId="{CB74AB08-C5ED-DC49-8AAB-7291BB699E52}" srcOrd="1" destOrd="0" presId="urn:microsoft.com/office/officeart/2005/8/layout/hierarchy3"/>
    <dgm:cxn modelId="{DD6D9F05-EEF2-4403-A117-873EEF5962F4}" type="presParOf" srcId="{8145CBD8-479F-A247-9225-889891FB9DFB}" destId="{0B3AF159-428C-9746-B197-E00C37BA3FE5}" srcOrd="2" destOrd="0" presId="urn:microsoft.com/office/officeart/2005/8/layout/hierarchy3"/>
    <dgm:cxn modelId="{86B82011-259E-4EB7-A3C8-7D90696144EF}" type="presParOf" srcId="{8145CBD8-479F-A247-9225-889891FB9DFB}" destId="{5FD9346F-A266-7A44-9268-B1F613C5F481}" srcOrd="3" destOrd="0" presId="urn:microsoft.com/office/officeart/2005/8/layout/hierarchy3"/>
    <dgm:cxn modelId="{28BE4E64-52DB-4C27-83A6-8BFAA46D4854}" type="presParOf" srcId="{4555067C-3A79-2D43-8DAD-DC33D4B177AE}" destId="{F91319F6-C8F8-8E45-B31D-07DA1C4BA7D3}" srcOrd="1" destOrd="0" presId="urn:microsoft.com/office/officeart/2005/8/layout/hierarchy3"/>
    <dgm:cxn modelId="{595C0D4D-B232-4013-832F-C9930DF523EF}" type="presParOf" srcId="{F91319F6-C8F8-8E45-B31D-07DA1C4BA7D3}" destId="{A60E3CD8-31D1-8447-864C-5DFF1D3BCBE6}" srcOrd="0" destOrd="0" presId="urn:microsoft.com/office/officeart/2005/8/layout/hierarchy3"/>
    <dgm:cxn modelId="{0AEE0DE2-3466-425C-974C-199362B78D7C}" type="presParOf" srcId="{A60E3CD8-31D1-8447-864C-5DFF1D3BCBE6}" destId="{825936F8-B84F-0641-8954-649A2455844C}" srcOrd="0" destOrd="0" presId="urn:microsoft.com/office/officeart/2005/8/layout/hierarchy3"/>
    <dgm:cxn modelId="{E10D2D45-1DFF-44EF-AC45-6D1E85DA1BEA}" type="presParOf" srcId="{A60E3CD8-31D1-8447-864C-5DFF1D3BCBE6}" destId="{D968BBB2-D392-334A-B845-5C2DCB4C6814}" srcOrd="1" destOrd="0" presId="urn:microsoft.com/office/officeart/2005/8/layout/hierarchy3"/>
    <dgm:cxn modelId="{6591F939-F082-4675-BF36-9D6C7959C50B}" type="presParOf" srcId="{F91319F6-C8F8-8E45-B31D-07DA1C4BA7D3}" destId="{1D95C7E1-1D91-D749-A63F-788134D12683}" srcOrd="1" destOrd="0" presId="urn:microsoft.com/office/officeart/2005/8/layout/hierarchy3"/>
    <dgm:cxn modelId="{E4CA5AA1-0101-45B9-8FC7-3C569A945D14}" type="presParOf" srcId="{1D95C7E1-1D91-D749-A63F-788134D12683}" destId="{28F2ACD5-A3DC-3C42-B598-6EE2D0EA8E43}" srcOrd="0" destOrd="0" presId="urn:microsoft.com/office/officeart/2005/8/layout/hierarchy3"/>
    <dgm:cxn modelId="{C65FC5BA-FCF6-4BB2-A47E-2E87C4735EC4}" type="presParOf" srcId="{1D95C7E1-1D91-D749-A63F-788134D12683}" destId="{DD7A503E-C319-0D47-B25A-F513285E5417}" srcOrd="1" destOrd="0" presId="urn:microsoft.com/office/officeart/2005/8/layout/hierarchy3"/>
    <dgm:cxn modelId="{C7B9AA1E-A03A-4216-9792-21ADC03893A7}" type="presParOf" srcId="{1D95C7E1-1D91-D749-A63F-788134D12683}" destId="{A9EC1C8F-02E7-334A-8819-041AF3A47AF4}" srcOrd="2" destOrd="0" presId="urn:microsoft.com/office/officeart/2005/8/layout/hierarchy3"/>
    <dgm:cxn modelId="{48484EC9-8AA2-4D11-A2C5-16B79BDD57FA}" type="presParOf" srcId="{1D95C7E1-1D91-D749-A63F-788134D12683}" destId="{09FE1598-27C7-5343-B8E1-7CBD0F9B5172}" srcOrd="3" destOrd="0" presId="urn:microsoft.com/office/officeart/2005/8/layout/hierarchy3"/>
    <dgm:cxn modelId="{6F210360-F023-4ACD-8054-B94C309EEC01}" type="presParOf" srcId="{1D95C7E1-1D91-D749-A63F-788134D12683}" destId="{8498CB37-5801-1B4D-864B-DF4DC02F93DD}" srcOrd="4" destOrd="0" presId="urn:microsoft.com/office/officeart/2005/8/layout/hierarchy3"/>
    <dgm:cxn modelId="{C45241D5-E88F-4D7E-801D-52C29D877207}" type="presParOf" srcId="{1D95C7E1-1D91-D749-A63F-788134D12683}" destId="{043932D0-279D-B64E-8FA0-C9D57BD0F488}" srcOrd="5" destOrd="0" presId="urn:microsoft.com/office/officeart/2005/8/layout/hierarchy3"/>
    <dgm:cxn modelId="{95FBAD09-B9E4-488A-B1E5-87B658615F6D}" type="presParOf" srcId="{4555067C-3A79-2D43-8DAD-DC33D4B177AE}" destId="{E60E999B-AC2A-4D4B-881A-C5928C2DDA09}" srcOrd="2" destOrd="0" presId="urn:microsoft.com/office/officeart/2005/8/layout/hierarchy3"/>
    <dgm:cxn modelId="{64F36C7A-49F3-4857-BE00-9048B317A94D}" type="presParOf" srcId="{E60E999B-AC2A-4D4B-881A-C5928C2DDA09}" destId="{5876206D-D530-3645-999B-EE71F8C7BCD9}" srcOrd="0" destOrd="0" presId="urn:microsoft.com/office/officeart/2005/8/layout/hierarchy3"/>
    <dgm:cxn modelId="{13627117-F3E3-49FB-A348-E6B9CD4DBA80}" type="presParOf" srcId="{5876206D-D530-3645-999B-EE71F8C7BCD9}" destId="{44ADCC90-E222-744D-94D1-BD12CEA4F9A2}" srcOrd="0" destOrd="0" presId="urn:microsoft.com/office/officeart/2005/8/layout/hierarchy3"/>
    <dgm:cxn modelId="{DF2DDBCD-9EED-4CEA-91B9-5DB155E1E6F4}" type="presParOf" srcId="{5876206D-D530-3645-999B-EE71F8C7BCD9}" destId="{4FED8D13-4B20-AE47-8723-482D6D494338}" srcOrd="1" destOrd="0" presId="urn:microsoft.com/office/officeart/2005/8/layout/hierarchy3"/>
    <dgm:cxn modelId="{FAADFF97-84E4-4392-8F9F-CDCF9D5BD4B3}" type="presParOf" srcId="{E60E999B-AC2A-4D4B-881A-C5928C2DDA09}" destId="{A636372C-D777-F04D-85CC-666BA91DF1C4}" srcOrd="1" destOrd="0" presId="urn:microsoft.com/office/officeart/2005/8/layout/hierarchy3"/>
    <dgm:cxn modelId="{AE7F140C-0053-432C-9E27-A0BF2C278F10}" type="presParOf" srcId="{A636372C-D777-F04D-85CC-666BA91DF1C4}" destId="{B4E1A1D0-A1CD-0344-9527-BAD4D9EFCB11}" srcOrd="0" destOrd="0" presId="urn:microsoft.com/office/officeart/2005/8/layout/hierarchy3"/>
    <dgm:cxn modelId="{6AE516D6-191B-4E12-AD96-2A534157CE27}" type="presParOf" srcId="{A636372C-D777-F04D-85CC-666BA91DF1C4}" destId="{E3C03E65-F864-D54A-AD14-0D8A94B86676}" srcOrd="1" destOrd="0" presId="urn:microsoft.com/office/officeart/2005/8/layout/hierarchy3"/>
    <dgm:cxn modelId="{A3FBA19B-F02D-4005-8E9C-29B265D7FE02}" type="presParOf" srcId="{A636372C-D777-F04D-85CC-666BA91DF1C4}" destId="{32246EE4-80FC-2F4F-AB4C-21F72F668067}" srcOrd="2" destOrd="0" presId="urn:microsoft.com/office/officeart/2005/8/layout/hierarchy3"/>
    <dgm:cxn modelId="{E502D4D4-D64B-46FE-8641-754703DCED83}" type="presParOf" srcId="{A636372C-D777-F04D-85CC-666BA91DF1C4}" destId="{AAF56AB8-7444-A541-B3EB-1AB031C77156}" srcOrd="3" destOrd="0" presId="urn:microsoft.com/office/officeart/2005/8/layout/hierarchy3"/>
    <dgm:cxn modelId="{3546946A-AE40-4E02-A477-7143712493EA}" type="presParOf" srcId="{A636372C-D777-F04D-85CC-666BA91DF1C4}" destId="{31605058-E85D-C44D-B9C3-0390DCEE5D56}" srcOrd="4" destOrd="0" presId="urn:microsoft.com/office/officeart/2005/8/layout/hierarchy3"/>
    <dgm:cxn modelId="{750213F8-81B7-4683-9658-E49863FAA9BC}" type="presParOf" srcId="{A636372C-D777-F04D-85CC-666BA91DF1C4}" destId="{3E1FDB81-8ABF-AF40-BF3A-47AC3C302E89}" srcOrd="5" destOrd="0" presId="urn:microsoft.com/office/officeart/2005/8/layout/hierarchy3"/>
    <dgm:cxn modelId="{94400B49-A2F0-47C7-B3B1-642FBCC2EFDF}" type="presParOf" srcId="{4555067C-3A79-2D43-8DAD-DC33D4B177AE}" destId="{668ACF3E-1F47-8741-AA1A-2752BFE74460}" srcOrd="3" destOrd="0" presId="urn:microsoft.com/office/officeart/2005/8/layout/hierarchy3"/>
    <dgm:cxn modelId="{509C37AD-13EF-45F7-9036-797805D462EB}" type="presParOf" srcId="{668ACF3E-1F47-8741-AA1A-2752BFE74460}" destId="{0A8A2F3B-27DB-DE42-A884-30E302351EA0}" srcOrd="0" destOrd="0" presId="urn:microsoft.com/office/officeart/2005/8/layout/hierarchy3"/>
    <dgm:cxn modelId="{C38EE03D-E783-4111-9BB3-CB2518955AD4}" type="presParOf" srcId="{0A8A2F3B-27DB-DE42-A884-30E302351EA0}" destId="{7B67E5EC-F1A8-F54D-89F0-41F863E9D2E2}" srcOrd="0" destOrd="0" presId="urn:microsoft.com/office/officeart/2005/8/layout/hierarchy3"/>
    <dgm:cxn modelId="{1E19F44E-30FA-4B6C-8549-8543BE8F09B9}" type="presParOf" srcId="{0A8A2F3B-27DB-DE42-A884-30E302351EA0}" destId="{15DB6F49-D7A1-ED45-B297-CB0D0BBC46FF}" srcOrd="1" destOrd="0" presId="urn:microsoft.com/office/officeart/2005/8/layout/hierarchy3"/>
    <dgm:cxn modelId="{56722B50-1509-4C7D-A2C6-A6656F9C11BF}" type="presParOf" srcId="{668ACF3E-1F47-8741-AA1A-2752BFE74460}" destId="{2AC2269C-AB3D-EB4A-8EA3-1C7CCEA7E309}" srcOrd="1" destOrd="0" presId="urn:microsoft.com/office/officeart/2005/8/layout/hierarchy3"/>
    <dgm:cxn modelId="{1BA7F60F-0789-4C2D-B886-7CA9FA6D700D}" type="presParOf" srcId="{2AC2269C-AB3D-EB4A-8EA3-1C7CCEA7E309}" destId="{7831217E-DBF7-0046-8530-35D4D0D9345B}" srcOrd="0" destOrd="0" presId="urn:microsoft.com/office/officeart/2005/8/layout/hierarchy3"/>
    <dgm:cxn modelId="{E59894AC-C825-4C7A-B3E9-32812B5D592C}" type="presParOf" srcId="{2AC2269C-AB3D-EB4A-8EA3-1C7CCEA7E309}" destId="{438F176B-B9E7-4345-8F20-579A18B05C6F}" srcOrd="1" destOrd="0" presId="urn:microsoft.com/office/officeart/2005/8/layout/hierarchy3"/>
    <dgm:cxn modelId="{BBA1E1E6-35B3-4B42-BBA0-3C78AAA62F51}" type="presParOf" srcId="{2AC2269C-AB3D-EB4A-8EA3-1C7CCEA7E309}" destId="{4559D19A-4F29-A84A-BEF5-AF351C65CB48}" srcOrd="2" destOrd="0" presId="urn:microsoft.com/office/officeart/2005/8/layout/hierarchy3"/>
    <dgm:cxn modelId="{A7842A02-AE72-460B-80B9-99529A0B71C4}" type="presParOf" srcId="{2AC2269C-AB3D-EB4A-8EA3-1C7CCEA7E309}" destId="{5229B70F-D377-0E4B-BE3D-9E770D49DE75}" srcOrd="3" destOrd="0" presId="urn:microsoft.com/office/officeart/2005/8/layout/hierarchy3"/>
    <dgm:cxn modelId="{011D2A2F-0315-4D26-BEBA-38478C83E424}" type="presParOf" srcId="{4555067C-3A79-2D43-8DAD-DC33D4B177AE}" destId="{0ED48334-32C9-8B4C-8963-5FAA5B669DFC}" srcOrd="4" destOrd="0" presId="urn:microsoft.com/office/officeart/2005/8/layout/hierarchy3"/>
    <dgm:cxn modelId="{54A91D66-C324-4DD5-83A5-62F05EEC8DC0}" type="presParOf" srcId="{0ED48334-32C9-8B4C-8963-5FAA5B669DFC}" destId="{149D53AE-B8E6-E74C-988D-0E5FE1FC9E35}" srcOrd="0" destOrd="0" presId="urn:microsoft.com/office/officeart/2005/8/layout/hierarchy3"/>
    <dgm:cxn modelId="{D0272B30-3A2A-475C-AEEA-8D056A06DA6D}" type="presParOf" srcId="{149D53AE-B8E6-E74C-988D-0E5FE1FC9E35}" destId="{6B085148-1D6D-C74D-8848-FED3386DAE33}" srcOrd="0" destOrd="0" presId="urn:microsoft.com/office/officeart/2005/8/layout/hierarchy3"/>
    <dgm:cxn modelId="{A96C2C15-AE85-426F-B011-CE95F469CA1C}" type="presParOf" srcId="{149D53AE-B8E6-E74C-988D-0E5FE1FC9E35}" destId="{76705EEE-792E-7641-8A3D-D133949228DB}" srcOrd="1" destOrd="0" presId="urn:microsoft.com/office/officeart/2005/8/layout/hierarchy3"/>
    <dgm:cxn modelId="{E7A761D4-CA84-41B6-8861-F36AC1719AF2}" type="presParOf" srcId="{0ED48334-32C9-8B4C-8963-5FAA5B669DFC}" destId="{58B82CF5-D34C-F24A-ABA9-41913C30C575}" srcOrd="1" destOrd="0" presId="urn:microsoft.com/office/officeart/2005/8/layout/hierarchy3"/>
    <dgm:cxn modelId="{ABE812D8-70C3-46E5-AD35-E3B0A8808166}" type="presParOf" srcId="{58B82CF5-D34C-F24A-ABA9-41913C30C575}" destId="{E3D45A0D-64A8-2149-AACB-8E1ED290A42F}" srcOrd="0" destOrd="0" presId="urn:microsoft.com/office/officeart/2005/8/layout/hierarchy3"/>
    <dgm:cxn modelId="{C2E73314-573F-44D7-9FF4-07097ACCC01E}" type="presParOf" srcId="{58B82CF5-D34C-F24A-ABA9-41913C30C575}" destId="{F8BFB2D1-9B27-C549-8905-244916B7EEF9}" srcOrd="1" destOrd="0" presId="urn:microsoft.com/office/officeart/2005/8/layout/hierarchy3"/>
    <dgm:cxn modelId="{9CEDE4F8-1EFD-446D-B028-C4EBD42CD277}" type="presParOf" srcId="{58B82CF5-D34C-F24A-ABA9-41913C30C575}" destId="{EB87802B-1507-1341-9E51-D846B4B8F744}" srcOrd="2" destOrd="0" presId="urn:microsoft.com/office/officeart/2005/8/layout/hierarchy3"/>
    <dgm:cxn modelId="{B4273790-58BB-43C5-B74D-2FF1512753EA}" type="presParOf" srcId="{58B82CF5-D34C-F24A-ABA9-41913C30C575}" destId="{AB1EDEFE-5C28-A449-B9D3-DA4909726033}" srcOrd="3" destOrd="0" presId="urn:microsoft.com/office/officeart/2005/8/layout/hierarchy3"/>
    <dgm:cxn modelId="{41DBD01E-63F3-4E31-8E7B-F7C8B642293E}" type="presParOf" srcId="{58B82CF5-D34C-F24A-ABA9-41913C30C575}" destId="{A1AA5229-FC02-AF41-8522-867708BA3D3B}" srcOrd="4" destOrd="0" presId="urn:microsoft.com/office/officeart/2005/8/layout/hierarchy3"/>
    <dgm:cxn modelId="{C5C9989F-E8E4-4F49-83BD-42881D6CA021}" type="presParOf" srcId="{58B82CF5-D34C-F24A-ABA9-41913C30C575}" destId="{D7ECA04C-B419-084D-A85D-18599B6D60B3}" srcOrd="5" destOrd="0" presId="urn:microsoft.com/office/officeart/2005/8/layout/hierarchy3"/>
    <dgm:cxn modelId="{B4F00E61-5454-4E45-A517-3B7FDF4E638E}" type="presParOf" srcId="{58B82CF5-D34C-F24A-ABA9-41913C30C575}" destId="{0A68F0BA-B250-0643-848C-4B0752E8C143}" srcOrd="6" destOrd="0" presId="urn:microsoft.com/office/officeart/2005/8/layout/hierarchy3"/>
    <dgm:cxn modelId="{693765E6-0DC0-4D2E-A438-7CEA42DC5C25}" type="presParOf" srcId="{58B82CF5-D34C-F24A-ABA9-41913C30C575}" destId="{8CC56C51-2D51-8141-9C4E-03AD171C15E7}" srcOrd="7" destOrd="0" presId="urn:microsoft.com/office/officeart/2005/8/layout/hierarchy3"/>
    <dgm:cxn modelId="{080CE0F0-696B-4D71-A095-E831455259CB}" type="presParOf" srcId="{58B82CF5-D34C-F24A-ABA9-41913C30C575}" destId="{8BB6A875-DF31-0949-BF3D-AD1E4267D4B0}" srcOrd="8" destOrd="0" presId="urn:microsoft.com/office/officeart/2005/8/layout/hierarchy3"/>
    <dgm:cxn modelId="{E0644FAB-3E93-4D9F-A644-D64578C69C21}" type="presParOf" srcId="{58B82CF5-D34C-F24A-ABA9-41913C30C575}" destId="{5C476D0D-AF7C-E54E-80AD-B1140501B926}" srcOrd="9" destOrd="0" presId="urn:microsoft.com/office/officeart/2005/8/layout/hierarchy3"/>
    <dgm:cxn modelId="{2A4CC13C-6315-42BC-A948-27CA5F584858}" type="presParOf" srcId="{58B82CF5-D34C-F24A-ABA9-41913C30C575}" destId="{7DFB4CB1-0E94-234D-A45A-461D843A60DA}" srcOrd="10" destOrd="0" presId="urn:microsoft.com/office/officeart/2005/8/layout/hierarchy3"/>
    <dgm:cxn modelId="{0C590D9A-6CF8-4C1A-9472-27AF6E759CBC}" type="presParOf" srcId="{58B82CF5-D34C-F24A-ABA9-41913C30C575}" destId="{32BCBC70-EADB-6D49-913A-6DC0C4FC982E}" srcOrd="11" destOrd="0" presId="urn:microsoft.com/office/officeart/2005/8/layout/hierarchy3"/>
    <dgm:cxn modelId="{B6E7F8CC-97FC-48E0-8E8F-8E7CE15782D2}" type="presParOf" srcId="{58B82CF5-D34C-F24A-ABA9-41913C30C575}" destId="{4626140C-E9D4-9C41-9CE5-DB85529778C6}" srcOrd="12" destOrd="0" presId="urn:microsoft.com/office/officeart/2005/8/layout/hierarchy3"/>
    <dgm:cxn modelId="{C483B654-4F5D-4B87-8DB9-1936C366608B}" type="presParOf" srcId="{58B82CF5-D34C-F24A-ABA9-41913C30C575}" destId="{BA262A2C-B89F-1347-A440-81E3474B36DE}" srcOrd="13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5F8710-7791-0441-A15D-7793F1934962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E7CC3C-34C1-E54B-B081-E9B82046A073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400" b="0" i="0" smtClean="0"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9B3BBAB-763A-5748-8957-F3D39DD3E49E}" type="par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C155B5-4E67-7145-A283-B633159ACBB7}" type="sibTrans" cxnId="{99BC1D47-29BE-EE44-AD2C-73824DA0EE6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D78EB7E7-E011-354C-AFC6-8D9607113E1B}">
      <dgm:prSet phldrT="[Text]" custT="1"/>
      <dgm:spPr/>
      <dgm:t>
        <a:bodyPr/>
        <a:lstStyle/>
        <a:p>
          <a:r>
            <a:rPr lang="en-US" sz="2400" dirty="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A4F990E-91F5-7F45-8578-E1CF1815D2B1}" type="parTrans" cxnId="{003CF878-98DD-164C-93A9-0ED9D5CF387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466174A-757F-574E-A5BA-11BC7CD7AC78}" type="sibTrans" cxnId="{003CF878-98DD-164C-93A9-0ED9D5CF3879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8DE6AF9-D76C-434E-B6E7-39638936EC78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400" b="0" i="0" dirty="0" smtClean="0"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47047A21-EFAD-4742-86C4-87EC20E0C6DC}" type="par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FFA109B-02BB-9644-A17B-D800875EBD23}" type="sibTrans" cxnId="{8173031A-8017-3D4C-AE37-B55791E23E0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EDD03D8-7168-7B4E-9F50-B585A211DE9E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2400" b="0" i="0" dirty="0" smtClean="0"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915A6B0-5CB2-7145-94C2-7418BC39C1C5}" type="par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3A1695AE-C96B-F84E-879B-5A29963ABB77}" type="sibTrans" cxnId="{A8493A5B-E06D-8B4A-B246-1D78C5C3BE8F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BE03D3B-42A5-414D-9879-07FA8A5E9013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29D328CF-CBE0-F149-B171-93CD6A3C3D78}" type="parTrans" cxnId="{E55FD47F-6AB9-B341-A5F6-A951A864B2C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7B1AF68C-880A-3D4F-9B33-2D47FF974765}" type="sibTrans" cxnId="{E55FD47F-6AB9-B341-A5F6-A951A864B2C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F345A2E-076A-994F-A719-833300D8633E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A6A6C25E-79CA-5440-9287-2E5DEF2CBA74}" type="parTrans" cxnId="{28B89F79-295B-2548-B327-B9DE3A0DB698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4788AB9-EAFB-F747-AE72-426F9B0DB9DA}" type="sibTrans" cxnId="{28B89F79-295B-2548-B327-B9DE3A0DB698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2D74CC-3F28-F34D-A8FF-26B81B86DFD3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890FDC2-3DBB-7246-A901-562DC68117A7}" type="parTrans" cxnId="{00A3CFC7-DFE9-9F45-9247-1256FEC1D45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CCC2758D-A522-D64E-884F-C156709E10DB}" type="sibTrans" cxnId="{00A3CFC7-DFE9-9F45-9247-1256FEC1D452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ADD94A69-4B60-9E40-8B02-429B5E3362FE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742EEAB1-E5D9-4B4F-9009-A91CAAE7B29E}" type="parTrans" cxnId="{08A4F9A4-0430-7942-A55B-17E8A165F38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3E70D3B-DAA4-B247-ACD1-9435A817B37B}" type="sibTrans" cxnId="{08A4F9A4-0430-7942-A55B-17E8A165F38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29ACA1F6-94E7-C64D-A0EC-D493CE122E46}">
      <dgm:prSet custT="1"/>
      <dgm:spPr>
        <a:solidFill>
          <a:schemeClr val="accent3"/>
        </a:solidFill>
      </dgm:spPr>
      <dgm:t>
        <a:bodyPr/>
        <a:lstStyle/>
        <a:p>
          <a:r>
            <a:rPr lang="en-US" sz="2400" b="0" i="0" dirty="0" smtClean="0"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B4A66961-7C5D-1149-98E3-E5D6A7AD8DAC}" type="par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0C9A1B4-B33C-C749-92EC-0FFCB60ABDFF}" type="sibTrans" cxnId="{A8C62922-25E8-C945-8FC7-A756A39BD0EB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FE58CFE1-D5A4-E144-ADD2-E351FF2AF9D2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4DDCDAC-0544-F442-9E06-DD179488C3BA}" type="parTrans" cxnId="{1091B4A3-7AA8-084C-A994-C34E73F276F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9EAB9ED5-B586-BA4C-B02C-0D274209A723}" type="sibTrans" cxnId="{1091B4A3-7AA8-084C-A994-C34E73F276FA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B444BA56-A779-5E40-B2A5-A7D0B470F704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3864F4FF-1986-1A42-B35B-C732811351D3}" type="parTrans" cxnId="{1C7E5913-097E-DB40-99EE-C7F801B955B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035E32C7-AC8B-FD40-8FDA-A393B5330FE9}" type="sibTrans" cxnId="{1C7E5913-097E-DB40-99EE-C7F801B955B3}">
      <dgm:prSet/>
      <dgm:spPr/>
      <dgm:t>
        <a:bodyPr/>
        <a:lstStyle/>
        <a:p>
          <a:endParaRPr lang="en-US" sz="2400">
            <a:latin typeface="+mn-lt"/>
            <a:cs typeface="Roboto condensed"/>
          </a:endParaRPr>
        </a:p>
      </dgm:t>
    </dgm:pt>
    <dgm:pt modelId="{18EDD72B-1915-A941-85B8-6971E89F70B6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523A7819-7563-1143-998C-0C5AD9A87C6B}" type="parTrans" cxnId="{F7A8C88F-C22A-7E4D-A116-6CE1AB2DE190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67B42531-01C4-784F-B830-CE0FB3044B17}" type="sibTrans" cxnId="{F7A8C88F-C22A-7E4D-A116-6CE1AB2DE190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B0FEE473-51AE-7F45-864A-09D9B6CCDF90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  <a:endParaRPr lang="en-US" sz="2400" dirty="0" smtClean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14B6D5F2-FD30-C14D-9489-DDB3586696E8}" type="parTrans" cxnId="{56E50736-8E2F-E544-B95C-02670145825E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9B49493E-8D71-1448-97F2-2F95C56BC42F}" type="sibTrans" cxnId="{56E50736-8E2F-E544-B95C-02670145825E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A4FEDB80-398A-3B4A-9824-6415C04A5B61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396803A-DED9-FA44-A83D-AF81619DF1AC}" type="parTrans" cxnId="{D6AC7FEA-C341-684F-85D3-04F2487D050B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465AB881-B7D6-B441-8EB9-FFC6A4DF9605}" type="sibTrans" cxnId="{D6AC7FEA-C341-684F-85D3-04F2487D050B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E53F697B-D758-7745-B83F-0E050D1A6A50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  <a:endParaRPr lang="en-US" sz="2400" dirty="0" smtClean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90EB2035-2899-B248-B3BD-997558FC9A24}" type="parTrans" cxnId="{48D70E43-63A1-C440-9A27-E7E9CF153DB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4D2FC637-117C-7A40-8001-358E22EEFE76}" type="sibTrans" cxnId="{48D70E43-63A1-C440-9A27-E7E9CF153DB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01149A20-F6F0-0B4E-9270-7CE8AC29279D}">
      <dgm:prSet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0259BD45-5A63-8346-BC94-65AC0581E113}" type="parTrans" cxnId="{02E93354-3742-6940-B768-7A47F9E8A1F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EFFED50F-1E3D-6E40-9B08-42CD4283A934}" type="sibTrans" cxnId="{02E93354-3742-6940-B768-7A47F9E8A1F9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C1B59ABB-E7BF-F840-AA30-937B3062DFD6}">
      <dgm:prSet phldrT="[Text]" custT="1"/>
      <dgm:spPr/>
      <dgm:t>
        <a:bodyPr/>
        <a:lstStyle/>
        <a:p>
          <a:r>
            <a:rPr lang="en-US" sz="2400" dirty="0" smtClean="0"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D8CBBC28-D30E-2A49-AF1A-E1B0D5E890DF}" type="parTrans" cxnId="{987C40CF-F0CE-B748-AE81-894E566EC895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E7D155E8-664F-5448-8913-A26C15076C39}" type="sibTrans" cxnId="{987C40CF-F0CE-B748-AE81-894E566EC895}">
      <dgm:prSet/>
      <dgm:spPr/>
      <dgm:t>
        <a:bodyPr/>
        <a:lstStyle/>
        <a:p>
          <a:endParaRPr lang="en-US" sz="2400">
            <a:latin typeface="+mn-lt"/>
          </a:endParaRPr>
        </a:p>
      </dgm:t>
    </dgm:pt>
    <dgm:pt modelId="{DC596394-529A-49FD-9970-AB379C87A8CF}">
      <dgm:prSet phldrT="[Text]" custT="1"/>
      <dgm:spPr/>
      <dgm:t>
        <a:bodyPr/>
        <a:lstStyle/>
        <a:p>
          <a:r>
            <a:rPr lang="en-US" sz="24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dirty="0">
            <a:latin typeface="Lato" pitchFamily="34" charset="0"/>
            <a:ea typeface="Lato" pitchFamily="34" charset="0"/>
            <a:cs typeface="Lato" pitchFamily="34" charset="0"/>
          </a:endParaRPr>
        </a:p>
      </dgm:t>
    </dgm:pt>
    <dgm:pt modelId="{E2B5AD6A-3902-4657-ABE2-0DA9CD1CB98E}" type="parTrans" cxnId="{F4F9E6DD-C060-4F18-A768-213283060198}">
      <dgm:prSet/>
      <dgm:spPr/>
      <dgm:t>
        <a:bodyPr/>
        <a:lstStyle/>
        <a:p>
          <a:endParaRPr lang="th-TH"/>
        </a:p>
      </dgm:t>
    </dgm:pt>
    <dgm:pt modelId="{30BB184A-DD5D-435B-88B4-AC17FC91DDD7}" type="sibTrans" cxnId="{F4F9E6DD-C060-4F18-A768-213283060198}">
      <dgm:prSet/>
      <dgm:spPr/>
      <dgm:t>
        <a:bodyPr/>
        <a:lstStyle/>
        <a:p>
          <a:endParaRPr lang="th-TH"/>
        </a:p>
      </dgm:t>
    </dgm:pt>
    <dgm:pt modelId="{4555067C-3A79-2D43-8DAD-DC33D4B177AE}" type="pres">
      <dgm:prSet presAssocID="{C35F8710-7791-0441-A15D-7793F19349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FF1D916-E7F2-D447-9A4C-C245C21180E3}" type="pres">
      <dgm:prSet presAssocID="{4AE7CC3C-34C1-E54B-B081-E9B82046A073}" presName="root" presStyleCnt="0"/>
      <dgm:spPr/>
      <dgm:t>
        <a:bodyPr/>
        <a:lstStyle/>
        <a:p>
          <a:endParaRPr lang="th-TH"/>
        </a:p>
      </dgm:t>
    </dgm:pt>
    <dgm:pt modelId="{ADCB339F-751B-1A4A-86F4-0DCE9D752F96}" type="pres">
      <dgm:prSet presAssocID="{4AE7CC3C-34C1-E54B-B081-E9B82046A073}" presName="rootComposite" presStyleCnt="0"/>
      <dgm:spPr/>
      <dgm:t>
        <a:bodyPr/>
        <a:lstStyle/>
        <a:p>
          <a:endParaRPr lang="th-TH"/>
        </a:p>
      </dgm:t>
    </dgm:pt>
    <dgm:pt modelId="{52665F1F-9F19-9B46-BFB9-4988D85941F6}" type="pres">
      <dgm:prSet presAssocID="{4AE7CC3C-34C1-E54B-B081-E9B82046A073}" presName="rootText" presStyleLbl="node1" presStyleIdx="0" presStyleCnt="4" custScaleY="62093"/>
      <dgm:spPr/>
      <dgm:t>
        <a:bodyPr/>
        <a:lstStyle/>
        <a:p>
          <a:endParaRPr lang="en-US"/>
        </a:p>
      </dgm:t>
    </dgm:pt>
    <dgm:pt modelId="{FD6E4809-9088-3449-BDB5-AB9F54F60802}" type="pres">
      <dgm:prSet presAssocID="{4AE7CC3C-34C1-E54B-B081-E9B82046A073}" presName="rootConnector" presStyleLbl="node1" presStyleIdx="0" presStyleCnt="4"/>
      <dgm:spPr/>
      <dgm:t>
        <a:bodyPr/>
        <a:lstStyle/>
        <a:p>
          <a:endParaRPr lang="en-US"/>
        </a:p>
      </dgm:t>
    </dgm:pt>
    <dgm:pt modelId="{8145CBD8-479F-A247-9225-889891FB9DFB}" type="pres">
      <dgm:prSet presAssocID="{4AE7CC3C-34C1-E54B-B081-E9B82046A073}" presName="childShape" presStyleCnt="0"/>
      <dgm:spPr/>
      <dgm:t>
        <a:bodyPr/>
        <a:lstStyle/>
        <a:p>
          <a:endParaRPr lang="th-TH"/>
        </a:p>
      </dgm:t>
    </dgm:pt>
    <dgm:pt modelId="{8E37F248-59E8-5F4F-8EC0-C447D804822D}" type="pres">
      <dgm:prSet presAssocID="{1A4F990E-91F5-7F45-8578-E1CF1815D2B1}" presName="Name13" presStyleLbl="parChTrans1D2" presStyleIdx="0" presStyleCnt="14"/>
      <dgm:spPr/>
      <dgm:t>
        <a:bodyPr/>
        <a:lstStyle/>
        <a:p>
          <a:endParaRPr lang="en-US"/>
        </a:p>
      </dgm:t>
    </dgm:pt>
    <dgm:pt modelId="{CB74AB08-C5ED-DC49-8AAB-7291BB699E52}" type="pres">
      <dgm:prSet presAssocID="{D78EB7E7-E011-354C-AFC6-8D9607113E1B}" presName="childText" presStyleLbl="bgAcc1" presStyleIdx="0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7324D-88B5-4EB8-9227-3D0CF3EB788A}" type="pres">
      <dgm:prSet presAssocID="{E2B5AD6A-3902-4657-ABE2-0DA9CD1CB98E}" presName="Name13" presStyleLbl="parChTrans1D2" presStyleIdx="1" presStyleCnt="14"/>
      <dgm:spPr/>
      <dgm:t>
        <a:bodyPr/>
        <a:lstStyle/>
        <a:p>
          <a:endParaRPr lang="th-TH"/>
        </a:p>
      </dgm:t>
    </dgm:pt>
    <dgm:pt modelId="{C765AE6E-F4A5-4CC3-B2EA-DCE31CF7A1D1}" type="pres">
      <dgm:prSet presAssocID="{DC596394-529A-49FD-9970-AB379C87A8CF}" presName="childText" presStyleLbl="bgAcc1" presStyleIdx="1" presStyleCnt="14" custScaleY="5126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60E999B-AC2A-4D4B-881A-C5928C2DDA09}" type="pres">
      <dgm:prSet presAssocID="{18DE6AF9-D76C-434E-B6E7-39638936EC78}" presName="root" presStyleCnt="0"/>
      <dgm:spPr/>
      <dgm:t>
        <a:bodyPr/>
        <a:lstStyle/>
        <a:p>
          <a:endParaRPr lang="th-TH"/>
        </a:p>
      </dgm:t>
    </dgm:pt>
    <dgm:pt modelId="{5876206D-D530-3645-999B-EE71F8C7BCD9}" type="pres">
      <dgm:prSet presAssocID="{18DE6AF9-D76C-434E-B6E7-39638936EC78}" presName="rootComposite" presStyleCnt="0"/>
      <dgm:spPr/>
      <dgm:t>
        <a:bodyPr/>
        <a:lstStyle/>
        <a:p>
          <a:endParaRPr lang="th-TH"/>
        </a:p>
      </dgm:t>
    </dgm:pt>
    <dgm:pt modelId="{44ADCC90-E222-744D-94D1-BD12CEA4F9A2}" type="pres">
      <dgm:prSet presAssocID="{18DE6AF9-D76C-434E-B6E7-39638936EC78}" presName="rootText" presStyleLbl="node1" presStyleIdx="1" presStyleCnt="4" custScaleY="62093" custLinFactNeighborX="-3649" custLinFactNeighborY="4440"/>
      <dgm:spPr/>
      <dgm:t>
        <a:bodyPr/>
        <a:lstStyle/>
        <a:p>
          <a:endParaRPr lang="en-US"/>
        </a:p>
      </dgm:t>
    </dgm:pt>
    <dgm:pt modelId="{4FED8D13-4B20-AE47-8723-482D6D494338}" type="pres">
      <dgm:prSet presAssocID="{18DE6AF9-D76C-434E-B6E7-39638936EC78}" presName="rootConnector" presStyleLbl="node1" presStyleIdx="1" presStyleCnt="4"/>
      <dgm:spPr/>
      <dgm:t>
        <a:bodyPr/>
        <a:lstStyle/>
        <a:p>
          <a:endParaRPr lang="en-US"/>
        </a:p>
      </dgm:t>
    </dgm:pt>
    <dgm:pt modelId="{A636372C-D777-F04D-85CC-666BA91DF1C4}" type="pres">
      <dgm:prSet presAssocID="{18DE6AF9-D76C-434E-B6E7-39638936EC78}" presName="childShape" presStyleCnt="0"/>
      <dgm:spPr/>
      <dgm:t>
        <a:bodyPr/>
        <a:lstStyle/>
        <a:p>
          <a:endParaRPr lang="th-TH"/>
        </a:p>
      </dgm:t>
    </dgm:pt>
    <dgm:pt modelId="{B4E1A1D0-A1CD-0344-9527-BAD4D9EFCB11}" type="pres">
      <dgm:prSet presAssocID="{29D328CF-CBE0-F149-B171-93CD6A3C3D78}" presName="Name13" presStyleLbl="parChTrans1D2" presStyleIdx="2" presStyleCnt="14"/>
      <dgm:spPr/>
      <dgm:t>
        <a:bodyPr/>
        <a:lstStyle/>
        <a:p>
          <a:endParaRPr lang="en-US"/>
        </a:p>
      </dgm:t>
    </dgm:pt>
    <dgm:pt modelId="{E3C03E65-F864-D54A-AD14-0D8A94B86676}" type="pres">
      <dgm:prSet presAssocID="{FBE03D3B-42A5-414D-9879-07FA8A5E9013}" presName="childText" presStyleLbl="bgAcc1" presStyleIdx="2" presStyleCnt="14" custScaleY="46651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32246EE4-80FC-2F4F-AB4C-21F72F668067}" type="pres">
      <dgm:prSet presAssocID="{A6A6C25E-79CA-5440-9287-2E5DEF2CBA74}" presName="Name13" presStyleLbl="parChTrans1D2" presStyleIdx="3" presStyleCnt="14"/>
      <dgm:spPr/>
      <dgm:t>
        <a:bodyPr/>
        <a:lstStyle/>
        <a:p>
          <a:endParaRPr lang="en-US"/>
        </a:p>
      </dgm:t>
    </dgm:pt>
    <dgm:pt modelId="{AAF56AB8-7444-A541-B3EB-1AB031C77156}" type="pres">
      <dgm:prSet presAssocID="{BF345A2E-076A-994F-A719-833300D8633E}" presName="childText" presStyleLbl="bgAcc1" presStyleIdx="3" presStyleCnt="14" custScaleY="46651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31605058-E85D-C44D-B9C3-0390DCEE5D56}" type="pres">
      <dgm:prSet presAssocID="{D8CBBC28-D30E-2A49-AF1A-E1B0D5E890DF}" presName="Name13" presStyleLbl="parChTrans1D2" presStyleIdx="4" presStyleCnt="14"/>
      <dgm:spPr/>
      <dgm:t>
        <a:bodyPr/>
        <a:lstStyle/>
        <a:p>
          <a:endParaRPr lang="en-US"/>
        </a:p>
      </dgm:t>
    </dgm:pt>
    <dgm:pt modelId="{3E1FDB81-8ABF-AF40-BF3A-47AC3C302E89}" type="pres">
      <dgm:prSet presAssocID="{C1B59ABB-E7BF-F840-AA30-937B3062DFD6}" presName="childText" presStyleLbl="bgAcc1" presStyleIdx="4" presStyleCnt="14" custScaleY="46651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668ACF3E-1F47-8741-AA1A-2752BFE74460}" type="pres">
      <dgm:prSet presAssocID="{BEDD03D8-7168-7B4E-9F50-B585A211DE9E}" presName="root" presStyleCnt="0"/>
      <dgm:spPr/>
      <dgm:t>
        <a:bodyPr/>
        <a:lstStyle/>
        <a:p>
          <a:endParaRPr lang="th-TH"/>
        </a:p>
      </dgm:t>
    </dgm:pt>
    <dgm:pt modelId="{0A8A2F3B-27DB-DE42-A884-30E302351EA0}" type="pres">
      <dgm:prSet presAssocID="{BEDD03D8-7168-7B4E-9F50-B585A211DE9E}" presName="rootComposite" presStyleCnt="0"/>
      <dgm:spPr/>
      <dgm:t>
        <a:bodyPr/>
        <a:lstStyle/>
        <a:p>
          <a:endParaRPr lang="th-TH"/>
        </a:p>
      </dgm:t>
    </dgm:pt>
    <dgm:pt modelId="{7B67E5EC-F1A8-F54D-89F0-41F863E9D2E2}" type="pres">
      <dgm:prSet presAssocID="{BEDD03D8-7168-7B4E-9F50-B585A211DE9E}" presName="rootText" presStyleLbl="node1" presStyleIdx="2" presStyleCnt="4" custScaleY="62093"/>
      <dgm:spPr/>
      <dgm:t>
        <a:bodyPr/>
        <a:lstStyle/>
        <a:p>
          <a:endParaRPr lang="en-US"/>
        </a:p>
      </dgm:t>
    </dgm:pt>
    <dgm:pt modelId="{15DB6F49-D7A1-ED45-B297-CB0D0BBC46FF}" type="pres">
      <dgm:prSet presAssocID="{BEDD03D8-7168-7B4E-9F50-B585A211DE9E}" presName="rootConnector" presStyleLbl="node1" presStyleIdx="2" presStyleCnt="4"/>
      <dgm:spPr/>
      <dgm:t>
        <a:bodyPr/>
        <a:lstStyle/>
        <a:p>
          <a:endParaRPr lang="en-US"/>
        </a:p>
      </dgm:t>
    </dgm:pt>
    <dgm:pt modelId="{2AC2269C-AB3D-EB4A-8EA3-1C7CCEA7E309}" type="pres">
      <dgm:prSet presAssocID="{BEDD03D8-7168-7B4E-9F50-B585A211DE9E}" presName="childShape" presStyleCnt="0"/>
      <dgm:spPr/>
      <dgm:t>
        <a:bodyPr/>
        <a:lstStyle/>
        <a:p>
          <a:endParaRPr lang="th-TH"/>
        </a:p>
      </dgm:t>
    </dgm:pt>
    <dgm:pt modelId="{7831217E-DBF7-0046-8530-35D4D0D9345B}" type="pres">
      <dgm:prSet presAssocID="{0890FDC2-3DBB-7246-A901-562DC68117A7}" presName="Name13" presStyleLbl="parChTrans1D2" presStyleIdx="5" presStyleCnt="14"/>
      <dgm:spPr/>
      <dgm:t>
        <a:bodyPr/>
        <a:lstStyle/>
        <a:p>
          <a:endParaRPr lang="en-US"/>
        </a:p>
      </dgm:t>
    </dgm:pt>
    <dgm:pt modelId="{438F176B-B9E7-4345-8F20-579A18B05C6F}" type="pres">
      <dgm:prSet presAssocID="{002D74CC-3F28-F34D-A8FF-26B81B86DFD3}" presName="childText" presStyleLbl="bgAcc1" presStyleIdx="5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9D19A-4F29-A84A-BEF5-AF351C65CB48}" type="pres">
      <dgm:prSet presAssocID="{742EEAB1-E5D9-4B4F-9009-A91CAAE7B29E}" presName="Name13" presStyleLbl="parChTrans1D2" presStyleIdx="6" presStyleCnt="14"/>
      <dgm:spPr/>
      <dgm:t>
        <a:bodyPr/>
        <a:lstStyle/>
        <a:p>
          <a:endParaRPr lang="en-US"/>
        </a:p>
      </dgm:t>
    </dgm:pt>
    <dgm:pt modelId="{5229B70F-D377-0E4B-BE3D-9E770D49DE75}" type="pres">
      <dgm:prSet presAssocID="{ADD94A69-4B60-9E40-8B02-429B5E3362FE}" presName="childText" presStyleLbl="bgAcc1" presStyleIdx="6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D48334-32C9-8B4C-8963-5FAA5B669DFC}" type="pres">
      <dgm:prSet presAssocID="{29ACA1F6-94E7-C64D-A0EC-D493CE122E46}" presName="root" presStyleCnt="0"/>
      <dgm:spPr/>
      <dgm:t>
        <a:bodyPr/>
        <a:lstStyle/>
        <a:p>
          <a:endParaRPr lang="th-TH"/>
        </a:p>
      </dgm:t>
    </dgm:pt>
    <dgm:pt modelId="{149D53AE-B8E6-E74C-988D-0E5FE1FC9E35}" type="pres">
      <dgm:prSet presAssocID="{29ACA1F6-94E7-C64D-A0EC-D493CE122E46}" presName="rootComposite" presStyleCnt="0"/>
      <dgm:spPr/>
      <dgm:t>
        <a:bodyPr/>
        <a:lstStyle/>
        <a:p>
          <a:endParaRPr lang="th-TH"/>
        </a:p>
      </dgm:t>
    </dgm:pt>
    <dgm:pt modelId="{6B085148-1D6D-C74D-8848-FED3386DAE33}" type="pres">
      <dgm:prSet presAssocID="{29ACA1F6-94E7-C64D-A0EC-D493CE122E46}" presName="rootText" presStyleLbl="node1" presStyleIdx="3" presStyleCnt="4" custScaleY="62093"/>
      <dgm:spPr/>
      <dgm:t>
        <a:bodyPr/>
        <a:lstStyle/>
        <a:p>
          <a:endParaRPr lang="en-US"/>
        </a:p>
      </dgm:t>
    </dgm:pt>
    <dgm:pt modelId="{76705EEE-792E-7641-8A3D-D133949228DB}" type="pres">
      <dgm:prSet presAssocID="{29ACA1F6-94E7-C64D-A0EC-D493CE122E46}" presName="rootConnector" presStyleLbl="node1" presStyleIdx="3" presStyleCnt="4"/>
      <dgm:spPr/>
      <dgm:t>
        <a:bodyPr/>
        <a:lstStyle/>
        <a:p>
          <a:endParaRPr lang="en-US"/>
        </a:p>
      </dgm:t>
    </dgm:pt>
    <dgm:pt modelId="{58B82CF5-D34C-F24A-ABA9-41913C30C575}" type="pres">
      <dgm:prSet presAssocID="{29ACA1F6-94E7-C64D-A0EC-D493CE122E46}" presName="childShape" presStyleCnt="0"/>
      <dgm:spPr/>
      <dgm:t>
        <a:bodyPr/>
        <a:lstStyle/>
        <a:p>
          <a:endParaRPr lang="th-TH"/>
        </a:p>
      </dgm:t>
    </dgm:pt>
    <dgm:pt modelId="{E3D45A0D-64A8-2149-AACB-8E1ED290A42F}" type="pres">
      <dgm:prSet presAssocID="{34DDCDAC-0544-F442-9E06-DD179488C3BA}" presName="Name13" presStyleLbl="parChTrans1D2" presStyleIdx="7" presStyleCnt="14"/>
      <dgm:spPr/>
      <dgm:t>
        <a:bodyPr/>
        <a:lstStyle/>
        <a:p>
          <a:endParaRPr lang="en-US"/>
        </a:p>
      </dgm:t>
    </dgm:pt>
    <dgm:pt modelId="{F8BFB2D1-9B27-C549-8905-244916B7EEF9}" type="pres">
      <dgm:prSet presAssocID="{FE58CFE1-D5A4-E144-ADD2-E351FF2AF9D2}" presName="childText" presStyleLbl="bgAcc1" presStyleIdx="7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7802B-1507-1341-9E51-D846B4B8F744}" type="pres">
      <dgm:prSet presAssocID="{3864F4FF-1986-1A42-B35B-C732811351D3}" presName="Name13" presStyleLbl="parChTrans1D2" presStyleIdx="8" presStyleCnt="14"/>
      <dgm:spPr/>
      <dgm:t>
        <a:bodyPr/>
        <a:lstStyle/>
        <a:p>
          <a:endParaRPr lang="en-US"/>
        </a:p>
      </dgm:t>
    </dgm:pt>
    <dgm:pt modelId="{AB1EDEFE-5C28-A449-B9D3-DA4909726033}" type="pres">
      <dgm:prSet presAssocID="{B444BA56-A779-5E40-B2A5-A7D0B470F704}" presName="childText" presStyleLbl="bgAcc1" presStyleIdx="8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A5229-FC02-AF41-8522-867708BA3D3B}" type="pres">
      <dgm:prSet presAssocID="{523A7819-7563-1143-998C-0C5AD9A87C6B}" presName="Name13" presStyleLbl="parChTrans1D2" presStyleIdx="9" presStyleCnt="14"/>
      <dgm:spPr/>
      <dgm:t>
        <a:bodyPr/>
        <a:lstStyle/>
        <a:p>
          <a:endParaRPr lang="en-US"/>
        </a:p>
      </dgm:t>
    </dgm:pt>
    <dgm:pt modelId="{D7ECA04C-B419-084D-A85D-18599B6D60B3}" type="pres">
      <dgm:prSet presAssocID="{18EDD72B-1915-A941-85B8-6971E89F70B6}" presName="childText" presStyleLbl="bgAcc1" presStyleIdx="9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68F0BA-B250-0643-848C-4B0752E8C143}" type="pres">
      <dgm:prSet presAssocID="{14B6D5F2-FD30-C14D-9489-DDB3586696E8}" presName="Name13" presStyleLbl="parChTrans1D2" presStyleIdx="10" presStyleCnt="14"/>
      <dgm:spPr/>
      <dgm:t>
        <a:bodyPr/>
        <a:lstStyle/>
        <a:p>
          <a:endParaRPr lang="en-US"/>
        </a:p>
      </dgm:t>
    </dgm:pt>
    <dgm:pt modelId="{8CC56C51-2D51-8141-9C4E-03AD171C15E7}" type="pres">
      <dgm:prSet presAssocID="{B0FEE473-51AE-7F45-864A-09D9B6CCDF90}" presName="childText" presStyleLbl="bgAcc1" presStyleIdx="10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6A875-DF31-0949-BF3D-AD1E4267D4B0}" type="pres">
      <dgm:prSet presAssocID="{0396803A-DED9-FA44-A83D-AF81619DF1AC}" presName="Name13" presStyleLbl="parChTrans1D2" presStyleIdx="11" presStyleCnt="14"/>
      <dgm:spPr/>
      <dgm:t>
        <a:bodyPr/>
        <a:lstStyle/>
        <a:p>
          <a:endParaRPr lang="en-US"/>
        </a:p>
      </dgm:t>
    </dgm:pt>
    <dgm:pt modelId="{5C476D0D-AF7C-E54E-80AD-B1140501B926}" type="pres">
      <dgm:prSet presAssocID="{A4FEDB80-398A-3B4A-9824-6415C04A5B61}" presName="childText" presStyleLbl="bgAcc1" presStyleIdx="11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B4CB1-0E94-234D-A45A-461D843A60DA}" type="pres">
      <dgm:prSet presAssocID="{90EB2035-2899-B248-B3BD-997558FC9A24}" presName="Name13" presStyleLbl="parChTrans1D2" presStyleIdx="12" presStyleCnt="14"/>
      <dgm:spPr/>
      <dgm:t>
        <a:bodyPr/>
        <a:lstStyle/>
        <a:p>
          <a:endParaRPr lang="en-US"/>
        </a:p>
      </dgm:t>
    </dgm:pt>
    <dgm:pt modelId="{32BCBC70-EADB-6D49-913A-6DC0C4FC982E}" type="pres">
      <dgm:prSet presAssocID="{E53F697B-D758-7745-B83F-0E050D1A6A50}" presName="childText" presStyleLbl="bgAcc1" presStyleIdx="12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26140C-E9D4-9C41-9CE5-DB85529778C6}" type="pres">
      <dgm:prSet presAssocID="{0259BD45-5A63-8346-BC94-65AC0581E113}" presName="Name13" presStyleLbl="parChTrans1D2" presStyleIdx="13" presStyleCnt="14"/>
      <dgm:spPr/>
      <dgm:t>
        <a:bodyPr/>
        <a:lstStyle/>
        <a:p>
          <a:endParaRPr lang="en-US"/>
        </a:p>
      </dgm:t>
    </dgm:pt>
    <dgm:pt modelId="{BA262A2C-B89F-1347-A440-81E3474B36DE}" type="pres">
      <dgm:prSet presAssocID="{01149A20-F6F0-0B4E-9270-7CE8AC29279D}" presName="childText" presStyleLbl="bgAcc1" presStyleIdx="13" presStyleCnt="14" custScaleY="46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38D012-0242-4560-8067-61E1227BA152}" type="presOf" srcId="{4AE7CC3C-34C1-E54B-B081-E9B82046A073}" destId="{FD6E4809-9088-3449-BDB5-AB9F54F60802}" srcOrd="1" destOrd="0" presId="urn:microsoft.com/office/officeart/2005/8/layout/hierarchy3"/>
    <dgm:cxn modelId="{A8C62922-25E8-C945-8FC7-A756A39BD0EB}" srcId="{C35F8710-7791-0441-A15D-7793F1934962}" destId="{29ACA1F6-94E7-C64D-A0EC-D493CE122E46}" srcOrd="3" destOrd="0" parTransId="{B4A66961-7C5D-1149-98E3-E5D6A7AD8DAC}" sibTransId="{00C9A1B4-B33C-C749-92EC-0FFCB60ABDFF}"/>
    <dgm:cxn modelId="{44956361-9E93-4F35-B214-2CCCF7A01DA3}" type="presOf" srcId="{523A7819-7563-1143-998C-0C5AD9A87C6B}" destId="{A1AA5229-FC02-AF41-8522-867708BA3D3B}" srcOrd="0" destOrd="0" presId="urn:microsoft.com/office/officeart/2005/8/layout/hierarchy3"/>
    <dgm:cxn modelId="{F4F9E6DD-C060-4F18-A768-213283060198}" srcId="{4AE7CC3C-34C1-E54B-B081-E9B82046A073}" destId="{DC596394-529A-49FD-9970-AB379C87A8CF}" srcOrd="1" destOrd="0" parTransId="{E2B5AD6A-3902-4657-ABE2-0DA9CD1CB98E}" sibTransId="{30BB184A-DD5D-435B-88B4-AC17FC91DDD7}"/>
    <dgm:cxn modelId="{003CF878-98DD-164C-93A9-0ED9D5CF3879}" srcId="{4AE7CC3C-34C1-E54B-B081-E9B82046A073}" destId="{D78EB7E7-E011-354C-AFC6-8D9607113E1B}" srcOrd="0" destOrd="0" parTransId="{1A4F990E-91F5-7F45-8578-E1CF1815D2B1}" sibTransId="{0466174A-757F-574E-A5BA-11BC7CD7AC78}"/>
    <dgm:cxn modelId="{ED85C56A-570F-47F4-BBA0-C9B70DC2F276}" type="presOf" srcId="{BF345A2E-076A-994F-A719-833300D8633E}" destId="{AAF56AB8-7444-A541-B3EB-1AB031C77156}" srcOrd="0" destOrd="0" presId="urn:microsoft.com/office/officeart/2005/8/layout/hierarchy3"/>
    <dgm:cxn modelId="{80B98F18-F4DF-454B-9A94-6D1713DB4926}" type="presOf" srcId="{18DE6AF9-D76C-434E-B6E7-39638936EC78}" destId="{4FED8D13-4B20-AE47-8723-482D6D494338}" srcOrd="1" destOrd="0" presId="urn:microsoft.com/office/officeart/2005/8/layout/hierarchy3"/>
    <dgm:cxn modelId="{F024B2A1-C891-4FA1-8A45-3AA3042C727C}" type="presOf" srcId="{ADD94A69-4B60-9E40-8B02-429B5E3362FE}" destId="{5229B70F-D377-0E4B-BE3D-9E770D49DE75}" srcOrd="0" destOrd="0" presId="urn:microsoft.com/office/officeart/2005/8/layout/hierarchy3"/>
    <dgm:cxn modelId="{43C2BCF4-408E-43CB-B3D5-7FDB47CF88FD}" type="presOf" srcId="{C1B59ABB-E7BF-F840-AA30-937B3062DFD6}" destId="{3E1FDB81-8ABF-AF40-BF3A-47AC3C302E89}" srcOrd="0" destOrd="0" presId="urn:microsoft.com/office/officeart/2005/8/layout/hierarchy3"/>
    <dgm:cxn modelId="{6B8C5533-488C-4824-9D7F-E9463776BD98}" type="presOf" srcId="{BEDD03D8-7168-7B4E-9F50-B585A211DE9E}" destId="{15DB6F49-D7A1-ED45-B297-CB0D0BBC46FF}" srcOrd="1" destOrd="0" presId="urn:microsoft.com/office/officeart/2005/8/layout/hierarchy3"/>
    <dgm:cxn modelId="{E02A4764-66B3-4963-82C1-79BBBC6511A6}" type="presOf" srcId="{14B6D5F2-FD30-C14D-9489-DDB3586696E8}" destId="{0A68F0BA-B250-0643-848C-4B0752E8C143}" srcOrd="0" destOrd="0" presId="urn:microsoft.com/office/officeart/2005/8/layout/hierarchy3"/>
    <dgm:cxn modelId="{48D70E43-63A1-C440-9A27-E7E9CF153DB9}" srcId="{29ACA1F6-94E7-C64D-A0EC-D493CE122E46}" destId="{E53F697B-D758-7745-B83F-0E050D1A6A50}" srcOrd="5" destOrd="0" parTransId="{90EB2035-2899-B248-B3BD-997558FC9A24}" sibTransId="{4D2FC637-117C-7A40-8001-358E22EEFE76}"/>
    <dgm:cxn modelId="{8173031A-8017-3D4C-AE37-B55791E23E02}" srcId="{C35F8710-7791-0441-A15D-7793F1934962}" destId="{18DE6AF9-D76C-434E-B6E7-39638936EC78}" srcOrd="1" destOrd="0" parTransId="{47047A21-EFAD-4742-86C4-87EC20E0C6DC}" sibTransId="{FFFA109B-02BB-9644-A17B-D800875EBD23}"/>
    <dgm:cxn modelId="{E6F439DC-4F6A-4505-B046-11E54BAA0F55}" type="presOf" srcId="{D78EB7E7-E011-354C-AFC6-8D9607113E1B}" destId="{CB74AB08-C5ED-DC49-8AAB-7291BB699E52}" srcOrd="0" destOrd="0" presId="urn:microsoft.com/office/officeart/2005/8/layout/hierarchy3"/>
    <dgm:cxn modelId="{D679ED2A-A5BC-4ADB-9004-FDFCC1E4C2B4}" type="presOf" srcId="{29ACA1F6-94E7-C64D-A0EC-D493CE122E46}" destId="{76705EEE-792E-7641-8A3D-D133949228DB}" srcOrd="1" destOrd="0" presId="urn:microsoft.com/office/officeart/2005/8/layout/hierarchy3"/>
    <dgm:cxn modelId="{03DBAE28-C25E-4D74-B2F1-9F99434FE860}" type="presOf" srcId="{34DDCDAC-0544-F442-9E06-DD179488C3BA}" destId="{E3D45A0D-64A8-2149-AACB-8E1ED290A42F}" srcOrd="0" destOrd="0" presId="urn:microsoft.com/office/officeart/2005/8/layout/hierarchy3"/>
    <dgm:cxn modelId="{EF6A4A13-A599-4A20-B381-1465CC717DF5}" type="presOf" srcId="{BEDD03D8-7168-7B4E-9F50-B585A211DE9E}" destId="{7B67E5EC-F1A8-F54D-89F0-41F863E9D2E2}" srcOrd="0" destOrd="0" presId="urn:microsoft.com/office/officeart/2005/8/layout/hierarchy3"/>
    <dgm:cxn modelId="{1091B4A3-7AA8-084C-A994-C34E73F276FA}" srcId="{29ACA1F6-94E7-C64D-A0EC-D493CE122E46}" destId="{FE58CFE1-D5A4-E144-ADD2-E351FF2AF9D2}" srcOrd="0" destOrd="0" parTransId="{34DDCDAC-0544-F442-9E06-DD179488C3BA}" sibTransId="{9EAB9ED5-B586-BA4C-B02C-0D274209A723}"/>
    <dgm:cxn modelId="{4395E17A-2C58-4C7B-9277-E6435127AC46}" type="presOf" srcId="{0259BD45-5A63-8346-BC94-65AC0581E113}" destId="{4626140C-E9D4-9C41-9CE5-DB85529778C6}" srcOrd="0" destOrd="0" presId="urn:microsoft.com/office/officeart/2005/8/layout/hierarchy3"/>
    <dgm:cxn modelId="{00A3CFC7-DFE9-9F45-9247-1256FEC1D452}" srcId="{BEDD03D8-7168-7B4E-9F50-B585A211DE9E}" destId="{002D74CC-3F28-F34D-A8FF-26B81B86DFD3}" srcOrd="0" destOrd="0" parTransId="{0890FDC2-3DBB-7246-A901-562DC68117A7}" sibTransId="{CCC2758D-A522-D64E-884F-C156709E10DB}"/>
    <dgm:cxn modelId="{28B89F79-295B-2548-B327-B9DE3A0DB698}" srcId="{18DE6AF9-D76C-434E-B6E7-39638936EC78}" destId="{BF345A2E-076A-994F-A719-833300D8633E}" srcOrd="1" destOrd="0" parTransId="{A6A6C25E-79CA-5440-9287-2E5DEF2CBA74}" sibTransId="{14788AB9-EAFB-F747-AE72-426F9B0DB9DA}"/>
    <dgm:cxn modelId="{4D1AEC8A-E449-4A42-A3AC-ABBED09438F0}" type="presOf" srcId="{18DE6AF9-D76C-434E-B6E7-39638936EC78}" destId="{44ADCC90-E222-744D-94D1-BD12CEA4F9A2}" srcOrd="0" destOrd="0" presId="urn:microsoft.com/office/officeart/2005/8/layout/hierarchy3"/>
    <dgm:cxn modelId="{614D6BAC-D2C8-4BDF-BD77-ADA53C22243C}" type="presOf" srcId="{D8CBBC28-D30E-2A49-AF1A-E1B0D5E890DF}" destId="{31605058-E85D-C44D-B9C3-0390DCEE5D56}" srcOrd="0" destOrd="0" presId="urn:microsoft.com/office/officeart/2005/8/layout/hierarchy3"/>
    <dgm:cxn modelId="{08A4F9A4-0430-7942-A55B-17E8A165F38B}" srcId="{BEDD03D8-7168-7B4E-9F50-B585A211DE9E}" destId="{ADD94A69-4B60-9E40-8B02-429B5E3362FE}" srcOrd="1" destOrd="0" parTransId="{742EEAB1-E5D9-4B4F-9009-A91CAAE7B29E}" sibTransId="{F3E70D3B-DAA4-B247-ACD1-9435A817B37B}"/>
    <dgm:cxn modelId="{A8493A5B-E06D-8B4A-B246-1D78C5C3BE8F}" srcId="{C35F8710-7791-0441-A15D-7793F1934962}" destId="{BEDD03D8-7168-7B4E-9F50-B585A211DE9E}" srcOrd="2" destOrd="0" parTransId="{1915A6B0-5CB2-7145-94C2-7418BC39C1C5}" sibTransId="{3A1695AE-C96B-F84E-879B-5A29963ABB77}"/>
    <dgm:cxn modelId="{950B3B18-CD23-40DE-B56F-E12D39791C9A}" type="presOf" srcId="{1A4F990E-91F5-7F45-8578-E1CF1815D2B1}" destId="{8E37F248-59E8-5F4F-8EC0-C447D804822D}" srcOrd="0" destOrd="0" presId="urn:microsoft.com/office/officeart/2005/8/layout/hierarchy3"/>
    <dgm:cxn modelId="{A614523D-20A6-471E-9256-8B76590D0975}" type="presOf" srcId="{90EB2035-2899-B248-B3BD-997558FC9A24}" destId="{7DFB4CB1-0E94-234D-A45A-461D843A60DA}" srcOrd="0" destOrd="0" presId="urn:microsoft.com/office/officeart/2005/8/layout/hierarchy3"/>
    <dgm:cxn modelId="{7668FD15-F8FC-484A-AAF8-152E890A65E1}" type="presOf" srcId="{01149A20-F6F0-0B4E-9270-7CE8AC29279D}" destId="{BA262A2C-B89F-1347-A440-81E3474B36DE}" srcOrd="0" destOrd="0" presId="urn:microsoft.com/office/officeart/2005/8/layout/hierarchy3"/>
    <dgm:cxn modelId="{FDCB1CE9-FD8A-4A4C-BCBC-A899834B526B}" type="presOf" srcId="{0396803A-DED9-FA44-A83D-AF81619DF1AC}" destId="{8BB6A875-DF31-0949-BF3D-AD1E4267D4B0}" srcOrd="0" destOrd="0" presId="urn:microsoft.com/office/officeart/2005/8/layout/hierarchy3"/>
    <dgm:cxn modelId="{88124F26-45C9-4389-97A3-22558D3CC3E3}" type="presOf" srcId="{A4FEDB80-398A-3B4A-9824-6415C04A5B61}" destId="{5C476D0D-AF7C-E54E-80AD-B1140501B926}" srcOrd="0" destOrd="0" presId="urn:microsoft.com/office/officeart/2005/8/layout/hierarchy3"/>
    <dgm:cxn modelId="{83F4786A-48A4-4A20-9DFB-A91A1B6EA7CF}" type="presOf" srcId="{FE58CFE1-D5A4-E144-ADD2-E351FF2AF9D2}" destId="{F8BFB2D1-9B27-C549-8905-244916B7EEF9}" srcOrd="0" destOrd="0" presId="urn:microsoft.com/office/officeart/2005/8/layout/hierarchy3"/>
    <dgm:cxn modelId="{20CADD6E-4797-4728-89A5-5AAC863974E0}" type="presOf" srcId="{4AE7CC3C-34C1-E54B-B081-E9B82046A073}" destId="{52665F1F-9F19-9B46-BFB9-4988D85941F6}" srcOrd="0" destOrd="0" presId="urn:microsoft.com/office/officeart/2005/8/layout/hierarchy3"/>
    <dgm:cxn modelId="{F8641F7C-3AD7-4B81-8BCC-7737FF05000D}" type="presOf" srcId="{29D328CF-CBE0-F149-B171-93CD6A3C3D78}" destId="{B4E1A1D0-A1CD-0344-9527-BAD4D9EFCB11}" srcOrd="0" destOrd="0" presId="urn:microsoft.com/office/officeart/2005/8/layout/hierarchy3"/>
    <dgm:cxn modelId="{FDA673F1-6B3C-4232-86CF-AA7A275AB392}" type="presOf" srcId="{B444BA56-A779-5E40-B2A5-A7D0B470F704}" destId="{AB1EDEFE-5C28-A449-B9D3-DA4909726033}" srcOrd="0" destOrd="0" presId="urn:microsoft.com/office/officeart/2005/8/layout/hierarchy3"/>
    <dgm:cxn modelId="{1C7E5913-097E-DB40-99EE-C7F801B955B3}" srcId="{29ACA1F6-94E7-C64D-A0EC-D493CE122E46}" destId="{B444BA56-A779-5E40-B2A5-A7D0B470F704}" srcOrd="1" destOrd="0" parTransId="{3864F4FF-1986-1A42-B35B-C732811351D3}" sibTransId="{035E32C7-AC8B-FD40-8FDA-A393B5330FE9}"/>
    <dgm:cxn modelId="{95CAFEAB-E839-477E-B5E9-095F2E29CF21}" type="presOf" srcId="{E53F697B-D758-7745-B83F-0E050D1A6A50}" destId="{32BCBC70-EADB-6D49-913A-6DC0C4FC982E}" srcOrd="0" destOrd="0" presId="urn:microsoft.com/office/officeart/2005/8/layout/hierarchy3"/>
    <dgm:cxn modelId="{592F04E0-86D6-4145-9527-67B2B8E3394B}" type="presOf" srcId="{FBE03D3B-42A5-414D-9879-07FA8A5E9013}" destId="{E3C03E65-F864-D54A-AD14-0D8A94B86676}" srcOrd="0" destOrd="0" presId="urn:microsoft.com/office/officeart/2005/8/layout/hierarchy3"/>
    <dgm:cxn modelId="{0B61E6AE-F166-405C-A731-6E93245FFE38}" type="presOf" srcId="{DC596394-529A-49FD-9970-AB379C87A8CF}" destId="{C765AE6E-F4A5-4CC3-B2EA-DCE31CF7A1D1}" srcOrd="0" destOrd="0" presId="urn:microsoft.com/office/officeart/2005/8/layout/hierarchy3"/>
    <dgm:cxn modelId="{181FFEC2-5609-43AA-AFB0-D385BF8E0199}" type="presOf" srcId="{002D74CC-3F28-F34D-A8FF-26B81B86DFD3}" destId="{438F176B-B9E7-4345-8F20-579A18B05C6F}" srcOrd="0" destOrd="0" presId="urn:microsoft.com/office/officeart/2005/8/layout/hierarchy3"/>
    <dgm:cxn modelId="{3BD03B84-6E34-4E34-BA4C-0197C566283A}" type="presOf" srcId="{B0FEE473-51AE-7F45-864A-09D9B6CCDF90}" destId="{8CC56C51-2D51-8141-9C4E-03AD171C15E7}" srcOrd="0" destOrd="0" presId="urn:microsoft.com/office/officeart/2005/8/layout/hierarchy3"/>
    <dgm:cxn modelId="{EF69CA4B-0363-4270-8D71-08EA35A51822}" type="presOf" srcId="{0890FDC2-3DBB-7246-A901-562DC68117A7}" destId="{7831217E-DBF7-0046-8530-35D4D0D9345B}" srcOrd="0" destOrd="0" presId="urn:microsoft.com/office/officeart/2005/8/layout/hierarchy3"/>
    <dgm:cxn modelId="{A5513EA4-BF9A-4B58-BE8F-CE8F69AAC78B}" type="presOf" srcId="{A6A6C25E-79CA-5440-9287-2E5DEF2CBA74}" destId="{32246EE4-80FC-2F4F-AB4C-21F72F668067}" srcOrd="0" destOrd="0" presId="urn:microsoft.com/office/officeart/2005/8/layout/hierarchy3"/>
    <dgm:cxn modelId="{F7A8C88F-C22A-7E4D-A116-6CE1AB2DE190}" srcId="{29ACA1F6-94E7-C64D-A0EC-D493CE122E46}" destId="{18EDD72B-1915-A941-85B8-6971E89F70B6}" srcOrd="2" destOrd="0" parTransId="{523A7819-7563-1143-998C-0C5AD9A87C6B}" sibTransId="{67B42531-01C4-784F-B830-CE0FB3044B17}"/>
    <dgm:cxn modelId="{D6AC7FEA-C341-684F-85D3-04F2487D050B}" srcId="{29ACA1F6-94E7-C64D-A0EC-D493CE122E46}" destId="{A4FEDB80-398A-3B4A-9824-6415C04A5B61}" srcOrd="4" destOrd="0" parTransId="{0396803A-DED9-FA44-A83D-AF81619DF1AC}" sibTransId="{465AB881-B7D6-B441-8EB9-FFC6A4DF9605}"/>
    <dgm:cxn modelId="{FAEF46C1-CB32-408F-B44A-F185F1732139}" type="presOf" srcId="{18EDD72B-1915-A941-85B8-6971E89F70B6}" destId="{D7ECA04C-B419-084D-A85D-18599B6D60B3}" srcOrd="0" destOrd="0" presId="urn:microsoft.com/office/officeart/2005/8/layout/hierarchy3"/>
    <dgm:cxn modelId="{56E50736-8E2F-E544-B95C-02670145825E}" srcId="{29ACA1F6-94E7-C64D-A0EC-D493CE122E46}" destId="{B0FEE473-51AE-7F45-864A-09D9B6CCDF90}" srcOrd="3" destOrd="0" parTransId="{14B6D5F2-FD30-C14D-9489-DDB3586696E8}" sibTransId="{9B49493E-8D71-1448-97F2-2F95C56BC42F}"/>
    <dgm:cxn modelId="{3D7BC2E3-6BDE-47C9-9BB5-3C37495F09AB}" type="presOf" srcId="{E2B5AD6A-3902-4657-ABE2-0DA9CD1CB98E}" destId="{B357324D-88B5-4EB8-9227-3D0CF3EB788A}" srcOrd="0" destOrd="0" presId="urn:microsoft.com/office/officeart/2005/8/layout/hierarchy3"/>
    <dgm:cxn modelId="{C595B218-1886-410B-A5BF-3D964AC5421D}" type="presOf" srcId="{C35F8710-7791-0441-A15D-7793F1934962}" destId="{4555067C-3A79-2D43-8DAD-DC33D4B177AE}" srcOrd="0" destOrd="0" presId="urn:microsoft.com/office/officeart/2005/8/layout/hierarchy3"/>
    <dgm:cxn modelId="{021C4022-259A-4C9B-ACFF-1915071C917C}" type="presOf" srcId="{742EEAB1-E5D9-4B4F-9009-A91CAAE7B29E}" destId="{4559D19A-4F29-A84A-BEF5-AF351C65CB48}" srcOrd="0" destOrd="0" presId="urn:microsoft.com/office/officeart/2005/8/layout/hierarchy3"/>
    <dgm:cxn modelId="{02E93354-3742-6940-B768-7A47F9E8A1F9}" srcId="{29ACA1F6-94E7-C64D-A0EC-D493CE122E46}" destId="{01149A20-F6F0-0B4E-9270-7CE8AC29279D}" srcOrd="6" destOrd="0" parTransId="{0259BD45-5A63-8346-BC94-65AC0581E113}" sibTransId="{EFFED50F-1E3D-6E40-9B08-42CD4283A934}"/>
    <dgm:cxn modelId="{4A2DC799-2CFE-4280-8D45-1B1E1D92E991}" type="presOf" srcId="{3864F4FF-1986-1A42-B35B-C732811351D3}" destId="{EB87802B-1507-1341-9E51-D846B4B8F744}" srcOrd="0" destOrd="0" presId="urn:microsoft.com/office/officeart/2005/8/layout/hierarchy3"/>
    <dgm:cxn modelId="{99BC1D47-29BE-EE44-AD2C-73824DA0EE6A}" srcId="{C35F8710-7791-0441-A15D-7793F1934962}" destId="{4AE7CC3C-34C1-E54B-B081-E9B82046A073}" srcOrd="0" destOrd="0" parTransId="{E9B3BBAB-763A-5748-8957-F3D39DD3E49E}" sibTransId="{ADC155B5-4E67-7145-A283-B633159ACBB7}"/>
    <dgm:cxn modelId="{987C40CF-F0CE-B748-AE81-894E566EC895}" srcId="{18DE6AF9-D76C-434E-B6E7-39638936EC78}" destId="{C1B59ABB-E7BF-F840-AA30-937B3062DFD6}" srcOrd="2" destOrd="0" parTransId="{D8CBBC28-D30E-2A49-AF1A-E1B0D5E890DF}" sibTransId="{E7D155E8-664F-5448-8913-A26C15076C39}"/>
    <dgm:cxn modelId="{450AFC64-EDB4-4465-88AE-CB83C62C60F6}" type="presOf" srcId="{29ACA1F6-94E7-C64D-A0EC-D493CE122E46}" destId="{6B085148-1D6D-C74D-8848-FED3386DAE33}" srcOrd="0" destOrd="0" presId="urn:microsoft.com/office/officeart/2005/8/layout/hierarchy3"/>
    <dgm:cxn modelId="{E55FD47F-6AB9-B341-A5F6-A951A864B2C3}" srcId="{18DE6AF9-D76C-434E-B6E7-39638936EC78}" destId="{FBE03D3B-42A5-414D-9879-07FA8A5E9013}" srcOrd="0" destOrd="0" parTransId="{29D328CF-CBE0-F149-B171-93CD6A3C3D78}" sibTransId="{7B1AF68C-880A-3D4F-9B33-2D47FF974765}"/>
    <dgm:cxn modelId="{134BF411-3AC5-435E-A2E2-48E52CA3C2A3}" type="presParOf" srcId="{4555067C-3A79-2D43-8DAD-DC33D4B177AE}" destId="{2FF1D916-E7F2-D447-9A4C-C245C21180E3}" srcOrd="0" destOrd="0" presId="urn:microsoft.com/office/officeart/2005/8/layout/hierarchy3"/>
    <dgm:cxn modelId="{900827BF-593F-411B-B38F-576AED3C6130}" type="presParOf" srcId="{2FF1D916-E7F2-D447-9A4C-C245C21180E3}" destId="{ADCB339F-751B-1A4A-86F4-0DCE9D752F96}" srcOrd="0" destOrd="0" presId="urn:microsoft.com/office/officeart/2005/8/layout/hierarchy3"/>
    <dgm:cxn modelId="{5ABA61CD-15D7-4090-B349-68D067FD2A3A}" type="presParOf" srcId="{ADCB339F-751B-1A4A-86F4-0DCE9D752F96}" destId="{52665F1F-9F19-9B46-BFB9-4988D85941F6}" srcOrd="0" destOrd="0" presId="urn:microsoft.com/office/officeart/2005/8/layout/hierarchy3"/>
    <dgm:cxn modelId="{0CFA7859-A29C-40AE-8479-21965C9B2326}" type="presParOf" srcId="{ADCB339F-751B-1A4A-86F4-0DCE9D752F96}" destId="{FD6E4809-9088-3449-BDB5-AB9F54F60802}" srcOrd="1" destOrd="0" presId="urn:microsoft.com/office/officeart/2005/8/layout/hierarchy3"/>
    <dgm:cxn modelId="{049C76A8-7407-432A-BCC6-172A90A50373}" type="presParOf" srcId="{2FF1D916-E7F2-D447-9A4C-C245C21180E3}" destId="{8145CBD8-479F-A247-9225-889891FB9DFB}" srcOrd="1" destOrd="0" presId="urn:microsoft.com/office/officeart/2005/8/layout/hierarchy3"/>
    <dgm:cxn modelId="{2B09B118-059C-4BFC-BF79-38537A629B7E}" type="presParOf" srcId="{8145CBD8-479F-A247-9225-889891FB9DFB}" destId="{8E37F248-59E8-5F4F-8EC0-C447D804822D}" srcOrd="0" destOrd="0" presId="urn:microsoft.com/office/officeart/2005/8/layout/hierarchy3"/>
    <dgm:cxn modelId="{8CA3FD1B-48AE-46A7-806D-EA44875973CC}" type="presParOf" srcId="{8145CBD8-479F-A247-9225-889891FB9DFB}" destId="{CB74AB08-C5ED-DC49-8AAB-7291BB699E52}" srcOrd="1" destOrd="0" presId="urn:microsoft.com/office/officeart/2005/8/layout/hierarchy3"/>
    <dgm:cxn modelId="{A9FCCE0F-241D-49C0-82BD-5F85B3D14F56}" type="presParOf" srcId="{8145CBD8-479F-A247-9225-889891FB9DFB}" destId="{B357324D-88B5-4EB8-9227-3D0CF3EB788A}" srcOrd="2" destOrd="0" presId="urn:microsoft.com/office/officeart/2005/8/layout/hierarchy3"/>
    <dgm:cxn modelId="{7633D039-CBBF-4545-9E22-B77A474D46D2}" type="presParOf" srcId="{8145CBD8-479F-A247-9225-889891FB9DFB}" destId="{C765AE6E-F4A5-4CC3-B2EA-DCE31CF7A1D1}" srcOrd="3" destOrd="0" presId="urn:microsoft.com/office/officeart/2005/8/layout/hierarchy3"/>
    <dgm:cxn modelId="{B9FBAA5F-F3F3-4002-80E7-46D12E22C9D0}" type="presParOf" srcId="{4555067C-3A79-2D43-8DAD-DC33D4B177AE}" destId="{E60E999B-AC2A-4D4B-881A-C5928C2DDA09}" srcOrd="1" destOrd="0" presId="urn:microsoft.com/office/officeart/2005/8/layout/hierarchy3"/>
    <dgm:cxn modelId="{02E20DF4-905F-44FA-AEB8-88F21ED9E768}" type="presParOf" srcId="{E60E999B-AC2A-4D4B-881A-C5928C2DDA09}" destId="{5876206D-D530-3645-999B-EE71F8C7BCD9}" srcOrd="0" destOrd="0" presId="urn:microsoft.com/office/officeart/2005/8/layout/hierarchy3"/>
    <dgm:cxn modelId="{EF96959F-93B2-43C6-8533-8CEFC40221EB}" type="presParOf" srcId="{5876206D-D530-3645-999B-EE71F8C7BCD9}" destId="{44ADCC90-E222-744D-94D1-BD12CEA4F9A2}" srcOrd="0" destOrd="0" presId="urn:microsoft.com/office/officeart/2005/8/layout/hierarchy3"/>
    <dgm:cxn modelId="{10DB26FB-F8FE-4DE8-8C9E-75B42CD9E299}" type="presParOf" srcId="{5876206D-D530-3645-999B-EE71F8C7BCD9}" destId="{4FED8D13-4B20-AE47-8723-482D6D494338}" srcOrd="1" destOrd="0" presId="urn:microsoft.com/office/officeart/2005/8/layout/hierarchy3"/>
    <dgm:cxn modelId="{5B688B79-D58C-4467-B994-1750B79EE050}" type="presParOf" srcId="{E60E999B-AC2A-4D4B-881A-C5928C2DDA09}" destId="{A636372C-D777-F04D-85CC-666BA91DF1C4}" srcOrd="1" destOrd="0" presId="urn:microsoft.com/office/officeart/2005/8/layout/hierarchy3"/>
    <dgm:cxn modelId="{2D2EA418-FAC1-4BF0-91CC-00B0538B4508}" type="presParOf" srcId="{A636372C-D777-F04D-85CC-666BA91DF1C4}" destId="{B4E1A1D0-A1CD-0344-9527-BAD4D9EFCB11}" srcOrd="0" destOrd="0" presId="urn:microsoft.com/office/officeart/2005/8/layout/hierarchy3"/>
    <dgm:cxn modelId="{C694F4F1-7554-4024-B8E7-1EDB2A5847D2}" type="presParOf" srcId="{A636372C-D777-F04D-85CC-666BA91DF1C4}" destId="{E3C03E65-F864-D54A-AD14-0D8A94B86676}" srcOrd="1" destOrd="0" presId="urn:microsoft.com/office/officeart/2005/8/layout/hierarchy3"/>
    <dgm:cxn modelId="{1C323014-D30D-4966-8BE0-E9B45E8D4282}" type="presParOf" srcId="{A636372C-D777-F04D-85CC-666BA91DF1C4}" destId="{32246EE4-80FC-2F4F-AB4C-21F72F668067}" srcOrd="2" destOrd="0" presId="urn:microsoft.com/office/officeart/2005/8/layout/hierarchy3"/>
    <dgm:cxn modelId="{31A53357-32AA-4E8A-9725-6EA834BE2F59}" type="presParOf" srcId="{A636372C-D777-F04D-85CC-666BA91DF1C4}" destId="{AAF56AB8-7444-A541-B3EB-1AB031C77156}" srcOrd="3" destOrd="0" presId="urn:microsoft.com/office/officeart/2005/8/layout/hierarchy3"/>
    <dgm:cxn modelId="{E3FEC389-F1C5-4011-A056-6316F501547E}" type="presParOf" srcId="{A636372C-D777-F04D-85CC-666BA91DF1C4}" destId="{31605058-E85D-C44D-B9C3-0390DCEE5D56}" srcOrd="4" destOrd="0" presId="urn:microsoft.com/office/officeart/2005/8/layout/hierarchy3"/>
    <dgm:cxn modelId="{565963C5-0D9B-4F2B-9A35-666208B18E8E}" type="presParOf" srcId="{A636372C-D777-F04D-85CC-666BA91DF1C4}" destId="{3E1FDB81-8ABF-AF40-BF3A-47AC3C302E89}" srcOrd="5" destOrd="0" presId="urn:microsoft.com/office/officeart/2005/8/layout/hierarchy3"/>
    <dgm:cxn modelId="{9CC6F4B8-9C3D-4979-A569-6558E0A0428B}" type="presParOf" srcId="{4555067C-3A79-2D43-8DAD-DC33D4B177AE}" destId="{668ACF3E-1F47-8741-AA1A-2752BFE74460}" srcOrd="2" destOrd="0" presId="urn:microsoft.com/office/officeart/2005/8/layout/hierarchy3"/>
    <dgm:cxn modelId="{40558F85-0443-41C5-B9CC-7FA0F3D47361}" type="presParOf" srcId="{668ACF3E-1F47-8741-AA1A-2752BFE74460}" destId="{0A8A2F3B-27DB-DE42-A884-30E302351EA0}" srcOrd="0" destOrd="0" presId="urn:microsoft.com/office/officeart/2005/8/layout/hierarchy3"/>
    <dgm:cxn modelId="{1C655C8E-ABAF-4339-9336-80E257AE971E}" type="presParOf" srcId="{0A8A2F3B-27DB-DE42-A884-30E302351EA0}" destId="{7B67E5EC-F1A8-F54D-89F0-41F863E9D2E2}" srcOrd="0" destOrd="0" presId="urn:microsoft.com/office/officeart/2005/8/layout/hierarchy3"/>
    <dgm:cxn modelId="{7F4BC446-BEE0-46D5-B459-8537CD743E2C}" type="presParOf" srcId="{0A8A2F3B-27DB-DE42-A884-30E302351EA0}" destId="{15DB6F49-D7A1-ED45-B297-CB0D0BBC46FF}" srcOrd="1" destOrd="0" presId="urn:microsoft.com/office/officeart/2005/8/layout/hierarchy3"/>
    <dgm:cxn modelId="{F73EE97B-7912-475A-8106-A8D24D5EA2A7}" type="presParOf" srcId="{668ACF3E-1F47-8741-AA1A-2752BFE74460}" destId="{2AC2269C-AB3D-EB4A-8EA3-1C7CCEA7E309}" srcOrd="1" destOrd="0" presId="urn:microsoft.com/office/officeart/2005/8/layout/hierarchy3"/>
    <dgm:cxn modelId="{465933F0-CED4-4BAE-9DF1-1432FFF808DD}" type="presParOf" srcId="{2AC2269C-AB3D-EB4A-8EA3-1C7CCEA7E309}" destId="{7831217E-DBF7-0046-8530-35D4D0D9345B}" srcOrd="0" destOrd="0" presId="urn:microsoft.com/office/officeart/2005/8/layout/hierarchy3"/>
    <dgm:cxn modelId="{91151539-1D00-4F67-B080-FC36BA9E4C4F}" type="presParOf" srcId="{2AC2269C-AB3D-EB4A-8EA3-1C7CCEA7E309}" destId="{438F176B-B9E7-4345-8F20-579A18B05C6F}" srcOrd="1" destOrd="0" presId="urn:microsoft.com/office/officeart/2005/8/layout/hierarchy3"/>
    <dgm:cxn modelId="{9F47C122-87A8-44FD-8D59-AA26DC5E20EC}" type="presParOf" srcId="{2AC2269C-AB3D-EB4A-8EA3-1C7CCEA7E309}" destId="{4559D19A-4F29-A84A-BEF5-AF351C65CB48}" srcOrd="2" destOrd="0" presId="urn:microsoft.com/office/officeart/2005/8/layout/hierarchy3"/>
    <dgm:cxn modelId="{2C39EAAB-E281-4876-9E7A-D4FA5FE4ED7C}" type="presParOf" srcId="{2AC2269C-AB3D-EB4A-8EA3-1C7CCEA7E309}" destId="{5229B70F-D377-0E4B-BE3D-9E770D49DE75}" srcOrd="3" destOrd="0" presId="urn:microsoft.com/office/officeart/2005/8/layout/hierarchy3"/>
    <dgm:cxn modelId="{CB1BFC9F-0B94-4696-8915-7D5F17E6781A}" type="presParOf" srcId="{4555067C-3A79-2D43-8DAD-DC33D4B177AE}" destId="{0ED48334-32C9-8B4C-8963-5FAA5B669DFC}" srcOrd="3" destOrd="0" presId="urn:microsoft.com/office/officeart/2005/8/layout/hierarchy3"/>
    <dgm:cxn modelId="{A8D2095F-6028-4324-AF0F-3FE45B81E6C6}" type="presParOf" srcId="{0ED48334-32C9-8B4C-8963-5FAA5B669DFC}" destId="{149D53AE-B8E6-E74C-988D-0E5FE1FC9E35}" srcOrd="0" destOrd="0" presId="urn:microsoft.com/office/officeart/2005/8/layout/hierarchy3"/>
    <dgm:cxn modelId="{3A2FD3FA-6C8B-4C2C-8D9F-F27DFB0FB11E}" type="presParOf" srcId="{149D53AE-B8E6-E74C-988D-0E5FE1FC9E35}" destId="{6B085148-1D6D-C74D-8848-FED3386DAE33}" srcOrd="0" destOrd="0" presId="urn:microsoft.com/office/officeart/2005/8/layout/hierarchy3"/>
    <dgm:cxn modelId="{DA03F92C-8586-4CF5-90B0-A3BDC2A7ECD6}" type="presParOf" srcId="{149D53AE-B8E6-E74C-988D-0E5FE1FC9E35}" destId="{76705EEE-792E-7641-8A3D-D133949228DB}" srcOrd="1" destOrd="0" presId="urn:microsoft.com/office/officeart/2005/8/layout/hierarchy3"/>
    <dgm:cxn modelId="{66F4FEF4-E6E1-4FEA-8B65-274E189FEC35}" type="presParOf" srcId="{0ED48334-32C9-8B4C-8963-5FAA5B669DFC}" destId="{58B82CF5-D34C-F24A-ABA9-41913C30C575}" srcOrd="1" destOrd="0" presId="urn:microsoft.com/office/officeart/2005/8/layout/hierarchy3"/>
    <dgm:cxn modelId="{15278592-6D52-477A-AC2D-12A65F973F46}" type="presParOf" srcId="{58B82CF5-D34C-F24A-ABA9-41913C30C575}" destId="{E3D45A0D-64A8-2149-AACB-8E1ED290A42F}" srcOrd="0" destOrd="0" presId="urn:microsoft.com/office/officeart/2005/8/layout/hierarchy3"/>
    <dgm:cxn modelId="{A976E86E-771D-43C7-888B-55C5D260DD7C}" type="presParOf" srcId="{58B82CF5-D34C-F24A-ABA9-41913C30C575}" destId="{F8BFB2D1-9B27-C549-8905-244916B7EEF9}" srcOrd="1" destOrd="0" presId="urn:microsoft.com/office/officeart/2005/8/layout/hierarchy3"/>
    <dgm:cxn modelId="{A2AFCA72-FF99-4B05-996B-3D2E64C394CB}" type="presParOf" srcId="{58B82CF5-D34C-F24A-ABA9-41913C30C575}" destId="{EB87802B-1507-1341-9E51-D846B4B8F744}" srcOrd="2" destOrd="0" presId="urn:microsoft.com/office/officeart/2005/8/layout/hierarchy3"/>
    <dgm:cxn modelId="{A3144A3E-915A-46DE-B62F-155741E4EE05}" type="presParOf" srcId="{58B82CF5-D34C-F24A-ABA9-41913C30C575}" destId="{AB1EDEFE-5C28-A449-B9D3-DA4909726033}" srcOrd="3" destOrd="0" presId="urn:microsoft.com/office/officeart/2005/8/layout/hierarchy3"/>
    <dgm:cxn modelId="{97ED7453-D4F8-4144-82F9-DFA7A82E2CF9}" type="presParOf" srcId="{58B82CF5-D34C-F24A-ABA9-41913C30C575}" destId="{A1AA5229-FC02-AF41-8522-867708BA3D3B}" srcOrd="4" destOrd="0" presId="urn:microsoft.com/office/officeart/2005/8/layout/hierarchy3"/>
    <dgm:cxn modelId="{6AE45C31-AFCC-4694-9E00-237F72CB39F8}" type="presParOf" srcId="{58B82CF5-D34C-F24A-ABA9-41913C30C575}" destId="{D7ECA04C-B419-084D-A85D-18599B6D60B3}" srcOrd="5" destOrd="0" presId="urn:microsoft.com/office/officeart/2005/8/layout/hierarchy3"/>
    <dgm:cxn modelId="{8E6DEF9A-6A93-4041-911E-0A7786D7EC34}" type="presParOf" srcId="{58B82CF5-D34C-F24A-ABA9-41913C30C575}" destId="{0A68F0BA-B250-0643-848C-4B0752E8C143}" srcOrd="6" destOrd="0" presId="urn:microsoft.com/office/officeart/2005/8/layout/hierarchy3"/>
    <dgm:cxn modelId="{AC73635E-87BC-4B76-869E-3CBD17C86F8A}" type="presParOf" srcId="{58B82CF5-D34C-F24A-ABA9-41913C30C575}" destId="{8CC56C51-2D51-8141-9C4E-03AD171C15E7}" srcOrd="7" destOrd="0" presId="urn:microsoft.com/office/officeart/2005/8/layout/hierarchy3"/>
    <dgm:cxn modelId="{DA3AD051-F3F7-4FBF-A065-AE521B7A2E7C}" type="presParOf" srcId="{58B82CF5-D34C-F24A-ABA9-41913C30C575}" destId="{8BB6A875-DF31-0949-BF3D-AD1E4267D4B0}" srcOrd="8" destOrd="0" presId="urn:microsoft.com/office/officeart/2005/8/layout/hierarchy3"/>
    <dgm:cxn modelId="{44CFC0CB-F6C7-4202-910B-55DF9D5E83EB}" type="presParOf" srcId="{58B82CF5-D34C-F24A-ABA9-41913C30C575}" destId="{5C476D0D-AF7C-E54E-80AD-B1140501B926}" srcOrd="9" destOrd="0" presId="urn:microsoft.com/office/officeart/2005/8/layout/hierarchy3"/>
    <dgm:cxn modelId="{DAEE4672-C7B2-49F2-A083-BF841F5E7D20}" type="presParOf" srcId="{58B82CF5-D34C-F24A-ABA9-41913C30C575}" destId="{7DFB4CB1-0E94-234D-A45A-461D843A60DA}" srcOrd="10" destOrd="0" presId="urn:microsoft.com/office/officeart/2005/8/layout/hierarchy3"/>
    <dgm:cxn modelId="{A9531B28-CD80-4401-B329-63EA4991C626}" type="presParOf" srcId="{58B82CF5-D34C-F24A-ABA9-41913C30C575}" destId="{32BCBC70-EADB-6D49-913A-6DC0C4FC982E}" srcOrd="11" destOrd="0" presId="urn:microsoft.com/office/officeart/2005/8/layout/hierarchy3"/>
    <dgm:cxn modelId="{2369C02C-42FD-4919-9E47-B5A4CA047660}" type="presParOf" srcId="{58B82CF5-D34C-F24A-ABA9-41913C30C575}" destId="{4626140C-E9D4-9C41-9CE5-DB85529778C6}" srcOrd="12" destOrd="0" presId="urn:microsoft.com/office/officeart/2005/8/layout/hierarchy3"/>
    <dgm:cxn modelId="{837F3CF7-8B1A-436D-949D-B883DE40D692}" type="presParOf" srcId="{58B82CF5-D34C-F24A-ABA9-41913C30C575}" destId="{BA262A2C-B89F-1347-A440-81E3474B36DE}" srcOrd="13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65F1F-9F19-9B46-BFB9-4988D85941F6}">
      <dsp:nvSpPr>
        <dsp:cNvPr id="0" name=""/>
        <dsp:cNvSpPr/>
      </dsp:nvSpPr>
      <dsp:spPr>
        <a:xfrm>
          <a:off x="365238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1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394770" y="33635"/>
        <a:ext cx="3188598" cy="949221"/>
      </dsp:txXfrm>
    </dsp:sp>
    <dsp:sp modelId="{8E37F248-59E8-5F4F-8EC0-C447D804822D}">
      <dsp:nvSpPr>
        <dsp:cNvPr id="0" name=""/>
        <dsp:cNvSpPr/>
      </dsp:nvSpPr>
      <dsp:spPr>
        <a:xfrm>
          <a:off x="690004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4AB08-C5ED-DC49-8AAB-7291BB699E52}">
      <dsp:nvSpPr>
        <dsp:cNvPr id="0" name=""/>
        <dsp:cNvSpPr/>
      </dsp:nvSpPr>
      <dsp:spPr>
        <a:xfrm>
          <a:off x="1014771" y="1418347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036958" y="1440534"/>
        <a:ext cx="2553756" cy="713159"/>
      </dsp:txXfrm>
    </dsp:sp>
    <dsp:sp modelId="{0B3AF159-428C-9746-B197-E00C37BA3FE5}">
      <dsp:nvSpPr>
        <dsp:cNvPr id="0" name=""/>
        <dsp:cNvSpPr/>
      </dsp:nvSpPr>
      <dsp:spPr>
        <a:xfrm>
          <a:off x="690004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D9346F-A266-7A44-9268-B1F613C5F481}">
      <dsp:nvSpPr>
        <dsp:cNvPr id="0" name=""/>
        <dsp:cNvSpPr/>
      </dsp:nvSpPr>
      <dsp:spPr>
        <a:xfrm>
          <a:off x="1014771" y="2581838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036958" y="2604025"/>
        <a:ext cx="2553756" cy="713159"/>
      </dsp:txXfrm>
    </dsp:sp>
    <dsp:sp modelId="{825936F8-B84F-0641-8954-649A2455844C}">
      <dsp:nvSpPr>
        <dsp:cNvPr id="0" name=""/>
        <dsp:cNvSpPr/>
      </dsp:nvSpPr>
      <dsp:spPr>
        <a:xfrm>
          <a:off x="4424816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4454348" y="33635"/>
        <a:ext cx="3188598" cy="949221"/>
      </dsp:txXfrm>
    </dsp:sp>
    <dsp:sp modelId="{28F2ACD5-A3DC-3C42-B598-6EE2D0EA8E43}">
      <dsp:nvSpPr>
        <dsp:cNvPr id="0" name=""/>
        <dsp:cNvSpPr/>
      </dsp:nvSpPr>
      <dsp:spPr>
        <a:xfrm>
          <a:off x="4749583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A503E-C319-0D47-B25A-F513285E5417}">
      <dsp:nvSpPr>
        <dsp:cNvPr id="0" name=""/>
        <dsp:cNvSpPr/>
      </dsp:nvSpPr>
      <dsp:spPr>
        <a:xfrm>
          <a:off x="5074349" y="1418347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096536" y="1440534"/>
        <a:ext cx="2553756" cy="713159"/>
      </dsp:txXfrm>
    </dsp:sp>
    <dsp:sp modelId="{A9EC1C8F-02E7-334A-8819-041AF3A47AF4}">
      <dsp:nvSpPr>
        <dsp:cNvPr id="0" name=""/>
        <dsp:cNvSpPr/>
      </dsp:nvSpPr>
      <dsp:spPr>
        <a:xfrm>
          <a:off x="4749583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E1598-27C7-5343-B8E1-7CBD0F9B5172}">
      <dsp:nvSpPr>
        <dsp:cNvPr id="0" name=""/>
        <dsp:cNvSpPr/>
      </dsp:nvSpPr>
      <dsp:spPr>
        <a:xfrm>
          <a:off x="5074349" y="2581838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</a:p>
      </dsp:txBody>
      <dsp:txXfrm>
        <a:off x="5096536" y="2604025"/>
        <a:ext cx="2553756" cy="713159"/>
      </dsp:txXfrm>
    </dsp:sp>
    <dsp:sp modelId="{8498CB37-5801-1B4D-864B-DF4DC02F93DD}">
      <dsp:nvSpPr>
        <dsp:cNvPr id="0" name=""/>
        <dsp:cNvSpPr/>
      </dsp:nvSpPr>
      <dsp:spPr>
        <a:xfrm>
          <a:off x="4749583" y="1012389"/>
          <a:ext cx="324766" cy="311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707"/>
              </a:lnTo>
              <a:lnTo>
                <a:pt x="324766" y="3111707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3932D0-279D-B64E-8FA0-C9D57BD0F488}">
      <dsp:nvSpPr>
        <dsp:cNvPr id="0" name=""/>
        <dsp:cNvSpPr/>
      </dsp:nvSpPr>
      <dsp:spPr>
        <a:xfrm>
          <a:off x="5074349" y="3745330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096536" y="3767517"/>
        <a:ext cx="2553756" cy="713159"/>
      </dsp:txXfrm>
    </dsp:sp>
    <dsp:sp modelId="{6DED3575-4117-8C47-A265-71894AB7175E}">
      <dsp:nvSpPr>
        <dsp:cNvPr id="0" name=""/>
        <dsp:cNvSpPr/>
      </dsp:nvSpPr>
      <dsp:spPr>
        <a:xfrm>
          <a:off x="4749583" y="1012389"/>
          <a:ext cx="324766" cy="4275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5198"/>
              </a:lnTo>
              <a:lnTo>
                <a:pt x="324766" y="4275198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F4421-940E-E34E-AEC3-8F8F39437E44}">
      <dsp:nvSpPr>
        <dsp:cNvPr id="0" name=""/>
        <dsp:cNvSpPr/>
      </dsp:nvSpPr>
      <dsp:spPr>
        <a:xfrm>
          <a:off x="5074349" y="4908821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sp:txBody>
      <dsp:txXfrm>
        <a:off x="5096536" y="4931008"/>
        <a:ext cx="2553756" cy="713159"/>
      </dsp:txXfrm>
    </dsp:sp>
    <dsp:sp modelId="{A81BEC4E-D30C-EF48-9533-56777EBD859A}">
      <dsp:nvSpPr>
        <dsp:cNvPr id="0" name=""/>
        <dsp:cNvSpPr/>
      </dsp:nvSpPr>
      <dsp:spPr>
        <a:xfrm>
          <a:off x="4749583" y="1012389"/>
          <a:ext cx="324766" cy="5438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8690"/>
              </a:lnTo>
              <a:lnTo>
                <a:pt x="324766" y="5438690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46373F-E7CF-3246-A70B-C207E92CE905}">
      <dsp:nvSpPr>
        <dsp:cNvPr id="0" name=""/>
        <dsp:cNvSpPr/>
      </dsp:nvSpPr>
      <dsp:spPr>
        <a:xfrm>
          <a:off x="5074349" y="6072312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096536" y="6094499"/>
        <a:ext cx="2553756" cy="713159"/>
      </dsp:txXfrm>
    </dsp:sp>
    <dsp:sp modelId="{44ADCC90-E222-744D-94D1-BD12CEA4F9A2}">
      <dsp:nvSpPr>
        <dsp:cNvPr id="0" name=""/>
        <dsp:cNvSpPr/>
      </dsp:nvSpPr>
      <dsp:spPr>
        <a:xfrm>
          <a:off x="8484395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8513927" y="33635"/>
        <a:ext cx="3188598" cy="949221"/>
      </dsp:txXfrm>
    </dsp:sp>
    <dsp:sp modelId="{B4E1A1D0-A1CD-0344-9527-BAD4D9EFCB11}">
      <dsp:nvSpPr>
        <dsp:cNvPr id="0" name=""/>
        <dsp:cNvSpPr/>
      </dsp:nvSpPr>
      <dsp:spPr>
        <a:xfrm>
          <a:off x="8809161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03E65-F864-D54A-AD14-0D8A94B86676}">
      <dsp:nvSpPr>
        <dsp:cNvPr id="0" name=""/>
        <dsp:cNvSpPr/>
      </dsp:nvSpPr>
      <dsp:spPr>
        <a:xfrm>
          <a:off x="9133927" y="1418347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9156114" y="1440534"/>
        <a:ext cx="2553756" cy="713159"/>
      </dsp:txXfrm>
    </dsp:sp>
    <dsp:sp modelId="{32246EE4-80FC-2F4F-AB4C-21F72F668067}">
      <dsp:nvSpPr>
        <dsp:cNvPr id="0" name=""/>
        <dsp:cNvSpPr/>
      </dsp:nvSpPr>
      <dsp:spPr>
        <a:xfrm>
          <a:off x="8809161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56AB8-7444-A541-B3EB-1AB031C77156}">
      <dsp:nvSpPr>
        <dsp:cNvPr id="0" name=""/>
        <dsp:cNvSpPr/>
      </dsp:nvSpPr>
      <dsp:spPr>
        <a:xfrm>
          <a:off x="9133927" y="2581838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9156114" y="2604025"/>
        <a:ext cx="2553756" cy="713159"/>
      </dsp:txXfrm>
    </dsp:sp>
    <dsp:sp modelId="{31605058-E85D-C44D-B9C3-0390DCEE5D56}">
      <dsp:nvSpPr>
        <dsp:cNvPr id="0" name=""/>
        <dsp:cNvSpPr/>
      </dsp:nvSpPr>
      <dsp:spPr>
        <a:xfrm>
          <a:off x="8809161" y="1012389"/>
          <a:ext cx="324766" cy="311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707"/>
              </a:lnTo>
              <a:lnTo>
                <a:pt x="324766" y="3111707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FDB81-8ABF-AF40-BF3A-47AC3C302E89}">
      <dsp:nvSpPr>
        <dsp:cNvPr id="0" name=""/>
        <dsp:cNvSpPr/>
      </dsp:nvSpPr>
      <dsp:spPr>
        <a:xfrm>
          <a:off x="9133927" y="3745330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9156114" y="3767517"/>
        <a:ext cx="2553756" cy="713159"/>
      </dsp:txXfrm>
    </dsp:sp>
    <dsp:sp modelId="{7B67E5EC-F1A8-F54D-89F0-41F863E9D2E2}">
      <dsp:nvSpPr>
        <dsp:cNvPr id="0" name=""/>
        <dsp:cNvSpPr/>
      </dsp:nvSpPr>
      <dsp:spPr>
        <a:xfrm>
          <a:off x="12543973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4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2573505" y="33635"/>
        <a:ext cx="3188598" cy="949221"/>
      </dsp:txXfrm>
    </dsp:sp>
    <dsp:sp modelId="{7831217E-DBF7-0046-8530-35D4D0D9345B}">
      <dsp:nvSpPr>
        <dsp:cNvPr id="0" name=""/>
        <dsp:cNvSpPr/>
      </dsp:nvSpPr>
      <dsp:spPr>
        <a:xfrm>
          <a:off x="12868739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F176B-B9E7-4345-8F20-579A18B05C6F}">
      <dsp:nvSpPr>
        <dsp:cNvPr id="0" name=""/>
        <dsp:cNvSpPr/>
      </dsp:nvSpPr>
      <dsp:spPr>
        <a:xfrm>
          <a:off x="13193505" y="1418347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3215692" y="1440534"/>
        <a:ext cx="2553756" cy="713159"/>
      </dsp:txXfrm>
    </dsp:sp>
    <dsp:sp modelId="{4559D19A-4F29-A84A-BEF5-AF351C65CB48}">
      <dsp:nvSpPr>
        <dsp:cNvPr id="0" name=""/>
        <dsp:cNvSpPr/>
      </dsp:nvSpPr>
      <dsp:spPr>
        <a:xfrm>
          <a:off x="12868739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9B70F-D377-0E4B-BE3D-9E770D49DE75}">
      <dsp:nvSpPr>
        <dsp:cNvPr id="0" name=""/>
        <dsp:cNvSpPr/>
      </dsp:nvSpPr>
      <dsp:spPr>
        <a:xfrm>
          <a:off x="13193505" y="2581838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3215692" y="2604025"/>
        <a:ext cx="2553756" cy="713159"/>
      </dsp:txXfrm>
    </dsp:sp>
    <dsp:sp modelId="{6B085148-1D6D-C74D-8848-FED3386DAE33}">
      <dsp:nvSpPr>
        <dsp:cNvPr id="0" name=""/>
        <dsp:cNvSpPr/>
      </dsp:nvSpPr>
      <dsp:spPr>
        <a:xfrm>
          <a:off x="16603551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6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5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6633083" y="33635"/>
        <a:ext cx="3188598" cy="949221"/>
      </dsp:txXfrm>
    </dsp:sp>
    <dsp:sp modelId="{E3D45A0D-64A8-2149-AACB-8E1ED290A42F}">
      <dsp:nvSpPr>
        <dsp:cNvPr id="0" name=""/>
        <dsp:cNvSpPr/>
      </dsp:nvSpPr>
      <dsp:spPr>
        <a:xfrm>
          <a:off x="16928317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FB2D1-9B27-C549-8905-244916B7EEF9}">
      <dsp:nvSpPr>
        <dsp:cNvPr id="0" name=""/>
        <dsp:cNvSpPr/>
      </dsp:nvSpPr>
      <dsp:spPr>
        <a:xfrm>
          <a:off x="17253084" y="1418347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7275271" y="1440534"/>
        <a:ext cx="2553756" cy="713159"/>
      </dsp:txXfrm>
    </dsp:sp>
    <dsp:sp modelId="{EB87802B-1507-1341-9E51-D846B4B8F744}">
      <dsp:nvSpPr>
        <dsp:cNvPr id="0" name=""/>
        <dsp:cNvSpPr/>
      </dsp:nvSpPr>
      <dsp:spPr>
        <a:xfrm>
          <a:off x="16928317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EDEFE-5C28-A449-B9D3-DA4909726033}">
      <dsp:nvSpPr>
        <dsp:cNvPr id="0" name=""/>
        <dsp:cNvSpPr/>
      </dsp:nvSpPr>
      <dsp:spPr>
        <a:xfrm>
          <a:off x="17253084" y="2581838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7275271" y="2604025"/>
        <a:ext cx="2553756" cy="713159"/>
      </dsp:txXfrm>
    </dsp:sp>
    <dsp:sp modelId="{A1AA5229-FC02-AF41-8522-867708BA3D3B}">
      <dsp:nvSpPr>
        <dsp:cNvPr id="0" name=""/>
        <dsp:cNvSpPr/>
      </dsp:nvSpPr>
      <dsp:spPr>
        <a:xfrm>
          <a:off x="16928317" y="1012389"/>
          <a:ext cx="324766" cy="311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707"/>
              </a:lnTo>
              <a:lnTo>
                <a:pt x="324766" y="3111707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CA04C-B419-084D-A85D-18599B6D60B3}">
      <dsp:nvSpPr>
        <dsp:cNvPr id="0" name=""/>
        <dsp:cNvSpPr/>
      </dsp:nvSpPr>
      <dsp:spPr>
        <a:xfrm>
          <a:off x="17253084" y="3745330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7275271" y="3767517"/>
        <a:ext cx="2553756" cy="713159"/>
      </dsp:txXfrm>
    </dsp:sp>
    <dsp:sp modelId="{0A68F0BA-B250-0643-848C-4B0752E8C143}">
      <dsp:nvSpPr>
        <dsp:cNvPr id="0" name=""/>
        <dsp:cNvSpPr/>
      </dsp:nvSpPr>
      <dsp:spPr>
        <a:xfrm>
          <a:off x="16928317" y="1012389"/>
          <a:ext cx="324766" cy="4275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5198"/>
              </a:lnTo>
              <a:lnTo>
                <a:pt x="324766" y="4275198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6C51-2D51-8141-9C4E-03AD171C15E7}">
      <dsp:nvSpPr>
        <dsp:cNvPr id="0" name=""/>
        <dsp:cNvSpPr/>
      </dsp:nvSpPr>
      <dsp:spPr>
        <a:xfrm>
          <a:off x="17253084" y="4908821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sp:txBody>
      <dsp:txXfrm>
        <a:off x="17275271" y="4931008"/>
        <a:ext cx="2553756" cy="713159"/>
      </dsp:txXfrm>
    </dsp:sp>
    <dsp:sp modelId="{8BB6A875-DF31-0949-BF3D-AD1E4267D4B0}">
      <dsp:nvSpPr>
        <dsp:cNvPr id="0" name=""/>
        <dsp:cNvSpPr/>
      </dsp:nvSpPr>
      <dsp:spPr>
        <a:xfrm>
          <a:off x="16928317" y="1012389"/>
          <a:ext cx="324766" cy="5438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8690"/>
              </a:lnTo>
              <a:lnTo>
                <a:pt x="324766" y="5438690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76D0D-AF7C-E54E-80AD-B1140501B926}">
      <dsp:nvSpPr>
        <dsp:cNvPr id="0" name=""/>
        <dsp:cNvSpPr/>
      </dsp:nvSpPr>
      <dsp:spPr>
        <a:xfrm>
          <a:off x="17253084" y="6072312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7275271" y="6094499"/>
        <a:ext cx="2553756" cy="713159"/>
      </dsp:txXfrm>
    </dsp:sp>
    <dsp:sp modelId="{7DFB4CB1-0E94-234D-A45A-461D843A60DA}">
      <dsp:nvSpPr>
        <dsp:cNvPr id="0" name=""/>
        <dsp:cNvSpPr/>
      </dsp:nvSpPr>
      <dsp:spPr>
        <a:xfrm>
          <a:off x="16928317" y="1012389"/>
          <a:ext cx="324766" cy="6602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02181"/>
              </a:lnTo>
              <a:lnTo>
                <a:pt x="324766" y="6602181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CBC70-EADB-6D49-913A-6DC0C4FC982E}">
      <dsp:nvSpPr>
        <dsp:cNvPr id="0" name=""/>
        <dsp:cNvSpPr/>
      </dsp:nvSpPr>
      <dsp:spPr>
        <a:xfrm>
          <a:off x="17253084" y="7235804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</a:p>
      </dsp:txBody>
      <dsp:txXfrm>
        <a:off x="17275271" y="7257991"/>
        <a:ext cx="2553756" cy="713159"/>
      </dsp:txXfrm>
    </dsp:sp>
    <dsp:sp modelId="{4626140C-E9D4-9C41-9CE5-DB85529778C6}">
      <dsp:nvSpPr>
        <dsp:cNvPr id="0" name=""/>
        <dsp:cNvSpPr/>
      </dsp:nvSpPr>
      <dsp:spPr>
        <a:xfrm>
          <a:off x="16928317" y="1012389"/>
          <a:ext cx="324766" cy="7765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65672"/>
              </a:lnTo>
              <a:lnTo>
                <a:pt x="324766" y="7765672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262A2C-B89F-1347-A440-81E3474B36DE}">
      <dsp:nvSpPr>
        <dsp:cNvPr id="0" name=""/>
        <dsp:cNvSpPr/>
      </dsp:nvSpPr>
      <dsp:spPr>
        <a:xfrm>
          <a:off x="17253084" y="8399295"/>
          <a:ext cx="2598130" cy="75753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7275271" y="8421482"/>
        <a:ext cx="2553756" cy="713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65F1F-9F19-9B46-BFB9-4988D85941F6}">
      <dsp:nvSpPr>
        <dsp:cNvPr id="0" name=""/>
        <dsp:cNvSpPr/>
      </dsp:nvSpPr>
      <dsp:spPr>
        <a:xfrm>
          <a:off x="0" y="295"/>
          <a:ext cx="3013639" cy="1008351"/>
        </a:xfrm>
        <a:prstGeom prst="roundRect">
          <a:avLst>
            <a:gd name="adj" fmla="val 10000"/>
          </a:avLst>
        </a:prstGeom>
        <a:solidFill>
          <a:schemeClr val="accent1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29534" y="29829"/>
        <a:ext cx="2954571" cy="949283"/>
      </dsp:txXfrm>
    </dsp:sp>
    <dsp:sp modelId="{8E37F248-59E8-5F4F-8EC0-C447D804822D}">
      <dsp:nvSpPr>
        <dsp:cNvPr id="0" name=""/>
        <dsp:cNvSpPr/>
      </dsp:nvSpPr>
      <dsp:spPr>
        <a:xfrm>
          <a:off x="301363" y="1008647"/>
          <a:ext cx="1266653" cy="788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8283"/>
              </a:lnTo>
              <a:lnTo>
                <a:pt x="1266653" y="788283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4AB08-C5ED-DC49-8AAB-7291BB699E52}">
      <dsp:nvSpPr>
        <dsp:cNvPr id="0" name=""/>
        <dsp:cNvSpPr/>
      </dsp:nvSpPr>
      <dsp:spPr>
        <a:xfrm>
          <a:off x="1568017" y="1418139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90206" y="1440328"/>
        <a:ext cx="2553922" cy="713205"/>
      </dsp:txXfrm>
    </dsp:sp>
    <dsp:sp modelId="{0B3AF159-428C-9746-B197-E00C37BA3FE5}">
      <dsp:nvSpPr>
        <dsp:cNvPr id="0" name=""/>
        <dsp:cNvSpPr/>
      </dsp:nvSpPr>
      <dsp:spPr>
        <a:xfrm>
          <a:off x="301363" y="1008647"/>
          <a:ext cx="1266653" cy="195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1851"/>
              </a:lnTo>
              <a:lnTo>
                <a:pt x="1266653" y="1951851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D9346F-A266-7A44-9268-B1F613C5F481}">
      <dsp:nvSpPr>
        <dsp:cNvPr id="0" name=""/>
        <dsp:cNvSpPr/>
      </dsp:nvSpPr>
      <dsp:spPr>
        <a:xfrm>
          <a:off x="1568017" y="2581707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90206" y="2603896"/>
        <a:ext cx="2553922" cy="713205"/>
      </dsp:txXfrm>
    </dsp:sp>
    <dsp:sp modelId="{825936F8-B84F-0641-8954-649A2455844C}">
      <dsp:nvSpPr>
        <dsp:cNvPr id="0" name=""/>
        <dsp:cNvSpPr/>
      </dsp:nvSpPr>
      <dsp:spPr>
        <a:xfrm>
          <a:off x="0" y="3962444"/>
          <a:ext cx="3247876" cy="1008351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29534" y="3991978"/>
        <a:ext cx="3188808" cy="949283"/>
      </dsp:txXfrm>
    </dsp:sp>
    <dsp:sp modelId="{28F2ACD5-A3DC-3C42-B598-6EE2D0EA8E43}">
      <dsp:nvSpPr>
        <dsp:cNvPr id="0" name=""/>
        <dsp:cNvSpPr/>
      </dsp:nvSpPr>
      <dsp:spPr>
        <a:xfrm>
          <a:off x="324787" y="4970796"/>
          <a:ext cx="1256611" cy="767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7253"/>
              </a:lnTo>
              <a:lnTo>
                <a:pt x="1256611" y="767253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A503E-C319-0D47-B25A-F513285E5417}">
      <dsp:nvSpPr>
        <dsp:cNvPr id="0" name=""/>
        <dsp:cNvSpPr/>
      </dsp:nvSpPr>
      <dsp:spPr>
        <a:xfrm>
          <a:off x="1581399" y="5359258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603588" y="5381447"/>
        <a:ext cx="2553922" cy="713205"/>
      </dsp:txXfrm>
    </dsp:sp>
    <dsp:sp modelId="{A9EC1C8F-02E7-334A-8819-041AF3A47AF4}">
      <dsp:nvSpPr>
        <dsp:cNvPr id="0" name=""/>
        <dsp:cNvSpPr/>
      </dsp:nvSpPr>
      <dsp:spPr>
        <a:xfrm>
          <a:off x="324787" y="4970796"/>
          <a:ext cx="1256611" cy="1930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0821"/>
              </a:lnTo>
              <a:lnTo>
                <a:pt x="1256611" y="1930821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E1598-27C7-5343-B8E1-7CBD0F9B5172}">
      <dsp:nvSpPr>
        <dsp:cNvPr id="0" name=""/>
        <dsp:cNvSpPr/>
      </dsp:nvSpPr>
      <dsp:spPr>
        <a:xfrm>
          <a:off x="1581399" y="6522826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</a:p>
      </dsp:txBody>
      <dsp:txXfrm>
        <a:off x="1603588" y="6545015"/>
        <a:ext cx="2553922" cy="713205"/>
      </dsp:txXfrm>
    </dsp:sp>
    <dsp:sp modelId="{8498CB37-5801-1B4D-864B-DF4DC02F93DD}">
      <dsp:nvSpPr>
        <dsp:cNvPr id="0" name=""/>
        <dsp:cNvSpPr/>
      </dsp:nvSpPr>
      <dsp:spPr>
        <a:xfrm>
          <a:off x="324787" y="4970796"/>
          <a:ext cx="1256611" cy="3094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4389"/>
              </a:lnTo>
              <a:lnTo>
                <a:pt x="1256611" y="3094389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3932D0-279D-B64E-8FA0-C9D57BD0F488}">
      <dsp:nvSpPr>
        <dsp:cNvPr id="0" name=""/>
        <dsp:cNvSpPr/>
      </dsp:nvSpPr>
      <dsp:spPr>
        <a:xfrm>
          <a:off x="1581399" y="7686394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603588" y="7708583"/>
        <a:ext cx="2553922" cy="713205"/>
      </dsp:txXfrm>
    </dsp:sp>
    <dsp:sp modelId="{44ADCC90-E222-744D-94D1-BD12CEA4F9A2}">
      <dsp:nvSpPr>
        <dsp:cNvPr id="0" name=""/>
        <dsp:cNvSpPr/>
      </dsp:nvSpPr>
      <dsp:spPr>
        <a:xfrm>
          <a:off x="4950661" y="18694"/>
          <a:ext cx="3247876" cy="1008351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4980195" y="48228"/>
        <a:ext cx="3188808" cy="949283"/>
      </dsp:txXfrm>
    </dsp:sp>
    <dsp:sp modelId="{B4E1A1D0-A1CD-0344-9527-BAD4D9EFCB11}">
      <dsp:nvSpPr>
        <dsp:cNvPr id="0" name=""/>
        <dsp:cNvSpPr/>
      </dsp:nvSpPr>
      <dsp:spPr>
        <a:xfrm>
          <a:off x="5275448" y="1027046"/>
          <a:ext cx="324794" cy="784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76"/>
              </a:lnTo>
              <a:lnTo>
                <a:pt x="324794" y="784776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03E65-F864-D54A-AD14-0D8A94B86676}">
      <dsp:nvSpPr>
        <dsp:cNvPr id="0" name=""/>
        <dsp:cNvSpPr/>
      </dsp:nvSpPr>
      <dsp:spPr>
        <a:xfrm>
          <a:off x="5600243" y="1433030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622432" y="1455219"/>
        <a:ext cx="2553922" cy="713205"/>
      </dsp:txXfrm>
    </dsp:sp>
    <dsp:sp modelId="{32246EE4-80FC-2F4F-AB4C-21F72F668067}">
      <dsp:nvSpPr>
        <dsp:cNvPr id="0" name=""/>
        <dsp:cNvSpPr/>
      </dsp:nvSpPr>
      <dsp:spPr>
        <a:xfrm>
          <a:off x="5275448" y="1027046"/>
          <a:ext cx="324794" cy="1948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344"/>
              </a:lnTo>
              <a:lnTo>
                <a:pt x="324794" y="194834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56AB8-7444-A541-B3EB-1AB031C77156}">
      <dsp:nvSpPr>
        <dsp:cNvPr id="0" name=""/>
        <dsp:cNvSpPr/>
      </dsp:nvSpPr>
      <dsp:spPr>
        <a:xfrm>
          <a:off x="5600243" y="2596598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622432" y="2618787"/>
        <a:ext cx="2553922" cy="713205"/>
      </dsp:txXfrm>
    </dsp:sp>
    <dsp:sp modelId="{31605058-E85D-C44D-B9C3-0390DCEE5D56}">
      <dsp:nvSpPr>
        <dsp:cNvPr id="0" name=""/>
        <dsp:cNvSpPr/>
      </dsp:nvSpPr>
      <dsp:spPr>
        <a:xfrm>
          <a:off x="5275448" y="1027046"/>
          <a:ext cx="324794" cy="3111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911"/>
              </a:lnTo>
              <a:lnTo>
                <a:pt x="324794" y="3111911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FDB81-8ABF-AF40-BF3A-47AC3C302E89}">
      <dsp:nvSpPr>
        <dsp:cNvPr id="0" name=""/>
        <dsp:cNvSpPr/>
      </dsp:nvSpPr>
      <dsp:spPr>
        <a:xfrm>
          <a:off x="5600243" y="3760166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622432" y="3782355"/>
        <a:ext cx="2553922" cy="713205"/>
      </dsp:txXfrm>
    </dsp:sp>
    <dsp:sp modelId="{7B67E5EC-F1A8-F54D-89F0-41F863E9D2E2}">
      <dsp:nvSpPr>
        <dsp:cNvPr id="0" name=""/>
        <dsp:cNvSpPr/>
      </dsp:nvSpPr>
      <dsp:spPr>
        <a:xfrm>
          <a:off x="4817758" y="5029176"/>
          <a:ext cx="3247876" cy="1008351"/>
        </a:xfrm>
        <a:prstGeom prst="roundRect">
          <a:avLst>
            <a:gd name="adj" fmla="val 10000"/>
          </a:avLst>
        </a:prstGeom>
        <a:solidFill>
          <a:schemeClr val="accent4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4847292" y="5058710"/>
        <a:ext cx="3188808" cy="949283"/>
      </dsp:txXfrm>
    </dsp:sp>
    <dsp:sp modelId="{7831217E-DBF7-0046-8530-35D4D0D9345B}">
      <dsp:nvSpPr>
        <dsp:cNvPr id="0" name=""/>
        <dsp:cNvSpPr/>
      </dsp:nvSpPr>
      <dsp:spPr>
        <a:xfrm>
          <a:off x="5142545" y="6037528"/>
          <a:ext cx="324794" cy="784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76"/>
              </a:lnTo>
              <a:lnTo>
                <a:pt x="324794" y="784776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F176B-B9E7-4345-8F20-579A18B05C6F}">
      <dsp:nvSpPr>
        <dsp:cNvPr id="0" name=""/>
        <dsp:cNvSpPr/>
      </dsp:nvSpPr>
      <dsp:spPr>
        <a:xfrm>
          <a:off x="5467339" y="6443513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489528" y="6465702"/>
        <a:ext cx="2553922" cy="713205"/>
      </dsp:txXfrm>
    </dsp:sp>
    <dsp:sp modelId="{4559D19A-4F29-A84A-BEF5-AF351C65CB48}">
      <dsp:nvSpPr>
        <dsp:cNvPr id="0" name=""/>
        <dsp:cNvSpPr/>
      </dsp:nvSpPr>
      <dsp:spPr>
        <a:xfrm>
          <a:off x="5142545" y="6037528"/>
          <a:ext cx="324794" cy="1948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344"/>
              </a:lnTo>
              <a:lnTo>
                <a:pt x="324794" y="1948344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9B70F-D377-0E4B-BE3D-9E770D49DE75}">
      <dsp:nvSpPr>
        <dsp:cNvPr id="0" name=""/>
        <dsp:cNvSpPr/>
      </dsp:nvSpPr>
      <dsp:spPr>
        <a:xfrm>
          <a:off x="5467339" y="7607081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5489528" y="7629270"/>
        <a:ext cx="2553922" cy="713205"/>
      </dsp:txXfrm>
    </dsp:sp>
    <dsp:sp modelId="{6B085148-1D6D-C74D-8848-FED3386DAE33}">
      <dsp:nvSpPr>
        <dsp:cNvPr id="0" name=""/>
        <dsp:cNvSpPr/>
      </dsp:nvSpPr>
      <dsp:spPr>
        <a:xfrm>
          <a:off x="9616560" y="23939"/>
          <a:ext cx="3247876" cy="1008351"/>
        </a:xfrm>
        <a:prstGeom prst="roundRect">
          <a:avLst>
            <a:gd name="adj" fmla="val 10000"/>
          </a:avLst>
        </a:prstGeom>
        <a:solidFill>
          <a:schemeClr val="accent6"/>
        </a:solidFill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rPr>
            <a:t>MANAGER 5</a:t>
          </a:r>
          <a:endParaRPr lang="en-US" sz="2400" b="0" i="0" kern="1200" dirty="0">
            <a:solidFill>
              <a:schemeClr val="bg1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9646094" y="53473"/>
        <a:ext cx="3188808" cy="949283"/>
      </dsp:txXfrm>
    </dsp:sp>
    <dsp:sp modelId="{E3D45A0D-64A8-2149-AACB-8E1ED290A42F}">
      <dsp:nvSpPr>
        <dsp:cNvPr id="0" name=""/>
        <dsp:cNvSpPr/>
      </dsp:nvSpPr>
      <dsp:spPr>
        <a:xfrm>
          <a:off x="9941347" y="1032291"/>
          <a:ext cx="1356657" cy="794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503"/>
              </a:lnTo>
              <a:lnTo>
                <a:pt x="1356657" y="794503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FB2D1-9B27-C549-8905-244916B7EEF9}">
      <dsp:nvSpPr>
        <dsp:cNvPr id="0" name=""/>
        <dsp:cNvSpPr/>
      </dsp:nvSpPr>
      <dsp:spPr>
        <a:xfrm>
          <a:off x="11298005" y="1448003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1320194" y="1470192"/>
        <a:ext cx="2553922" cy="713205"/>
      </dsp:txXfrm>
    </dsp:sp>
    <dsp:sp modelId="{EB87802B-1507-1341-9E51-D846B4B8F744}">
      <dsp:nvSpPr>
        <dsp:cNvPr id="0" name=""/>
        <dsp:cNvSpPr/>
      </dsp:nvSpPr>
      <dsp:spPr>
        <a:xfrm>
          <a:off x="9941347" y="1032291"/>
          <a:ext cx="3076966" cy="1785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040"/>
              </a:lnTo>
              <a:lnTo>
                <a:pt x="3076966" y="1785040"/>
              </a:lnTo>
            </a:path>
          </a:pathLst>
        </a:custGeom>
        <a:noFill/>
        <a:ln w="12700" cap="flat" cmpd="sng" algn="ctr">
          <a:solidFill>
            <a:srgbClr val="BFBFBF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EDEFE-5C28-A449-B9D3-DA4909726033}">
      <dsp:nvSpPr>
        <dsp:cNvPr id="0" name=""/>
        <dsp:cNvSpPr/>
      </dsp:nvSpPr>
      <dsp:spPr>
        <a:xfrm>
          <a:off x="13018314" y="2438540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3040503" y="2460729"/>
        <a:ext cx="2553922" cy="713205"/>
      </dsp:txXfrm>
    </dsp:sp>
    <dsp:sp modelId="{A1AA5229-FC02-AF41-8522-867708BA3D3B}">
      <dsp:nvSpPr>
        <dsp:cNvPr id="0" name=""/>
        <dsp:cNvSpPr/>
      </dsp:nvSpPr>
      <dsp:spPr>
        <a:xfrm>
          <a:off x="9941347" y="1032291"/>
          <a:ext cx="3838918" cy="2927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7968"/>
              </a:lnTo>
              <a:lnTo>
                <a:pt x="3838918" y="2927968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CA04C-B419-084D-A85D-18599B6D60B3}">
      <dsp:nvSpPr>
        <dsp:cNvPr id="0" name=""/>
        <dsp:cNvSpPr/>
      </dsp:nvSpPr>
      <dsp:spPr>
        <a:xfrm>
          <a:off x="13780266" y="3581468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3802455" y="3603657"/>
        <a:ext cx="2553922" cy="713205"/>
      </dsp:txXfrm>
    </dsp:sp>
    <dsp:sp modelId="{0A68F0BA-B250-0643-848C-4B0752E8C143}">
      <dsp:nvSpPr>
        <dsp:cNvPr id="0" name=""/>
        <dsp:cNvSpPr/>
      </dsp:nvSpPr>
      <dsp:spPr>
        <a:xfrm>
          <a:off x="9941347" y="1032291"/>
          <a:ext cx="4600869" cy="4147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7091"/>
              </a:lnTo>
              <a:lnTo>
                <a:pt x="4600869" y="4147091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6C51-2D51-8141-9C4E-03AD171C15E7}">
      <dsp:nvSpPr>
        <dsp:cNvPr id="0" name=""/>
        <dsp:cNvSpPr/>
      </dsp:nvSpPr>
      <dsp:spPr>
        <a:xfrm>
          <a:off x="14542217" y="4800591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</a:p>
      </dsp:txBody>
      <dsp:txXfrm>
        <a:off x="14564406" y="4822780"/>
        <a:ext cx="2553922" cy="713205"/>
      </dsp:txXfrm>
    </dsp:sp>
    <dsp:sp modelId="{8BB6A875-DF31-0949-BF3D-AD1E4267D4B0}">
      <dsp:nvSpPr>
        <dsp:cNvPr id="0" name=""/>
        <dsp:cNvSpPr/>
      </dsp:nvSpPr>
      <dsp:spPr>
        <a:xfrm>
          <a:off x="9941347" y="1032291"/>
          <a:ext cx="5286613" cy="5290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0018"/>
              </a:lnTo>
              <a:lnTo>
                <a:pt x="5286613" y="5290018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76D0D-AF7C-E54E-80AD-B1140501B926}">
      <dsp:nvSpPr>
        <dsp:cNvPr id="0" name=""/>
        <dsp:cNvSpPr/>
      </dsp:nvSpPr>
      <dsp:spPr>
        <a:xfrm>
          <a:off x="15227961" y="5943518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50150" y="5965707"/>
        <a:ext cx="2553922" cy="713205"/>
      </dsp:txXfrm>
    </dsp:sp>
    <dsp:sp modelId="{7DFB4CB1-0E94-234D-A45A-461D843A60DA}">
      <dsp:nvSpPr>
        <dsp:cNvPr id="0" name=""/>
        <dsp:cNvSpPr/>
      </dsp:nvSpPr>
      <dsp:spPr>
        <a:xfrm>
          <a:off x="9941347" y="1032291"/>
          <a:ext cx="6048565" cy="6432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2930"/>
              </a:lnTo>
              <a:lnTo>
                <a:pt x="6048565" y="6432930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CBC70-EADB-6D49-913A-6DC0C4FC982E}">
      <dsp:nvSpPr>
        <dsp:cNvPr id="0" name=""/>
        <dsp:cNvSpPr/>
      </dsp:nvSpPr>
      <dsp:spPr>
        <a:xfrm>
          <a:off x="15989913" y="7086430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</a:p>
      </dsp:txBody>
      <dsp:txXfrm>
        <a:off x="16012102" y="7108619"/>
        <a:ext cx="2553922" cy="713205"/>
      </dsp:txXfrm>
    </dsp:sp>
    <dsp:sp modelId="{4626140C-E9D4-9C41-9CE5-DB85529778C6}">
      <dsp:nvSpPr>
        <dsp:cNvPr id="0" name=""/>
        <dsp:cNvSpPr/>
      </dsp:nvSpPr>
      <dsp:spPr>
        <a:xfrm>
          <a:off x="9941347" y="1032291"/>
          <a:ext cx="6734334" cy="7652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2053"/>
              </a:lnTo>
              <a:lnTo>
                <a:pt x="6734334" y="7652053"/>
              </a:lnTo>
            </a:path>
          </a:pathLst>
        </a:custGeom>
        <a:noFill/>
        <a:ln w="12700" cap="flat" cmpd="sng" algn="ctr">
          <a:solidFill>
            <a:schemeClr val="bg1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262A2C-B89F-1347-A440-81E3474B36DE}">
      <dsp:nvSpPr>
        <dsp:cNvPr id="0" name=""/>
        <dsp:cNvSpPr/>
      </dsp:nvSpPr>
      <dsp:spPr>
        <a:xfrm>
          <a:off x="16675682" y="8305553"/>
          <a:ext cx="2598300" cy="757583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kern="1200" dirty="0">
            <a:solidFill>
              <a:schemeClr val="accent6"/>
            </a:solidFill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6697871" y="8327742"/>
        <a:ext cx="2553922" cy="7132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65F1F-9F19-9B46-BFB9-4988D85941F6}">
      <dsp:nvSpPr>
        <dsp:cNvPr id="0" name=""/>
        <dsp:cNvSpPr/>
      </dsp:nvSpPr>
      <dsp:spPr>
        <a:xfrm>
          <a:off x="2395027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smtClean="0">
              <a:latin typeface="Lato" pitchFamily="34" charset="0"/>
              <a:ea typeface="Lato" pitchFamily="34" charset="0"/>
              <a:cs typeface="Lato" pitchFamily="34" charset="0"/>
            </a:rPr>
            <a:t>MANAGER 1</a:t>
          </a:r>
          <a:endParaRPr lang="en-US" sz="2400" b="0" i="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2424559" y="33635"/>
        <a:ext cx="3188598" cy="949221"/>
      </dsp:txXfrm>
    </dsp:sp>
    <dsp:sp modelId="{8E37F248-59E8-5F4F-8EC0-C447D804822D}">
      <dsp:nvSpPr>
        <dsp:cNvPr id="0" name=""/>
        <dsp:cNvSpPr/>
      </dsp:nvSpPr>
      <dsp:spPr>
        <a:xfrm>
          <a:off x="2719794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4AB08-C5ED-DC49-8AAB-7291BB699E52}">
      <dsp:nvSpPr>
        <dsp:cNvPr id="0" name=""/>
        <dsp:cNvSpPr/>
      </dsp:nvSpPr>
      <dsp:spPr>
        <a:xfrm>
          <a:off x="3044560" y="1418347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3066747" y="1440534"/>
        <a:ext cx="2553756" cy="713159"/>
      </dsp:txXfrm>
    </dsp:sp>
    <dsp:sp modelId="{B357324D-88B5-4EB8-9227-3D0CF3EB788A}">
      <dsp:nvSpPr>
        <dsp:cNvPr id="0" name=""/>
        <dsp:cNvSpPr/>
      </dsp:nvSpPr>
      <dsp:spPr>
        <a:xfrm>
          <a:off x="2719794" y="1012389"/>
          <a:ext cx="324766" cy="1985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5693"/>
              </a:lnTo>
              <a:lnTo>
                <a:pt x="324766" y="19856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5AE6E-F4A5-4CC3-B2EA-DCE31CF7A1D1}">
      <dsp:nvSpPr>
        <dsp:cNvPr id="0" name=""/>
        <dsp:cNvSpPr/>
      </dsp:nvSpPr>
      <dsp:spPr>
        <a:xfrm>
          <a:off x="3044560" y="2581838"/>
          <a:ext cx="2598130" cy="832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3068943" y="2606221"/>
        <a:ext cx="2549364" cy="783723"/>
      </dsp:txXfrm>
    </dsp:sp>
    <dsp:sp modelId="{44ADCC90-E222-744D-94D1-BD12CEA4F9A2}">
      <dsp:nvSpPr>
        <dsp:cNvPr id="0" name=""/>
        <dsp:cNvSpPr/>
      </dsp:nvSpPr>
      <dsp:spPr>
        <a:xfrm>
          <a:off x="6336098" y="76202"/>
          <a:ext cx="3247662" cy="1008285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latin typeface="Lato" pitchFamily="34" charset="0"/>
              <a:ea typeface="Lato" pitchFamily="34" charset="0"/>
              <a:cs typeface="Lato" pitchFamily="34" charset="0"/>
            </a:rPr>
            <a:t>MANAGER 2</a:t>
          </a:r>
          <a:endParaRPr lang="en-US" sz="2400" b="0" i="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6365630" y="105734"/>
        <a:ext cx="3188598" cy="949221"/>
      </dsp:txXfrm>
    </dsp:sp>
    <dsp:sp modelId="{B4E1A1D0-A1CD-0344-9527-BAD4D9EFCB11}">
      <dsp:nvSpPr>
        <dsp:cNvPr id="0" name=""/>
        <dsp:cNvSpPr/>
      </dsp:nvSpPr>
      <dsp:spPr>
        <a:xfrm>
          <a:off x="6660865" y="1084487"/>
          <a:ext cx="443273" cy="712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626"/>
              </a:lnTo>
              <a:lnTo>
                <a:pt x="443273" y="7126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03E65-F864-D54A-AD14-0D8A94B86676}">
      <dsp:nvSpPr>
        <dsp:cNvPr id="0" name=""/>
        <dsp:cNvSpPr/>
      </dsp:nvSpPr>
      <dsp:spPr>
        <a:xfrm>
          <a:off x="7104138" y="1418347"/>
          <a:ext cx="2598130" cy="757533"/>
        </a:xfrm>
        <a:prstGeom prst="round2Diag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7141118" y="1455327"/>
        <a:ext cx="2524170" cy="683573"/>
      </dsp:txXfrm>
    </dsp:sp>
    <dsp:sp modelId="{32246EE4-80FC-2F4F-AB4C-21F72F668067}">
      <dsp:nvSpPr>
        <dsp:cNvPr id="0" name=""/>
        <dsp:cNvSpPr/>
      </dsp:nvSpPr>
      <dsp:spPr>
        <a:xfrm>
          <a:off x="6660865" y="1084487"/>
          <a:ext cx="443273" cy="1876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117"/>
              </a:lnTo>
              <a:lnTo>
                <a:pt x="443273" y="18761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56AB8-7444-A541-B3EB-1AB031C77156}">
      <dsp:nvSpPr>
        <dsp:cNvPr id="0" name=""/>
        <dsp:cNvSpPr/>
      </dsp:nvSpPr>
      <dsp:spPr>
        <a:xfrm>
          <a:off x="7104138" y="2581838"/>
          <a:ext cx="2598130" cy="757533"/>
        </a:xfrm>
        <a:prstGeom prst="round2Diag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7141118" y="2618818"/>
        <a:ext cx="2524170" cy="683573"/>
      </dsp:txXfrm>
    </dsp:sp>
    <dsp:sp modelId="{31605058-E85D-C44D-B9C3-0390DCEE5D56}">
      <dsp:nvSpPr>
        <dsp:cNvPr id="0" name=""/>
        <dsp:cNvSpPr/>
      </dsp:nvSpPr>
      <dsp:spPr>
        <a:xfrm>
          <a:off x="6660865" y="1084487"/>
          <a:ext cx="443273" cy="3039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9609"/>
              </a:lnTo>
              <a:lnTo>
                <a:pt x="443273" y="3039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FDB81-8ABF-AF40-BF3A-47AC3C302E89}">
      <dsp:nvSpPr>
        <dsp:cNvPr id="0" name=""/>
        <dsp:cNvSpPr/>
      </dsp:nvSpPr>
      <dsp:spPr>
        <a:xfrm>
          <a:off x="7104138" y="3745330"/>
          <a:ext cx="2598130" cy="757533"/>
        </a:xfrm>
        <a:prstGeom prst="round2Diag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7141118" y="3782310"/>
        <a:ext cx="2524170" cy="683573"/>
      </dsp:txXfrm>
    </dsp:sp>
    <dsp:sp modelId="{7B67E5EC-F1A8-F54D-89F0-41F863E9D2E2}">
      <dsp:nvSpPr>
        <dsp:cNvPr id="0" name=""/>
        <dsp:cNvSpPr/>
      </dsp:nvSpPr>
      <dsp:spPr>
        <a:xfrm>
          <a:off x="10514184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latin typeface="Lato" pitchFamily="34" charset="0"/>
              <a:ea typeface="Lato" pitchFamily="34" charset="0"/>
              <a:cs typeface="Lato" pitchFamily="34" charset="0"/>
            </a:rPr>
            <a:t>MANAGER 3</a:t>
          </a:r>
          <a:endParaRPr lang="en-US" sz="2400" b="0" i="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0543716" y="33635"/>
        <a:ext cx="3188598" cy="949221"/>
      </dsp:txXfrm>
    </dsp:sp>
    <dsp:sp modelId="{7831217E-DBF7-0046-8530-35D4D0D9345B}">
      <dsp:nvSpPr>
        <dsp:cNvPr id="0" name=""/>
        <dsp:cNvSpPr/>
      </dsp:nvSpPr>
      <dsp:spPr>
        <a:xfrm>
          <a:off x="10838950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F176B-B9E7-4345-8F20-579A18B05C6F}">
      <dsp:nvSpPr>
        <dsp:cNvPr id="0" name=""/>
        <dsp:cNvSpPr/>
      </dsp:nvSpPr>
      <dsp:spPr>
        <a:xfrm>
          <a:off x="11163716" y="1418347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1185903" y="1440534"/>
        <a:ext cx="2553756" cy="713159"/>
      </dsp:txXfrm>
    </dsp:sp>
    <dsp:sp modelId="{4559D19A-4F29-A84A-BEF5-AF351C65CB48}">
      <dsp:nvSpPr>
        <dsp:cNvPr id="0" name=""/>
        <dsp:cNvSpPr/>
      </dsp:nvSpPr>
      <dsp:spPr>
        <a:xfrm>
          <a:off x="10838950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9B70F-D377-0E4B-BE3D-9E770D49DE75}">
      <dsp:nvSpPr>
        <dsp:cNvPr id="0" name=""/>
        <dsp:cNvSpPr/>
      </dsp:nvSpPr>
      <dsp:spPr>
        <a:xfrm>
          <a:off x="11163716" y="2581838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1185903" y="2604025"/>
        <a:ext cx="2553756" cy="713159"/>
      </dsp:txXfrm>
    </dsp:sp>
    <dsp:sp modelId="{6B085148-1D6D-C74D-8848-FED3386DAE33}">
      <dsp:nvSpPr>
        <dsp:cNvPr id="0" name=""/>
        <dsp:cNvSpPr/>
      </dsp:nvSpPr>
      <dsp:spPr>
        <a:xfrm>
          <a:off x="14573762" y="4103"/>
          <a:ext cx="3247662" cy="1008285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latin typeface="Lato" pitchFamily="34" charset="0"/>
              <a:ea typeface="Lato" pitchFamily="34" charset="0"/>
              <a:cs typeface="Lato" pitchFamily="34" charset="0"/>
            </a:rPr>
            <a:t>MANAGER 4</a:t>
          </a:r>
          <a:endParaRPr lang="en-US" sz="2400" b="0" i="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4603294" y="33635"/>
        <a:ext cx="3188598" cy="949221"/>
      </dsp:txXfrm>
    </dsp:sp>
    <dsp:sp modelId="{E3D45A0D-64A8-2149-AACB-8E1ED290A42F}">
      <dsp:nvSpPr>
        <dsp:cNvPr id="0" name=""/>
        <dsp:cNvSpPr/>
      </dsp:nvSpPr>
      <dsp:spPr>
        <a:xfrm>
          <a:off x="14898528" y="1012389"/>
          <a:ext cx="324766" cy="7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724"/>
              </a:lnTo>
              <a:lnTo>
                <a:pt x="324766" y="7847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FB2D1-9B27-C549-8905-244916B7EEF9}">
      <dsp:nvSpPr>
        <dsp:cNvPr id="0" name=""/>
        <dsp:cNvSpPr/>
      </dsp:nvSpPr>
      <dsp:spPr>
        <a:xfrm>
          <a:off x="15223295" y="1418347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1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1440534"/>
        <a:ext cx="2553756" cy="713159"/>
      </dsp:txXfrm>
    </dsp:sp>
    <dsp:sp modelId="{EB87802B-1507-1341-9E51-D846B4B8F744}">
      <dsp:nvSpPr>
        <dsp:cNvPr id="0" name=""/>
        <dsp:cNvSpPr/>
      </dsp:nvSpPr>
      <dsp:spPr>
        <a:xfrm>
          <a:off x="14898528" y="1012389"/>
          <a:ext cx="324766" cy="19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215"/>
              </a:lnTo>
              <a:lnTo>
                <a:pt x="324766" y="194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EDEFE-5C28-A449-B9D3-DA4909726033}">
      <dsp:nvSpPr>
        <dsp:cNvPr id="0" name=""/>
        <dsp:cNvSpPr/>
      </dsp:nvSpPr>
      <dsp:spPr>
        <a:xfrm>
          <a:off x="15223295" y="2581838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2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2604025"/>
        <a:ext cx="2553756" cy="713159"/>
      </dsp:txXfrm>
    </dsp:sp>
    <dsp:sp modelId="{A1AA5229-FC02-AF41-8522-867708BA3D3B}">
      <dsp:nvSpPr>
        <dsp:cNvPr id="0" name=""/>
        <dsp:cNvSpPr/>
      </dsp:nvSpPr>
      <dsp:spPr>
        <a:xfrm>
          <a:off x="14898528" y="1012389"/>
          <a:ext cx="324766" cy="311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707"/>
              </a:lnTo>
              <a:lnTo>
                <a:pt x="324766" y="3111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CA04C-B419-084D-A85D-18599B6D60B3}">
      <dsp:nvSpPr>
        <dsp:cNvPr id="0" name=""/>
        <dsp:cNvSpPr/>
      </dsp:nvSpPr>
      <dsp:spPr>
        <a:xfrm>
          <a:off x="15223295" y="3745330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3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3767517"/>
        <a:ext cx="2553756" cy="713159"/>
      </dsp:txXfrm>
    </dsp:sp>
    <dsp:sp modelId="{0A68F0BA-B250-0643-848C-4B0752E8C143}">
      <dsp:nvSpPr>
        <dsp:cNvPr id="0" name=""/>
        <dsp:cNvSpPr/>
      </dsp:nvSpPr>
      <dsp:spPr>
        <a:xfrm>
          <a:off x="14898528" y="1012389"/>
          <a:ext cx="324766" cy="4275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5198"/>
              </a:lnTo>
              <a:lnTo>
                <a:pt x="324766" y="42751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6C51-2D51-8141-9C4E-03AD171C15E7}">
      <dsp:nvSpPr>
        <dsp:cNvPr id="0" name=""/>
        <dsp:cNvSpPr/>
      </dsp:nvSpPr>
      <dsp:spPr>
        <a:xfrm>
          <a:off x="15223295" y="4908821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4</a:t>
          </a:r>
          <a:endParaRPr lang="en-US" sz="2400" kern="1200" dirty="0" smtClean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4931008"/>
        <a:ext cx="2553756" cy="713159"/>
      </dsp:txXfrm>
    </dsp:sp>
    <dsp:sp modelId="{8BB6A875-DF31-0949-BF3D-AD1E4267D4B0}">
      <dsp:nvSpPr>
        <dsp:cNvPr id="0" name=""/>
        <dsp:cNvSpPr/>
      </dsp:nvSpPr>
      <dsp:spPr>
        <a:xfrm>
          <a:off x="14898528" y="1012389"/>
          <a:ext cx="324766" cy="5438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8690"/>
              </a:lnTo>
              <a:lnTo>
                <a:pt x="324766" y="54386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76D0D-AF7C-E54E-80AD-B1140501B926}">
      <dsp:nvSpPr>
        <dsp:cNvPr id="0" name=""/>
        <dsp:cNvSpPr/>
      </dsp:nvSpPr>
      <dsp:spPr>
        <a:xfrm>
          <a:off x="15223295" y="6072312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5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6094499"/>
        <a:ext cx="2553756" cy="713159"/>
      </dsp:txXfrm>
    </dsp:sp>
    <dsp:sp modelId="{7DFB4CB1-0E94-234D-A45A-461D843A60DA}">
      <dsp:nvSpPr>
        <dsp:cNvPr id="0" name=""/>
        <dsp:cNvSpPr/>
      </dsp:nvSpPr>
      <dsp:spPr>
        <a:xfrm>
          <a:off x="14898528" y="1012389"/>
          <a:ext cx="324766" cy="6602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02181"/>
              </a:lnTo>
              <a:lnTo>
                <a:pt x="324766" y="66021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CBC70-EADB-6D49-913A-6DC0C4FC982E}">
      <dsp:nvSpPr>
        <dsp:cNvPr id="0" name=""/>
        <dsp:cNvSpPr/>
      </dsp:nvSpPr>
      <dsp:spPr>
        <a:xfrm>
          <a:off x="15223295" y="7235804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6</a:t>
          </a:r>
          <a:endParaRPr lang="en-US" sz="2400" kern="1200" dirty="0" smtClean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7257991"/>
        <a:ext cx="2553756" cy="713159"/>
      </dsp:txXfrm>
    </dsp:sp>
    <dsp:sp modelId="{4626140C-E9D4-9C41-9CE5-DB85529778C6}">
      <dsp:nvSpPr>
        <dsp:cNvPr id="0" name=""/>
        <dsp:cNvSpPr/>
      </dsp:nvSpPr>
      <dsp:spPr>
        <a:xfrm>
          <a:off x="14898528" y="1012389"/>
          <a:ext cx="324766" cy="7765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65672"/>
              </a:lnTo>
              <a:lnTo>
                <a:pt x="324766" y="77656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262A2C-B89F-1347-A440-81E3474B36DE}">
      <dsp:nvSpPr>
        <dsp:cNvPr id="0" name=""/>
        <dsp:cNvSpPr/>
      </dsp:nvSpPr>
      <dsp:spPr>
        <a:xfrm>
          <a:off x="15223295" y="8399295"/>
          <a:ext cx="2598130" cy="7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Lato" pitchFamily="34" charset="0"/>
              <a:ea typeface="Lato" pitchFamily="34" charset="0"/>
              <a:cs typeface="Lato" pitchFamily="34" charset="0"/>
            </a:rPr>
            <a:t>SECRETARY 7</a:t>
          </a:r>
          <a:endParaRPr lang="en-US" sz="2400" kern="1200" dirty="0">
            <a:latin typeface="Lato" pitchFamily="34" charset="0"/>
            <a:ea typeface="Lato" pitchFamily="34" charset="0"/>
            <a:cs typeface="Lato" pitchFamily="34" charset="0"/>
          </a:endParaRPr>
        </a:p>
      </dsp:txBody>
      <dsp:txXfrm>
        <a:off x="15245482" y="8421482"/>
        <a:ext cx="2553756" cy="713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9FE2F-AE6E-4FD8-BECB-DC8C512CD42F}" type="datetimeFigureOut">
              <a:rPr lang="th-TH" smtClean="0"/>
              <a:t>09/04/62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AE7EA-B5BD-4D93-8E46-73D2BC611ACE}" type="slidenum">
              <a:rPr lang="th-TH" smtClean="0"/>
              <a:t>‹#›</a:t>
            </a:fld>
            <a:endParaRPr lang="th-TH"/>
          </a:p>
        </p:txBody>
      </p:sp>
      <p:sp>
        <p:nvSpPr>
          <p:cNvPr id="6" name="ตัวแทนหัวกระดาษ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4204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7E8A8-1621-45EB-AF69-A1465D0E4D1A}" type="datetimeFigureOut">
              <a:rPr lang="th-TH" smtClean="0"/>
              <a:t>09/04/62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CD501-6BB7-45B6-B183-6435F0E3813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3414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352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632917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96018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69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89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90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91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92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878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9"/>
          <p:cNvSpPr>
            <a:spLocks noGrp="1"/>
          </p:cNvSpPr>
          <p:nvPr>
            <p:ph type="pic" sz="quarter" idx="111" hasCustomPrompt="1"/>
          </p:nvPr>
        </p:nvSpPr>
        <p:spPr>
          <a:xfrm>
            <a:off x="11933237" y="3723165"/>
            <a:ext cx="10174092" cy="6182835"/>
          </a:xfrm>
          <a:custGeom>
            <a:avLst/>
            <a:gdLst>
              <a:gd name="connsiteX0" fmla="*/ 908293 w 1171116"/>
              <a:gd name="connsiteY0" fmla="*/ 401619 h 711692"/>
              <a:gd name="connsiteX1" fmla="*/ 832497 w 1171116"/>
              <a:gd name="connsiteY1" fmla="*/ 425243 h 711692"/>
              <a:gd name="connsiteX2" fmla="*/ 799029 w 1171116"/>
              <a:gd name="connsiteY2" fmla="*/ 493164 h 711692"/>
              <a:gd name="connsiteX3" fmla="*/ 833482 w 1171116"/>
              <a:gd name="connsiteY3" fmla="*/ 560593 h 711692"/>
              <a:gd name="connsiteX4" fmla="*/ 908293 w 1171116"/>
              <a:gd name="connsiteY4" fmla="*/ 583726 h 711692"/>
              <a:gd name="connsiteX5" fmla="*/ 983104 w 1171116"/>
              <a:gd name="connsiteY5" fmla="*/ 560593 h 711692"/>
              <a:gd name="connsiteX6" fmla="*/ 1017556 w 1171116"/>
              <a:gd name="connsiteY6" fmla="*/ 493164 h 711692"/>
              <a:gd name="connsiteX7" fmla="*/ 984088 w 1171116"/>
              <a:gd name="connsiteY7" fmla="*/ 425243 h 711692"/>
              <a:gd name="connsiteX8" fmla="*/ 908293 w 1171116"/>
              <a:gd name="connsiteY8" fmla="*/ 401619 h 711692"/>
              <a:gd name="connsiteX9" fmla="*/ 284480 w 1171116"/>
              <a:gd name="connsiteY9" fmla="*/ 126982 h 711692"/>
              <a:gd name="connsiteX10" fmla="*/ 183091 w 1171116"/>
              <a:gd name="connsiteY10" fmla="*/ 189982 h 711692"/>
              <a:gd name="connsiteX11" fmla="*/ 150607 w 1171116"/>
              <a:gd name="connsiteY11" fmla="*/ 356339 h 711692"/>
              <a:gd name="connsiteX12" fmla="*/ 183091 w 1171116"/>
              <a:gd name="connsiteY12" fmla="*/ 522695 h 711692"/>
              <a:gd name="connsiteX13" fmla="*/ 284480 w 1171116"/>
              <a:gd name="connsiteY13" fmla="*/ 585694 h 711692"/>
              <a:gd name="connsiteX14" fmla="*/ 385869 w 1171116"/>
              <a:gd name="connsiteY14" fmla="*/ 522695 h 711692"/>
              <a:gd name="connsiteX15" fmla="*/ 418353 w 1171116"/>
              <a:gd name="connsiteY15" fmla="*/ 356339 h 711692"/>
              <a:gd name="connsiteX16" fmla="*/ 385869 w 1171116"/>
              <a:gd name="connsiteY16" fmla="*/ 189982 h 711692"/>
              <a:gd name="connsiteX17" fmla="*/ 284480 w 1171116"/>
              <a:gd name="connsiteY17" fmla="*/ 126982 h 711692"/>
              <a:gd name="connsiteX18" fmla="*/ 908293 w 1171116"/>
              <a:gd name="connsiteY18" fmla="*/ 119108 h 711692"/>
              <a:gd name="connsiteX19" fmla="*/ 842341 w 1171116"/>
              <a:gd name="connsiteY19" fmla="*/ 142732 h 711692"/>
              <a:gd name="connsiteX20" fmla="*/ 814779 w 1171116"/>
              <a:gd name="connsiteY20" fmla="*/ 201302 h 711692"/>
              <a:gd name="connsiteX21" fmla="*/ 842833 w 1171116"/>
              <a:gd name="connsiteY21" fmla="*/ 259871 h 711692"/>
              <a:gd name="connsiteX22" fmla="*/ 908293 w 1171116"/>
              <a:gd name="connsiteY22" fmla="*/ 283496 h 711692"/>
              <a:gd name="connsiteX23" fmla="*/ 973753 w 1171116"/>
              <a:gd name="connsiteY23" fmla="*/ 259871 h 711692"/>
              <a:gd name="connsiteX24" fmla="*/ 1001807 w 1171116"/>
              <a:gd name="connsiteY24" fmla="*/ 201302 h 711692"/>
              <a:gd name="connsiteX25" fmla="*/ 974245 w 1171116"/>
              <a:gd name="connsiteY25" fmla="*/ 142732 h 711692"/>
              <a:gd name="connsiteX26" fmla="*/ 908293 w 1171116"/>
              <a:gd name="connsiteY26" fmla="*/ 119108 h 711692"/>
              <a:gd name="connsiteX27" fmla="*/ 908293 w 1171116"/>
              <a:gd name="connsiteY27" fmla="*/ 0 h 711692"/>
              <a:gd name="connsiteX28" fmla="*/ 1078587 w 1171116"/>
              <a:gd name="connsiteY28" fmla="*/ 54140 h 711692"/>
              <a:gd name="connsiteX29" fmla="*/ 1146507 w 1171116"/>
              <a:gd name="connsiteY29" fmla="*/ 187521 h 711692"/>
              <a:gd name="connsiteX30" fmla="*/ 1085477 w 1171116"/>
              <a:gd name="connsiteY30" fmla="*/ 323854 h 711692"/>
              <a:gd name="connsiteX31" fmla="*/ 1171116 w 1171116"/>
              <a:gd name="connsiteY31" fmla="*/ 497102 h 711692"/>
              <a:gd name="connsiteX32" fmla="*/ 1098274 w 1171116"/>
              <a:gd name="connsiteY32" fmla="*/ 649678 h 711692"/>
              <a:gd name="connsiteX33" fmla="*/ 908293 w 1171116"/>
              <a:gd name="connsiteY33" fmla="*/ 711692 h 711692"/>
              <a:gd name="connsiteX34" fmla="*/ 718311 w 1171116"/>
              <a:gd name="connsiteY34" fmla="*/ 649678 h 711692"/>
              <a:gd name="connsiteX35" fmla="*/ 645469 w 1171116"/>
              <a:gd name="connsiteY35" fmla="*/ 497102 h 711692"/>
              <a:gd name="connsiteX36" fmla="*/ 731108 w 1171116"/>
              <a:gd name="connsiteY36" fmla="*/ 323854 h 711692"/>
              <a:gd name="connsiteX37" fmla="*/ 669094 w 1171116"/>
              <a:gd name="connsiteY37" fmla="*/ 187029 h 711692"/>
              <a:gd name="connsiteX38" fmla="*/ 737507 w 1171116"/>
              <a:gd name="connsiteY38" fmla="*/ 54140 h 711692"/>
              <a:gd name="connsiteX39" fmla="*/ 908293 w 1171116"/>
              <a:gd name="connsiteY39" fmla="*/ 0 h 711692"/>
              <a:gd name="connsiteX40" fmla="*/ 284480 w 1171116"/>
              <a:gd name="connsiteY40" fmla="*/ 0 h 711692"/>
              <a:gd name="connsiteX41" fmla="*/ 498086 w 1171116"/>
              <a:gd name="connsiteY41" fmla="*/ 96959 h 711692"/>
              <a:gd name="connsiteX42" fmla="*/ 568959 w 1171116"/>
              <a:gd name="connsiteY42" fmla="*/ 355846 h 711692"/>
              <a:gd name="connsiteX43" fmla="*/ 498086 w 1171116"/>
              <a:gd name="connsiteY43" fmla="*/ 614733 h 711692"/>
              <a:gd name="connsiteX44" fmla="*/ 284480 w 1171116"/>
              <a:gd name="connsiteY44" fmla="*/ 711692 h 711692"/>
              <a:gd name="connsiteX45" fmla="*/ 70874 w 1171116"/>
              <a:gd name="connsiteY45" fmla="*/ 614733 h 711692"/>
              <a:gd name="connsiteX46" fmla="*/ 0 w 1171116"/>
              <a:gd name="connsiteY46" fmla="*/ 355846 h 711692"/>
              <a:gd name="connsiteX47" fmla="*/ 70874 w 1171116"/>
              <a:gd name="connsiteY47" fmla="*/ 96959 h 711692"/>
              <a:gd name="connsiteX48" fmla="*/ 284480 w 1171116"/>
              <a:gd name="connsiteY48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171116" h="711692">
                <a:moveTo>
                  <a:pt x="908293" y="401619"/>
                </a:moveTo>
                <a:cubicBezTo>
                  <a:pt x="880075" y="401619"/>
                  <a:pt x="854809" y="409494"/>
                  <a:pt x="832497" y="425243"/>
                </a:cubicBezTo>
                <a:cubicBezTo>
                  <a:pt x="810185" y="440993"/>
                  <a:pt x="799029" y="463633"/>
                  <a:pt x="799029" y="493164"/>
                </a:cubicBezTo>
                <a:cubicBezTo>
                  <a:pt x="799029" y="522695"/>
                  <a:pt x="810513" y="545171"/>
                  <a:pt x="833482" y="560593"/>
                </a:cubicBezTo>
                <a:cubicBezTo>
                  <a:pt x="856450" y="576015"/>
                  <a:pt x="881387" y="583726"/>
                  <a:pt x="908293" y="583726"/>
                </a:cubicBezTo>
                <a:cubicBezTo>
                  <a:pt x="935198" y="583726"/>
                  <a:pt x="960136" y="576015"/>
                  <a:pt x="983104" y="560593"/>
                </a:cubicBezTo>
                <a:cubicBezTo>
                  <a:pt x="1006072" y="545171"/>
                  <a:pt x="1017556" y="522695"/>
                  <a:pt x="1017556" y="493164"/>
                </a:cubicBezTo>
                <a:cubicBezTo>
                  <a:pt x="1017556" y="463633"/>
                  <a:pt x="1006400" y="440993"/>
                  <a:pt x="984088" y="425243"/>
                </a:cubicBezTo>
                <a:cubicBezTo>
                  <a:pt x="961776" y="409494"/>
                  <a:pt x="936511" y="401619"/>
                  <a:pt x="908293" y="401619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08293" y="119108"/>
                </a:moveTo>
                <a:cubicBezTo>
                  <a:pt x="882699" y="119108"/>
                  <a:pt x="860715" y="126982"/>
                  <a:pt x="842341" y="142732"/>
                </a:cubicBezTo>
                <a:cubicBezTo>
                  <a:pt x="823966" y="158482"/>
                  <a:pt x="814779" y="178005"/>
                  <a:pt x="814779" y="201302"/>
                </a:cubicBezTo>
                <a:cubicBezTo>
                  <a:pt x="814779" y="224598"/>
                  <a:pt x="824130" y="244121"/>
                  <a:pt x="842833" y="259871"/>
                </a:cubicBezTo>
                <a:cubicBezTo>
                  <a:pt x="861536" y="275621"/>
                  <a:pt x="883356" y="283496"/>
                  <a:pt x="908293" y="283496"/>
                </a:cubicBezTo>
                <a:cubicBezTo>
                  <a:pt x="933230" y="283496"/>
                  <a:pt x="955050" y="275621"/>
                  <a:pt x="973753" y="259871"/>
                </a:cubicBezTo>
                <a:cubicBezTo>
                  <a:pt x="992455" y="244121"/>
                  <a:pt x="1001807" y="224598"/>
                  <a:pt x="1001807" y="201302"/>
                </a:cubicBezTo>
                <a:cubicBezTo>
                  <a:pt x="1001807" y="178005"/>
                  <a:pt x="992619" y="158482"/>
                  <a:pt x="974245" y="142732"/>
                </a:cubicBezTo>
                <a:cubicBezTo>
                  <a:pt x="955870" y="126982"/>
                  <a:pt x="933886" y="119108"/>
                  <a:pt x="908293" y="119108"/>
                </a:cubicBezTo>
                <a:close/>
                <a:moveTo>
                  <a:pt x="908293" y="0"/>
                </a:moveTo>
                <a:cubicBezTo>
                  <a:pt x="976542" y="0"/>
                  <a:pt x="1033306" y="18047"/>
                  <a:pt x="1078587" y="54140"/>
                </a:cubicBezTo>
                <a:cubicBezTo>
                  <a:pt x="1123867" y="90233"/>
                  <a:pt x="1146507" y="134693"/>
                  <a:pt x="1146507" y="187521"/>
                </a:cubicBezTo>
                <a:cubicBezTo>
                  <a:pt x="1146507" y="240348"/>
                  <a:pt x="1126164" y="285793"/>
                  <a:pt x="1085477" y="323854"/>
                </a:cubicBezTo>
                <a:cubicBezTo>
                  <a:pt x="1142570" y="367822"/>
                  <a:pt x="1171116" y="425572"/>
                  <a:pt x="1171116" y="497102"/>
                </a:cubicBezTo>
                <a:cubicBezTo>
                  <a:pt x="1171116" y="557476"/>
                  <a:pt x="1146835" y="608334"/>
                  <a:pt x="1098274" y="649678"/>
                </a:cubicBezTo>
                <a:cubicBezTo>
                  <a:pt x="1049712" y="691021"/>
                  <a:pt x="986385" y="711692"/>
                  <a:pt x="908293" y="711692"/>
                </a:cubicBezTo>
                <a:cubicBezTo>
                  <a:pt x="830200" y="711692"/>
                  <a:pt x="766874" y="691021"/>
                  <a:pt x="718311" y="649678"/>
                </a:cubicBezTo>
                <a:cubicBezTo>
                  <a:pt x="669750" y="608334"/>
                  <a:pt x="645469" y="557476"/>
                  <a:pt x="645469" y="497102"/>
                </a:cubicBezTo>
                <a:cubicBezTo>
                  <a:pt x="645469" y="425572"/>
                  <a:pt x="674015" y="367822"/>
                  <a:pt x="731108" y="323854"/>
                </a:cubicBezTo>
                <a:cubicBezTo>
                  <a:pt x="689765" y="285136"/>
                  <a:pt x="669094" y="239528"/>
                  <a:pt x="669094" y="187029"/>
                </a:cubicBezTo>
                <a:cubicBezTo>
                  <a:pt x="669094" y="134529"/>
                  <a:pt x="691898" y="90233"/>
                  <a:pt x="737507" y="54140"/>
                </a:cubicBezTo>
                <a:cubicBezTo>
                  <a:pt x="783115" y="18047"/>
                  <a:pt x="840044" y="0"/>
                  <a:pt x="908293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40316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6148104" y="31242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409748" y="31242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9278926" y="31242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6146593" y="7817006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2408237" y="7817006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277415" y="7817006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9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593486" y="2971800"/>
            <a:ext cx="7434751" cy="801688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67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3660286" y="2286000"/>
            <a:ext cx="7434751" cy="801688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3337686" y="2286000"/>
            <a:ext cx="7434751" cy="801688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23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18340" y="31242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184320" y="31242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247437" y="31242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828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5105057" y="29718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9571037" y="29718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634154" y="297180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4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279223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0886297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636736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2454826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5068207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9279223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0886297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636736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454826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5068207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4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0886297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636736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2454826" y="781989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0886297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636736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454826" y="301501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5489667" y="767135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1240106" y="767135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7058196" y="7671356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5489667" y="286648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1240106" y="286648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7058196" y="2866481"/>
            <a:ext cx="2691970" cy="31490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3224249" y="2286000"/>
            <a:ext cx="6808529" cy="796456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8402500" y="6353720"/>
            <a:ext cx="4292737" cy="502160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917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3224249" y="2286000"/>
            <a:ext cx="6808529" cy="796456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8402500" y="6353720"/>
            <a:ext cx="4292737" cy="502160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221900" y="4038600"/>
            <a:ext cx="4292737" cy="502160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22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0"/>
          <p:cNvSpPr>
            <a:spLocks noGrp="1"/>
          </p:cNvSpPr>
          <p:nvPr>
            <p:ph type="pic" sz="quarter" idx="112" hasCustomPrompt="1"/>
          </p:nvPr>
        </p:nvSpPr>
        <p:spPr>
          <a:xfrm>
            <a:off x="2466533" y="3657600"/>
            <a:ext cx="10685904" cy="6477000"/>
          </a:xfrm>
          <a:custGeom>
            <a:avLst/>
            <a:gdLst>
              <a:gd name="connsiteX0" fmla="*/ 905436 w 1174166"/>
              <a:gd name="connsiteY0" fmla="*/ 128951 h 711692"/>
              <a:gd name="connsiteX1" fmla="*/ 833086 w 1174166"/>
              <a:gd name="connsiteY1" fmla="*/ 157006 h 711692"/>
              <a:gd name="connsiteX2" fmla="*/ 805032 w 1174166"/>
              <a:gd name="connsiteY2" fmla="*/ 228371 h 711692"/>
              <a:gd name="connsiteX3" fmla="*/ 830625 w 1174166"/>
              <a:gd name="connsiteY3" fmla="*/ 301706 h 711692"/>
              <a:gd name="connsiteX4" fmla="*/ 901991 w 1174166"/>
              <a:gd name="connsiteY4" fmla="*/ 331729 h 711692"/>
              <a:gd name="connsiteX5" fmla="*/ 978279 w 1174166"/>
              <a:gd name="connsiteY5" fmla="*/ 305152 h 711692"/>
              <a:gd name="connsiteX6" fmla="*/ 1008794 w 1174166"/>
              <a:gd name="connsiteY6" fmla="*/ 235262 h 711692"/>
              <a:gd name="connsiteX7" fmla="*/ 979263 w 1174166"/>
              <a:gd name="connsiteY7" fmla="*/ 160451 h 711692"/>
              <a:gd name="connsiteX8" fmla="*/ 905436 w 1174166"/>
              <a:gd name="connsiteY8" fmla="*/ 128951 h 711692"/>
              <a:gd name="connsiteX9" fmla="*/ 284480 w 1174166"/>
              <a:gd name="connsiteY9" fmla="*/ 126982 h 711692"/>
              <a:gd name="connsiteX10" fmla="*/ 183091 w 1174166"/>
              <a:gd name="connsiteY10" fmla="*/ 189982 h 711692"/>
              <a:gd name="connsiteX11" fmla="*/ 150607 w 1174166"/>
              <a:gd name="connsiteY11" fmla="*/ 356339 h 711692"/>
              <a:gd name="connsiteX12" fmla="*/ 183091 w 1174166"/>
              <a:gd name="connsiteY12" fmla="*/ 522695 h 711692"/>
              <a:gd name="connsiteX13" fmla="*/ 284480 w 1174166"/>
              <a:gd name="connsiteY13" fmla="*/ 585694 h 711692"/>
              <a:gd name="connsiteX14" fmla="*/ 385869 w 1174166"/>
              <a:gd name="connsiteY14" fmla="*/ 522695 h 711692"/>
              <a:gd name="connsiteX15" fmla="*/ 418353 w 1174166"/>
              <a:gd name="connsiteY15" fmla="*/ 356339 h 711692"/>
              <a:gd name="connsiteX16" fmla="*/ 385869 w 1174166"/>
              <a:gd name="connsiteY16" fmla="*/ 189982 h 711692"/>
              <a:gd name="connsiteX17" fmla="*/ 284480 w 1174166"/>
              <a:gd name="connsiteY17" fmla="*/ 126982 h 711692"/>
              <a:gd name="connsiteX18" fmla="*/ 905436 w 1174166"/>
              <a:gd name="connsiteY18" fmla="*/ 0 h 711692"/>
              <a:gd name="connsiteX19" fmla="*/ 1031927 w 1174166"/>
              <a:gd name="connsiteY19" fmla="*/ 28055 h 711692"/>
              <a:gd name="connsiteX20" fmla="*/ 1116089 w 1174166"/>
              <a:gd name="connsiteY20" fmla="*/ 106311 h 711692"/>
              <a:gd name="connsiteX21" fmla="*/ 1174166 w 1174166"/>
              <a:gd name="connsiteY21" fmla="*/ 350432 h 711692"/>
              <a:gd name="connsiteX22" fmla="*/ 1151034 w 1174166"/>
              <a:gd name="connsiteY22" fmla="*/ 516297 h 711692"/>
              <a:gd name="connsiteX23" fmla="*/ 1088527 w 1174166"/>
              <a:gd name="connsiteY23" fmla="*/ 629006 h 711692"/>
              <a:gd name="connsiteX24" fmla="*/ 892640 w 1174166"/>
              <a:gd name="connsiteY24" fmla="*/ 711692 h 711692"/>
              <a:gd name="connsiteX25" fmla="*/ 800110 w 1174166"/>
              <a:gd name="connsiteY25" fmla="*/ 697419 h 711692"/>
              <a:gd name="connsiteX26" fmla="*/ 733173 w 1174166"/>
              <a:gd name="connsiteY26" fmla="*/ 668872 h 711692"/>
              <a:gd name="connsiteX27" fmla="*/ 681002 w 1174166"/>
              <a:gd name="connsiteY27" fmla="*/ 631959 h 711692"/>
              <a:gd name="connsiteX28" fmla="*/ 757782 w 1174166"/>
              <a:gd name="connsiteY28" fmla="*/ 523679 h 711692"/>
              <a:gd name="connsiteX29" fmla="*/ 775993 w 1174166"/>
              <a:gd name="connsiteY29" fmla="*/ 538937 h 711692"/>
              <a:gd name="connsiteX30" fmla="*/ 819797 w 1174166"/>
              <a:gd name="connsiteY30" fmla="*/ 564038 h 711692"/>
              <a:gd name="connsiteX31" fmla="*/ 880827 w 1174166"/>
              <a:gd name="connsiteY31" fmla="*/ 579788 h 711692"/>
              <a:gd name="connsiteX32" fmla="*/ 979756 w 1174166"/>
              <a:gd name="connsiteY32" fmla="*/ 536968 h 711692"/>
              <a:gd name="connsiteX33" fmla="*/ 1022575 w 1174166"/>
              <a:gd name="connsiteY33" fmla="*/ 420322 h 711692"/>
              <a:gd name="connsiteX34" fmla="*/ 886733 w 1174166"/>
              <a:gd name="connsiteY34" fmla="*/ 462649 h 711692"/>
              <a:gd name="connsiteX35" fmla="*/ 725791 w 1174166"/>
              <a:gd name="connsiteY35" fmla="*/ 399158 h 711692"/>
              <a:gd name="connsiteX36" fmla="*/ 661315 w 1174166"/>
              <a:gd name="connsiteY36" fmla="*/ 231325 h 711692"/>
              <a:gd name="connsiteX37" fmla="*/ 730713 w 1174166"/>
              <a:gd name="connsiteY37" fmla="*/ 63492 h 711692"/>
              <a:gd name="connsiteX38" fmla="*/ 905436 w 1174166"/>
              <a:gd name="connsiteY38" fmla="*/ 0 h 711692"/>
              <a:gd name="connsiteX39" fmla="*/ 284480 w 1174166"/>
              <a:gd name="connsiteY39" fmla="*/ 0 h 711692"/>
              <a:gd name="connsiteX40" fmla="*/ 498086 w 1174166"/>
              <a:gd name="connsiteY40" fmla="*/ 96959 h 711692"/>
              <a:gd name="connsiteX41" fmla="*/ 568959 w 1174166"/>
              <a:gd name="connsiteY41" fmla="*/ 355846 h 711692"/>
              <a:gd name="connsiteX42" fmla="*/ 498086 w 1174166"/>
              <a:gd name="connsiteY42" fmla="*/ 614733 h 711692"/>
              <a:gd name="connsiteX43" fmla="*/ 284480 w 1174166"/>
              <a:gd name="connsiteY43" fmla="*/ 711692 h 711692"/>
              <a:gd name="connsiteX44" fmla="*/ 70874 w 1174166"/>
              <a:gd name="connsiteY44" fmla="*/ 614733 h 711692"/>
              <a:gd name="connsiteX45" fmla="*/ 0 w 1174166"/>
              <a:gd name="connsiteY45" fmla="*/ 355846 h 711692"/>
              <a:gd name="connsiteX46" fmla="*/ 70874 w 1174166"/>
              <a:gd name="connsiteY46" fmla="*/ 96959 h 711692"/>
              <a:gd name="connsiteX47" fmla="*/ 284480 w 1174166"/>
              <a:gd name="connsiteY47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74166" h="711692">
                <a:moveTo>
                  <a:pt x="905436" y="128951"/>
                </a:moveTo>
                <a:cubicBezTo>
                  <a:pt x="875906" y="128951"/>
                  <a:pt x="851788" y="138303"/>
                  <a:pt x="833086" y="157006"/>
                </a:cubicBezTo>
                <a:cubicBezTo>
                  <a:pt x="814383" y="175708"/>
                  <a:pt x="805032" y="199497"/>
                  <a:pt x="805032" y="228371"/>
                </a:cubicBezTo>
                <a:cubicBezTo>
                  <a:pt x="805032" y="257246"/>
                  <a:pt x="813563" y="281691"/>
                  <a:pt x="830625" y="301706"/>
                </a:cubicBezTo>
                <a:cubicBezTo>
                  <a:pt x="847687" y="321722"/>
                  <a:pt x="871476" y="331729"/>
                  <a:pt x="901991" y="331729"/>
                </a:cubicBezTo>
                <a:cubicBezTo>
                  <a:pt x="932506" y="331729"/>
                  <a:pt x="957936" y="322870"/>
                  <a:pt x="978279" y="305152"/>
                </a:cubicBezTo>
                <a:cubicBezTo>
                  <a:pt x="998622" y="287433"/>
                  <a:pt x="1008794" y="264137"/>
                  <a:pt x="1008794" y="235262"/>
                </a:cubicBezTo>
                <a:cubicBezTo>
                  <a:pt x="1008794" y="206387"/>
                  <a:pt x="998950" y="181451"/>
                  <a:pt x="979263" y="160451"/>
                </a:cubicBezTo>
                <a:cubicBezTo>
                  <a:pt x="959576" y="139451"/>
                  <a:pt x="934967" y="128951"/>
                  <a:pt x="905436" y="128951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05436" y="0"/>
                </a:moveTo>
                <a:cubicBezTo>
                  <a:pt x="953998" y="0"/>
                  <a:pt x="996161" y="9351"/>
                  <a:pt x="1031927" y="28055"/>
                </a:cubicBezTo>
                <a:cubicBezTo>
                  <a:pt x="1067692" y="46757"/>
                  <a:pt x="1095746" y="72843"/>
                  <a:pt x="1116089" y="106311"/>
                </a:cubicBezTo>
                <a:cubicBezTo>
                  <a:pt x="1154807" y="171279"/>
                  <a:pt x="1174166" y="252653"/>
                  <a:pt x="1174166" y="350432"/>
                </a:cubicBezTo>
                <a:cubicBezTo>
                  <a:pt x="1174166" y="413431"/>
                  <a:pt x="1166455" y="468719"/>
                  <a:pt x="1151034" y="516297"/>
                </a:cubicBezTo>
                <a:cubicBezTo>
                  <a:pt x="1135612" y="563874"/>
                  <a:pt x="1114777" y="601444"/>
                  <a:pt x="1088527" y="629006"/>
                </a:cubicBezTo>
                <a:cubicBezTo>
                  <a:pt x="1034715" y="684130"/>
                  <a:pt x="969419" y="711692"/>
                  <a:pt x="892640" y="711692"/>
                </a:cubicBezTo>
                <a:cubicBezTo>
                  <a:pt x="860484" y="711692"/>
                  <a:pt x="829640" y="706935"/>
                  <a:pt x="800110" y="697419"/>
                </a:cubicBezTo>
                <a:cubicBezTo>
                  <a:pt x="770579" y="687904"/>
                  <a:pt x="748267" y="678388"/>
                  <a:pt x="733173" y="668872"/>
                </a:cubicBezTo>
                <a:cubicBezTo>
                  <a:pt x="718080" y="659357"/>
                  <a:pt x="700690" y="647052"/>
                  <a:pt x="681002" y="631959"/>
                </a:cubicBezTo>
                <a:lnTo>
                  <a:pt x="757782" y="523679"/>
                </a:lnTo>
                <a:cubicBezTo>
                  <a:pt x="762376" y="527617"/>
                  <a:pt x="768446" y="532703"/>
                  <a:pt x="775993" y="538937"/>
                </a:cubicBezTo>
                <a:cubicBezTo>
                  <a:pt x="783540" y="545171"/>
                  <a:pt x="798141" y="553538"/>
                  <a:pt x="819797" y="564038"/>
                </a:cubicBezTo>
                <a:cubicBezTo>
                  <a:pt x="841453" y="574538"/>
                  <a:pt x="861796" y="579788"/>
                  <a:pt x="880827" y="579788"/>
                </a:cubicBezTo>
                <a:cubicBezTo>
                  <a:pt x="923483" y="579788"/>
                  <a:pt x="956459" y="565514"/>
                  <a:pt x="979756" y="536968"/>
                </a:cubicBezTo>
                <a:cubicBezTo>
                  <a:pt x="1003052" y="508422"/>
                  <a:pt x="1017325" y="469540"/>
                  <a:pt x="1022575" y="420322"/>
                </a:cubicBezTo>
                <a:cubicBezTo>
                  <a:pt x="980576" y="448540"/>
                  <a:pt x="935295" y="462649"/>
                  <a:pt x="886733" y="462649"/>
                </a:cubicBezTo>
                <a:cubicBezTo>
                  <a:pt x="822422" y="462649"/>
                  <a:pt x="768775" y="441485"/>
                  <a:pt x="725791" y="399158"/>
                </a:cubicBezTo>
                <a:cubicBezTo>
                  <a:pt x="682807" y="356831"/>
                  <a:pt x="661315" y="300886"/>
                  <a:pt x="661315" y="231325"/>
                </a:cubicBezTo>
                <a:cubicBezTo>
                  <a:pt x="661315" y="161763"/>
                  <a:pt x="684448" y="105819"/>
                  <a:pt x="730713" y="63492"/>
                </a:cubicBezTo>
                <a:cubicBezTo>
                  <a:pt x="776977" y="21164"/>
                  <a:pt x="835219" y="0"/>
                  <a:pt x="905436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5227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11247437" y="2819400"/>
            <a:ext cx="6808529" cy="796456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6200437" y="4343400"/>
            <a:ext cx="6808529" cy="796456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56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4846637" y="6599298"/>
            <a:ext cx="9290139" cy="4221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0239422" y="2799634"/>
            <a:ext cx="9587179" cy="369859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14234082" y="6599298"/>
            <a:ext cx="5592519" cy="4221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4846637" y="2799634"/>
            <a:ext cx="5269875" cy="369859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712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4770437" y="7056498"/>
            <a:ext cx="9290139" cy="4221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14157882" y="7056498"/>
            <a:ext cx="5592519" cy="4221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2408237" y="3180634"/>
            <a:ext cx="5269875" cy="369859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31"/>
          </p:nvPr>
        </p:nvSpPr>
        <p:spPr>
          <a:xfrm>
            <a:off x="7894637" y="3200400"/>
            <a:ext cx="5269875" cy="369859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32"/>
          </p:nvPr>
        </p:nvSpPr>
        <p:spPr>
          <a:xfrm>
            <a:off x="13396344" y="3200400"/>
            <a:ext cx="8138093" cy="36976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954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9181766" y="3679900"/>
            <a:ext cx="6039671" cy="62223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5749858" y="3679900"/>
            <a:ext cx="6039671" cy="62223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2546768" y="3679900"/>
            <a:ext cx="6039671" cy="62223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99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646237" y="3505200"/>
            <a:ext cx="13809784" cy="77864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507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9418637" y="3352800"/>
            <a:ext cx="13809784" cy="77864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25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9440896" y="7125817"/>
            <a:ext cx="4936754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861918" y="7125817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-1" y="7125817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4582378" y="7125817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9723860" y="7125817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20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9440896" y="7491949"/>
            <a:ext cx="4936754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861918" y="7491949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-1" y="7491949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4582378" y="7491949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9723860" y="7491949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9410734" y="3057481"/>
            <a:ext cx="4936754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4831756" y="3057481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-30163" y="3057481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4552216" y="3057481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9693698" y="3057481"/>
            <a:ext cx="4861942" cy="44714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2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3170237" y="2590800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06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552237" y="2909491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7419637" y="2909491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03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11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2238037" y="2985691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7419637" y="2895600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7132637" y="2971800"/>
            <a:ext cx="4726685" cy="83681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696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2009437" y="3429000"/>
            <a:ext cx="9588062" cy="7061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9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9971448" y="4268439"/>
            <a:ext cx="4406202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4268439"/>
            <a:ext cx="11176000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1183048" y="4268439"/>
            <a:ext cx="4387152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5577248" y="4268439"/>
            <a:ext cx="4387152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13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4268439"/>
            <a:ext cx="11176000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1171237" y="4267200"/>
            <a:ext cx="11176000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26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3227613" y="5938023"/>
            <a:ext cx="6197321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4770437" y="3429000"/>
            <a:ext cx="6197321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1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720731" y="3412486"/>
            <a:ext cx="5945358" cy="61675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5659491" y="3412486"/>
            <a:ext cx="5945358" cy="61675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190111" y="3412486"/>
            <a:ext cx="5945358" cy="616750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39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8730082" y="44958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3403702" y="44958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008742" y="44958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682362" y="44958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203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6025177" y="3505200"/>
            <a:ext cx="4594860" cy="459475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68217" y="3505200"/>
            <a:ext cx="4594860" cy="459475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3779837" y="3505200"/>
            <a:ext cx="4594860" cy="459475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26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6253777" y="3429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0858817" y="3429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532437" y="3429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3600688" y="7504246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274308" y="7504246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26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6253777" y="2667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0858817" y="2667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532437" y="2667000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6253777" y="7504246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0858817" y="7504246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5532437" y="7504246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920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" y="3422831"/>
            <a:ext cx="13228636" cy="739756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4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8430952" y="3962400"/>
            <a:ext cx="7579234" cy="480261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503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3094037" y="3131495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12340566" y="3131495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3094037" y="7370064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2340566" y="7370064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33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3301301" y="1481328"/>
            <a:ext cx="5126736" cy="5126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3301301" y="7370064"/>
            <a:ext cx="5126736" cy="5126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98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8129246" y="7623704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3682977" y="7623704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7021784" y="7623705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2575515" y="7623705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8129246" y="3733800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3682977" y="3733800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7021784" y="3733801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12575515" y="3733801"/>
            <a:ext cx="3696257" cy="212989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56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7276542" y="3886200"/>
            <a:ext cx="4535631" cy="434834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1950163" y="3886200"/>
            <a:ext cx="4535631" cy="434834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7929303" y="3886200"/>
            <a:ext cx="4535631" cy="434834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2602924" y="3886200"/>
            <a:ext cx="4535631" cy="434834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61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09055" y="4014286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24870" y="4014286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686265" y="4014286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2947660" y="4014286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7963822" y="31283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179637" y="31283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441032" y="31283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2702427" y="31283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982404" y="70907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0243799" y="70907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5505194" y="7090784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1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93540" y="3124200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254935" y="3124200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5516330" y="3124200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7796307" y="7086600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3057702" y="7086600"/>
            <a:ext cx="3732107" cy="4415416"/>
          </a:xfrm>
          <a:custGeom>
            <a:avLst/>
            <a:gdLst>
              <a:gd name="connsiteX0" fmla="*/ 0 w 6378575"/>
              <a:gd name="connsiteY0" fmla="*/ 2352675 h 4705350"/>
              <a:gd name="connsiteX1" fmla="*/ 1644708 w 6378575"/>
              <a:gd name="connsiteY1" fmla="*/ 1 h 4705350"/>
              <a:gd name="connsiteX2" fmla="*/ 4733867 w 6378575"/>
              <a:gd name="connsiteY2" fmla="*/ 1 h 4705350"/>
              <a:gd name="connsiteX3" fmla="*/ 6378575 w 6378575"/>
              <a:gd name="connsiteY3" fmla="*/ 2352675 h 4705350"/>
              <a:gd name="connsiteX4" fmla="*/ 4733867 w 6378575"/>
              <a:gd name="connsiteY4" fmla="*/ 4705349 h 4705350"/>
              <a:gd name="connsiteX5" fmla="*/ 1644708 w 6378575"/>
              <a:gd name="connsiteY5" fmla="*/ 4705349 h 4705350"/>
              <a:gd name="connsiteX6" fmla="*/ 0 w 6378575"/>
              <a:gd name="connsiteY6" fmla="*/ 2352675 h 4705350"/>
              <a:gd name="connsiteX0" fmla="*/ 0 w 6378575"/>
              <a:gd name="connsiteY0" fmla="*/ 3289376 h 5642050"/>
              <a:gd name="connsiteX1" fmla="*/ 1644708 w 6378575"/>
              <a:gd name="connsiteY1" fmla="*/ 936702 h 5642050"/>
              <a:gd name="connsiteX2" fmla="*/ 3551837 w 6378575"/>
              <a:gd name="connsiteY2" fmla="*/ 0 h 5642050"/>
              <a:gd name="connsiteX3" fmla="*/ 6378575 w 6378575"/>
              <a:gd name="connsiteY3" fmla="*/ 3289376 h 5642050"/>
              <a:gd name="connsiteX4" fmla="*/ 4733867 w 6378575"/>
              <a:gd name="connsiteY4" fmla="*/ 5642050 h 5642050"/>
              <a:gd name="connsiteX5" fmla="*/ 1644708 w 6378575"/>
              <a:gd name="connsiteY5" fmla="*/ 5642050 h 5642050"/>
              <a:gd name="connsiteX6" fmla="*/ 0 w 6378575"/>
              <a:gd name="connsiteY6" fmla="*/ 3289376 h 5642050"/>
              <a:gd name="connsiteX0" fmla="*/ 0 w 5374965"/>
              <a:gd name="connsiteY0" fmla="*/ 3289376 h 5642050"/>
              <a:gd name="connsiteX1" fmla="*/ 1644708 w 5374965"/>
              <a:gd name="connsiteY1" fmla="*/ 936702 h 5642050"/>
              <a:gd name="connsiteX2" fmla="*/ 3551837 w 5374965"/>
              <a:gd name="connsiteY2" fmla="*/ 0 h 5642050"/>
              <a:gd name="connsiteX3" fmla="*/ 5374965 w 5374965"/>
              <a:gd name="connsiteY3" fmla="*/ 925317 h 5642050"/>
              <a:gd name="connsiteX4" fmla="*/ 4733867 w 5374965"/>
              <a:gd name="connsiteY4" fmla="*/ 5642050 h 5642050"/>
              <a:gd name="connsiteX5" fmla="*/ 1644708 w 5374965"/>
              <a:gd name="connsiteY5" fmla="*/ 5642050 h 5642050"/>
              <a:gd name="connsiteX6" fmla="*/ 0 w 5374965"/>
              <a:gd name="connsiteY6" fmla="*/ 3289376 h 5642050"/>
              <a:gd name="connsiteX0" fmla="*/ 0 w 5402940"/>
              <a:gd name="connsiteY0" fmla="*/ 3289376 h 5642050"/>
              <a:gd name="connsiteX1" fmla="*/ 1644708 w 5402940"/>
              <a:gd name="connsiteY1" fmla="*/ 936702 h 5642050"/>
              <a:gd name="connsiteX2" fmla="*/ 3551837 w 5402940"/>
              <a:gd name="connsiteY2" fmla="*/ 0 h 5642050"/>
              <a:gd name="connsiteX3" fmla="*/ 5374965 w 5402940"/>
              <a:gd name="connsiteY3" fmla="*/ 925317 h 5642050"/>
              <a:gd name="connsiteX4" fmla="*/ 5402940 w 5402940"/>
              <a:gd name="connsiteY4" fmla="*/ 3389503 h 5642050"/>
              <a:gd name="connsiteX5" fmla="*/ 1644708 w 5402940"/>
              <a:gd name="connsiteY5" fmla="*/ 5642050 h 5642050"/>
              <a:gd name="connsiteX6" fmla="*/ 0 w 5402940"/>
              <a:gd name="connsiteY6" fmla="*/ 3289376 h 5642050"/>
              <a:gd name="connsiteX0" fmla="*/ 0 w 5402940"/>
              <a:gd name="connsiteY0" fmla="*/ 3289376 h 4415416"/>
              <a:gd name="connsiteX1" fmla="*/ 1644708 w 5402940"/>
              <a:gd name="connsiteY1" fmla="*/ 936702 h 4415416"/>
              <a:gd name="connsiteX2" fmla="*/ 3551837 w 5402940"/>
              <a:gd name="connsiteY2" fmla="*/ 0 h 4415416"/>
              <a:gd name="connsiteX3" fmla="*/ 5374965 w 5402940"/>
              <a:gd name="connsiteY3" fmla="*/ 925317 h 4415416"/>
              <a:gd name="connsiteX4" fmla="*/ 5402940 w 5402940"/>
              <a:gd name="connsiteY4" fmla="*/ 3389503 h 4415416"/>
              <a:gd name="connsiteX5" fmla="*/ 3473508 w 5402940"/>
              <a:gd name="connsiteY5" fmla="*/ 4415416 h 4415416"/>
              <a:gd name="connsiteX6" fmla="*/ 0 w 5402940"/>
              <a:gd name="connsiteY6" fmla="*/ 3289376 h 4415416"/>
              <a:gd name="connsiteX0" fmla="*/ 5673 w 3758232"/>
              <a:gd name="connsiteY0" fmla="*/ 3445493 h 4415416"/>
              <a:gd name="connsiteX1" fmla="*/ 0 w 3758232"/>
              <a:gd name="connsiteY1" fmla="*/ 936702 h 4415416"/>
              <a:gd name="connsiteX2" fmla="*/ 1907129 w 3758232"/>
              <a:gd name="connsiteY2" fmla="*/ 0 h 4415416"/>
              <a:gd name="connsiteX3" fmla="*/ 3730257 w 3758232"/>
              <a:gd name="connsiteY3" fmla="*/ 925317 h 4415416"/>
              <a:gd name="connsiteX4" fmla="*/ 3758232 w 3758232"/>
              <a:gd name="connsiteY4" fmla="*/ 3389503 h 4415416"/>
              <a:gd name="connsiteX5" fmla="*/ 1828800 w 3758232"/>
              <a:gd name="connsiteY5" fmla="*/ 4415416 h 4415416"/>
              <a:gd name="connsiteX6" fmla="*/ 5673 w 3758232"/>
              <a:gd name="connsiteY6" fmla="*/ 3445493 h 4415416"/>
              <a:gd name="connsiteX0" fmla="*/ 5673 w 3730257"/>
              <a:gd name="connsiteY0" fmla="*/ 3445493 h 4415416"/>
              <a:gd name="connsiteX1" fmla="*/ 0 w 3730257"/>
              <a:gd name="connsiteY1" fmla="*/ 936702 h 4415416"/>
              <a:gd name="connsiteX2" fmla="*/ 1907129 w 3730257"/>
              <a:gd name="connsiteY2" fmla="*/ 0 h 4415416"/>
              <a:gd name="connsiteX3" fmla="*/ 3730257 w 3730257"/>
              <a:gd name="connsiteY3" fmla="*/ 925317 h 4415416"/>
              <a:gd name="connsiteX4" fmla="*/ 3705981 w 3730257"/>
              <a:gd name="connsiteY4" fmla="*/ 3415629 h 4415416"/>
              <a:gd name="connsiteX5" fmla="*/ 1828800 w 3730257"/>
              <a:gd name="connsiteY5" fmla="*/ 4415416 h 4415416"/>
              <a:gd name="connsiteX6" fmla="*/ 5673 w 373025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30257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28800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56721 w 3732107"/>
              <a:gd name="connsiteY5" fmla="*/ 4415416 h 4415416"/>
              <a:gd name="connsiteX6" fmla="*/ 5673 w 3732107"/>
              <a:gd name="connsiteY6" fmla="*/ 3445493 h 4415416"/>
              <a:gd name="connsiteX0" fmla="*/ 5673 w 3732107"/>
              <a:gd name="connsiteY0" fmla="*/ 3445493 h 4415416"/>
              <a:gd name="connsiteX1" fmla="*/ 0 w 3732107"/>
              <a:gd name="connsiteY1" fmla="*/ 936702 h 4415416"/>
              <a:gd name="connsiteX2" fmla="*/ 1907129 w 3732107"/>
              <a:gd name="connsiteY2" fmla="*/ 0 h 4415416"/>
              <a:gd name="connsiteX3" fmla="*/ 3717194 w 3732107"/>
              <a:gd name="connsiteY3" fmla="*/ 925317 h 4415416"/>
              <a:gd name="connsiteX4" fmla="*/ 3732107 w 3732107"/>
              <a:gd name="connsiteY4" fmla="*/ 3428691 h 4415416"/>
              <a:gd name="connsiteX5" fmla="*/ 1894821 w 3732107"/>
              <a:gd name="connsiteY5" fmla="*/ 4415416 h 4415416"/>
              <a:gd name="connsiteX6" fmla="*/ 5673 w 3732107"/>
              <a:gd name="connsiteY6" fmla="*/ 3445493 h 441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107" h="4415416">
                <a:moveTo>
                  <a:pt x="5673" y="3445493"/>
                </a:moveTo>
                <a:lnTo>
                  <a:pt x="0" y="936702"/>
                </a:lnTo>
                <a:lnTo>
                  <a:pt x="1907129" y="0"/>
                </a:lnTo>
                <a:lnTo>
                  <a:pt x="3717194" y="925317"/>
                </a:lnTo>
                <a:cubicBezTo>
                  <a:pt x="3717811" y="1759775"/>
                  <a:pt x="3731490" y="2594233"/>
                  <a:pt x="3732107" y="3428691"/>
                </a:cubicBezTo>
                <a:lnTo>
                  <a:pt x="1894821" y="4415416"/>
                </a:lnTo>
                <a:lnTo>
                  <a:pt x="5673" y="3445493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3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2217882" y="235176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4541837" y="235176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2217882" y="467422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4541837" y="467422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2209176" y="70104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4541837" y="70104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Picture Placeholder 13"/>
          <p:cNvSpPr>
            <a:spLocks noGrp="1" noChangeAspect="1"/>
          </p:cNvSpPr>
          <p:nvPr>
            <p:ph type="pic" sz="quarter" idx="22"/>
          </p:nvPr>
        </p:nvSpPr>
        <p:spPr>
          <a:xfrm>
            <a:off x="6865792" y="70104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9" name="Picture Placeholder 13"/>
          <p:cNvSpPr>
            <a:spLocks noGrp="1" noChangeAspect="1"/>
          </p:cNvSpPr>
          <p:nvPr>
            <p:ph type="pic" sz="quarter" idx="23"/>
          </p:nvPr>
        </p:nvSpPr>
        <p:spPr>
          <a:xfrm>
            <a:off x="2209176" y="93328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0" name="Picture Placeholder 13"/>
          <p:cNvSpPr>
            <a:spLocks noGrp="1" noChangeAspect="1"/>
          </p:cNvSpPr>
          <p:nvPr>
            <p:ph type="pic" sz="quarter" idx="24"/>
          </p:nvPr>
        </p:nvSpPr>
        <p:spPr>
          <a:xfrm>
            <a:off x="4541837" y="93328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3"/>
          <p:cNvSpPr>
            <a:spLocks noGrp="1" noChangeAspect="1"/>
          </p:cNvSpPr>
          <p:nvPr>
            <p:ph type="pic" sz="quarter" idx="25"/>
          </p:nvPr>
        </p:nvSpPr>
        <p:spPr>
          <a:xfrm>
            <a:off x="6865792" y="93328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26"/>
          </p:nvPr>
        </p:nvSpPr>
        <p:spPr>
          <a:xfrm>
            <a:off x="6862566" y="235176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27"/>
          </p:nvPr>
        </p:nvSpPr>
        <p:spPr>
          <a:xfrm>
            <a:off x="9195228" y="235176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4" name="Picture Placeholder 13"/>
          <p:cNvSpPr>
            <a:spLocks noGrp="1" noChangeAspect="1"/>
          </p:cNvSpPr>
          <p:nvPr>
            <p:ph type="pic" sz="quarter" idx="29"/>
          </p:nvPr>
        </p:nvSpPr>
        <p:spPr>
          <a:xfrm>
            <a:off x="6862566" y="467422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5" name="Picture Placeholder 13"/>
          <p:cNvSpPr>
            <a:spLocks noGrp="1" noChangeAspect="1"/>
          </p:cNvSpPr>
          <p:nvPr>
            <p:ph type="pic" sz="quarter" idx="30"/>
          </p:nvPr>
        </p:nvSpPr>
        <p:spPr>
          <a:xfrm>
            <a:off x="9195228" y="467422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Picture Placeholder 13"/>
          <p:cNvSpPr>
            <a:spLocks noGrp="1" noChangeAspect="1"/>
          </p:cNvSpPr>
          <p:nvPr>
            <p:ph type="pic" sz="quarter" idx="32"/>
          </p:nvPr>
        </p:nvSpPr>
        <p:spPr>
          <a:xfrm>
            <a:off x="9186520" y="70104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7" name="Picture Placeholder 13"/>
          <p:cNvSpPr>
            <a:spLocks noGrp="1" noChangeAspect="1"/>
          </p:cNvSpPr>
          <p:nvPr>
            <p:ph type="pic" sz="quarter" idx="35"/>
          </p:nvPr>
        </p:nvSpPr>
        <p:spPr>
          <a:xfrm>
            <a:off x="9186520" y="93328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9999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3015644" y="3505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5339599" y="3505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3015644" y="5827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5339599" y="5827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12265383" y="351564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14598044" y="351564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Picture Placeholder 13"/>
          <p:cNvSpPr>
            <a:spLocks noGrp="1" noChangeAspect="1"/>
          </p:cNvSpPr>
          <p:nvPr>
            <p:ph type="pic" sz="quarter" idx="22"/>
          </p:nvPr>
        </p:nvSpPr>
        <p:spPr>
          <a:xfrm>
            <a:off x="16921999" y="351564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9" name="Picture Placeholder 13"/>
          <p:cNvSpPr>
            <a:spLocks noGrp="1" noChangeAspect="1"/>
          </p:cNvSpPr>
          <p:nvPr>
            <p:ph type="pic" sz="quarter" idx="23"/>
          </p:nvPr>
        </p:nvSpPr>
        <p:spPr>
          <a:xfrm>
            <a:off x="12265383" y="583810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0" name="Picture Placeholder 13"/>
          <p:cNvSpPr>
            <a:spLocks noGrp="1" noChangeAspect="1"/>
          </p:cNvSpPr>
          <p:nvPr>
            <p:ph type="pic" sz="quarter" idx="24"/>
          </p:nvPr>
        </p:nvSpPr>
        <p:spPr>
          <a:xfrm>
            <a:off x="14598044" y="583810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3"/>
          <p:cNvSpPr>
            <a:spLocks noGrp="1" noChangeAspect="1"/>
          </p:cNvSpPr>
          <p:nvPr>
            <p:ph type="pic" sz="quarter" idx="25"/>
          </p:nvPr>
        </p:nvSpPr>
        <p:spPr>
          <a:xfrm>
            <a:off x="16921999" y="583810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26"/>
          </p:nvPr>
        </p:nvSpPr>
        <p:spPr>
          <a:xfrm>
            <a:off x="7660328" y="3505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27"/>
          </p:nvPr>
        </p:nvSpPr>
        <p:spPr>
          <a:xfrm>
            <a:off x="9992990" y="3505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4" name="Picture Placeholder 13"/>
          <p:cNvSpPr>
            <a:spLocks noGrp="1" noChangeAspect="1"/>
          </p:cNvSpPr>
          <p:nvPr>
            <p:ph type="pic" sz="quarter" idx="29"/>
          </p:nvPr>
        </p:nvSpPr>
        <p:spPr>
          <a:xfrm>
            <a:off x="7660328" y="5827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5" name="Picture Placeholder 13"/>
          <p:cNvSpPr>
            <a:spLocks noGrp="1" noChangeAspect="1"/>
          </p:cNvSpPr>
          <p:nvPr>
            <p:ph type="pic" sz="quarter" idx="30"/>
          </p:nvPr>
        </p:nvSpPr>
        <p:spPr>
          <a:xfrm>
            <a:off x="9992990" y="5827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Picture Placeholder 13"/>
          <p:cNvSpPr>
            <a:spLocks noGrp="1" noChangeAspect="1"/>
          </p:cNvSpPr>
          <p:nvPr>
            <p:ph type="pic" sz="quarter" idx="32"/>
          </p:nvPr>
        </p:nvSpPr>
        <p:spPr>
          <a:xfrm>
            <a:off x="19242727" y="351564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7" name="Picture Placeholder 13"/>
          <p:cNvSpPr>
            <a:spLocks noGrp="1" noChangeAspect="1"/>
          </p:cNvSpPr>
          <p:nvPr>
            <p:ph type="pic" sz="quarter" idx="35"/>
          </p:nvPr>
        </p:nvSpPr>
        <p:spPr>
          <a:xfrm>
            <a:off x="19242727" y="583810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00626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77649" cy="1371599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43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2636837" y="22860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4960792" y="22860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2636837" y="46084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4960792" y="46084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11962776" y="6934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14295437" y="6934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Picture Placeholder 13"/>
          <p:cNvSpPr>
            <a:spLocks noGrp="1" noChangeAspect="1"/>
          </p:cNvSpPr>
          <p:nvPr>
            <p:ph type="pic" sz="quarter" idx="22"/>
          </p:nvPr>
        </p:nvSpPr>
        <p:spPr>
          <a:xfrm>
            <a:off x="16619392" y="6934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9" name="Picture Placeholder 13"/>
          <p:cNvSpPr>
            <a:spLocks noGrp="1" noChangeAspect="1"/>
          </p:cNvSpPr>
          <p:nvPr>
            <p:ph type="pic" sz="quarter" idx="23"/>
          </p:nvPr>
        </p:nvSpPr>
        <p:spPr>
          <a:xfrm>
            <a:off x="11962776" y="9256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0" name="Picture Placeholder 13"/>
          <p:cNvSpPr>
            <a:spLocks noGrp="1" noChangeAspect="1"/>
          </p:cNvSpPr>
          <p:nvPr>
            <p:ph type="pic" sz="quarter" idx="24"/>
          </p:nvPr>
        </p:nvSpPr>
        <p:spPr>
          <a:xfrm>
            <a:off x="14295437" y="9256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3"/>
          <p:cNvSpPr>
            <a:spLocks noGrp="1" noChangeAspect="1"/>
          </p:cNvSpPr>
          <p:nvPr>
            <p:ph type="pic" sz="quarter" idx="25"/>
          </p:nvPr>
        </p:nvSpPr>
        <p:spPr>
          <a:xfrm>
            <a:off x="16619392" y="9256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26"/>
          </p:nvPr>
        </p:nvSpPr>
        <p:spPr>
          <a:xfrm>
            <a:off x="7281521" y="22860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27"/>
          </p:nvPr>
        </p:nvSpPr>
        <p:spPr>
          <a:xfrm>
            <a:off x="9614183" y="22860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4" name="Picture Placeholder 13"/>
          <p:cNvSpPr>
            <a:spLocks noGrp="1" noChangeAspect="1"/>
          </p:cNvSpPr>
          <p:nvPr>
            <p:ph type="pic" sz="quarter" idx="29"/>
          </p:nvPr>
        </p:nvSpPr>
        <p:spPr>
          <a:xfrm>
            <a:off x="7281521" y="46084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5" name="Picture Placeholder 13"/>
          <p:cNvSpPr>
            <a:spLocks noGrp="1" noChangeAspect="1"/>
          </p:cNvSpPr>
          <p:nvPr>
            <p:ph type="pic" sz="quarter" idx="30"/>
          </p:nvPr>
        </p:nvSpPr>
        <p:spPr>
          <a:xfrm>
            <a:off x="9614183" y="46084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Picture Placeholder 13"/>
          <p:cNvSpPr>
            <a:spLocks noGrp="1" noChangeAspect="1"/>
          </p:cNvSpPr>
          <p:nvPr>
            <p:ph type="pic" sz="quarter" idx="32"/>
          </p:nvPr>
        </p:nvSpPr>
        <p:spPr>
          <a:xfrm>
            <a:off x="18940120" y="6934200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7" name="Picture Placeholder 13"/>
          <p:cNvSpPr>
            <a:spLocks noGrp="1" noChangeAspect="1"/>
          </p:cNvSpPr>
          <p:nvPr>
            <p:ph type="pic" sz="quarter" idx="35"/>
          </p:nvPr>
        </p:nvSpPr>
        <p:spPr>
          <a:xfrm>
            <a:off x="18940120" y="9256667"/>
            <a:ext cx="2291710" cy="229021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3508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3" y="1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sz="quarter" idx="16"/>
          </p:nvPr>
        </p:nvSpPr>
        <p:spPr>
          <a:xfrm>
            <a:off x="3" y="3962958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4876229" y="1216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876229" y="3964173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9741188" y="-1215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3" name="Picture Placeholder 2"/>
          <p:cNvSpPr>
            <a:spLocks noGrp="1" noChangeAspect="1"/>
          </p:cNvSpPr>
          <p:nvPr>
            <p:ph type="pic" sz="quarter" idx="20"/>
          </p:nvPr>
        </p:nvSpPr>
        <p:spPr>
          <a:xfrm>
            <a:off x="9741188" y="3961742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4" name="Picture Placeholder 2"/>
          <p:cNvSpPr>
            <a:spLocks noGrp="1" noChangeAspect="1"/>
          </p:cNvSpPr>
          <p:nvPr>
            <p:ph type="pic" sz="quarter" idx="21"/>
          </p:nvPr>
        </p:nvSpPr>
        <p:spPr>
          <a:xfrm>
            <a:off x="14595131" y="2431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5" name="Picture Placeholder 2"/>
          <p:cNvSpPr>
            <a:spLocks noGrp="1" noChangeAspect="1"/>
          </p:cNvSpPr>
          <p:nvPr>
            <p:ph type="pic" sz="quarter" idx="22"/>
          </p:nvPr>
        </p:nvSpPr>
        <p:spPr>
          <a:xfrm>
            <a:off x="14595131" y="3965388"/>
            <a:ext cx="487622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6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19479147" y="2431"/>
            <a:ext cx="489850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24"/>
          </p:nvPr>
        </p:nvSpPr>
        <p:spPr>
          <a:xfrm>
            <a:off x="19479147" y="3965388"/>
            <a:ext cx="4898502" cy="39617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88131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 noChangeAspect="1"/>
          </p:cNvSpPr>
          <p:nvPr>
            <p:ph type="pic" sz="quarter" idx="10"/>
          </p:nvPr>
        </p:nvSpPr>
        <p:spPr>
          <a:xfrm>
            <a:off x="2506135" y="2296978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7309040" y="228600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4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12111945" y="228600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5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16914850" y="228600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6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2506135" y="7098218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7" name="Picture Placeholder 12"/>
          <p:cNvSpPr>
            <a:spLocks noGrp="1" noChangeAspect="1"/>
          </p:cNvSpPr>
          <p:nvPr>
            <p:ph type="pic" sz="quarter" idx="15"/>
          </p:nvPr>
        </p:nvSpPr>
        <p:spPr>
          <a:xfrm>
            <a:off x="7309040" y="711033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8" name="Picture Placeholder 12"/>
          <p:cNvSpPr>
            <a:spLocks noGrp="1" noChangeAspect="1"/>
          </p:cNvSpPr>
          <p:nvPr>
            <p:ph type="pic" sz="quarter" idx="16"/>
          </p:nvPr>
        </p:nvSpPr>
        <p:spPr>
          <a:xfrm>
            <a:off x="12111945" y="711033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9" name="Picture Placeholder 12"/>
          <p:cNvSpPr>
            <a:spLocks noGrp="1" noChangeAspect="1"/>
          </p:cNvSpPr>
          <p:nvPr>
            <p:ph type="pic" sz="quarter" idx="17"/>
          </p:nvPr>
        </p:nvSpPr>
        <p:spPr>
          <a:xfrm>
            <a:off x="16914850" y="7110330"/>
            <a:ext cx="4790208" cy="47914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639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1288733" y="2485324"/>
            <a:ext cx="8127239" cy="76492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1" name="Picture Placeholder 12"/>
          <p:cNvSpPr>
            <a:spLocks noGrp="1" noChangeAspect="1"/>
          </p:cNvSpPr>
          <p:nvPr>
            <p:ph type="pic" sz="quarter" idx="15"/>
          </p:nvPr>
        </p:nvSpPr>
        <p:spPr>
          <a:xfrm>
            <a:off x="9407425" y="6309962"/>
            <a:ext cx="4287845" cy="38246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20" name="Picture Placeholder 12"/>
          <p:cNvSpPr>
            <a:spLocks noGrp="1" noChangeAspect="1"/>
          </p:cNvSpPr>
          <p:nvPr>
            <p:ph type="pic" sz="quarter" idx="16"/>
          </p:nvPr>
        </p:nvSpPr>
        <p:spPr>
          <a:xfrm>
            <a:off x="13685837" y="8214962"/>
            <a:ext cx="4287845" cy="38246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21" name="Picture Placeholder 12"/>
          <p:cNvSpPr>
            <a:spLocks noGrp="1" noChangeAspect="1"/>
          </p:cNvSpPr>
          <p:nvPr>
            <p:ph type="pic" sz="quarter" idx="17"/>
          </p:nvPr>
        </p:nvSpPr>
        <p:spPr>
          <a:xfrm>
            <a:off x="17932392" y="6309962"/>
            <a:ext cx="4287845" cy="38246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4205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2"/>
          <p:cNvSpPr>
            <a:spLocks noGrp="1"/>
          </p:cNvSpPr>
          <p:nvPr>
            <p:ph type="pic" sz="quarter" idx="104" hasCustomPrompt="1"/>
          </p:nvPr>
        </p:nvSpPr>
        <p:spPr>
          <a:xfrm>
            <a:off x="1925419" y="3657600"/>
            <a:ext cx="8179018" cy="6487635"/>
          </a:xfrm>
          <a:custGeom>
            <a:avLst/>
            <a:gdLst>
              <a:gd name="connsiteX0" fmla="*/ 284480 w 897237"/>
              <a:gd name="connsiteY0" fmla="*/ 126982 h 711692"/>
              <a:gd name="connsiteX1" fmla="*/ 183091 w 897237"/>
              <a:gd name="connsiteY1" fmla="*/ 189982 h 711692"/>
              <a:gd name="connsiteX2" fmla="*/ 150607 w 897237"/>
              <a:gd name="connsiteY2" fmla="*/ 356338 h 711692"/>
              <a:gd name="connsiteX3" fmla="*/ 183091 w 897237"/>
              <a:gd name="connsiteY3" fmla="*/ 522695 h 711692"/>
              <a:gd name="connsiteX4" fmla="*/ 284480 w 897237"/>
              <a:gd name="connsiteY4" fmla="*/ 585694 h 711692"/>
              <a:gd name="connsiteX5" fmla="*/ 385869 w 897237"/>
              <a:gd name="connsiteY5" fmla="*/ 522695 h 711692"/>
              <a:gd name="connsiteX6" fmla="*/ 418352 w 897237"/>
              <a:gd name="connsiteY6" fmla="*/ 356338 h 711692"/>
              <a:gd name="connsiteX7" fmla="*/ 385869 w 897237"/>
              <a:gd name="connsiteY7" fmla="*/ 189982 h 711692"/>
              <a:gd name="connsiteX8" fmla="*/ 284480 w 897237"/>
              <a:gd name="connsiteY8" fmla="*/ 126982 h 711692"/>
              <a:gd name="connsiteX9" fmla="*/ 618664 w 897237"/>
              <a:gd name="connsiteY9" fmla="*/ 11813 h 711692"/>
              <a:gd name="connsiteX10" fmla="*/ 897237 w 897237"/>
              <a:gd name="connsiteY10" fmla="*/ 11813 h 711692"/>
              <a:gd name="connsiteX11" fmla="*/ 897237 w 897237"/>
              <a:gd name="connsiteY11" fmla="*/ 699879 h 711692"/>
              <a:gd name="connsiteX12" fmla="*/ 749583 w 897237"/>
              <a:gd name="connsiteY12" fmla="*/ 699879 h 711692"/>
              <a:gd name="connsiteX13" fmla="*/ 749583 w 897237"/>
              <a:gd name="connsiteY13" fmla="*/ 142733 h 711692"/>
              <a:gd name="connsiteX14" fmla="*/ 618664 w 897237"/>
              <a:gd name="connsiteY14" fmla="*/ 142733 h 711692"/>
              <a:gd name="connsiteX15" fmla="*/ 284480 w 897237"/>
              <a:gd name="connsiteY15" fmla="*/ 0 h 711692"/>
              <a:gd name="connsiteX16" fmla="*/ 498085 w 897237"/>
              <a:gd name="connsiteY16" fmla="*/ 96959 h 711692"/>
              <a:gd name="connsiteX17" fmla="*/ 568959 w 897237"/>
              <a:gd name="connsiteY17" fmla="*/ 355846 h 711692"/>
              <a:gd name="connsiteX18" fmla="*/ 498085 w 897237"/>
              <a:gd name="connsiteY18" fmla="*/ 614733 h 711692"/>
              <a:gd name="connsiteX19" fmla="*/ 284480 w 897237"/>
              <a:gd name="connsiteY19" fmla="*/ 711692 h 711692"/>
              <a:gd name="connsiteX20" fmla="*/ 70874 w 897237"/>
              <a:gd name="connsiteY20" fmla="*/ 614733 h 711692"/>
              <a:gd name="connsiteX21" fmla="*/ 0 w 897237"/>
              <a:gd name="connsiteY21" fmla="*/ 355846 h 711692"/>
              <a:gd name="connsiteX22" fmla="*/ 70874 w 897237"/>
              <a:gd name="connsiteY22" fmla="*/ 96959 h 711692"/>
              <a:gd name="connsiteX23" fmla="*/ 284480 w 897237"/>
              <a:gd name="connsiteY23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97237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8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18664" y="11813"/>
                </a:moveTo>
                <a:lnTo>
                  <a:pt x="897237" y="11813"/>
                </a:lnTo>
                <a:lnTo>
                  <a:pt x="897237" y="699879"/>
                </a:lnTo>
                <a:lnTo>
                  <a:pt x="749583" y="699879"/>
                </a:lnTo>
                <a:lnTo>
                  <a:pt x="749583" y="142733"/>
                </a:lnTo>
                <a:lnTo>
                  <a:pt x="618664" y="142733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136307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3"/>
          <p:cNvSpPr>
            <a:spLocks noGrp="1"/>
          </p:cNvSpPr>
          <p:nvPr>
            <p:ph type="pic" sz="quarter" idx="105" hasCustomPrompt="1"/>
          </p:nvPr>
        </p:nvSpPr>
        <p:spPr>
          <a:xfrm>
            <a:off x="13000037" y="3276600"/>
            <a:ext cx="9863006" cy="6324600"/>
          </a:xfrm>
          <a:custGeom>
            <a:avLst/>
            <a:gdLst>
              <a:gd name="connsiteX0" fmla="*/ 284480 w 1109860"/>
              <a:gd name="connsiteY0" fmla="*/ 126982 h 711692"/>
              <a:gd name="connsiteX1" fmla="*/ 183091 w 1109860"/>
              <a:gd name="connsiteY1" fmla="*/ 189982 h 711692"/>
              <a:gd name="connsiteX2" fmla="*/ 150607 w 1109860"/>
              <a:gd name="connsiteY2" fmla="*/ 356338 h 711692"/>
              <a:gd name="connsiteX3" fmla="*/ 183091 w 1109860"/>
              <a:gd name="connsiteY3" fmla="*/ 522695 h 711692"/>
              <a:gd name="connsiteX4" fmla="*/ 284480 w 1109860"/>
              <a:gd name="connsiteY4" fmla="*/ 585694 h 711692"/>
              <a:gd name="connsiteX5" fmla="*/ 385869 w 1109860"/>
              <a:gd name="connsiteY5" fmla="*/ 522695 h 711692"/>
              <a:gd name="connsiteX6" fmla="*/ 418353 w 1109860"/>
              <a:gd name="connsiteY6" fmla="*/ 356338 h 711692"/>
              <a:gd name="connsiteX7" fmla="*/ 385869 w 1109860"/>
              <a:gd name="connsiteY7" fmla="*/ 189982 h 711692"/>
              <a:gd name="connsiteX8" fmla="*/ 284480 w 1109860"/>
              <a:gd name="connsiteY8" fmla="*/ 126982 h 711692"/>
              <a:gd name="connsiteX9" fmla="*/ 865246 w 1109860"/>
              <a:gd name="connsiteY9" fmla="*/ 3938 h 711692"/>
              <a:gd name="connsiteX10" fmla="*/ 1021760 w 1109860"/>
              <a:gd name="connsiteY10" fmla="*/ 60539 h 711692"/>
              <a:gd name="connsiteX11" fmla="*/ 1089188 w 1109860"/>
              <a:gd name="connsiteY11" fmla="*/ 214591 h 711692"/>
              <a:gd name="connsiteX12" fmla="*/ 1062119 w 1109860"/>
              <a:gd name="connsiteY12" fmla="*/ 316472 h 711692"/>
              <a:gd name="connsiteX13" fmla="*/ 962206 w 1109860"/>
              <a:gd name="connsiteY13" fmla="*/ 440994 h 711692"/>
              <a:gd name="connsiteX14" fmla="*/ 838177 w 1109860"/>
              <a:gd name="connsiteY14" fmla="*/ 569945 h 711692"/>
              <a:gd name="connsiteX15" fmla="*/ 1109860 w 1109860"/>
              <a:gd name="connsiteY15" fmla="*/ 569945 h 711692"/>
              <a:gd name="connsiteX16" fmla="*/ 1109860 w 1109860"/>
              <a:gd name="connsiteY16" fmla="*/ 707755 h 711692"/>
              <a:gd name="connsiteX17" fmla="*/ 624570 w 1109860"/>
              <a:gd name="connsiteY17" fmla="*/ 707755 h 711692"/>
              <a:gd name="connsiteX18" fmla="*/ 624570 w 1109860"/>
              <a:gd name="connsiteY18" fmla="*/ 593569 h 711692"/>
              <a:gd name="connsiteX19" fmla="*/ 826364 w 1109860"/>
              <a:gd name="connsiteY19" fmla="*/ 386854 h 711692"/>
              <a:gd name="connsiteX20" fmla="*/ 913480 w 1109860"/>
              <a:gd name="connsiteY20" fmla="*/ 287926 h 711692"/>
              <a:gd name="connsiteX21" fmla="*/ 939566 w 1109860"/>
              <a:gd name="connsiteY21" fmla="*/ 216560 h 711692"/>
              <a:gd name="connsiteX22" fmla="*/ 916925 w 1109860"/>
              <a:gd name="connsiteY22" fmla="*/ 158975 h 711692"/>
              <a:gd name="connsiteX23" fmla="*/ 858848 w 1109860"/>
              <a:gd name="connsiteY23" fmla="*/ 135842 h 711692"/>
              <a:gd name="connsiteX24" fmla="*/ 735803 w 1109860"/>
              <a:gd name="connsiteY24" fmla="*/ 228372 h 711692"/>
              <a:gd name="connsiteX25" fmla="*/ 612758 w 1109860"/>
              <a:gd name="connsiteY25" fmla="*/ 155530 h 711692"/>
              <a:gd name="connsiteX26" fmla="*/ 718577 w 1109860"/>
              <a:gd name="connsiteY26" fmla="*/ 42328 h 711692"/>
              <a:gd name="connsiteX27" fmla="*/ 865246 w 1109860"/>
              <a:gd name="connsiteY27" fmla="*/ 3938 h 711692"/>
              <a:gd name="connsiteX28" fmla="*/ 284480 w 1109860"/>
              <a:gd name="connsiteY28" fmla="*/ 0 h 711692"/>
              <a:gd name="connsiteX29" fmla="*/ 498085 w 1109860"/>
              <a:gd name="connsiteY29" fmla="*/ 96959 h 711692"/>
              <a:gd name="connsiteX30" fmla="*/ 568959 w 1109860"/>
              <a:gd name="connsiteY30" fmla="*/ 355846 h 711692"/>
              <a:gd name="connsiteX31" fmla="*/ 498085 w 1109860"/>
              <a:gd name="connsiteY31" fmla="*/ 614733 h 711692"/>
              <a:gd name="connsiteX32" fmla="*/ 284480 w 1109860"/>
              <a:gd name="connsiteY32" fmla="*/ 711692 h 711692"/>
              <a:gd name="connsiteX33" fmla="*/ 70874 w 1109860"/>
              <a:gd name="connsiteY33" fmla="*/ 614733 h 711692"/>
              <a:gd name="connsiteX34" fmla="*/ 0 w 1109860"/>
              <a:gd name="connsiteY34" fmla="*/ 355846 h 711692"/>
              <a:gd name="connsiteX35" fmla="*/ 70874 w 1109860"/>
              <a:gd name="connsiteY35" fmla="*/ 96959 h 711692"/>
              <a:gd name="connsiteX36" fmla="*/ 284480 w 1109860"/>
              <a:gd name="connsiteY3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109860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865246" y="3938"/>
                </a:moveTo>
                <a:cubicBezTo>
                  <a:pt x="924636" y="3938"/>
                  <a:pt x="976808" y="22805"/>
                  <a:pt x="1021760" y="60539"/>
                </a:cubicBezTo>
                <a:cubicBezTo>
                  <a:pt x="1066712" y="98273"/>
                  <a:pt x="1089188" y="149624"/>
                  <a:pt x="1089188" y="214591"/>
                </a:cubicBezTo>
                <a:cubicBezTo>
                  <a:pt x="1089188" y="250028"/>
                  <a:pt x="1080165" y="283988"/>
                  <a:pt x="1062119" y="316472"/>
                </a:cubicBezTo>
                <a:cubicBezTo>
                  <a:pt x="1044072" y="348956"/>
                  <a:pt x="1010768" y="390464"/>
                  <a:pt x="962206" y="440994"/>
                </a:cubicBezTo>
                <a:lnTo>
                  <a:pt x="838177" y="569945"/>
                </a:lnTo>
                <a:lnTo>
                  <a:pt x="1109860" y="569945"/>
                </a:lnTo>
                <a:lnTo>
                  <a:pt x="1109860" y="707755"/>
                </a:lnTo>
                <a:lnTo>
                  <a:pt x="624570" y="707755"/>
                </a:lnTo>
                <a:lnTo>
                  <a:pt x="624570" y="593569"/>
                </a:lnTo>
                <a:lnTo>
                  <a:pt x="826364" y="386854"/>
                </a:lnTo>
                <a:cubicBezTo>
                  <a:pt x="867051" y="345511"/>
                  <a:pt x="896090" y="312535"/>
                  <a:pt x="913480" y="287926"/>
                </a:cubicBezTo>
                <a:cubicBezTo>
                  <a:pt x="930870" y="263317"/>
                  <a:pt x="939566" y="239528"/>
                  <a:pt x="939566" y="216560"/>
                </a:cubicBezTo>
                <a:cubicBezTo>
                  <a:pt x="939566" y="193592"/>
                  <a:pt x="932019" y="174396"/>
                  <a:pt x="916925" y="158975"/>
                </a:cubicBezTo>
                <a:cubicBezTo>
                  <a:pt x="901832" y="143553"/>
                  <a:pt x="882473" y="135842"/>
                  <a:pt x="858848" y="135842"/>
                </a:cubicBezTo>
                <a:cubicBezTo>
                  <a:pt x="815536" y="135842"/>
                  <a:pt x="774521" y="166686"/>
                  <a:pt x="735803" y="228372"/>
                </a:cubicBezTo>
                <a:lnTo>
                  <a:pt x="612758" y="155530"/>
                </a:lnTo>
                <a:cubicBezTo>
                  <a:pt x="644914" y="105656"/>
                  <a:pt x="680187" y="67922"/>
                  <a:pt x="718577" y="42328"/>
                </a:cubicBezTo>
                <a:cubicBezTo>
                  <a:pt x="756967" y="16735"/>
                  <a:pt x="805857" y="3938"/>
                  <a:pt x="865246" y="3938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001023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4"/>
          <p:cNvSpPr>
            <a:spLocks noGrp="1"/>
          </p:cNvSpPr>
          <p:nvPr>
            <p:ph type="pic" sz="quarter" idx="106" hasCustomPrompt="1"/>
          </p:nvPr>
        </p:nvSpPr>
        <p:spPr>
          <a:xfrm>
            <a:off x="2179637" y="3505200"/>
            <a:ext cx="9722360" cy="6477000"/>
          </a:xfrm>
          <a:custGeom>
            <a:avLst/>
            <a:gdLst>
              <a:gd name="connsiteX0" fmla="*/ 284480 w 1068292"/>
              <a:gd name="connsiteY0" fmla="*/ 126982 h 711692"/>
              <a:gd name="connsiteX1" fmla="*/ 183091 w 1068292"/>
              <a:gd name="connsiteY1" fmla="*/ 189982 h 711692"/>
              <a:gd name="connsiteX2" fmla="*/ 150607 w 1068292"/>
              <a:gd name="connsiteY2" fmla="*/ 356338 h 711692"/>
              <a:gd name="connsiteX3" fmla="*/ 183091 w 1068292"/>
              <a:gd name="connsiteY3" fmla="*/ 522695 h 711692"/>
              <a:gd name="connsiteX4" fmla="*/ 284480 w 1068292"/>
              <a:gd name="connsiteY4" fmla="*/ 585694 h 711692"/>
              <a:gd name="connsiteX5" fmla="*/ 385869 w 1068292"/>
              <a:gd name="connsiteY5" fmla="*/ 522695 h 711692"/>
              <a:gd name="connsiteX6" fmla="*/ 418353 w 1068292"/>
              <a:gd name="connsiteY6" fmla="*/ 356338 h 711692"/>
              <a:gd name="connsiteX7" fmla="*/ 385869 w 1068292"/>
              <a:gd name="connsiteY7" fmla="*/ 189982 h 711692"/>
              <a:gd name="connsiteX8" fmla="*/ 284480 w 1068292"/>
              <a:gd name="connsiteY8" fmla="*/ 126982 h 711692"/>
              <a:gd name="connsiteX9" fmla="*/ 614503 w 1068292"/>
              <a:gd name="connsiteY9" fmla="*/ 7875 h 711692"/>
              <a:gd name="connsiteX10" fmla="*/ 1035808 w 1068292"/>
              <a:gd name="connsiteY10" fmla="*/ 7875 h 711692"/>
              <a:gd name="connsiteX11" fmla="*/ 1035808 w 1068292"/>
              <a:gd name="connsiteY11" fmla="*/ 114186 h 711692"/>
              <a:gd name="connsiteX12" fmla="*/ 895045 w 1068292"/>
              <a:gd name="connsiteY12" fmla="*/ 274636 h 711692"/>
              <a:gd name="connsiteX13" fmla="*/ 1023011 w 1068292"/>
              <a:gd name="connsiteY13" fmla="*/ 344034 h 711692"/>
              <a:gd name="connsiteX14" fmla="*/ 1068292 w 1068292"/>
              <a:gd name="connsiteY14" fmla="*/ 472493 h 711692"/>
              <a:gd name="connsiteX15" fmla="*/ 994957 w 1068292"/>
              <a:gd name="connsiteY15" fmla="*/ 642295 h 711692"/>
              <a:gd name="connsiteX16" fmla="*/ 807437 w 1068292"/>
              <a:gd name="connsiteY16" fmla="*/ 703817 h 711692"/>
              <a:gd name="connsiteX17" fmla="*/ 576113 w 1068292"/>
              <a:gd name="connsiteY17" fmla="*/ 623099 h 711692"/>
              <a:gd name="connsiteX18" fmla="*/ 639112 w 1068292"/>
              <a:gd name="connsiteY18" fmla="*/ 501039 h 711692"/>
              <a:gd name="connsiteX19" fmla="*/ 813344 w 1068292"/>
              <a:gd name="connsiteY19" fmla="*/ 569944 h 711692"/>
              <a:gd name="connsiteX20" fmla="*/ 889631 w 1068292"/>
              <a:gd name="connsiteY20" fmla="*/ 547304 h 711692"/>
              <a:gd name="connsiteX21" fmla="*/ 919654 w 1068292"/>
              <a:gd name="connsiteY21" fmla="*/ 481844 h 711692"/>
              <a:gd name="connsiteX22" fmla="*/ 885202 w 1068292"/>
              <a:gd name="connsiteY22" fmla="*/ 413923 h 711692"/>
              <a:gd name="connsiteX23" fmla="*/ 789719 w 1068292"/>
              <a:gd name="connsiteY23" fmla="*/ 388822 h 711692"/>
              <a:gd name="connsiteX24" fmla="*/ 698174 w 1068292"/>
              <a:gd name="connsiteY24" fmla="*/ 407525 h 711692"/>
              <a:gd name="connsiteX25" fmla="*/ 698174 w 1068292"/>
              <a:gd name="connsiteY25" fmla="*/ 294323 h 711692"/>
              <a:gd name="connsiteX26" fmla="*/ 830077 w 1068292"/>
              <a:gd name="connsiteY26" fmla="*/ 138795 h 711692"/>
              <a:gd name="connsiteX27" fmla="*/ 614503 w 1068292"/>
              <a:gd name="connsiteY27" fmla="*/ 138795 h 711692"/>
              <a:gd name="connsiteX28" fmla="*/ 284480 w 1068292"/>
              <a:gd name="connsiteY28" fmla="*/ 0 h 711692"/>
              <a:gd name="connsiteX29" fmla="*/ 498086 w 1068292"/>
              <a:gd name="connsiteY29" fmla="*/ 96959 h 711692"/>
              <a:gd name="connsiteX30" fmla="*/ 568959 w 1068292"/>
              <a:gd name="connsiteY30" fmla="*/ 355846 h 711692"/>
              <a:gd name="connsiteX31" fmla="*/ 498086 w 1068292"/>
              <a:gd name="connsiteY31" fmla="*/ 614733 h 711692"/>
              <a:gd name="connsiteX32" fmla="*/ 284480 w 1068292"/>
              <a:gd name="connsiteY32" fmla="*/ 711692 h 711692"/>
              <a:gd name="connsiteX33" fmla="*/ 70874 w 1068292"/>
              <a:gd name="connsiteY33" fmla="*/ 614733 h 711692"/>
              <a:gd name="connsiteX34" fmla="*/ 0 w 1068292"/>
              <a:gd name="connsiteY34" fmla="*/ 355846 h 711692"/>
              <a:gd name="connsiteX35" fmla="*/ 70874 w 1068292"/>
              <a:gd name="connsiteY35" fmla="*/ 96959 h 711692"/>
              <a:gd name="connsiteX36" fmla="*/ 284480 w 1068292"/>
              <a:gd name="connsiteY3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68292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14503" y="7875"/>
                </a:moveTo>
                <a:lnTo>
                  <a:pt x="1035808" y="7875"/>
                </a:lnTo>
                <a:lnTo>
                  <a:pt x="1035808" y="114186"/>
                </a:lnTo>
                <a:lnTo>
                  <a:pt x="895045" y="274636"/>
                </a:lnTo>
                <a:cubicBezTo>
                  <a:pt x="950169" y="283824"/>
                  <a:pt x="992825" y="306956"/>
                  <a:pt x="1023011" y="344034"/>
                </a:cubicBezTo>
                <a:cubicBezTo>
                  <a:pt x="1053198" y="381111"/>
                  <a:pt x="1068292" y="423931"/>
                  <a:pt x="1068292" y="472493"/>
                </a:cubicBezTo>
                <a:cubicBezTo>
                  <a:pt x="1068292" y="544679"/>
                  <a:pt x="1043847" y="601280"/>
                  <a:pt x="994957" y="642295"/>
                </a:cubicBezTo>
                <a:cubicBezTo>
                  <a:pt x="946068" y="683309"/>
                  <a:pt x="883561" y="703817"/>
                  <a:pt x="807437" y="703817"/>
                </a:cubicBezTo>
                <a:cubicBezTo>
                  <a:pt x="731314" y="703817"/>
                  <a:pt x="654206" y="676911"/>
                  <a:pt x="576113" y="623099"/>
                </a:cubicBezTo>
                <a:lnTo>
                  <a:pt x="639112" y="501039"/>
                </a:lnTo>
                <a:cubicBezTo>
                  <a:pt x="704080" y="546976"/>
                  <a:pt x="762157" y="569944"/>
                  <a:pt x="813344" y="569944"/>
                </a:cubicBezTo>
                <a:cubicBezTo>
                  <a:pt x="844187" y="569944"/>
                  <a:pt x="869616" y="562398"/>
                  <a:pt x="889631" y="547304"/>
                </a:cubicBezTo>
                <a:cubicBezTo>
                  <a:pt x="909647" y="532211"/>
                  <a:pt x="919654" y="510391"/>
                  <a:pt x="919654" y="481844"/>
                </a:cubicBezTo>
                <a:cubicBezTo>
                  <a:pt x="919654" y="453298"/>
                  <a:pt x="908170" y="430657"/>
                  <a:pt x="885202" y="413923"/>
                </a:cubicBezTo>
                <a:cubicBezTo>
                  <a:pt x="862233" y="397189"/>
                  <a:pt x="830406" y="388822"/>
                  <a:pt x="789719" y="388822"/>
                </a:cubicBezTo>
                <a:cubicBezTo>
                  <a:pt x="768063" y="388822"/>
                  <a:pt x="737548" y="395056"/>
                  <a:pt x="698174" y="407525"/>
                </a:cubicBezTo>
                <a:lnTo>
                  <a:pt x="698174" y="294323"/>
                </a:lnTo>
                <a:lnTo>
                  <a:pt x="830077" y="138795"/>
                </a:lnTo>
                <a:lnTo>
                  <a:pt x="614503" y="138795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449377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5"/>
          <p:cNvSpPr>
            <a:spLocks noGrp="1"/>
          </p:cNvSpPr>
          <p:nvPr>
            <p:ph type="pic" sz="quarter" idx="107" hasCustomPrompt="1"/>
          </p:nvPr>
        </p:nvSpPr>
        <p:spPr>
          <a:xfrm>
            <a:off x="12009437" y="3430688"/>
            <a:ext cx="10157726" cy="6322912"/>
          </a:xfrm>
          <a:custGeom>
            <a:avLst/>
            <a:gdLst>
              <a:gd name="connsiteX0" fmla="*/ 284480 w 1143329"/>
              <a:gd name="connsiteY0" fmla="*/ 126982 h 711692"/>
              <a:gd name="connsiteX1" fmla="*/ 183091 w 1143329"/>
              <a:gd name="connsiteY1" fmla="*/ 189982 h 711692"/>
              <a:gd name="connsiteX2" fmla="*/ 150607 w 1143329"/>
              <a:gd name="connsiteY2" fmla="*/ 356338 h 711692"/>
              <a:gd name="connsiteX3" fmla="*/ 183091 w 1143329"/>
              <a:gd name="connsiteY3" fmla="*/ 522695 h 711692"/>
              <a:gd name="connsiteX4" fmla="*/ 284480 w 1143329"/>
              <a:gd name="connsiteY4" fmla="*/ 585694 h 711692"/>
              <a:gd name="connsiteX5" fmla="*/ 385869 w 1143329"/>
              <a:gd name="connsiteY5" fmla="*/ 522695 h 711692"/>
              <a:gd name="connsiteX6" fmla="*/ 418353 w 1143329"/>
              <a:gd name="connsiteY6" fmla="*/ 356338 h 711692"/>
              <a:gd name="connsiteX7" fmla="*/ 385869 w 1143329"/>
              <a:gd name="connsiteY7" fmla="*/ 189982 h 711692"/>
              <a:gd name="connsiteX8" fmla="*/ 284480 w 1143329"/>
              <a:gd name="connsiteY8" fmla="*/ 126982 h 711692"/>
              <a:gd name="connsiteX9" fmla="*/ 886412 w 1143329"/>
              <a:gd name="connsiteY9" fmla="*/ 11812 h 711692"/>
              <a:gd name="connsiteX10" fmla="*/ 1053752 w 1143329"/>
              <a:gd name="connsiteY10" fmla="*/ 11812 h 711692"/>
              <a:gd name="connsiteX11" fmla="*/ 820460 w 1143329"/>
              <a:gd name="connsiteY11" fmla="*/ 402603 h 711692"/>
              <a:gd name="connsiteX12" fmla="*/ 917911 w 1143329"/>
              <a:gd name="connsiteY12" fmla="*/ 402603 h 711692"/>
              <a:gd name="connsiteX13" fmla="*/ 917911 w 1143329"/>
              <a:gd name="connsiteY13" fmla="*/ 282511 h 711692"/>
              <a:gd name="connsiteX14" fmla="*/ 1065565 w 1143329"/>
              <a:gd name="connsiteY14" fmla="*/ 282511 h 711692"/>
              <a:gd name="connsiteX15" fmla="*/ 1065565 w 1143329"/>
              <a:gd name="connsiteY15" fmla="*/ 402603 h 711692"/>
              <a:gd name="connsiteX16" fmla="*/ 1143329 w 1143329"/>
              <a:gd name="connsiteY16" fmla="*/ 402603 h 711692"/>
              <a:gd name="connsiteX17" fmla="*/ 1143329 w 1143329"/>
              <a:gd name="connsiteY17" fmla="*/ 535492 h 711692"/>
              <a:gd name="connsiteX18" fmla="*/ 1065565 w 1143329"/>
              <a:gd name="connsiteY18" fmla="*/ 535492 h 711692"/>
              <a:gd name="connsiteX19" fmla="*/ 1065565 w 1143329"/>
              <a:gd name="connsiteY19" fmla="*/ 699880 h 711692"/>
              <a:gd name="connsiteX20" fmla="*/ 917911 w 1143329"/>
              <a:gd name="connsiteY20" fmla="*/ 699880 h 711692"/>
              <a:gd name="connsiteX21" fmla="*/ 917911 w 1143329"/>
              <a:gd name="connsiteY21" fmla="*/ 535492 h 711692"/>
              <a:gd name="connsiteX22" fmla="*/ 641306 w 1143329"/>
              <a:gd name="connsiteY22" fmla="*/ 535492 h 711692"/>
              <a:gd name="connsiteX23" fmla="*/ 641306 w 1143329"/>
              <a:gd name="connsiteY23" fmla="*/ 418353 h 711692"/>
              <a:gd name="connsiteX24" fmla="*/ 284480 w 1143329"/>
              <a:gd name="connsiteY24" fmla="*/ 0 h 711692"/>
              <a:gd name="connsiteX25" fmla="*/ 498086 w 1143329"/>
              <a:gd name="connsiteY25" fmla="*/ 96959 h 711692"/>
              <a:gd name="connsiteX26" fmla="*/ 568959 w 1143329"/>
              <a:gd name="connsiteY26" fmla="*/ 355846 h 711692"/>
              <a:gd name="connsiteX27" fmla="*/ 498086 w 1143329"/>
              <a:gd name="connsiteY27" fmla="*/ 614733 h 711692"/>
              <a:gd name="connsiteX28" fmla="*/ 284480 w 1143329"/>
              <a:gd name="connsiteY28" fmla="*/ 711692 h 711692"/>
              <a:gd name="connsiteX29" fmla="*/ 70874 w 1143329"/>
              <a:gd name="connsiteY29" fmla="*/ 614733 h 711692"/>
              <a:gd name="connsiteX30" fmla="*/ 0 w 1143329"/>
              <a:gd name="connsiteY30" fmla="*/ 355846 h 711692"/>
              <a:gd name="connsiteX31" fmla="*/ 70874 w 1143329"/>
              <a:gd name="connsiteY31" fmla="*/ 96959 h 711692"/>
              <a:gd name="connsiteX32" fmla="*/ 284480 w 1143329"/>
              <a:gd name="connsiteY32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43329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886412" y="11812"/>
                </a:moveTo>
                <a:lnTo>
                  <a:pt x="1053752" y="11812"/>
                </a:lnTo>
                <a:lnTo>
                  <a:pt x="820460" y="402603"/>
                </a:lnTo>
                <a:lnTo>
                  <a:pt x="917911" y="402603"/>
                </a:lnTo>
                <a:lnTo>
                  <a:pt x="917911" y="282511"/>
                </a:lnTo>
                <a:lnTo>
                  <a:pt x="1065565" y="282511"/>
                </a:lnTo>
                <a:lnTo>
                  <a:pt x="1065565" y="402603"/>
                </a:lnTo>
                <a:lnTo>
                  <a:pt x="1143329" y="402603"/>
                </a:lnTo>
                <a:lnTo>
                  <a:pt x="1143329" y="535492"/>
                </a:lnTo>
                <a:lnTo>
                  <a:pt x="1065565" y="535492"/>
                </a:lnTo>
                <a:lnTo>
                  <a:pt x="1065565" y="699880"/>
                </a:lnTo>
                <a:lnTo>
                  <a:pt x="917911" y="699880"/>
                </a:lnTo>
                <a:lnTo>
                  <a:pt x="917911" y="535492"/>
                </a:lnTo>
                <a:lnTo>
                  <a:pt x="641306" y="535492"/>
                </a:lnTo>
                <a:lnTo>
                  <a:pt x="641306" y="418353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106108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6"/>
          <p:cNvSpPr>
            <a:spLocks noGrp="1"/>
          </p:cNvSpPr>
          <p:nvPr>
            <p:ph type="pic" sz="quarter" idx="108" hasCustomPrompt="1"/>
          </p:nvPr>
        </p:nvSpPr>
        <p:spPr>
          <a:xfrm>
            <a:off x="2484437" y="3505200"/>
            <a:ext cx="9906000" cy="6527313"/>
          </a:xfrm>
          <a:custGeom>
            <a:avLst/>
            <a:gdLst>
              <a:gd name="connsiteX0" fmla="*/ 284480 w 1080080"/>
              <a:gd name="connsiteY0" fmla="*/ 126982 h 711692"/>
              <a:gd name="connsiteX1" fmla="*/ 183091 w 1080080"/>
              <a:gd name="connsiteY1" fmla="*/ 189982 h 711692"/>
              <a:gd name="connsiteX2" fmla="*/ 150607 w 1080080"/>
              <a:gd name="connsiteY2" fmla="*/ 356338 h 711692"/>
              <a:gd name="connsiteX3" fmla="*/ 183091 w 1080080"/>
              <a:gd name="connsiteY3" fmla="*/ 522695 h 711692"/>
              <a:gd name="connsiteX4" fmla="*/ 284480 w 1080080"/>
              <a:gd name="connsiteY4" fmla="*/ 585694 h 711692"/>
              <a:gd name="connsiteX5" fmla="*/ 385869 w 1080080"/>
              <a:gd name="connsiteY5" fmla="*/ 522695 h 711692"/>
              <a:gd name="connsiteX6" fmla="*/ 418352 w 1080080"/>
              <a:gd name="connsiteY6" fmla="*/ 356338 h 711692"/>
              <a:gd name="connsiteX7" fmla="*/ 385869 w 1080080"/>
              <a:gd name="connsiteY7" fmla="*/ 189982 h 711692"/>
              <a:gd name="connsiteX8" fmla="*/ 284480 w 1080080"/>
              <a:gd name="connsiteY8" fmla="*/ 126982 h 711692"/>
              <a:gd name="connsiteX9" fmla="*/ 623337 w 1080080"/>
              <a:gd name="connsiteY9" fmla="*/ 7876 h 711692"/>
              <a:gd name="connsiteX10" fmla="*/ 1038737 w 1080080"/>
              <a:gd name="connsiteY10" fmla="*/ 7876 h 711692"/>
              <a:gd name="connsiteX11" fmla="*/ 1038737 w 1080080"/>
              <a:gd name="connsiteY11" fmla="*/ 140764 h 711692"/>
              <a:gd name="connsiteX12" fmla="*/ 767054 w 1080080"/>
              <a:gd name="connsiteY12" fmla="*/ 140764 h 711692"/>
              <a:gd name="connsiteX13" fmla="*/ 767054 w 1080080"/>
              <a:gd name="connsiteY13" fmla="*/ 255934 h 711692"/>
              <a:gd name="connsiteX14" fmla="*/ 836943 w 1080080"/>
              <a:gd name="connsiteY14" fmla="*/ 247075 h 711692"/>
              <a:gd name="connsiteX15" fmla="*/ 1008222 w 1080080"/>
              <a:gd name="connsiteY15" fmla="*/ 307121 h 711692"/>
              <a:gd name="connsiteX16" fmla="*/ 1080080 w 1080080"/>
              <a:gd name="connsiteY16" fmla="*/ 469048 h 711692"/>
              <a:gd name="connsiteX17" fmla="*/ 1005761 w 1080080"/>
              <a:gd name="connsiteY17" fmla="*/ 637373 h 711692"/>
              <a:gd name="connsiteX18" fmla="*/ 822177 w 1080080"/>
              <a:gd name="connsiteY18" fmla="*/ 703817 h 711692"/>
              <a:gd name="connsiteX19" fmla="*/ 588884 w 1080080"/>
              <a:gd name="connsiteY19" fmla="*/ 600459 h 711692"/>
              <a:gd name="connsiteX20" fmla="*/ 669601 w 1080080"/>
              <a:gd name="connsiteY20" fmla="*/ 488243 h 711692"/>
              <a:gd name="connsiteX21" fmla="*/ 693226 w 1080080"/>
              <a:gd name="connsiteY21" fmla="*/ 509898 h 711692"/>
              <a:gd name="connsiteX22" fmla="*/ 747366 w 1080080"/>
              <a:gd name="connsiteY22" fmla="*/ 543859 h 711692"/>
              <a:gd name="connsiteX23" fmla="*/ 826115 w 1080080"/>
              <a:gd name="connsiteY23" fmla="*/ 565022 h 711692"/>
              <a:gd name="connsiteX24" fmla="*/ 896005 w 1080080"/>
              <a:gd name="connsiteY24" fmla="*/ 541398 h 711692"/>
              <a:gd name="connsiteX25" fmla="*/ 926520 w 1080080"/>
              <a:gd name="connsiteY25" fmla="*/ 471509 h 711692"/>
              <a:gd name="connsiteX26" fmla="*/ 893543 w 1080080"/>
              <a:gd name="connsiteY26" fmla="*/ 400143 h 711692"/>
              <a:gd name="connsiteX27" fmla="*/ 808396 w 1080080"/>
              <a:gd name="connsiteY27" fmla="*/ 375042 h 711692"/>
              <a:gd name="connsiteX28" fmla="*/ 687320 w 1080080"/>
              <a:gd name="connsiteY28" fmla="*/ 412447 h 711692"/>
              <a:gd name="connsiteX29" fmla="*/ 623337 w 1080080"/>
              <a:gd name="connsiteY29" fmla="*/ 343542 h 711692"/>
              <a:gd name="connsiteX30" fmla="*/ 284480 w 1080080"/>
              <a:gd name="connsiteY30" fmla="*/ 0 h 711692"/>
              <a:gd name="connsiteX31" fmla="*/ 498085 w 1080080"/>
              <a:gd name="connsiteY31" fmla="*/ 96959 h 711692"/>
              <a:gd name="connsiteX32" fmla="*/ 568959 w 1080080"/>
              <a:gd name="connsiteY32" fmla="*/ 355846 h 711692"/>
              <a:gd name="connsiteX33" fmla="*/ 498085 w 1080080"/>
              <a:gd name="connsiteY33" fmla="*/ 614733 h 711692"/>
              <a:gd name="connsiteX34" fmla="*/ 284480 w 1080080"/>
              <a:gd name="connsiteY34" fmla="*/ 711692 h 711692"/>
              <a:gd name="connsiteX35" fmla="*/ 70874 w 1080080"/>
              <a:gd name="connsiteY35" fmla="*/ 614733 h 711692"/>
              <a:gd name="connsiteX36" fmla="*/ 0 w 1080080"/>
              <a:gd name="connsiteY36" fmla="*/ 355846 h 711692"/>
              <a:gd name="connsiteX37" fmla="*/ 70874 w 1080080"/>
              <a:gd name="connsiteY37" fmla="*/ 96959 h 711692"/>
              <a:gd name="connsiteX38" fmla="*/ 284480 w 1080080"/>
              <a:gd name="connsiteY38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80080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6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8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6" y="126982"/>
                  <a:pt x="284480" y="126982"/>
                </a:cubicBezTo>
                <a:close/>
                <a:moveTo>
                  <a:pt x="623337" y="7876"/>
                </a:moveTo>
                <a:lnTo>
                  <a:pt x="1038737" y="7876"/>
                </a:lnTo>
                <a:lnTo>
                  <a:pt x="1038737" y="140764"/>
                </a:lnTo>
                <a:lnTo>
                  <a:pt x="767054" y="140764"/>
                </a:lnTo>
                <a:lnTo>
                  <a:pt x="767054" y="255934"/>
                </a:lnTo>
                <a:cubicBezTo>
                  <a:pt x="787397" y="250028"/>
                  <a:pt x="810694" y="247075"/>
                  <a:pt x="836943" y="247075"/>
                </a:cubicBezTo>
                <a:cubicBezTo>
                  <a:pt x="903223" y="247075"/>
                  <a:pt x="960316" y="267090"/>
                  <a:pt x="1008222" y="307121"/>
                </a:cubicBezTo>
                <a:cubicBezTo>
                  <a:pt x="1056127" y="347151"/>
                  <a:pt x="1080080" y="401127"/>
                  <a:pt x="1080080" y="469048"/>
                </a:cubicBezTo>
                <a:cubicBezTo>
                  <a:pt x="1080080" y="536969"/>
                  <a:pt x="1055307" y="593077"/>
                  <a:pt x="1005761" y="637373"/>
                </a:cubicBezTo>
                <a:cubicBezTo>
                  <a:pt x="956215" y="681669"/>
                  <a:pt x="895020" y="703817"/>
                  <a:pt x="822177" y="703817"/>
                </a:cubicBezTo>
                <a:cubicBezTo>
                  <a:pt x="728991" y="703817"/>
                  <a:pt x="651227" y="669364"/>
                  <a:pt x="588884" y="600459"/>
                </a:cubicBezTo>
                <a:lnTo>
                  <a:pt x="669601" y="488243"/>
                </a:lnTo>
                <a:cubicBezTo>
                  <a:pt x="675508" y="494149"/>
                  <a:pt x="683382" y="501368"/>
                  <a:pt x="693226" y="509898"/>
                </a:cubicBezTo>
                <a:cubicBezTo>
                  <a:pt x="703070" y="518429"/>
                  <a:pt x="721116" y="529750"/>
                  <a:pt x="747366" y="543859"/>
                </a:cubicBezTo>
                <a:cubicBezTo>
                  <a:pt x="773616" y="557968"/>
                  <a:pt x="799865" y="565022"/>
                  <a:pt x="826115" y="565022"/>
                </a:cubicBezTo>
                <a:cubicBezTo>
                  <a:pt x="852364" y="565022"/>
                  <a:pt x="875661" y="557148"/>
                  <a:pt x="896005" y="541398"/>
                </a:cubicBezTo>
                <a:cubicBezTo>
                  <a:pt x="916348" y="525648"/>
                  <a:pt x="926520" y="502352"/>
                  <a:pt x="926520" y="471509"/>
                </a:cubicBezTo>
                <a:cubicBezTo>
                  <a:pt x="926520" y="440665"/>
                  <a:pt x="915527" y="416877"/>
                  <a:pt x="893543" y="400143"/>
                </a:cubicBezTo>
                <a:cubicBezTo>
                  <a:pt x="871559" y="383409"/>
                  <a:pt x="843177" y="375042"/>
                  <a:pt x="808396" y="375042"/>
                </a:cubicBezTo>
                <a:cubicBezTo>
                  <a:pt x="773616" y="375042"/>
                  <a:pt x="733257" y="387510"/>
                  <a:pt x="687320" y="412447"/>
                </a:cubicBezTo>
                <a:lnTo>
                  <a:pt x="623337" y="343542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9198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209415" y="0"/>
            <a:ext cx="12168235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97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7"/>
          <p:cNvSpPr>
            <a:spLocks noGrp="1"/>
          </p:cNvSpPr>
          <p:nvPr>
            <p:ph type="pic" sz="quarter" idx="109" hasCustomPrompt="1"/>
          </p:nvPr>
        </p:nvSpPr>
        <p:spPr>
          <a:xfrm>
            <a:off x="11830921" y="3646965"/>
            <a:ext cx="10008316" cy="6182835"/>
          </a:xfrm>
          <a:custGeom>
            <a:avLst/>
            <a:gdLst>
              <a:gd name="connsiteX0" fmla="*/ 912342 w 1152034"/>
              <a:gd name="connsiteY0" fmla="*/ 379963 h 711692"/>
              <a:gd name="connsiteX1" fmla="*/ 835561 w 1152034"/>
              <a:gd name="connsiteY1" fmla="*/ 407033 h 711692"/>
              <a:gd name="connsiteX2" fmla="*/ 804554 w 1152034"/>
              <a:gd name="connsiteY2" fmla="*/ 477414 h 711692"/>
              <a:gd name="connsiteX3" fmla="*/ 834085 w 1152034"/>
              <a:gd name="connsiteY3" fmla="*/ 551734 h 711692"/>
              <a:gd name="connsiteX4" fmla="*/ 907912 w 1152034"/>
              <a:gd name="connsiteY4" fmla="*/ 582741 h 711692"/>
              <a:gd name="connsiteX5" fmla="*/ 981739 w 1152034"/>
              <a:gd name="connsiteY5" fmla="*/ 555179 h 711692"/>
              <a:gd name="connsiteX6" fmla="*/ 1011270 w 1152034"/>
              <a:gd name="connsiteY6" fmla="*/ 483813 h 711692"/>
              <a:gd name="connsiteX7" fmla="*/ 984692 w 1152034"/>
              <a:gd name="connsiteY7" fmla="*/ 409986 h 711692"/>
              <a:gd name="connsiteX8" fmla="*/ 912342 w 1152034"/>
              <a:gd name="connsiteY8" fmla="*/ 379963 h 711692"/>
              <a:gd name="connsiteX9" fmla="*/ 284480 w 1152034"/>
              <a:gd name="connsiteY9" fmla="*/ 126982 h 711692"/>
              <a:gd name="connsiteX10" fmla="*/ 183091 w 1152034"/>
              <a:gd name="connsiteY10" fmla="*/ 189982 h 711692"/>
              <a:gd name="connsiteX11" fmla="*/ 150607 w 1152034"/>
              <a:gd name="connsiteY11" fmla="*/ 356339 h 711692"/>
              <a:gd name="connsiteX12" fmla="*/ 183091 w 1152034"/>
              <a:gd name="connsiteY12" fmla="*/ 522695 h 711692"/>
              <a:gd name="connsiteX13" fmla="*/ 284480 w 1152034"/>
              <a:gd name="connsiteY13" fmla="*/ 585694 h 711692"/>
              <a:gd name="connsiteX14" fmla="*/ 385869 w 1152034"/>
              <a:gd name="connsiteY14" fmla="*/ 522695 h 711692"/>
              <a:gd name="connsiteX15" fmla="*/ 418352 w 1152034"/>
              <a:gd name="connsiteY15" fmla="*/ 356339 h 711692"/>
              <a:gd name="connsiteX16" fmla="*/ 385869 w 1152034"/>
              <a:gd name="connsiteY16" fmla="*/ 189982 h 711692"/>
              <a:gd name="connsiteX17" fmla="*/ 284480 w 1152034"/>
              <a:gd name="connsiteY17" fmla="*/ 126982 h 711692"/>
              <a:gd name="connsiteX18" fmla="*/ 920709 w 1152034"/>
              <a:gd name="connsiteY18" fmla="*/ 0 h 711692"/>
              <a:gd name="connsiteX19" fmla="*/ 1012747 w 1152034"/>
              <a:gd name="connsiteY19" fmla="*/ 14274 h 711692"/>
              <a:gd name="connsiteX20" fmla="*/ 1080175 w 1152034"/>
              <a:gd name="connsiteY20" fmla="*/ 43312 h 711692"/>
              <a:gd name="connsiteX21" fmla="*/ 1132347 w 1152034"/>
              <a:gd name="connsiteY21" fmla="*/ 80718 h 711692"/>
              <a:gd name="connsiteX22" fmla="*/ 1059504 w 1152034"/>
              <a:gd name="connsiteY22" fmla="*/ 188997 h 711692"/>
              <a:gd name="connsiteX23" fmla="*/ 1042277 w 1152034"/>
              <a:gd name="connsiteY23" fmla="*/ 173248 h 711692"/>
              <a:gd name="connsiteX24" fmla="*/ 997489 w 1152034"/>
              <a:gd name="connsiteY24" fmla="*/ 147654 h 711692"/>
              <a:gd name="connsiteX25" fmla="*/ 932521 w 1152034"/>
              <a:gd name="connsiteY25" fmla="*/ 131904 h 711692"/>
              <a:gd name="connsiteX26" fmla="*/ 833593 w 1152034"/>
              <a:gd name="connsiteY26" fmla="*/ 174724 h 711692"/>
              <a:gd name="connsiteX27" fmla="*/ 790773 w 1152034"/>
              <a:gd name="connsiteY27" fmla="*/ 291371 h 711692"/>
              <a:gd name="connsiteX28" fmla="*/ 926615 w 1152034"/>
              <a:gd name="connsiteY28" fmla="*/ 250027 h 711692"/>
              <a:gd name="connsiteX29" fmla="*/ 1087558 w 1152034"/>
              <a:gd name="connsiteY29" fmla="*/ 313027 h 711692"/>
              <a:gd name="connsiteX30" fmla="*/ 1152034 w 1152034"/>
              <a:gd name="connsiteY30" fmla="*/ 480860 h 711692"/>
              <a:gd name="connsiteX31" fmla="*/ 1082636 w 1152034"/>
              <a:gd name="connsiteY31" fmla="*/ 648693 h 711692"/>
              <a:gd name="connsiteX32" fmla="*/ 907912 w 1152034"/>
              <a:gd name="connsiteY32" fmla="*/ 711692 h 711692"/>
              <a:gd name="connsiteX33" fmla="*/ 781422 w 1152034"/>
              <a:gd name="connsiteY33" fmla="*/ 683638 h 711692"/>
              <a:gd name="connsiteX34" fmla="*/ 698243 w 1152034"/>
              <a:gd name="connsiteY34" fmla="*/ 605382 h 711692"/>
              <a:gd name="connsiteX35" fmla="*/ 639181 w 1152034"/>
              <a:gd name="connsiteY35" fmla="*/ 361260 h 711692"/>
              <a:gd name="connsiteX36" fmla="*/ 662314 w 1152034"/>
              <a:gd name="connsiteY36" fmla="*/ 195396 h 711692"/>
              <a:gd name="connsiteX37" fmla="*/ 725805 w 1152034"/>
              <a:gd name="connsiteY37" fmla="*/ 82686 h 711692"/>
              <a:gd name="connsiteX38" fmla="*/ 920709 w 1152034"/>
              <a:gd name="connsiteY38" fmla="*/ 0 h 711692"/>
              <a:gd name="connsiteX39" fmla="*/ 284480 w 1152034"/>
              <a:gd name="connsiteY39" fmla="*/ 0 h 711692"/>
              <a:gd name="connsiteX40" fmla="*/ 498085 w 1152034"/>
              <a:gd name="connsiteY40" fmla="*/ 96959 h 711692"/>
              <a:gd name="connsiteX41" fmla="*/ 568959 w 1152034"/>
              <a:gd name="connsiteY41" fmla="*/ 355846 h 711692"/>
              <a:gd name="connsiteX42" fmla="*/ 498085 w 1152034"/>
              <a:gd name="connsiteY42" fmla="*/ 614733 h 711692"/>
              <a:gd name="connsiteX43" fmla="*/ 284480 w 1152034"/>
              <a:gd name="connsiteY43" fmla="*/ 711692 h 711692"/>
              <a:gd name="connsiteX44" fmla="*/ 70874 w 1152034"/>
              <a:gd name="connsiteY44" fmla="*/ 614733 h 711692"/>
              <a:gd name="connsiteX45" fmla="*/ 0 w 1152034"/>
              <a:gd name="connsiteY45" fmla="*/ 355846 h 711692"/>
              <a:gd name="connsiteX46" fmla="*/ 70874 w 1152034"/>
              <a:gd name="connsiteY46" fmla="*/ 96959 h 711692"/>
              <a:gd name="connsiteX47" fmla="*/ 284480 w 1152034"/>
              <a:gd name="connsiteY47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52034" h="711692">
                <a:moveTo>
                  <a:pt x="912342" y="379963"/>
                </a:moveTo>
                <a:cubicBezTo>
                  <a:pt x="881827" y="379963"/>
                  <a:pt x="856233" y="388986"/>
                  <a:pt x="835561" y="407033"/>
                </a:cubicBezTo>
                <a:cubicBezTo>
                  <a:pt x="814890" y="425079"/>
                  <a:pt x="804554" y="448540"/>
                  <a:pt x="804554" y="477414"/>
                </a:cubicBezTo>
                <a:cubicBezTo>
                  <a:pt x="804554" y="506289"/>
                  <a:pt x="814397" y="531062"/>
                  <a:pt x="834085" y="551734"/>
                </a:cubicBezTo>
                <a:cubicBezTo>
                  <a:pt x="853772" y="572405"/>
                  <a:pt x="878381" y="582741"/>
                  <a:pt x="907912" y="582741"/>
                </a:cubicBezTo>
                <a:cubicBezTo>
                  <a:pt x="937443" y="582741"/>
                  <a:pt x="962052" y="573553"/>
                  <a:pt x="981739" y="555179"/>
                </a:cubicBezTo>
                <a:cubicBezTo>
                  <a:pt x="1001426" y="536804"/>
                  <a:pt x="1011270" y="513015"/>
                  <a:pt x="1011270" y="483813"/>
                </a:cubicBezTo>
                <a:cubicBezTo>
                  <a:pt x="1011270" y="454610"/>
                  <a:pt x="1002411" y="430001"/>
                  <a:pt x="984692" y="409986"/>
                </a:cubicBezTo>
                <a:cubicBezTo>
                  <a:pt x="966974" y="389970"/>
                  <a:pt x="942857" y="379963"/>
                  <a:pt x="912342" y="379963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9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20709" y="0"/>
                </a:moveTo>
                <a:cubicBezTo>
                  <a:pt x="952865" y="0"/>
                  <a:pt x="983544" y="4758"/>
                  <a:pt x="1012747" y="14274"/>
                </a:cubicBezTo>
                <a:cubicBezTo>
                  <a:pt x="1041949" y="23789"/>
                  <a:pt x="1064426" y="33469"/>
                  <a:pt x="1080175" y="43312"/>
                </a:cubicBezTo>
                <a:cubicBezTo>
                  <a:pt x="1095925" y="53155"/>
                  <a:pt x="1113316" y="65624"/>
                  <a:pt x="1132347" y="80718"/>
                </a:cubicBezTo>
                <a:lnTo>
                  <a:pt x="1059504" y="188997"/>
                </a:lnTo>
                <a:cubicBezTo>
                  <a:pt x="1055566" y="185060"/>
                  <a:pt x="1049824" y="179810"/>
                  <a:pt x="1042277" y="173248"/>
                </a:cubicBezTo>
                <a:cubicBezTo>
                  <a:pt x="1034731" y="166685"/>
                  <a:pt x="1019801" y="158154"/>
                  <a:pt x="997489" y="147654"/>
                </a:cubicBezTo>
                <a:cubicBezTo>
                  <a:pt x="975177" y="137155"/>
                  <a:pt x="953521" y="131904"/>
                  <a:pt x="932521" y="131904"/>
                </a:cubicBezTo>
                <a:cubicBezTo>
                  <a:pt x="889866" y="131904"/>
                  <a:pt x="856889" y="146178"/>
                  <a:pt x="833593" y="174724"/>
                </a:cubicBezTo>
                <a:cubicBezTo>
                  <a:pt x="810296" y="203271"/>
                  <a:pt x="796023" y="242153"/>
                  <a:pt x="790773" y="291371"/>
                </a:cubicBezTo>
                <a:cubicBezTo>
                  <a:pt x="833429" y="263809"/>
                  <a:pt x="878709" y="250027"/>
                  <a:pt x="926615" y="250027"/>
                </a:cubicBezTo>
                <a:cubicBezTo>
                  <a:pt x="990927" y="250027"/>
                  <a:pt x="1044574" y="271027"/>
                  <a:pt x="1087558" y="313027"/>
                </a:cubicBezTo>
                <a:cubicBezTo>
                  <a:pt x="1130542" y="355026"/>
                  <a:pt x="1152034" y="410970"/>
                  <a:pt x="1152034" y="480860"/>
                </a:cubicBezTo>
                <a:cubicBezTo>
                  <a:pt x="1152034" y="550749"/>
                  <a:pt x="1128901" y="606694"/>
                  <a:pt x="1082636" y="648693"/>
                </a:cubicBezTo>
                <a:cubicBezTo>
                  <a:pt x="1036371" y="690692"/>
                  <a:pt x="978130" y="711692"/>
                  <a:pt x="907912" y="711692"/>
                </a:cubicBezTo>
                <a:cubicBezTo>
                  <a:pt x="859350" y="711692"/>
                  <a:pt x="817187" y="702341"/>
                  <a:pt x="781422" y="683638"/>
                </a:cubicBezTo>
                <a:cubicBezTo>
                  <a:pt x="745657" y="664935"/>
                  <a:pt x="717930" y="638849"/>
                  <a:pt x="698243" y="605382"/>
                </a:cubicBezTo>
                <a:cubicBezTo>
                  <a:pt x="658869" y="540414"/>
                  <a:pt x="639181" y="459040"/>
                  <a:pt x="639181" y="361260"/>
                </a:cubicBezTo>
                <a:cubicBezTo>
                  <a:pt x="639181" y="298261"/>
                  <a:pt x="646892" y="242973"/>
                  <a:pt x="662314" y="195396"/>
                </a:cubicBezTo>
                <a:cubicBezTo>
                  <a:pt x="677735" y="147818"/>
                  <a:pt x="698899" y="110248"/>
                  <a:pt x="725805" y="82686"/>
                </a:cubicBezTo>
                <a:cubicBezTo>
                  <a:pt x="778304" y="27563"/>
                  <a:pt x="843272" y="0"/>
                  <a:pt x="920709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607055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8"/>
          <p:cNvSpPr>
            <a:spLocks noGrp="1"/>
          </p:cNvSpPr>
          <p:nvPr>
            <p:ph type="pic" sz="quarter" idx="110" hasCustomPrompt="1"/>
          </p:nvPr>
        </p:nvSpPr>
        <p:spPr>
          <a:xfrm>
            <a:off x="2332037" y="3505200"/>
            <a:ext cx="10608732" cy="6629400"/>
          </a:xfrm>
          <a:custGeom>
            <a:avLst/>
            <a:gdLst>
              <a:gd name="connsiteX0" fmla="*/ 284480 w 1138889"/>
              <a:gd name="connsiteY0" fmla="*/ 126982 h 711692"/>
              <a:gd name="connsiteX1" fmla="*/ 183091 w 1138889"/>
              <a:gd name="connsiteY1" fmla="*/ 189982 h 711692"/>
              <a:gd name="connsiteX2" fmla="*/ 150607 w 1138889"/>
              <a:gd name="connsiteY2" fmla="*/ 356339 h 711692"/>
              <a:gd name="connsiteX3" fmla="*/ 183091 w 1138889"/>
              <a:gd name="connsiteY3" fmla="*/ 522695 h 711692"/>
              <a:gd name="connsiteX4" fmla="*/ 284480 w 1138889"/>
              <a:gd name="connsiteY4" fmla="*/ 585694 h 711692"/>
              <a:gd name="connsiteX5" fmla="*/ 385869 w 1138889"/>
              <a:gd name="connsiteY5" fmla="*/ 522695 h 711692"/>
              <a:gd name="connsiteX6" fmla="*/ 418353 w 1138889"/>
              <a:gd name="connsiteY6" fmla="*/ 356339 h 711692"/>
              <a:gd name="connsiteX7" fmla="*/ 385869 w 1138889"/>
              <a:gd name="connsiteY7" fmla="*/ 189982 h 711692"/>
              <a:gd name="connsiteX8" fmla="*/ 284480 w 1138889"/>
              <a:gd name="connsiteY8" fmla="*/ 126982 h 711692"/>
              <a:gd name="connsiteX9" fmla="*/ 641787 w 1138889"/>
              <a:gd name="connsiteY9" fmla="*/ 11812 h 711692"/>
              <a:gd name="connsiteX10" fmla="*/ 1138889 w 1138889"/>
              <a:gd name="connsiteY10" fmla="*/ 11812 h 711692"/>
              <a:gd name="connsiteX11" fmla="*/ 1138889 w 1138889"/>
              <a:gd name="connsiteY11" fmla="*/ 127966 h 711692"/>
              <a:gd name="connsiteX12" fmla="*/ 860315 w 1138889"/>
              <a:gd name="connsiteY12" fmla="*/ 699880 h 711692"/>
              <a:gd name="connsiteX13" fmla="*/ 692974 w 1138889"/>
              <a:gd name="connsiteY13" fmla="*/ 699880 h 711692"/>
              <a:gd name="connsiteX14" fmla="*/ 958751 w 1138889"/>
              <a:gd name="connsiteY14" fmla="*/ 143716 h 711692"/>
              <a:gd name="connsiteX15" fmla="*/ 785504 w 1138889"/>
              <a:gd name="connsiteY15" fmla="*/ 143716 h 711692"/>
              <a:gd name="connsiteX16" fmla="*/ 785504 w 1138889"/>
              <a:gd name="connsiteY16" fmla="*/ 232309 h 711692"/>
              <a:gd name="connsiteX17" fmla="*/ 641787 w 1138889"/>
              <a:gd name="connsiteY17" fmla="*/ 232309 h 711692"/>
              <a:gd name="connsiteX18" fmla="*/ 284480 w 1138889"/>
              <a:gd name="connsiteY18" fmla="*/ 0 h 711692"/>
              <a:gd name="connsiteX19" fmla="*/ 498085 w 1138889"/>
              <a:gd name="connsiteY19" fmla="*/ 96959 h 711692"/>
              <a:gd name="connsiteX20" fmla="*/ 568959 w 1138889"/>
              <a:gd name="connsiteY20" fmla="*/ 355846 h 711692"/>
              <a:gd name="connsiteX21" fmla="*/ 498085 w 1138889"/>
              <a:gd name="connsiteY21" fmla="*/ 614733 h 711692"/>
              <a:gd name="connsiteX22" fmla="*/ 284480 w 1138889"/>
              <a:gd name="connsiteY22" fmla="*/ 711692 h 711692"/>
              <a:gd name="connsiteX23" fmla="*/ 70874 w 1138889"/>
              <a:gd name="connsiteY23" fmla="*/ 614733 h 711692"/>
              <a:gd name="connsiteX24" fmla="*/ 0 w 1138889"/>
              <a:gd name="connsiteY24" fmla="*/ 355846 h 711692"/>
              <a:gd name="connsiteX25" fmla="*/ 70874 w 1138889"/>
              <a:gd name="connsiteY25" fmla="*/ 96959 h 711692"/>
              <a:gd name="connsiteX26" fmla="*/ 284480 w 1138889"/>
              <a:gd name="connsiteY2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38889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41787" y="11812"/>
                </a:moveTo>
                <a:lnTo>
                  <a:pt x="1138889" y="11812"/>
                </a:lnTo>
                <a:lnTo>
                  <a:pt x="1138889" y="127966"/>
                </a:lnTo>
                <a:lnTo>
                  <a:pt x="860315" y="699880"/>
                </a:lnTo>
                <a:lnTo>
                  <a:pt x="692974" y="699880"/>
                </a:lnTo>
                <a:lnTo>
                  <a:pt x="958751" y="143716"/>
                </a:lnTo>
                <a:lnTo>
                  <a:pt x="785504" y="143716"/>
                </a:lnTo>
                <a:lnTo>
                  <a:pt x="785504" y="232309"/>
                </a:lnTo>
                <a:lnTo>
                  <a:pt x="641787" y="232309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273724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9"/>
          <p:cNvSpPr>
            <a:spLocks noGrp="1"/>
          </p:cNvSpPr>
          <p:nvPr>
            <p:ph type="pic" sz="quarter" idx="111" hasCustomPrompt="1"/>
          </p:nvPr>
        </p:nvSpPr>
        <p:spPr>
          <a:xfrm>
            <a:off x="11933237" y="3723165"/>
            <a:ext cx="10174092" cy="6182835"/>
          </a:xfrm>
          <a:custGeom>
            <a:avLst/>
            <a:gdLst>
              <a:gd name="connsiteX0" fmla="*/ 908293 w 1171116"/>
              <a:gd name="connsiteY0" fmla="*/ 401619 h 711692"/>
              <a:gd name="connsiteX1" fmla="*/ 832497 w 1171116"/>
              <a:gd name="connsiteY1" fmla="*/ 425243 h 711692"/>
              <a:gd name="connsiteX2" fmla="*/ 799029 w 1171116"/>
              <a:gd name="connsiteY2" fmla="*/ 493164 h 711692"/>
              <a:gd name="connsiteX3" fmla="*/ 833482 w 1171116"/>
              <a:gd name="connsiteY3" fmla="*/ 560593 h 711692"/>
              <a:gd name="connsiteX4" fmla="*/ 908293 w 1171116"/>
              <a:gd name="connsiteY4" fmla="*/ 583726 h 711692"/>
              <a:gd name="connsiteX5" fmla="*/ 983104 w 1171116"/>
              <a:gd name="connsiteY5" fmla="*/ 560593 h 711692"/>
              <a:gd name="connsiteX6" fmla="*/ 1017556 w 1171116"/>
              <a:gd name="connsiteY6" fmla="*/ 493164 h 711692"/>
              <a:gd name="connsiteX7" fmla="*/ 984088 w 1171116"/>
              <a:gd name="connsiteY7" fmla="*/ 425243 h 711692"/>
              <a:gd name="connsiteX8" fmla="*/ 908293 w 1171116"/>
              <a:gd name="connsiteY8" fmla="*/ 401619 h 711692"/>
              <a:gd name="connsiteX9" fmla="*/ 284480 w 1171116"/>
              <a:gd name="connsiteY9" fmla="*/ 126982 h 711692"/>
              <a:gd name="connsiteX10" fmla="*/ 183091 w 1171116"/>
              <a:gd name="connsiteY10" fmla="*/ 189982 h 711692"/>
              <a:gd name="connsiteX11" fmla="*/ 150607 w 1171116"/>
              <a:gd name="connsiteY11" fmla="*/ 356339 h 711692"/>
              <a:gd name="connsiteX12" fmla="*/ 183091 w 1171116"/>
              <a:gd name="connsiteY12" fmla="*/ 522695 h 711692"/>
              <a:gd name="connsiteX13" fmla="*/ 284480 w 1171116"/>
              <a:gd name="connsiteY13" fmla="*/ 585694 h 711692"/>
              <a:gd name="connsiteX14" fmla="*/ 385869 w 1171116"/>
              <a:gd name="connsiteY14" fmla="*/ 522695 h 711692"/>
              <a:gd name="connsiteX15" fmla="*/ 418353 w 1171116"/>
              <a:gd name="connsiteY15" fmla="*/ 356339 h 711692"/>
              <a:gd name="connsiteX16" fmla="*/ 385869 w 1171116"/>
              <a:gd name="connsiteY16" fmla="*/ 189982 h 711692"/>
              <a:gd name="connsiteX17" fmla="*/ 284480 w 1171116"/>
              <a:gd name="connsiteY17" fmla="*/ 126982 h 711692"/>
              <a:gd name="connsiteX18" fmla="*/ 908293 w 1171116"/>
              <a:gd name="connsiteY18" fmla="*/ 119108 h 711692"/>
              <a:gd name="connsiteX19" fmla="*/ 842341 w 1171116"/>
              <a:gd name="connsiteY19" fmla="*/ 142732 h 711692"/>
              <a:gd name="connsiteX20" fmla="*/ 814779 w 1171116"/>
              <a:gd name="connsiteY20" fmla="*/ 201302 h 711692"/>
              <a:gd name="connsiteX21" fmla="*/ 842833 w 1171116"/>
              <a:gd name="connsiteY21" fmla="*/ 259871 h 711692"/>
              <a:gd name="connsiteX22" fmla="*/ 908293 w 1171116"/>
              <a:gd name="connsiteY22" fmla="*/ 283496 h 711692"/>
              <a:gd name="connsiteX23" fmla="*/ 973753 w 1171116"/>
              <a:gd name="connsiteY23" fmla="*/ 259871 h 711692"/>
              <a:gd name="connsiteX24" fmla="*/ 1001807 w 1171116"/>
              <a:gd name="connsiteY24" fmla="*/ 201302 h 711692"/>
              <a:gd name="connsiteX25" fmla="*/ 974245 w 1171116"/>
              <a:gd name="connsiteY25" fmla="*/ 142732 h 711692"/>
              <a:gd name="connsiteX26" fmla="*/ 908293 w 1171116"/>
              <a:gd name="connsiteY26" fmla="*/ 119108 h 711692"/>
              <a:gd name="connsiteX27" fmla="*/ 908293 w 1171116"/>
              <a:gd name="connsiteY27" fmla="*/ 0 h 711692"/>
              <a:gd name="connsiteX28" fmla="*/ 1078587 w 1171116"/>
              <a:gd name="connsiteY28" fmla="*/ 54140 h 711692"/>
              <a:gd name="connsiteX29" fmla="*/ 1146507 w 1171116"/>
              <a:gd name="connsiteY29" fmla="*/ 187521 h 711692"/>
              <a:gd name="connsiteX30" fmla="*/ 1085477 w 1171116"/>
              <a:gd name="connsiteY30" fmla="*/ 323854 h 711692"/>
              <a:gd name="connsiteX31" fmla="*/ 1171116 w 1171116"/>
              <a:gd name="connsiteY31" fmla="*/ 497102 h 711692"/>
              <a:gd name="connsiteX32" fmla="*/ 1098274 w 1171116"/>
              <a:gd name="connsiteY32" fmla="*/ 649678 h 711692"/>
              <a:gd name="connsiteX33" fmla="*/ 908293 w 1171116"/>
              <a:gd name="connsiteY33" fmla="*/ 711692 h 711692"/>
              <a:gd name="connsiteX34" fmla="*/ 718311 w 1171116"/>
              <a:gd name="connsiteY34" fmla="*/ 649678 h 711692"/>
              <a:gd name="connsiteX35" fmla="*/ 645469 w 1171116"/>
              <a:gd name="connsiteY35" fmla="*/ 497102 h 711692"/>
              <a:gd name="connsiteX36" fmla="*/ 731108 w 1171116"/>
              <a:gd name="connsiteY36" fmla="*/ 323854 h 711692"/>
              <a:gd name="connsiteX37" fmla="*/ 669094 w 1171116"/>
              <a:gd name="connsiteY37" fmla="*/ 187029 h 711692"/>
              <a:gd name="connsiteX38" fmla="*/ 737507 w 1171116"/>
              <a:gd name="connsiteY38" fmla="*/ 54140 h 711692"/>
              <a:gd name="connsiteX39" fmla="*/ 908293 w 1171116"/>
              <a:gd name="connsiteY39" fmla="*/ 0 h 711692"/>
              <a:gd name="connsiteX40" fmla="*/ 284480 w 1171116"/>
              <a:gd name="connsiteY40" fmla="*/ 0 h 711692"/>
              <a:gd name="connsiteX41" fmla="*/ 498086 w 1171116"/>
              <a:gd name="connsiteY41" fmla="*/ 96959 h 711692"/>
              <a:gd name="connsiteX42" fmla="*/ 568959 w 1171116"/>
              <a:gd name="connsiteY42" fmla="*/ 355846 h 711692"/>
              <a:gd name="connsiteX43" fmla="*/ 498086 w 1171116"/>
              <a:gd name="connsiteY43" fmla="*/ 614733 h 711692"/>
              <a:gd name="connsiteX44" fmla="*/ 284480 w 1171116"/>
              <a:gd name="connsiteY44" fmla="*/ 711692 h 711692"/>
              <a:gd name="connsiteX45" fmla="*/ 70874 w 1171116"/>
              <a:gd name="connsiteY45" fmla="*/ 614733 h 711692"/>
              <a:gd name="connsiteX46" fmla="*/ 0 w 1171116"/>
              <a:gd name="connsiteY46" fmla="*/ 355846 h 711692"/>
              <a:gd name="connsiteX47" fmla="*/ 70874 w 1171116"/>
              <a:gd name="connsiteY47" fmla="*/ 96959 h 711692"/>
              <a:gd name="connsiteX48" fmla="*/ 284480 w 1171116"/>
              <a:gd name="connsiteY48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171116" h="711692">
                <a:moveTo>
                  <a:pt x="908293" y="401619"/>
                </a:moveTo>
                <a:cubicBezTo>
                  <a:pt x="880075" y="401619"/>
                  <a:pt x="854809" y="409494"/>
                  <a:pt x="832497" y="425243"/>
                </a:cubicBezTo>
                <a:cubicBezTo>
                  <a:pt x="810185" y="440993"/>
                  <a:pt x="799029" y="463633"/>
                  <a:pt x="799029" y="493164"/>
                </a:cubicBezTo>
                <a:cubicBezTo>
                  <a:pt x="799029" y="522695"/>
                  <a:pt x="810513" y="545171"/>
                  <a:pt x="833482" y="560593"/>
                </a:cubicBezTo>
                <a:cubicBezTo>
                  <a:pt x="856450" y="576015"/>
                  <a:pt x="881387" y="583726"/>
                  <a:pt x="908293" y="583726"/>
                </a:cubicBezTo>
                <a:cubicBezTo>
                  <a:pt x="935198" y="583726"/>
                  <a:pt x="960136" y="576015"/>
                  <a:pt x="983104" y="560593"/>
                </a:cubicBezTo>
                <a:cubicBezTo>
                  <a:pt x="1006072" y="545171"/>
                  <a:pt x="1017556" y="522695"/>
                  <a:pt x="1017556" y="493164"/>
                </a:cubicBezTo>
                <a:cubicBezTo>
                  <a:pt x="1017556" y="463633"/>
                  <a:pt x="1006400" y="440993"/>
                  <a:pt x="984088" y="425243"/>
                </a:cubicBezTo>
                <a:cubicBezTo>
                  <a:pt x="961776" y="409494"/>
                  <a:pt x="936511" y="401619"/>
                  <a:pt x="908293" y="401619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08293" y="119108"/>
                </a:moveTo>
                <a:cubicBezTo>
                  <a:pt x="882699" y="119108"/>
                  <a:pt x="860715" y="126982"/>
                  <a:pt x="842341" y="142732"/>
                </a:cubicBezTo>
                <a:cubicBezTo>
                  <a:pt x="823966" y="158482"/>
                  <a:pt x="814779" y="178005"/>
                  <a:pt x="814779" y="201302"/>
                </a:cubicBezTo>
                <a:cubicBezTo>
                  <a:pt x="814779" y="224598"/>
                  <a:pt x="824130" y="244121"/>
                  <a:pt x="842833" y="259871"/>
                </a:cubicBezTo>
                <a:cubicBezTo>
                  <a:pt x="861536" y="275621"/>
                  <a:pt x="883356" y="283496"/>
                  <a:pt x="908293" y="283496"/>
                </a:cubicBezTo>
                <a:cubicBezTo>
                  <a:pt x="933230" y="283496"/>
                  <a:pt x="955050" y="275621"/>
                  <a:pt x="973753" y="259871"/>
                </a:cubicBezTo>
                <a:cubicBezTo>
                  <a:pt x="992455" y="244121"/>
                  <a:pt x="1001807" y="224598"/>
                  <a:pt x="1001807" y="201302"/>
                </a:cubicBezTo>
                <a:cubicBezTo>
                  <a:pt x="1001807" y="178005"/>
                  <a:pt x="992619" y="158482"/>
                  <a:pt x="974245" y="142732"/>
                </a:cubicBezTo>
                <a:cubicBezTo>
                  <a:pt x="955870" y="126982"/>
                  <a:pt x="933886" y="119108"/>
                  <a:pt x="908293" y="119108"/>
                </a:cubicBezTo>
                <a:close/>
                <a:moveTo>
                  <a:pt x="908293" y="0"/>
                </a:moveTo>
                <a:cubicBezTo>
                  <a:pt x="976542" y="0"/>
                  <a:pt x="1033306" y="18047"/>
                  <a:pt x="1078587" y="54140"/>
                </a:cubicBezTo>
                <a:cubicBezTo>
                  <a:pt x="1123867" y="90233"/>
                  <a:pt x="1146507" y="134693"/>
                  <a:pt x="1146507" y="187521"/>
                </a:cubicBezTo>
                <a:cubicBezTo>
                  <a:pt x="1146507" y="240348"/>
                  <a:pt x="1126164" y="285793"/>
                  <a:pt x="1085477" y="323854"/>
                </a:cubicBezTo>
                <a:cubicBezTo>
                  <a:pt x="1142570" y="367822"/>
                  <a:pt x="1171116" y="425572"/>
                  <a:pt x="1171116" y="497102"/>
                </a:cubicBezTo>
                <a:cubicBezTo>
                  <a:pt x="1171116" y="557476"/>
                  <a:pt x="1146835" y="608334"/>
                  <a:pt x="1098274" y="649678"/>
                </a:cubicBezTo>
                <a:cubicBezTo>
                  <a:pt x="1049712" y="691021"/>
                  <a:pt x="986385" y="711692"/>
                  <a:pt x="908293" y="711692"/>
                </a:cubicBezTo>
                <a:cubicBezTo>
                  <a:pt x="830200" y="711692"/>
                  <a:pt x="766874" y="691021"/>
                  <a:pt x="718311" y="649678"/>
                </a:cubicBezTo>
                <a:cubicBezTo>
                  <a:pt x="669750" y="608334"/>
                  <a:pt x="645469" y="557476"/>
                  <a:pt x="645469" y="497102"/>
                </a:cubicBezTo>
                <a:cubicBezTo>
                  <a:pt x="645469" y="425572"/>
                  <a:pt x="674015" y="367822"/>
                  <a:pt x="731108" y="323854"/>
                </a:cubicBezTo>
                <a:cubicBezTo>
                  <a:pt x="689765" y="285136"/>
                  <a:pt x="669094" y="239528"/>
                  <a:pt x="669094" y="187029"/>
                </a:cubicBezTo>
                <a:cubicBezTo>
                  <a:pt x="669094" y="134529"/>
                  <a:pt x="691898" y="90233"/>
                  <a:pt x="737507" y="54140"/>
                </a:cubicBezTo>
                <a:cubicBezTo>
                  <a:pt x="783115" y="18047"/>
                  <a:pt x="840044" y="0"/>
                  <a:pt x="908293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849578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0"/>
          <p:cNvSpPr>
            <a:spLocks noGrp="1"/>
          </p:cNvSpPr>
          <p:nvPr>
            <p:ph type="pic" sz="quarter" idx="112" hasCustomPrompt="1"/>
          </p:nvPr>
        </p:nvSpPr>
        <p:spPr>
          <a:xfrm>
            <a:off x="2466533" y="3657600"/>
            <a:ext cx="10685904" cy="6477000"/>
          </a:xfrm>
          <a:custGeom>
            <a:avLst/>
            <a:gdLst>
              <a:gd name="connsiteX0" fmla="*/ 905436 w 1174166"/>
              <a:gd name="connsiteY0" fmla="*/ 128951 h 711692"/>
              <a:gd name="connsiteX1" fmla="*/ 833086 w 1174166"/>
              <a:gd name="connsiteY1" fmla="*/ 157006 h 711692"/>
              <a:gd name="connsiteX2" fmla="*/ 805032 w 1174166"/>
              <a:gd name="connsiteY2" fmla="*/ 228371 h 711692"/>
              <a:gd name="connsiteX3" fmla="*/ 830625 w 1174166"/>
              <a:gd name="connsiteY3" fmla="*/ 301706 h 711692"/>
              <a:gd name="connsiteX4" fmla="*/ 901991 w 1174166"/>
              <a:gd name="connsiteY4" fmla="*/ 331729 h 711692"/>
              <a:gd name="connsiteX5" fmla="*/ 978279 w 1174166"/>
              <a:gd name="connsiteY5" fmla="*/ 305152 h 711692"/>
              <a:gd name="connsiteX6" fmla="*/ 1008794 w 1174166"/>
              <a:gd name="connsiteY6" fmla="*/ 235262 h 711692"/>
              <a:gd name="connsiteX7" fmla="*/ 979263 w 1174166"/>
              <a:gd name="connsiteY7" fmla="*/ 160451 h 711692"/>
              <a:gd name="connsiteX8" fmla="*/ 905436 w 1174166"/>
              <a:gd name="connsiteY8" fmla="*/ 128951 h 711692"/>
              <a:gd name="connsiteX9" fmla="*/ 284480 w 1174166"/>
              <a:gd name="connsiteY9" fmla="*/ 126982 h 711692"/>
              <a:gd name="connsiteX10" fmla="*/ 183091 w 1174166"/>
              <a:gd name="connsiteY10" fmla="*/ 189982 h 711692"/>
              <a:gd name="connsiteX11" fmla="*/ 150607 w 1174166"/>
              <a:gd name="connsiteY11" fmla="*/ 356339 h 711692"/>
              <a:gd name="connsiteX12" fmla="*/ 183091 w 1174166"/>
              <a:gd name="connsiteY12" fmla="*/ 522695 h 711692"/>
              <a:gd name="connsiteX13" fmla="*/ 284480 w 1174166"/>
              <a:gd name="connsiteY13" fmla="*/ 585694 h 711692"/>
              <a:gd name="connsiteX14" fmla="*/ 385869 w 1174166"/>
              <a:gd name="connsiteY14" fmla="*/ 522695 h 711692"/>
              <a:gd name="connsiteX15" fmla="*/ 418353 w 1174166"/>
              <a:gd name="connsiteY15" fmla="*/ 356339 h 711692"/>
              <a:gd name="connsiteX16" fmla="*/ 385869 w 1174166"/>
              <a:gd name="connsiteY16" fmla="*/ 189982 h 711692"/>
              <a:gd name="connsiteX17" fmla="*/ 284480 w 1174166"/>
              <a:gd name="connsiteY17" fmla="*/ 126982 h 711692"/>
              <a:gd name="connsiteX18" fmla="*/ 905436 w 1174166"/>
              <a:gd name="connsiteY18" fmla="*/ 0 h 711692"/>
              <a:gd name="connsiteX19" fmla="*/ 1031927 w 1174166"/>
              <a:gd name="connsiteY19" fmla="*/ 28055 h 711692"/>
              <a:gd name="connsiteX20" fmla="*/ 1116089 w 1174166"/>
              <a:gd name="connsiteY20" fmla="*/ 106311 h 711692"/>
              <a:gd name="connsiteX21" fmla="*/ 1174166 w 1174166"/>
              <a:gd name="connsiteY21" fmla="*/ 350432 h 711692"/>
              <a:gd name="connsiteX22" fmla="*/ 1151034 w 1174166"/>
              <a:gd name="connsiteY22" fmla="*/ 516297 h 711692"/>
              <a:gd name="connsiteX23" fmla="*/ 1088527 w 1174166"/>
              <a:gd name="connsiteY23" fmla="*/ 629006 h 711692"/>
              <a:gd name="connsiteX24" fmla="*/ 892640 w 1174166"/>
              <a:gd name="connsiteY24" fmla="*/ 711692 h 711692"/>
              <a:gd name="connsiteX25" fmla="*/ 800110 w 1174166"/>
              <a:gd name="connsiteY25" fmla="*/ 697419 h 711692"/>
              <a:gd name="connsiteX26" fmla="*/ 733173 w 1174166"/>
              <a:gd name="connsiteY26" fmla="*/ 668872 h 711692"/>
              <a:gd name="connsiteX27" fmla="*/ 681002 w 1174166"/>
              <a:gd name="connsiteY27" fmla="*/ 631959 h 711692"/>
              <a:gd name="connsiteX28" fmla="*/ 757782 w 1174166"/>
              <a:gd name="connsiteY28" fmla="*/ 523679 h 711692"/>
              <a:gd name="connsiteX29" fmla="*/ 775993 w 1174166"/>
              <a:gd name="connsiteY29" fmla="*/ 538937 h 711692"/>
              <a:gd name="connsiteX30" fmla="*/ 819797 w 1174166"/>
              <a:gd name="connsiteY30" fmla="*/ 564038 h 711692"/>
              <a:gd name="connsiteX31" fmla="*/ 880827 w 1174166"/>
              <a:gd name="connsiteY31" fmla="*/ 579788 h 711692"/>
              <a:gd name="connsiteX32" fmla="*/ 979756 w 1174166"/>
              <a:gd name="connsiteY32" fmla="*/ 536968 h 711692"/>
              <a:gd name="connsiteX33" fmla="*/ 1022575 w 1174166"/>
              <a:gd name="connsiteY33" fmla="*/ 420322 h 711692"/>
              <a:gd name="connsiteX34" fmla="*/ 886733 w 1174166"/>
              <a:gd name="connsiteY34" fmla="*/ 462649 h 711692"/>
              <a:gd name="connsiteX35" fmla="*/ 725791 w 1174166"/>
              <a:gd name="connsiteY35" fmla="*/ 399158 h 711692"/>
              <a:gd name="connsiteX36" fmla="*/ 661315 w 1174166"/>
              <a:gd name="connsiteY36" fmla="*/ 231325 h 711692"/>
              <a:gd name="connsiteX37" fmla="*/ 730713 w 1174166"/>
              <a:gd name="connsiteY37" fmla="*/ 63492 h 711692"/>
              <a:gd name="connsiteX38" fmla="*/ 905436 w 1174166"/>
              <a:gd name="connsiteY38" fmla="*/ 0 h 711692"/>
              <a:gd name="connsiteX39" fmla="*/ 284480 w 1174166"/>
              <a:gd name="connsiteY39" fmla="*/ 0 h 711692"/>
              <a:gd name="connsiteX40" fmla="*/ 498086 w 1174166"/>
              <a:gd name="connsiteY40" fmla="*/ 96959 h 711692"/>
              <a:gd name="connsiteX41" fmla="*/ 568959 w 1174166"/>
              <a:gd name="connsiteY41" fmla="*/ 355846 h 711692"/>
              <a:gd name="connsiteX42" fmla="*/ 498086 w 1174166"/>
              <a:gd name="connsiteY42" fmla="*/ 614733 h 711692"/>
              <a:gd name="connsiteX43" fmla="*/ 284480 w 1174166"/>
              <a:gd name="connsiteY43" fmla="*/ 711692 h 711692"/>
              <a:gd name="connsiteX44" fmla="*/ 70874 w 1174166"/>
              <a:gd name="connsiteY44" fmla="*/ 614733 h 711692"/>
              <a:gd name="connsiteX45" fmla="*/ 0 w 1174166"/>
              <a:gd name="connsiteY45" fmla="*/ 355846 h 711692"/>
              <a:gd name="connsiteX46" fmla="*/ 70874 w 1174166"/>
              <a:gd name="connsiteY46" fmla="*/ 96959 h 711692"/>
              <a:gd name="connsiteX47" fmla="*/ 284480 w 1174166"/>
              <a:gd name="connsiteY47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74166" h="711692">
                <a:moveTo>
                  <a:pt x="905436" y="128951"/>
                </a:moveTo>
                <a:cubicBezTo>
                  <a:pt x="875906" y="128951"/>
                  <a:pt x="851788" y="138303"/>
                  <a:pt x="833086" y="157006"/>
                </a:cubicBezTo>
                <a:cubicBezTo>
                  <a:pt x="814383" y="175708"/>
                  <a:pt x="805032" y="199497"/>
                  <a:pt x="805032" y="228371"/>
                </a:cubicBezTo>
                <a:cubicBezTo>
                  <a:pt x="805032" y="257246"/>
                  <a:pt x="813563" y="281691"/>
                  <a:pt x="830625" y="301706"/>
                </a:cubicBezTo>
                <a:cubicBezTo>
                  <a:pt x="847687" y="321722"/>
                  <a:pt x="871476" y="331729"/>
                  <a:pt x="901991" y="331729"/>
                </a:cubicBezTo>
                <a:cubicBezTo>
                  <a:pt x="932506" y="331729"/>
                  <a:pt x="957936" y="322870"/>
                  <a:pt x="978279" y="305152"/>
                </a:cubicBezTo>
                <a:cubicBezTo>
                  <a:pt x="998622" y="287433"/>
                  <a:pt x="1008794" y="264137"/>
                  <a:pt x="1008794" y="235262"/>
                </a:cubicBezTo>
                <a:cubicBezTo>
                  <a:pt x="1008794" y="206387"/>
                  <a:pt x="998950" y="181451"/>
                  <a:pt x="979263" y="160451"/>
                </a:cubicBezTo>
                <a:cubicBezTo>
                  <a:pt x="959576" y="139451"/>
                  <a:pt x="934967" y="128951"/>
                  <a:pt x="905436" y="128951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05436" y="0"/>
                </a:moveTo>
                <a:cubicBezTo>
                  <a:pt x="953998" y="0"/>
                  <a:pt x="996161" y="9351"/>
                  <a:pt x="1031927" y="28055"/>
                </a:cubicBezTo>
                <a:cubicBezTo>
                  <a:pt x="1067692" y="46757"/>
                  <a:pt x="1095746" y="72843"/>
                  <a:pt x="1116089" y="106311"/>
                </a:cubicBezTo>
                <a:cubicBezTo>
                  <a:pt x="1154807" y="171279"/>
                  <a:pt x="1174166" y="252653"/>
                  <a:pt x="1174166" y="350432"/>
                </a:cubicBezTo>
                <a:cubicBezTo>
                  <a:pt x="1174166" y="413431"/>
                  <a:pt x="1166455" y="468719"/>
                  <a:pt x="1151034" y="516297"/>
                </a:cubicBezTo>
                <a:cubicBezTo>
                  <a:pt x="1135612" y="563874"/>
                  <a:pt x="1114777" y="601444"/>
                  <a:pt x="1088527" y="629006"/>
                </a:cubicBezTo>
                <a:cubicBezTo>
                  <a:pt x="1034715" y="684130"/>
                  <a:pt x="969419" y="711692"/>
                  <a:pt x="892640" y="711692"/>
                </a:cubicBezTo>
                <a:cubicBezTo>
                  <a:pt x="860484" y="711692"/>
                  <a:pt x="829640" y="706935"/>
                  <a:pt x="800110" y="697419"/>
                </a:cubicBezTo>
                <a:cubicBezTo>
                  <a:pt x="770579" y="687904"/>
                  <a:pt x="748267" y="678388"/>
                  <a:pt x="733173" y="668872"/>
                </a:cubicBezTo>
                <a:cubicBezTo>
                  <a:pt x="718080" y="659357"/>
                  <a:pt x="700690" y="647052"/>
                  <a:pt x="681002" y="631959"/>
                </a:cubicBezTo>
                <a:lnTo>
                  <a:pt x="757782" y="523679"/>
                </a:lnTo>
                <a:cubicBezTo>
                  <a:pt x="762376" y="527617"/>
                  <a:pt x="768446" y="532703"/>
                  <a:pt x="775993" y="538937"/>
                </a:cubicBezTo>
                <a:cubicBezTo>
                  <a:pt x="783540" y="545171"/>
                  <a:pt x="798141" y="553538"/>
                  <a:pt x="819797" y="564038"/>
                </a:cubicBezTo>
                <a:cubicBezTo>
                  <a:pt x="841453" y="574538"/>
                  <a:pt x="861796" y="579788"/>
                  <a:pt x="880827" y="579788"/>
                </a:cubicBezTo>
                <a:cubicBezTo>
                  <a:pt x="923483" y="579788"/>
                  <a:pt x="956459" y="565514"/>
                  <a:pt x="979756" y="536968"/>
                </a:cubicBezTo>
                <a:cubicBezTo>
                  <a:pt x="1003052" y="508422"/>
                  <a:pt x="1017325" y="469540"/>
                  <a:pt x="1022575" y="420322"/>
                </a:cubicBezTo>
                <a:cubicBezTo>
                  <a:pt x="980576" y="448540"/>
                  <a:pt x="935295" y="462649"/>
                  <a:pt x="886733" y="462649"/>
                </a:cubicBezTo>
                <a:cubicBezTo>
                  <a:pt x="822422" y="462649"/>
                  <a:pt x="768775" y="441485"/>
                  <a:pt x="725791" y="399158"/>
                </a:cubicBezTo>
                <a:cubicBezTo>
                  <a:pt x="682807" y="356831"/>
                  <a:pt x="661315" y="300886"/>
                  <a:pt x="661315" y="231325"/>
                </a:cubicBezTo>
                <a:cubicBezTo>
                  <a:pt x="661315" y="161763"/>
                  <a:pt x="684448" y="105819"/>
                  <a:pt x="730713" y="63492"/>
                </a:cubicBezTo>
                <a:cubicBezTo>
                  <a:pt x="776977" y="21164"/>
                  <a:pt x="835219" y="0"/>
                  <a:pt x="905436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1462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68235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5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675648" cy="13716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26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7289800"/>
            <a:ext cx="12188825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7289800"/>
            <a:ext cx="12188825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58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-106363" y="7010400"/>
            <a:ext cx="12344400" cy="6705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238037" y="0"/>
            <a:ext cx="12085638" cy="70104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6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69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854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22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 noChangeAspect="1"/>
          </p:cNvSpPr>
          <p:nvPr>
            <p:ph type="pic" sz="quarter" idx="10"/>
          </p:nvPr>
        </p:nvSpPr>
        <p:spPr>
          <a:xfrm>
            <a:off x="3779837" y="11430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5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9025037" y="40386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6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3779837" y="69708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8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14282837" y="12192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9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14282837" y="70470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80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 noChangeAspect="1"/>
          </p:cNvSpPr>
          <p:nvPr>
            <p:ph type="pic" sz="quarter" idx="10"/>
          </p:nvPr>
        </p:nvSpPr>
        <p:spPr>
          <a:xfrm>
            <a:off x="9342437" y="11430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5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14587637" y="40386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6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9342437" y="69708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9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4084637" y="40386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65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11692037" y="35052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6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6446837" y="64374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9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1189037" y="35052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7" name="Picture Placeholder 12"/>
          <p:cNvSpPr>
            <a:spLocks noGrp="1" noChangeAspect="1"/>
          </p:cNvSpPr>
          <p:nvPr>
            <p:ph type="pic" sz="quarter" idx="15"/>
          </p:nvPr>
        </p:nvSpPr>
        <p:spPr>
          <a:xfrm>
            <a:off x="16949837" y="64374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467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9228437" y="4230524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6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2776637" y="41910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0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15654437" y="4230524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49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8034437" y="14478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6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2776637" y="4191000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8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7958237" y="7199476"/>
            <a:ext cx="6413400" cy="5602124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840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12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53838" cy="89154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8524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0" y="5795963"/>
            <a:ext cx="24349075" cy="7920037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0150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2"/>
          <p:cNvSpPr>
            <a:spLocks noGrp="1"/>
          </p:cNvSpPr>
          <p:nvPr>
            <p:ph type="pic" sz="quarter" idx="104" hasCustomPrompt="1"/>
          </p:nvPr>
        </p:nvSpPr>
        <p:spPr>
          <a:xfrm>
            <a:off x="1925419" y="3657600"/>
            <a:ext cx="8179018" cy="6487635"/>
          </a:xfrm>
          <a:custGeom>
            <a:avLst/>
            <a:gdLst>
              <a:gd name="connsiteX0" fmla="*/ 284480 w 897237"/>
              <a:gd name="connsiteY0" fmla="*/ 126982 h 711692"/>
              <a:gd name="connsiteX1" fmla="*/ 183091 w 897237"/>
              <a:gd name="connsiteY1" fmla="*/ 189982 h 711692"/>
              <a:gd name="connsiteX2" fmla="*/ 150607 w 897237"/>
              <a:gd name="connsiteY2" fmla="*/ 356338 h 711692"/>
              <a:gd name="connsiteX3" fmla="*/ 183091 w 897237"/>
              <a:gd name="connsiteY3" fmla="*/ 522695 h 711692"/>
              <a:gd name="connsiteX4" fmla="*/ 284480 w 897237"/>
              <a:gd name="connsiteY4" fmla="*/ 585694 h 711692"/>
              <a:gd name="connsiteX5" fmla="*/ 385869 w 897237"/>
              <a:gd name="connsiteY5" fmla="*/ 522695 h 711692"/>
              <a:gd name="connsiteX6" fmla="*/ 418352 w 897237"/>
              <a:gd name="connsiteY6" fmla="*/ 356338 h 711692"/>
              <a:gd name="connsiteX7" fmla="*/ 385869 w 897237"/>
              <a:gd name="connsiteY7" fmla="*/ 189982 h 711692"/>
              <a:gd name="connsiteX8" fmla="*/ 284480 w 897237"/>
              <a:gd name="connsiteY8" fmla="*/ 126982 h 711692"/>
              <a:gd name="connsiteX9" fmla="*/ 618664 w 897237"/>
              <a:gd name="connsiteY9" fmla="*/ 11813 h 711692"/>
              <a:gd name="connsiteX10" fmla="*/ 897237 w 897237"/>
              <a:gd name="connsiteY10" fmla="*/ 11813 h 711692"/>
              <a:gd name="connsiteX11" fmla="*/ 897237 w 897237"/>
              <a:gd name="connsiteY11" fmla="*/ 699879 h 711692"/>
              <a:gd name="connsiteX12" fmla="*/ 749583 w 897237"/>
              <a:gd name="connsiteY12" fmla="*/ 699879 h 711692"/>
              <a:gd name="connsiteX13" fmla="*/ 749583 w 897237"/>
              <a:gd name="connsiteY13" fmla="*/ 142733 h 711692"/>
              <a:gd name="connsiteX14" fmla="*/ 618664 w 897237"/>
              <a:gd name="connsiteY14" fmla="*/ 142733 h 711692"/>
              <a:gd name="connsiteX15" fmla="*/ 284480 w 897237"/>
              <a:gd name="connsiteY15" fmla="*/ 0 h 711692"/>
              <a:gd name="connsiteX16" fmla="*/ 498085 w 897237"/>
              <a:gd name="connsiteY16" fmla="*/ 96959 h 711692"/>
              <a:gd name="connsiteX17" fmla="*/ 568959 w 897237"/>
              <a:gd name="connsiteY17" fmla="*/ 355846 h 711692"/>
              <a:gd name="connsiteX18" fmla="*/ 498085 w 897237"/>
              <a:gd name="connsiteY18" fmla="*/ 614733 h 711692"/>
              <a:gd name="connsiteX19" fmla="*/ 284480 w 897237"/>
              <a:gd name="connsiteY19" fmla="*/ 711692 h 711692"/>
              <a:gd name="connsiteX20" fmla="*/ 70874 w 897237"/>
              <a:gd name="connsiteY20" fmla="*/ 614733 h 711692"/>
              <a:gd name="connsiteX21" fmla="*/ 0 w 897237"/>
              <a:gd name="connsiteY21" fmla="*/ 355846 h 711692"/>
              <a:gd name="connsiteX22" fmla="*/ 70874 w 897237"/>
              <a:gd name="connsiteY22" fmla="*/ 96959 h 711692"/>
              <a:gd name="connsiteX23" fmla="*/ 284480 w 897237"/>
              <a:gd name="connsiteY23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97237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8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18664" y="11813"/>
                </a:moveTo>
                <a:lnTo>
                  <a:pt x="897237" y="11813"/>
                </a:lnTo>
                <a:lnTo>
                  <a:pt x="897237" y="699879"/>
                </a:lnTo>
                <a:lnTo>
                  <a:pt x="749583" y="699879"/>
                </a:lnTo>
                <a:lnTo>
                  <a:pt x="749583" y="142733"/>
                </a:lnTo>
                <a:lnTo>
                  <a:pt x="618664" y="142733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1785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10104438" y="0"/>
            <a:ext cx="14219237" cy="13716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25210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ตัวแทนรูปภาพ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23675" cy="7239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7804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0" y="2971800"/>
            <a:ext cx="24323675" cy="47244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0517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0" y="2971800"/>
            <a:ext cx="20543837" cy="67056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762719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1157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2748684" y="7848600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44092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22753" y="2819400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2778847" y="2827867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-52916" y="8128001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12748684" y="8136468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6350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259666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-67732" y="78401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00432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4205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-33866" y="7687733"/>
            <a:ext cx="17377303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  <a:gd name="connsiteX0" fmla="*/ 5757334 w 17377303"/>
              <a:gd name="connsiteY0" fmla="*/ 3953934 h 3962400"/>
              <a:gd name="connsiteX1" fmla="*/ 0 w 17377303"/>
              <a:gd name="connsiteY1" fmla="*/ 25400 h 3962400"/>
              <a:gd name="connsiteX2" fmla="*/ 16716903 w 17377303"/>
              <a:gd name="connsiteY2" fmla="*/ 0 h 3962400"/>
              <a:gd name="connsiteX3" fmla="*/ 17377303 w 17377303"/>
              <a:gd name="connsiteY3" fmla="*/ 660400 h 3962400"/>
              <a:gd name="connsiteX4" fmla="*/ 17377303 w 17377303"/>
              <a:gd name="connsiteY4" fmla="*/ 3302000 h 3962400"/>
              <a:gd name="connsiteX5" fmla="*/ 16716903 w 17377303"/>
              <a:gd name="connsiteY5" fmla="*/ 3962400 h 3962400"/>
              <a:gd name="connsiteX6" fmla="*/ 5757334 w 17377303"/>
              <a:gd name="connsiteY6" fmla="*/ 3953934 h 3962400"/>
              <a:gd name="connsiteX0" fmla="*/ 1 w 17377303"/>
              <a:gd name="connsiteY0" fmla="*/ 4055534 h 4055534"/>
              <a:gd name="connsiteX1" fmla="*/ 0 w 17377303"/>
              <a:gd name="connsiteY1" fmla="*/ 25400 h 4055534"/>
              <a:gd name="connsiteX2" fmla="*/ 16716903 w 17377303"/>
              <a:gd name="connsiteY2" fmla="*/ 0 h 4055534"/>
              <a:gd name="connsiteX3" fmla="*/ 17377303 w 17377303"/>
              <a:gd name="connsiteY3" fmla="*/ 660400 h 4055534"/>
              <a:gd name="connsiteX4" fmla="*/ 17377303 w 17377303"/>
              <a:gd name="connsiteY4" fmla="*/ 3302000 h 4055534"/>
              <a:gd name="connsiteX5" fmla="*/ 16716903 w 17377303"/>
              <a:gd name="connsiteY5" fmla="*/ 3962400 h 4055534"/>
              <a:gd name="connsiteX6" fmla="*/ 1 w 17377303"/>
              <a:gd name="connsiteY6" fmla="*/ 4055534 h 4055534"/>
              <a:gd name="connsiteX0" fmla="*/ 1 w 17377303"/>
              <a:gd name="connsiteY0" fmla="*/ 4064001 h 4064001"/>
              <a:gd name="connsiteX1" fmla="*/ 0 w 17377303"/>
              <a:gd name="connsiteY1" fmla="*/ 0 h 4064001"/>
              <a:gd name="connsiteX2" fmla="*/ 16716903 w 17377303"/>
              <a:gd name="connsiteY2" fmla="*/ 8467 h 4064001"/>
              <a:gd name="connsiteX3" fmla="*/ 17377303 w 17377303"/>
              <a:gd name="connsiteY3" fmla="*/ 668867 h 4064001"/>
              <a:gd name="connsiteX4" fmla="*/ 17377303 w 17377303"/>
              <a:gd name="connsiteY4" fmla="*/ 3310467 h 4064001"/>
              <a:gd name="connsiteX5" fmla="*/ 16716903 w 17377303"/>
              <a:gd name="connsiteY5" fmla="*/ 3970867 h 4064001"/>
              <a:gd name="connsiteX6" fmla="*/ 1 w 17377303"/>
              <a:gd name="connsiteY6" fmla="*/ 4064001 h 4064001"/>
              <a:gd name="connsiteX0" fmla="*/ 33868 w 17377303"/>
              <a:gd name="connsiteY0" fmla="*/ 3962401 h 3970867"/>
              <a:gd name="connsiteX1" fmla="*/ 0 w 17377303"/>
              <a:gd name="connsiteY1" fmla="*/ 0 h 3970867"/>
              <a:gd name="connsiteX2" fmla="*/ 16716903 w 17377303"/>
              <a:gd name="connsiteY2" fmla="*/ 8467 h 3970867"/>
              <a:gd name="connsiteX3" fmla="*/ 17377303 w 17377303"/>
              <a:gd name="connsiteY3" fmla="*/ 668867 h 3970867"/>
              <a:gd name="connsiteX4" fmla="*/ 17377303 w 17377303"/>
              <a:gd name="connsiteY4" fmla="*/ 3310467 h 3970867"/>
              <a:gd name="connsiteX5" fmla="*/ 16716903 w 17377303"/>
              <a:gd name="connsiteY5" fmla="*/ 3970867 h 3970867"/>
              <a:gd name="connsiteX6" fmla="*/ 33868 w 17377303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77303" h="3970867">
                <a:moveTo>
                  <a:pt x="33868" y="3962401"/>
                </a:moveTo>
                <a:cubicBezTo>
                  <a:pt x="33868" y="2619023"/>
                  <a:pt x="0" y="1343378"/>
                  <a:pt x="0" y="0"/>
                </a:cubicBezTo>
                <a:lnTo>
                  <a:pt x="16716903" y="8467"/>
                </a:lnTo>
                <a:cubicBezTo>
                  <a:pt x="17081632" y="8467"/>
                  <a:pt x="17377303" y="304138"/>
                  <a:pt x="17377303" y="668867"/>
                </a:cubicBezTo>
                <a:lnTo>
                  <a:pt x="17377303" y="3310467"/>
                </a:lnTo>
                <a:cubicBezTo>
                  <a:pt x="17377303" y="3675196"/>
                  <a:pt x="17081632" y="3970867"/>
                  <a:pt x="16716903" y="3970867"/>
                </a:cubicBezTo>
                <a:lnTo>
                  <a:pt x="33868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37774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3838237" y="3765783"/>
            <a:ext cx="5998103" cy="4827884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4618037" y="3782716"/>
            <a:ext cx="5998103" cy="4827884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76864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2540754" y="2832328"/>
            <a:ext cx="8706683" cy="9207272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3679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3"/>
          <p:cNvSpPr>
            <a:spLocks noGrp="1"/>
          </p:cNvSpPr>
          <p:nvPr>
            <p:ph type="pic" sz="quarter" idx="105" hasCustomPrompt="1"/>
          </p:nvPr>
        </p:nvSpPr>
        <p:spPr>
          <a:xfrm>
            <a:off x="13000037" y="3276600"/>
            <a:ext cx="9863006" cy="6324600"/>
          </a:xfrm>
          <a:custGeom>
            <a:avLst/>
            <a:gdLst>
              <a:gd name="connsiteX0" fmla="*/ 284480 w 1109860"/>
              <a:gd name="connsiteY0" fmla="*/ 126982 h 711692"/>
              <a:gd name="connsiteX1" fmla="*/ 183091 w 1109860"/>
              <a:gd name="connsiteY1" fmla="*/ 189982 h 711692"/>
              <a:gd name="connsiteX2" fmla="*/ 150607 w 1109860"/>
              <a:gd name="connsiteY2" fmla="*/ 356338 h 711692"/>
              <a:gd name="connsiteX3" fmla="*/ 183091 w 1109860"/>
              <a:gd name="connsiteY3" fmla="*/ 522695 h 711692"/>
              <a:gd name="connsiteX4" fmla="*/ 284480 w 1109860"/>
              <a:gd name="connsiteY4" fmla="*/ 585694 h 711692"/>
              <a:gd name="connsiteX5" fmla="*/ 385869 w 1109860"/>
              <a:gd name="connsiteY5" fmla="*/ 522695 h 711692"/>
              <a:gd name="connsiteX6" fmla="*/ 418353 w 1109860"/>
              <a:gd name="connsiteY6" fmla="*/ 356338 h 711692"/>
              <a:gd name="connsiteX7" fmla="*/ 385869 w 1109860"/>
              <a:gd name="connsiteY7" fmla="*/ 189982 h 711692"/>
              <a:gd name="connsiteX8" fmla="*/ 284480 w 1109860"/>
              <a:gd name="connsiteY8" fmla="*/ 126982 h 711692"/>
              <a:gd name="connsiteX9" fmla="*/ 865246 w 1109860"/>
              <a:gd name="connsiteY9" fmla="*/ 3938 h 711692"/>
              <a:gd name="connsiteX10" fmla="*/ 1021760 w 1109860"/>
              <a:gd name="connsiteY10" fmla="*/ 60539 h 711692"/>
              <a:gd name="connsiteX11" fmla="*/ 1089188 w 1109860"/>
              <a:gd name="connsiteY11" fmla="*/ 214591 h 711692"/>
              <a:gd name="connsiteX12" fmla="*/ 1062119 w 1109860"/>
              <a:gd name="connsiteY12" fmla="*/ 316472 h 711692"/>
              <a:gd name="connsiteX13" fmla="*/ 962206 w 1109860"/>
              <a:gd name="connsiteY13" fmla="*/ 440994 h 711692"/>
              <a:gd name="connsiteX14" fmla="*/ 838177 w 1109860"/>
              <a:gd name="connsiteY14" fmla="*/ 569945 h 711692"/>
              <a:gd name="connsiteX15" fmla="*/ 1109860 w 1109860"/>
              <a:gd name="connsiteY15" fmla="*/ 569945 h 711692"/>
              <a:gd name="connsiteX16" fmla="*/ 1109860 w 1109860"/>
              <a:gd name="connsiteY16" fmla="*/ 707755 h 711692"/>
              <a:gd name="connsiteX17" fmla="*/ 624570 w 1109860"/>
              <a:gd name="connsiteY17" fmla="*/ 707755 h 711692"/>
              <a:gd name="connsiteX18" fmla="*/ 624570 w 1109860"/>
              <a:gd name="connsiteY18" fmla="*/ 593569 h 711692"/>
              <a:gd name="connsiteX19" fmla="*/ 826364 w 1109860"/>
              <a:gd name="connsiteY19" fmla="*/ 386854 h 711692"/>
              <a:gd name="connsiteX20" fmla="*/ 913480 w 1109860"/>
              <a:gd name="connsiteY20" fmla="*/ 287926 h 711692"/>
              <a:gd name="connsiteX21" fmla="*/ 939566 w 1109860"/>
              <a:gd name="connsiteY21" fmla="*/ 216560 h 711692"/>
              <a:gd name="connsiteX22" fmla="*/ 916925 w 1109860"/>
              <a:gd name="connsiteY22" fmla="*/ 158975 h 711692"/>
              <a:gd name="connsiteX23" fmla="*/ 858848 w 1109860"/>
              <a:gd name="connsiteY23" fmla="*/ 135842 h 711692"/>
              <a:gd name="connsiteX24" fmla="*/ 735803 w 1109860"/>
              <a:gd name="connsiteY24" fmla="*/ 228372 h 711692"/>
              <a:gd name="connsiteX25" fmla="*/ 612758 w 1109860"/>
              <a:gd name="connsiteY25" fmla="*/ 155530 h 711692"/>
              <a:gd name="connsiteX26" fmla="*/ 718577 w 1109860"/>
              <a:gd name="connsiteY26" fmla="*/ 42328 h 711692"/>
              <a:gd name="connsiteX27" fmla="*/ 865246 w 1109860"/>
              <a:gd name="connsiteY27" fmla="*/ 3938 h 711692"/>
              <a:gd name="connsiteX28" fmla="*/ 284480 w 1109860"/>
              <a:gd name="connsiteY28" fmla="*/ 0 h 711692"/>
              <a:gd name="connsiteX29" fmla="*/ 498085 w 1109860"/>
              <a:gd name="connsiteY29" fmla="*/ 96959 h 711692"/>
              <a:gd name="connsiteX30" fmla="*/ 568959 w 1109860"/>
              <a:gd name="connsiteY30" fmla="*/ 355846 h 711692"/>
              <a:gd name="connsiteX31" fmla="*/ 498085 w 1109860"/>
              <a:gd name="connsiteY31" fmla="*/ 614733 h 711692"/>
              <a:gd name="connsiteX32" fmla="*/ 284480 w 1109860"/>
              <a:gd name="connsiteY32" fmla="*/ 711692 h 711692"/>
              <a:gd name="connsiteX33" fmla="*/ 70874 w 1109860"/>
              <a:gd name="connsiteY33" fmla="*/ 614733 h 711692"/>
              <a:gd name="connsiteX34" fmla="*/ 0 w 1109860"/>
              <a:gd name="connsiteY34" fmla="*/ 355846 h 711692"/>
              <a:gd name="connsiteX35" fmla="*/ 70874 w 1109860"/>
              <a:gd name="connsiteY35" fmla="*/ 96959 h 711692"/>
              <a:gd name="connsiteX36" fmla="*/ 284480 w 1109860"/>
              <a:gd name="connsiteY3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109860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865246" y="3938"/>
                </a:moveTo>
                <a:cubicBezTo>
                  <a:pt x="924636" y="3938"/>
                  <a:pt x="976808" y="22805"/>
                  <a:pt x="1021760" y="60539"/>
                </a:cubicBezTo>
                <a:cubicBezTo>
                  <a:pt x="1066712" y="98273"/>
                  <a:pt x="1089188" y="149624"/>
                  <a:pt x="1089188" y="214591"/>
                </a:cubicBezTo>
                <a:cubicBezTo>
                  <a:pt x="1089188" y="250028"/>
                  <a:pt x="1080165" y="283988"/>
                  <a:pt x="1062119" y="316472"/>
                </a:cubicBezTo>
                <a:cubicBezTo>
                  <a:pt x="1044072" y="348956"/>
                  <a:pt x="1010768" y="390464"/>
                  <a:pt x="962206" y="440994"/>
                </a:cubicBezTo>
                <a:lnTo>
                  <a:pt x="838177" y="569945"/>
                </a:lnTo>
                <a:lnTo>
                  <a:pt x="1109860" y="569945"/>
                </a:lnTo>
                <a:lnTo>
                  <a:pt x="1109860" y="707755"/>
                </a:lnTo>
                <a:lnTo>
                  <a:pt x="624570" y="707755"/>
                </a:lnTo>
                <a:lnTo>
                  <a:pt x="624570" y="593569"/>
                </a:lnTo>
                <a:lnTo>
                  <a:pt x="826364" y="386854"/>
                </a:lnTo>
                <a:cubicBezTo>
                  <a:pt x="867051" y="345511"/>
                  <a:pt x="896090" y="312535"/>
                  <a:pt x="913480" y="287926"/>
                </a:cubicBezTo>
                <a:cubicBezTo>
                  <a:pt x="930870" y="263317"/>
                  <a:pt x="939566" y="239528"/>
                  <a:pt x="939566" y="216560"/>
                </a:cubicBezTo>
                <a:cubicBezTo>
                  <a:pt x="939566" y="193592"/>
                  <a:pt x="932019" y="174396"/>
                  <a:pt x="916925" y="158975"/>
                </a:cubicBezTo>
                <a:cubicBezTo>
                  <a:pt x="901832" y="143553"/>
                  <a:pt x="882473" y="135842"/>
                  <a:pt x="858848" y="135842"/>
                </a:cubicBezTo>
                <a:cubicBezTo>
                  <a:pt x="815536" y="135842"/>
                  <a:pt x="774521" y="166686"/>
                  <a:pt x="735803" y="228372"/>
                </a:cubicBezTo>
                <a:lnTo>
                  <a:pt x="612758" y="155530"/>
                </a:lnTo>
                <a:cubicBezTo>
                  <a:pt x="644914" y="105656"/>
                  <a:pt x="680187" y="67922"/>
                  <a:pt x="718577" y="42328"/>
                </a:cubicBezTo>
                <a:cubicBezTo>
                  <a:pt x="756967" y="16735"/>
                  <a:pt x="805857" y="3938"/>
                  <a:pt x="865246" y="3938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65585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2636837" y="2514600"/>
            <a:ext cx="7997270" cy="102108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2823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9037637" y="2743200"/>
            <a:ext cx="6858000" cy="5520017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6519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9634216" y="2590800"/>
            <a:ext cx="5651821" cy="5648220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22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592734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246437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154401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73605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745134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398837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306801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5"/>
          </p:nvPr>
        </p:nvSpPr>
        <p:spPr>
          <a:xfrm>
            <a:off x="9821334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7" name="ตัวแทนรูปภาพ 14"/>
          <p:cNvSpPr>
            <a:spLocks noGrp="1"/>
          </p:cNvSpPr>
          <p:nvPr>
            <p:ph type="pic" sz="quarter" idx="16"/>
          </p:nvPr>
        </p:nvSpPr>
        <p:spPr>
          <a:xfrm>
            <a:off x="3475037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8" name="ตัวแทนรูปภาพ 14"/>
          <p:cNvSpPr>
            <a:spLocks noGrp="1"/>
          </p:cNvSpPr>
          <p:nvPr>
            <p:ph type="pic" sz="quarter" idx="17"/>
          </p:nvPr>
        </p:nvSpPr>
        <p:spPr>
          <a:xfrm>
            <a:off x="16383001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66779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668934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322637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230601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5"/>
          </p:nvPr>
        </p:nvSpPr>
        <p:spPr>
          <a:xfrm>
            <a:off x="13152437" y="784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7" name="ตัวแทนรูปภาพ 14"/>
          <p:cNvSpPr>
            <a:spLocks noGrp="1"/>
          </p:cNvSpPr>
          <p:nvPr>
            <p:ph type="pic" sz="quarter" idx="16"/>
          </p:nvPr>
        </p:nvSpPr>
        <p:spPr>
          <a:xfrm>
            <a:off x="6806140" y="784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17847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795016" y="2961312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7195816" y="295781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795016" y="8388992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7195816" y="838549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3215616" y="295781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19616416" y="2954320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3215616" y="838549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19616416" y="8382000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Drag  Your Picture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6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23675" cy="137160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80945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31531" y="0"/>
            <a:ext cx="24323675" cy="13716000"/>
          </a:xfrm>
          <a:custGeom>
            <a:avLst/>
            <a:gdLst>
              <a:gd name="connsiteX0" fmla="*/ 0 w 24323675"/>
              <a:gd name="connsiteY0" fmla="*/ 0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0 w 24323675"/>
              <a:gd name="connsiteY4" fmla="*/ 0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4477407 w 24323675"/>
              <a:gd name="connsiteY4" fmla="*/ 31531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2837793 w 24323675"/>
              <a:gd name="connsiteY4" fmla="*/ 5044966 h 13716000"/>
              <a:gd name="connsiteX5" fmla="*/ 4477407 w 24323675"/>
              <a:gd name="connsiteY5" fmla="*/ 31531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15891641 w 24323675"/>
              <a:gd name="connsiteY4" fmla="*/ 8071945 h 13716000"/>
              <a:gd name="connsiteX5" fmla="*/ 4477407 w 24323675"/>
              <a:gd name="connsiteY5" fmla="*/ 31531 h 13716000"/>
              <a:gd name="connsiteX0" fmla="*/ 4445876 w 24323675"/>
              <a:gd name="connsiteY0" fmla="*/ 0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15891641 w 24323675"/>
              <a:gd name="connsiteY4" fmla="*/ 8071945 h 13716000"/>
              <a:gd name="connsiteX5" fmla="*/ 4445876 w 24323675"/>
              <a:gd name="connsiteY5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23675" h="13716000">
                <a:moveTo>
                  <a:pt x="4445876" y="0"/>
                </a:moveTo>
                <a:lnTo>
                  <a:pt x="24323675" y="0"/>
                </a:lnTo>
                <a:lnTo>
                  <a:pt x="24323675" y="13716000"/>
                </a:lnTo>
                <a:lnTo>
                  <a:pt x="0" y="13716000"/>
                </a:lnTo>
                <a:lnTo>
                  <a:pt x="15891641" y="8071945"/>
                </a:lnTo>
                <a:lnTo>
                  <a:pt x="4445876" y="0"/>
                </a:lnTo>
                <a:close/>
              </a:path>
            </a:pathLst>
          </a:custGeom>
          <a:effectLst>
            <a:outerShdw blurRad="393700" dist="38100" dir="2700000" algn="tl" rotWithShape="0">
              <a:prstClr val="black"/>
            </a:outerShdw>
          </a:effectLst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186651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076238" cy="13716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0945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4"/>
          <p:cNvSpPr>
            <a:spLocks noGrp="1"/>
          </p:cNvSpPr>
          <p:nvPr>
            <p:ph type="pic" sz="quarter" idx="106" hasCustomPrompt="1"/>
          </p:nvPr>
        </p:nvSpPr>
        <p:spPr>
          <a:xfrm>
            <a:off x="2179637" y="3505200"/>
            <a:ext cx="9722360" cy="6477000"/>
          </a:xfrm>
          <a:custGeom>
            <a:avLst/>
            <a:gdLst>
              <a:gd name="connsiteX0" fmla="*/ 284480 w 1068292"/>
              <a:gd name="connsiteY0" fmla="*/ 126982 h 711692"/>
              <a:gd name="connsiteX1" fmla="*/ 183091 w 1068292"/>
              <a:gd name="connsiteY1" fmla="*/ 189982 h 711692"/>
              <a:gd name="connsiteX2" fmla="*/ 150607 w 1068292"/>
              <a:gd name="connsiteY2" fmla="*/ 356338 h 711692"/>
              <a:gd name="connsiteX3" fmla="*/ 183091 w 1068292"/>
              <a:gd name="connsiteY3" fmla="*/ 522695 h 711692"/>
              <a:gd name="connsiteX4" fmla="*/ 284480 w 1068292"/>
              <a:gd name="connsiteY4" fmla="*/ 585694 h 711692"/>
              <a:gd name="connsiteX5" fmla="*/ 385869 w 1068292"/>
              <a:gd name="connsiteY5" fmla="*/ 522695 h 711692"/>
              <a:gd name="connsiteX6" fmla="*/ 418353 w 1068292"/>
              <a:gd name="connsiteY6" fmla="*/ 356338 h 711692"/>
              <a:gd name="connsiteX7" fmla="*/ 385869 w 1068292"/>
              <a:gd name="connsiteY7" fmla="*/ 189982 h 711692"/>
              <a:gd name="connsiteX8" fmla="*/ 284480 w 1068292"/>
              <a:gd name="connsiteY8" fmla="*/ 126982 h 711692"/>
              <a:gd name="connsiteX9" fmla="*/ 614503 w 1068292"/>
              <a:gd name="connsiteY9" fmla="*/ 7875 h 711692"/>
              <a:gd name="connsiteX10" fmla="*/ 1035808 w 1068292"/>
              <a:gd name="connsiteY10" fmla="*/ 7875 h 711692"/>
              <a:gd name="connsiteX11" fmla="*/ 1035808 w 1068292"/>
              <a:gd name="connsiteY11" fmla="*/ 114186 h 711692"/>
              <a:gd name="connsiteX12" fmla="*/ 895045 w 1068292"/>
              <a:gd name="connsiteY12" fmla="*/ 274636 h 711692"/>
              <a:gd name="connsiteX13" fmla="*/ 1023011 w 1068292"/>
              <a:gd name="connsiteY13" fmla="*/ 344034 h 711692"/>
              <a:gd name="connsiteX14" fmla="*/ 1068292 w 1068292"/>
              <a:gd name="connsiteY14" fmla="*/ 472493 h 711692"/>
              <a:gd name="connsiteX15" fmla="*/ 994957 w 1068292"/>
              <a:gd name="connsiteY15" fmla="*/ 642295 h 711692"/>
              <a:gd name="connsiteX16" fmla="*/ 807437 w 1068292"/>
              <a:gd name="connsiteY16" fmla="*/ 703817 h 711692"/>
              <a:gd name="connsiteX17" fmla="*/ 576113 w 1068292"/>
              <a:gd name="connsiteY17" fmla="*/ 623099 h 711692"/>
              <a:gd name="connsiteX18" fmla="*/ 639112 w 1068292"/>
              <a:gd name="connsiteY18" fmla="*/ 501039 h 711692"/>
              <a:gd name="connsiteX19" fmla="*/ 813344 w 1068292"/>
              <a:gd name="connsiteY19" fmla="*/ 569944 h 711692"/>
              <a:gd name="connsiteX20" fmla="*/ 889631 w 1068292"/>
              <a:gd name="connsiteY20" fmla="*/ 547304 h 711692"/>
              <a:gd name="connsiteX21" fmla="*/ 919654 w 1068292"/>
              <a:gd name="connsiteY21" fmla="*/ 481844 h 711692"/>
              <a:gd name="connsiteX22" fmla="*/ 885202 w 1068292"/>
              <a:gd name="connsiteY22" fmla="*/ 413923 h 711692"/>
              <a:gd name="connsiteX23" fmla="*/ 789719 w 1068292"/>
              <a:gd name="connsiteY23" fmla="*/ 388822 h 711692"/>
              <a:gd name="connsiteX24" fmla="*/ 698174 w 1068292"/>
              <a:gd name="connsiteY24" fmla="*/ 407525 h 711692"/>
              <a:gd name="connsiteX25" fmla="*/ 698174 w 1068292"/>
              <a:gd name="connsiteY25" fmla="*/ 294323 h 711692"/>
              <a:gd name="connsiteX26" fmla="*/ 830077 w 1068292"/>
              <a:gd name="connsiteY26" fmla="*/ 138795 h 711692"/>
              <a:gd name="connsiteX27" fmla="*/ 614503 w 1068292"/>
              <a:gd name="connsiteY27" fmla="*/ 138795 h 711692"/>
              <a:gd name="connsiteX28" fmla="*/ 284480 w 1068292"/>
              <a:gd name="connsiteY28" fmla="*/ 0 h 711692"/>
              <a:gd name="connsiteX29" fmla="*/ 498086 w 1068292"/>
              <a:gd name="connsiteY29" fmla="*/ 96959 h 711692"/>
              <a:gd name="connsiteX30" fmla="*/ 568959 w 1068292"/>
              <a:gd name="connsiteY30" fmla="*/ 355846 h 711692"/>
              <a:gd name="connsiteX31" fmla="*/ 498086 w 1068292"/>
              <a:gd name="connsiteY31" fmla="*/ 614733 h 711692"/>
              <a:gd name="connsiteX32" fmla="*/ 284480 w 1068292"/>
              <a:gd name="connsiteY32" fmla="*/ 711692 h 711692"/>
              <a:gd name="connsiteX33" fmla="*/ 70874 w 1068292"/>
              <a:gd name="connsiteY33" fmla="*/ 614733 h 711692"/>
              <a:gd name="connsiteX34" fmla="*/ 0 w 1068292"/>
              <a:gd name="connsiteY34" fmla="*/ 355846 h 711692"/>
              <a:gd name="connsiteX35" fmla="*/ 70874 w 1068292"/>
              <a:gd name="connsiteY35" fmla="*/ 96959 h 711692"/>
              <a:gd name="connsiteX36" fmla="*/ 284480 w 1068292"/>
              <a:gd name="connsiteY3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68292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14503" y="7875"/>
                </a:moveTo>
                <a:lnTo>
                  <a:pt x="1035808" y="7875"/>
                </a:lnTo>
                <a:lnTo>
                  <a:pt x="1035808" y="114186"/>
                </a:lnTo>
                <a:lnTo>
                  <a:pt x="895045" y="274636"/>
                </a:lnTo>
                <a:cubicBezTo>
                  <a:pt x="950169" y="283824"/>
                  <a:pt x="992825" y="306956"/>
                  <a:pt x="1023011" y="344034"/>
                </a:cubicBezTo>
                <a:cubicBezTo>
                  <a:pt x="1053198" y="381111"/>
                  <a:pt x="1068292" y="423931"/>
                  <a:pt x="1068292" y="472493"/>
                </a:cubicBezTo>
                <a:cubicBezTo>
                  <a:pt x="1068292" y="544679"/>
                  <a:pt x="1043847" y="601280"/>
                  <a:pt x="994957" y="642295"/>
                </a:cubicBezTo>
                <a:cubicBezTo>
                  <a:pt x="946068" y="683309"/>
                  <a:pt x="883561" y="703817"/>
                  <a:pt x="807437" y="703817"/>
                </a:cubicBezTo>
                <a:cubicBezTo>
                  <a:pt x="731314" y="703817"/>
                  <a:pt x="654206" y="676911"/>
                  <a:pt x="576113" y="623099"/>
                </a:cubicBezTo>
                <a:lnTo>
                  <a:pt x="639112" y="501039"/>
                </a:lnTo>
                <a:cubicBezTo>
                  <a:pt x="704080" y="546976"/>
                  <a:pt x="762157" y="569944"/>
                  <a:pt x="813344" y="569944"/>
                </a:cubicBezTo>
                <a:cubicBezTo>
                  <a:pt x="844187" y="569944"/>
                  <a:pt x="869616" y="562398"/>
                  <a:pt x="889631" y="547304"/>
                </a:cubicBezTo>
                <a:cubicBezTo>
                  <a:pt x="909647" y="532211"/>
                  <a:pt x="919654" y="510391"/>
                  <a:pt x="919654" y="481844"/>
                </a:cubicBezTo>
                <a:cubicBezTo>
                  <a:pt x="919654" y="453298"/>
                  <a:pt x="908170" y="430657"/>
                  <a:pt x="885202" y="413923"/>
                </a:cubicBezTo>
                <a:cubicBezTo>
                  <a:pt x="862233" y="397189"/>
                  <a:pt x="830406" y="388822"/>
                  <a:pt x="789719" y="388822"/>
                </a:cubicBezTo>
                <a:cubicBezTo>
                  <a:pt x="768063" y="388822"/>
                  <a:pt x="737548" y="395056"/>
                  <a:pt x="698174" y="407525"/>
                </a:cubicBezTo>
                <a:lnTo>
                  <a:pt x="698174" y="294323"/>
                </a:lnTo>
                <a:lnTo>
                  <a:pt x="830077" y="138795"/>
                </a:lnTo>
                <a:lnTo>
                  <a:pt x="614503" y="138795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45776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1" y="8001000"/>
            <a:ext cx="24323675" cy="5715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8161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1" y="5997574"/>
            <a:ext cx="24323675" cy="7718426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33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14905036" y="0"/>
            <a:ext cx="9418639" cy="92202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5" name="ตัวแทนรูปภาพ 2"/>
          <p:cNvSpPr>
            <a:spLocks noGrp="1"/>
          </p:cNvSpPr>
          <p:nvPr>
            <p:ph type="pic" sz="quarter" idx="11"/>
          </p:nvPr>
        </p:nvSpPr>
        <p:spPr>
          <a:xfrm>
            <a:off x="5456237" y="0"/>
            <a:ext cx="9418639" cy="92202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3080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19560324" y="9679258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925672" y="9679258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4742998" y="9679258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9925672" y="-12701"/>
            <a:ext cx="14451978" cy="969195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3633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9634652" y="9691959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0" y="9691959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4817326" y="9691959"/>
            <a:ext cx="4817326" cy="40367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0" y="0"/>
            <a:ext cx="14451978" cy="969195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222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6229672" y="6869150"/>
            <a:ext cx="8147978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-9817" y="6869150"/>
            <a:ext cx="8147978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8133251" y="0"/>
            <a:ext cx="8096421" cy="68691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6229672" y="-1"/>
            <a:ext cx="8147978" cy="68691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-9817" y="-1"/>
            <a:ext cx="8147978" cy="68691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8133252" y="6869150"/>
            <a:ext cx="8096420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2900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6229672" y="6869150"/>
            <a:ext cx="8147978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-9817" y="6869150"/>
            <a:ext cx="8147978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8133252" y="6869150"/>
            <a:ext cx="8096420" cy="684685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3666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6913756"/>
            <a:ext cx="6312674" cy="68022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6613214" y="0"/>
            <a:ext cx="5608522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0" y="1"/>
            <a:ext cx="6312674" cy="66461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256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-30163" y="0"/>
            <a:ext cx="5608522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608637" y="-31531"/>
            <a:ext cx="5608522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1247437" y="0"/>
            <a:ext cx="5608522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151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8308200" y="7292898"/>
            <a:ext cx="7761249" cy="6423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-1" y="7292898"/>
            <a:ext cx="7761249" cy="6423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6616401" y="7292898"/>
            <a:ext cx="7761249" cy="6423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1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5"/>
          <p:cNvSpPr>
            <a:spLocks noGrp="1"/>
          </p:cNvSpPr>
          <p:nvPr>
            <p:ph type="pic" sz="quarter" idx="107" hasCustomPrompt="1"/>
          </p:nvPr>
        </p:nvSpPr>
        <p:spPr>
          <a:xfrm>
            <a:off x="12009437" y="3430688"/>
            <a:ext cx="10157726" cy="6322912"/>
          </a:xfrm>
          <a:custGeom>
            <a:avLst/>
            <a:gdLst>
              <a:gd name="connsiteX0" fmla="*/ 284480 w 1143329"/>
              <a:gd name="connsiteY0" fmla="*/ 126982 h 711692"/>
              <a:gd name="connsiteX1" fmla="*/ 183091 w 1143329"/>
              <a:gd name="connsiteY1" fmla="*/ 189982 h 711692"/>
              <a:gd name="connsiteX2" fmla="*/ 150607 w 1143329"/>
              <a:gd name="connsiteY2" fmla="*/ 356338 h 711692"/>
              <a:gd name="connsiteX3" fmla="*/ 183091 w 1143329"/>
              <a:gd name="connsiteY3" fmla="*/ 522695 h 711692"/>
              <a:gd name="connsiteX4" fmla="*/ 284480 w 1143329"/>
              <a:gd name="connsiteY4" fmla="*/ 585694 h 711692"/>
              <a:gd name="connsiteX5" fmla="*/ 385869 w 1143329"/>
              <a:gd name="connsiteY5" fmla="*/ 522695 h 711692"/>
              <a:gd name="connsiteX6" fmla="*/ 418353 w 1143329"/>
              <a:gd name="connsiteY6" fmla="*/ 356338 h 711692"/>
              <a:gd name="connsiteX7" fmla="*/ 385869 w 1143329"/>
              <a:gd name="connsiteY7" fmla="*/ 189982 h 711692"/>
              <a:gd name="connsiteX8" fmla="*/ 284480 w 1143329"/>
              <a:gd name="connsiteY8" fmla="*/ 126982 h 711692"/>
              <a:gd name="connsiteX9" fmla="*/ 886412 w 1143329"/>
              <a:gd name="connsiteY9" fmla="*/ 11812 h 711692"/>
              <a:gd name="connsiteX10" fmla="*/ 1053752 w 1143329"/>
              <a:gd name="connsiteY10" fmla="*/ 11812 h 711692"/>
              <a:gd name="connsiteX11" fmla="*/ 820460 w 1143329"/>
              <a:gd name="connsiteY11" fmla="*/ 402603 h 711692"/>
              <a:gd name="connsiteX12" fmla="*/ 917911 w 1143329"/>
              <a:gd name="connsiteY12" fmla="*/ 402603 h 711692"/>
              <a:gd name="connsiteX13" fmla="*/ 917911 w 1143329"/>
              <a:gd name="connsiteY13" fmla="*/ 282511 h 711692"/>
              <a:gd name="connsiteX14" fmla="*/ 1065565 w 1143329"/>
              <a:gd name="connsiteY14" fmla="*/ 282511 h 711692"/>
              <a:gd name="connsiteX15" fmla="*/ 1065565 w 1143329"/>
              <a:gd name="connsiteY15" fmla="*/ 402603 h 711692"/>
              <a:gd name="connsiteX16" fmla="*/ 1143329 w 1143329"/>
              <a:gd name="connsiteY16" fmla="*/ 402603 h 711692"/>
              <a:gd name="connsiteX17" fmla="*/ 1143329 w 1143329"/>
              <a:gd name="connsiteY17" fmla="*/ 535492 h 711692"/>
              <a:gd name="connsiteX18" fmla="*/ 1065565 w 1143329"/>
              <a:gd name="connsiteY18" fmla="*/ 535492 h 711692"/>
              <a:gd name="connsiteX19" fmla="*/ 1065565 w 1143329"/>
              <a:gd name="connsiteY19" fmla="*/ 699880 h 711692"/>
              <a:gd name="connsiteX20" fmla="*/ 917911 w 1143329"/>
              <a:gd name="connsiteY20" fmla="*/ 699880 h 711692"/>
              <a:gd name="connsiteX21" fmla="*/ 917911 w 1143329"/>
              <a:gd name="connsiteY21" fmla="*/ 535492 h 711692"/>
              <a:gd name="connsiteX22" fmla="*/ 641306 w 1143329"/>
              <a:gd name="connsiteY22" fmla="*/ 535492 h 711692"/>
              <a:gd name="connsiteX23" fmla="*/ 641306 w 1143329"/>
              <a:gd name="connsiteY23" fmla="*/ 418353 h 711692"/>
              <a:gd name="connsiteX24" fmla="*/ 284480 w 1143329"/>
              <a:gd name="connsiteY24" fmla="*/ 0 h 711692"/>
              <a:gd name="connsiteX25" fmla="*/ 498086 w 1143329"/>
              <a:gd name="connsiteY25" fmla="*/ 96959 h 711692"/>
              <a:gd name="connsiteX26" fmla="*/ 568959 w 1143329"/>
              <a:gd name="connsiteY26" fmla="*/ 355846 h 711692"/>
              <a:gd name="connsiteX27" fmla="*/ 498086 w 1143329"/>
              <a:gd name="connsiteY27" fmla="*/ 614733 h 711692"/>
              <a:gd name="connsiteX28" fmla="*/ 284480 w 1143329"/>
              <a:gd name="connsiteY28" fmla="*/ 711692 h 711692"/>
              <a:gd name="connsiteX29" fmla="*/ 70874 w 1143329"/>
              <a:gd name="connsiteY29" fmla="*/ 614733 h 711692"/>
              <a:gd name="connsiteX30" fmla="*/ 0 w 1143329"/>
              <a:gd name="connsiteY30" fmla="*/ 355846 h 711692"/>
              <a:gd name="connsiteX31" fmla="*/ 70874 w 1143329"/>
              <a:gd name="connsiteY31" fmla="*/ 96959 h 711692"/>
              <a:gd name="connsiteX32" fmla="*/ 284480 w 1143329"/>
              <a:gd name="connsiteY32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43329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8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886412" y="11812"/>
                </a:moveTo>
                <a:lnTo>
                  <a:pt x="1053752" y="11812"/>
                </a:lnTo>
                <a:lnTo>
                  <a:pt x="820460" y="402603"/>
                </a:lnTo>
                <a:lnTo>
                  <a:pt x="917911" y="402603"/>
                </a:lnTo>
                <a:lnTo>
                  <a:pt x="917911" y="282511"/>
                </a:lnTo>
                <a:lnTo>
                  <a:pt x="1065565" y="282511"/>
                </a:lnTo>
                <a:lnTo>
                  <a:pt x="1065565" y="402603"/>
                </a:lnTo>
                <a:lnTo>
                  <a:pt x="1143329" y="402603"/>
                </a:lnTo>
                <a:lnTo>
                  <a:pt x="1143329" y="535492"/>
                </a:lnTo>
                <a:lnTo>
                  <a:pt x="1065565" y="535492"/>
                </a:lnTo>
                <a:lnTo>
                  <a:pt x="1065565" y="699880"/>
                </a:lnTo>
                <a:lnTo>
                  <a:pt x="917911" y="699880"/>
                </a:lnTo>
                <a:lnTo>
                  <a:pt x="917911" y="535492"/>
                </a:lnTo>
                <a:lnTo>
                  <a:pt x="641306" y="535492"/>
                </a:lnTo>
                <a:lnTo>
                  <a:pt x="641306" y="418353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6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6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6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6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15880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587298"/>
            <a:ext cx="7761249" cy="6423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-1" y="7292898"/>
            <a:ext cx="7761249" cy="642310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218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2199434" y="6846848"/>
            <a:ext cx="12178216" cy="686915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6846848"/>
            <a:ext cx="12199434" cy="686915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2199434" y="0"/>
            <a:ext cx="12178216" cy="684684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051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8400596" y="9188605"/>
            <a:ext cx="5977054" cy="452739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8400596" y="-11154"/>
            <a:ext cx="5977054" cy="893212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12162200" y="-11153"/>
            <a:ext cx="5926162" cy="451624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2162200" y="4783870"/>
            <a:ext cx="5926162" cy="8932129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036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-1" y="7289800"/>
            <a:ext cx="24377651" cy="6426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9764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6555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6735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3742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0210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9652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51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6"/>
          <p:cNvSpPr>
            <a:spLocks noGrp="1"/>
          </p:cNvSpPr>
          <p:nvPr>
            <p:ph type="pic" sz="quarter" idx="108" hasCustomPrompt="1"/>
          </p:nvPr>
        </p:nvSpPr>
        <p:spPr>
          <a:xfrm>
            <a:off x="2484437" y="3505200"/>
            <a:ext cx="9906000" cy="6527313"/>
          </a:xfrm>
          <a:custGeom>
            <a:avLst/>
            <a:gdLst>
              <a:gd name="connsiteX0" fmla="*/ 284480 w 1080080"/>
              <a:gd name="connsiteY0" fmla="*/ 126982 h 711692"/>
              <a:gd name="connsiteX1" fmla="*/ 183091 w 1080080"/>
              <a:gd name="connsiteY1" fmla="*/ 189982 h 711692"/>
              <a:gd name="connsiteX2" fmla="*/ 150607 w 1080080"/>
              <a:gd name="connsiteY2" fmla="*/ 356338 h 711692"/>
              <a:gd name="connsiteX3" fmla="*/ 183091 w 1080080"/>
              <a:gd name="connsiteY3" fmla="*/ 522695 h 711692"/>
              <a:gd name="connsiteX4" fmla="*/ 284480 w 1080080"/>
              <a:gd name="connsiteY4" fmla="*/ 585694 h 711692"/>
              <a:gd name="connsiteX5" fmla="*/ 385869 w 1080080"/>
              <a:gd name="connsiteY5" fmla="*/ 522695 h 711692"/>
              <a:gd name="connsiteX6" fmla="*/ 418352 w 1080080"/>
              <a:gd name="connsiteY6" fmla="*/ 356338 h 711692"/>
              <a:gd name="connsiteX7" fmla="*/ 385869 w 1080080"/>
              <a:gd name="connsiteY7" fmla="*/ 189982 h 711692"/>
              <a:gd name="connsiteX8" fmla="*/ 284480 w 1080080"/>
              <a:gd name="connsiteY8" fmla="*/ 126982 h 711692"/>
              <a:gd name="connsiteX9" fmla="*/ 623337 w 1080080"/>
              <a:gd name="connsiteY9" fmla="*/ 7876 h 711692"/>
              <a:gd name="connsiteX10" fmla="*/ 1038737 w 1080080"/>
              <a:gd name="connsiteY10" fmla="*/ 7876 h 711692"/>
              <a:gd name="connsiteX11" fmla="*/ 1038737 w 1080080"/>
              <a:gd name="connsiteY11" fmla="*/ 140764 h 711692"/>
              <a:gd name="connsiteX12" fmla="*/ 767054 w 1080080"/>
              <a:gd name="connsiteY12" fmla="*/ 140764 h 711692"/>
              <a:gd name="connsiteX13" fmla="*/ 767054 w 1080080"/>
              <a:gd name="connsiteY13" fmla="*/ 255934 h 711692"/>
              <a:gd name="connsiteX14" fmla="*/ 836943 w 1080080"/>
              <a:gd name="connsiteY14" fmla="*/ 247075 h 711692"/>
              <a:gd name="connsiteX15" fmla="*/ 1008222 w 1080080"/>
              <a:gd name="connsiteY15" fmla="*/ 307121 h 711692"/>
              <a:gd name="connsiteX16" fmla="*/ 1080080 w 1080080"/>
              <a:gd name="connsiteY16" fmla="*/ 469048 h 711692"/>
              <a:gd name="connsiteX17" fmla="*/ 1005761 w 1080080"/>
              <a:gd name="connsiteY17" fmla="*/ 637373 h 711692"/>
              <a:gd name="connsiteX18" fmla="*/ 822177 w 1080080"/>
              <a:gd name="connsiteY18" fmla="*/ 703817 h 711692"/>
              <a:gd name="connsiteX19" fmla="*/ 588884 w 1080080"/>
              <a:gd name="connsiteY19" fmla="*/ 600459 h 711692"/>
              <a:gd name="connsiteX20" fmla="*/ 669601 w 1080080"/>
              <a:gd name="connsiteY20" fmla="*/ 488243 h 711692"/>
              <a:gd name="connsiteX21" fmla="*/ 693226 w 1080080"/>
              <a:gd name="connsiteY21" fmla="*/ 509898 h 711692"/>
              <a:gd name="connsiteX22" fmla="*/ 747366 w 1080080"/>
              <a:gd name="connsiteY22" fmla="*/ 543859 h 711692"/>
              <a:gd name="connsiteX23" fmla="*/ 826115 w 1080080"/>
              <a:gd name="connsiteY23" fmla="*/ 565022 h 711692"/>
              <a:gd name="connsiteX24" fmla="*/ 896005 w 1080080"/>
              <a:gd name="connsiteY24" fmla="*/ 541398 h 711692"/>
              <a:gd name="connsiteX25" fmla="*/ 926520 w 1080080"/>
              <a:gd name="connsiteY25" fmla="*/ 471509 h 711692"/>
              <a:gd name="connsiteX26" fmla="*/ 893543 w 1080080"/>
              <a:gd name="connsiteY26" fmla="*/ 400143 h 711692"/>
              <a:gd name="connsiteX27" fmla="*/ 808396 w 1080080"/>
              <a:gd name="connsiteY27" fmla="*/ 375042 h 711692"/>
              <a:gd name="connsiteX28" fmla="*/ 687320 w 1080080"/>
              <a:gd name="connsiteY28" fmla="*/ 412447 h 711692"/>
              <a:gd name="connsiteX29" fmla="*/ 623337 w 1080080"/>
              <a:gd name="connsiteY29" fmla="*/ 343542 h 711692"/>
              <a:gd name="connsiteX30" fmla="*/ 284480 w 1080080"/>
              <a:gd name="connsiteY30" fmla="*/ 0 h 711692"/>
              <a:gd name="connsiteX31" fmla="*/ 498085 w 1080080"/>
              <a:gd name="connsiteY31" fmla="*/ 96959 h 711692"/>
              <a:gd name="connsiteX32" fmla="*/ 568959 w 1080080"/>
              <a:gd name="connsiteY32" fmla="*/ 355846 h 711692"/>
              <a:gd name="connsiteX33" fmla="*/ 498085 w 1080080"/>
              <a:gd name="connsiteY33" fmla="*/ 614733 h 711692"/>
              <a:gd name="connsiteX34" fmla="*/ 284480 w 1080080"/>
              <a:gd name="connsiteY34" fmla="*/ 711692 h 711692"/>
              <a:gd name="connsiteX35" fmla="*/ 70874 w 1080080"/>
              <a:gd name="connsiteY35" fmla="*/ 614733 h 711692"/>
              <a:gd name="connsiteX36" fmla="*/ 0 w 1080080"/>
              <a:gd name="connsiteY36" fmla="*/ 355846 h 711692"/>
              <a:gd name="connsiteX37" fmla="*/ 70874 w 1080080"/>
              <a:gd name="connsiteY37" fmla="*/ 96959 h 711692"/>
              <a:gd name="connsiteX38" fmla="*/ 284480 w 1080080"/>
              <a:gd name="connsiteY38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80080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8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6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8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6" y="126982"/>
                  <a:pt x="284480" y="126982"/>
                </a:cubicBezTo>
                <a:close/>
                <a:moveTo>
                  <a:pt x="623337" y="7876"/>
                </a:moveTo>
                <a:lnTo>
                  <a:pt x="1038737" y="7876"/>
                </a:lnTo>
                <a:lnTo>
                  <a:pt x="1038737" y="140764"/>
                </a:lnTo>
                <a:lnTo>
                  <a:pt x="767054" y="140764"/>
                </a:lnTo>
                <a:lnTo>
                  <a:pt x="767054" y="255934"/>
                </a:lnTo>
                <a:cubicBezTo>
                  <a:pt x="787397" y="250028"/>
                  <a:pt x="810694" y="247075"/>
                  <a:pt x="836943" y="247075"/>
                </a:cubicBezTo>
                <a:cubicBezTo>
                  <a:pt x="903223" y="247075"/>
                  <a:pt x="960316" y="267090"/>
                  <a:pt x="1008222" y="307121"/>
                </a:cubicBezTo>
                <a:cubicBezTo>
                  <a:pt x="1056127" y="347151"/>
                  <a:pt x="1080080" y="401127"/>
                  <a:pt x="1080080" y="469048"/>
                </a:cubicBezTo>
                <a:cubicBezTo>
                  <a:pt x="1080080" y="536969"/>
                  <a:pt x="1055307" y="593077"/>
                  <a:pt x="1005761" y="637373"/>
                </a:cubicBezTo>
                <a:cubicBezTo>
                  <a:pt x="956215" y="681669"/>
                  <a:pt x="895020" y="703817"/>
                  <a:pt x="822177" y="703817"/>
                </a:cubicBezTo>
                <a:cubicBezTo>
                  <a:pt x="728991" y="703817"/>
                  <a:pt x="651227" y="669364"/>
                  <a:pt x="588884" y="600459"/>
                </a:cubicBezTo>
                <a:lnTo>
                  <a:pt x="669601" y="488243"/>
                </a:lnTo>
                <a:cubicBezTo>
                  <a:pt x="675508" y="494149"/>
                  <a:pt x="683382" y="501368"/>
                  <a:pt x="693226" y="509898"/>
                </a:cubicBezTo>
                <a:cubicBezTo>
                  <a:pt x="703070" y="518429"/>
                  <a:pt x="721116" y="529750"/>
                  <a:pt x="747366" y="543859"/>
                </a:cubicBezTo>
                <a:cubicBezTo>
                  <a:pt x="773616" y="557968"/>
                  <a:pt x="799865" y="565022"/>
                  <a:pt x="826115" y="565022"/>
                </a:cubicBezTo>
                <a:cubicBezTo>
                  <a:pt x="852364" y="565022"/>
                  <a:pt x="875661" y="557148"/>
                  <a:pt x="896005" y="541398"/>
                </a:cubicBezTo>
                <a:cubicBezTo>
                  <a:pt x="916348" y="525648"/>
                  <a:pt x="926520" y="502352"/>
                  <a:pt x="926520" y="471509"/>
                </a:cubicBezTo>
                <a:cubicBezTo>
                  <a:pt x="926520" y="440665"/>
                  <a:pt x="915527" y="416877"/>
                  <a:pt x="893543" y="400143"/>
                </a:cubicBezTo>
                <a:cubicBezTo>
                  <a:pt x="871559" y="383409"/>
                  <a:pt x="843177" y="375042"/>
                  <a:pt x="808396" y="375042"/>
                </a:cubicBezTo>
                <a:cubicBezTo>
                  <a:pt x="773616" y="375042"/>
                  <a:pt x="733257" y="387510"/>
                  <a:pt x="687320" y="412447"/>
                </a:cubicBezTo>
                <a:lnTo>
                  <a:pt x="623337" y="343542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93484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1914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0878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9310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4482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3042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42005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07272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3206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2190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6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7"/>
          <p:cNvSpPr>
            <a:spLocks noGrp="1"/>
          </p:cNvSpPr>
          <p:nvPr>
            <p:ph type="pic" sz="quarter" idx="109" hasCustomPrompt="1"/>
          </p:nvPr>
        </p:nvSpPr>
        <p:spPr>
          <a:xfrm>
            <a:off x="11830921" y="3646965"/>
            <a:ext cx="10008316" cy="6182835"/>
          </a:xfrm>
          <a:custGeom>
            <a:avLst/>
            <a:gdLst>
              <a:gd name="connsiteX0" fmla="*/ 912342 w 1152034"/>
              <a:gd name="connsiteY0" fmla="*/ 379963 h 711692"/>
              <a:gd name="connsiteX1" fmla="*/ 835561 w 1152034"/>
              <a:gd name="connsiteY1" fmla="*/ 407033 h 711692"/>
              <a:gd name="connsiteX2" fmla="*/ 804554 w 1152034"/>
              <a:gd name="connsiteY2" fmla="*/ 477414 h 711692"/>
              <a:gd name="connsiteX3" fmla="*/ 834085 w 1152034"/>
              <a:gd name="connsiteY3" fmla="*/ 551734 h 711692"/>
              <a:gd name="connsiteX4" fmla="*/ 907912 w 1152034"/>
              <a:gd name="connsiteY4" fmla="*/ 582741 h 711692"/>
              <a:gd name="connsiteX5" fmla="*/ 981739 w 1152034"/>
              <a:gd name="connsiteY5" fmla="*/ 555179 h 711692"/>
              <a:gd name="connsiteX6" fmla="*/ 1011270 w 1152034"/>
              <a:gd name="connsiteY6" fmla="*/ 483813 h 711692"/>
              <a:gd name="connsiteX7" fmla="*/ 984692 w 1152034"/>
              <a:gd name="connsiteY7" fmla="*/ 409986 h 711692"/>
              <a:gd name="connsiteX8" fmla="*/ 912342 w 1152034"/>
              <a:gd name="connsiteY8" fmla="*/ 379963 h 711692"/>
              <a:gd name="connsiteX9" fmla="*/ 284480 w 1152034"/>
              <a:gd name="connsiteY9" fmla="*/ 126982 h 711692"/>
              <a:gd name="connsiteX10" fmla="*/ 183091 w 1152034"/>
              <a:gd name="connsiteY10" fmla="*/ 189982 h 711692"/>
              <a:gd name="connsiteX11" fmla="*/ 150607 w 1152034"/>
              <a:gd name="connsiteY11" fmla="*/ 356339 h 711692"/>
              <a:gd name="connsiteX12" fmla="*/ 183091 w 1152034"/>
              <a:gd name="connsiteY12" fmla="*/ 522695 h 711692"/>
              <a:gd name="connsiteX13" fmla="*/ 284480 w 1152034"/>
              <a:gd name="connsiteY13" fmla="*/ 585694 h 711692"/>
              <a:gd name="connsiteX14" fmla="*/ 385869 w 1152034"/>
              <a:gd name="connsiteY14" fmla="*/ 522695 h 711692"/>
              <a:gd name="connsiteX15" fmla="*/ 418352 w 1152034"/>
              <a:gd name="connsiteY15" fmla="*/ 356339 h 711692"/>
              <a:gd name="connsiteX16" fmla="*/ 385869 w 1152034"/>
              <a:gd name="connsiteY16" fmla="*/ 189982 h 711692"/>
              <a:gd name="connsiteX17" fmla="*/ 284480 w 1152034"/>
              <a:gd name="connsiteY17" fmla="*/ 126982 h 711692"/>
              <a:gd name="connsiteX18" fmla="*/ 920709 w 1152034"/>
              <a:gd name="connsiteY18" fmla="*/ 0 h 711692"/>
              <a:gd name="connsiteX19" fmla="*/ 1012747 w 1152034"/>
              <a:gd name="connsiteY19" fmla="*/ 14274 h 711692"/>
              <a:gd name="connsiteX20" fmla="*/ 1080175 w 1152034"/>
              <a:gd name="connsiteY20" fmla="*/ 43312 h 711692"/>
              <a:gd name="connsiteX21" fmla="*/ 1132347 w 1152034"/>
              <a:gd name="connsiteY21" fmla="*/ 80718 h 711692"/>
              <a:gd name="connsiteX22" fmla="*/ 1059504 w 1152034"/>
              <a:gd name="connsiteY22" fmla="*/ 188997 h 711692"/>
              <a:gd name="connsiteX23" fmla="*/ 1042277 w 1152034"/>
              <a:gd name="connsiteY23" fmla="*/ 173248 h 711692"/>
              <a:gd name="connsiteX24" fmla="*/ 997489 w 1152034"/>
              <a:gd name="connsiteY24" fmla="*/ 147654 h 711692"/>
              <a:gd name="connsiteX25" fmla="*/ 932521 w 1152034"/>
              <a:gd name="connsiteY25" fmla="*/ 131904 h 711692"/>
              <a:gd name="connsiteX26" fmla="*/ 833593 w 1152034"/>
              <a:gd name="connsiteY26" fmla="*/ 174724 h 711692"/>
              <a:gd name="connsiteX27" fmla="*/ 790773 w 1152034"/>
              <a:gd name="connsiteY27" fmla="*/ 291371 h 711692"/>
              <a:gd name="connsiteX28" fmla="*/ 926615 w 1152034"/>
              <a:gd name="connsiteY28" fmla="*/ 250027 h 711692"/>
              <a:gd name="connsiteX29" fmla="*/ 1087558 w 1152034"/>
              <a:gd name="connsiteY29" fmla="*/ 313027 h 711692"/>
              <a:gd name="connsiteX30" fmla="*/ 1152034 w 1152034"/>
              <a:gd name="connsiteY30" fmla="*/ 480860 h 711692"/>
              <a:gd name="connsiteX31" fmla="*/ 1082636 w 1152034"/>
              <a:gd name="connsiteY31" fmla="*/ 648693 h 711692"/>
              <a:gd name="connsiteX32" fmla="*/ 907912 w 1152034"/>
              <a:gd name="connsiteY32" fmla="*/ 711692 h 711692"/>
              <a:gd name="connsiteX33" fmla="*/ 781422 w 1152034"/>
              <a:gd name="connsiteY33" fmla="*/ 683638 h 711692"/>
              <a:gd name="connsiteX34" fmla="*/ 698243 w 1152034"/>
              <a:gd name="connsiteY34" fmla="*/ 605382 h 711692"/>
              <a:gd name="connsiteX35" fmla="*/ 639181 w 1152034"/>
              <a:gd name="connsiteY35" fmla="*/ 361260 h 711692"/>
              <a:gd name="connsiteX36" fmla="*/ 662314 w 1152034"/>
              <a:gd name="connsiteY36" fmla="*/ 195396 h 711692"/>
              <a:gd name="connsiteX37" fmla="*/ 725805 w 1152034"/>
              <a:gd name="connsiteY37" fmla="*/ 82686 h 711692"/>
              <a:gd name="connsiteX38" fmla="*/ 920709 w 1152034"/>
              <a:gd name="connsiteY38" fmla="*/ 0 h 711692"/>
              <a:gd name="connsiteX39" fmla="*/ 284480 w 1152034"/>
              <a:gd name="connsiteY39" fmla="*/ 0 h 711692"/>
              <a:gd name="connsiteX40" fmla="*/ 498085 w 1152034"/>
              <a:gd name="connsiteY40" fmla="*/ 96959 h 711692"/>
              <a:gd name="connsiteX41" fmla="*/ 568959 w 1152034"/>
              <a:gd name="connsiteY41" fmla="*/ 355846 h 711692"/>
              <a:gd name="connsiteX42" fmla="*/ 498085 w 1152034"/>
              <a:gd name="connsiteY42" fmla="*/ 614733 h 711692"/>
              <a:gd name="connsiteX43" fmla="*/ 284480 w 1152034"/>
              <a:gd name="connsiteY43" fmla="*/ 711692 h 711692"/>
              <a:gd name="connsiteX44" fmla="*/ 70874 w 1152034"/>
              <a:gd name="connsiteY44" fmla="*/ 614733 h 711692"/>
              <a:gd name="connsiteX45" fmla="*/ 0 w 1152034"/>
              <a:gd name="connsiteY45" fmla="*/ 355846 h 711692"/>
              <a:gd name="connsiteX46" fmla="*/ 70874 w 1152034"/>
              <a:gd name="connsiteY46" fmla="*/ 96959 h 711692"/>
              <a:gd name="connsiteX47" fmla="*/ 284480 w 1152034"/>
              <a:gd name="connsiteY47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52034" h="711692">
                <a:moveTo>
                  <a:pt x="912342" y="379963"/>
                </a:moveTo>
                <a:cubicBezTo>
                  <a:pt x="881827" y="379963"/>
                  <a:pt x="856233" y="388986"/>
                  <a:pt x="835561" y="407033"/>
                </a:cubicBezTo>
                <a:cubicBezTo>
                  <a:pt x="814890" y="425079"/>
                  <a:pt x="804554" y="448540"/>
                  <a:pt x="804554" y="477414"/>
                </a:cubicBezTo>
                <a:cubicBezTo>
                  <a:pt x="804554" y="506289"/>
                  <a:pt x="814397" y="531062"/>
                  <a:pt x="834085" y="551734"/>
                </a:cubicBezTo>
                <a:cubicBezTo>
                  <a:pt x="853772" y="572405"/>
                  <a:pt x="878381" y="582741"/>
                  <a:pt x="907912" y="582741"/>
                </a:cubicBezTo>
                <a:cubicBezTo>
                  <a:pt x="937443" y="582741"/>
                  <a:pt x="962052" y="573553"/>
                  <a:pt x="981739" y="555179"/>
                </a:cubicBezTo>
                <a:cubicBezTo>
                  <a:pt x="1001426" y="536804"/>
                  <a:pt x="1011270" y="513015"/>
                  <a:pt x="1011270" y="483813"/>
                </a:cubicBezTo>
                <a:cubicBezTo>
                  <a:pt x="1011270" y="454610"/>
                  <a:pt x="1002411" y="430001"/>
                  <a:pt x="984692" y="409986"/>
                </a:cubicBezTo>
                <a:cubicBezTo>
                  <a:pt x="966974" y="389970"/>
                  <a:pt x="942857" y="379963"/>
                  <a:pt x="912342" y="379963"/>
                </a:cubicBezTo>
                <a:close/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2" y="425243"/>
                  <a:pt x="418352" y="356339"/>
                </a:cubicBezTo>
                <a:cubicBezTo>
                  <a:pt x="418352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920709" y="0"/>
                </a:moveTo>
                <a:cubicBezTo>
                  <a:pt x="952865" y="0"/>
                  <a:pt x="983544" y="4758"/>
                  <a:pt x="1012747" y="14274"/>
                </a:cubicBezTo>
                <a:cubicBezTo>
                  <a:pt x="1041949" y="23789"/>
                  <a:pt x="1064426" y="33469"/>
                  <a:pt x="1080175" y="43312"/>
                </a:cubicBezTo>
                <a:cubicBezTo>
                  <a:pt x="1095925" y="53155"/>
                  <a:pt x="1113316" y="65624"/>
                  <a:pt x="1132347" y="80718"/>
                </a:cubicBezTo>
                <a:lnTo>
                  <a:pt x="1059504" y="188997"/>
                </a:lnTo>
                <a:cubicBezTo>
                  <a:pt x="1055566" y="185060"/>
                  <a:pt x="1049824" y="179810"/>
                  <a:pt x="1042277" y="173248"/>
                </a:cubicBezTo>
                <a:cubicBezTo>
                  <a:pt x="1034731" y="166685"/>
                  <a:pt x="1019801" y="158154"/>
                  <a:pt x="997489" y="147654"/>
                </a:cubicBezTo>
                <a:cubicBezTo>
                  <a:pt x="975177" y="137155"/>
                  <a:pt x="953521" y="131904"/>
                  <a:pt x="932521" y="131904"/>
                </a:cubicBezTo>
                <a:cubicBezTo>
                  <a:pt x="889866" y="131904"/>
                  <a:pt x="856889" y="146178"/>
                  <a:pt x="833593" y="174724"/>
                </a:cubicBezTo>
                <a:cubicBezTo>
                  <a:pt x="810296" y="203271"/>
                  <a:pt x="796023" y="242153"/>
                  <a:pt x="790773" y="291371"/>
                </a:cubicBezTo>
                <a:cubicBezTo>
                  <a:pt x="833429" y="263809"/>
                  <a:pt x="878709" y="250027"/>
                  <a:pt x="926615" y="250027"/>
                </a:cubicBezTo>
                <a:cubicBezTo>
                  <a:pt x="990927" y="250027"/>
                  <a:pt x="1044574" y="271027"/>
                  <a:pt x="1087558" y="313027"/>
                </a:cubicBezTo>
                <a:cubicBezTo>
                  <a:pt x="1130542" y="355026"/>
                  <a:pt x="1152034" y="410970"/>
                  <a:pt x="1152034" y="480860"/>
                </a:cubicBezTo>
                <a:cubicBezTo>
                  <a:pt x="1152034" y="550749"/>
                  <a:pt x="1128901" y="606694"/>
                  <a:pt x="1082636" y="648693"/>
                </a:cubicBezTo>
                <a:cubicBezTo>
                  <a:pt x="1036371" y="690692"/>
                  <a:pt x="978130" y="711692"/>
                  <a:pt x="907912" y="711692"/>
                </a:cubicBezTo>
                <a:cubicBezTo>
                  <a:pt x="859350" y="711692"/>
                  <a:pt x="817187" y="702341"/>
                  <a:pt x="781422" y="683638"/>
                </a:cubicBezTo>
                <a:cubicBezTo>
                  <a:pt x="745657" y="664935"/>
                  <a:pt x="717930" y="638849"/>
                  <a:pt x="698243" y="605382"/>
                </a:cubicBezTo>
                <a:cubicBezTo>
                  <a:pt x="658869" y="540414"/>
                  <a:pt x="639181" y="459040"/>
                  <a:pt x="639181" y="361260"/>
                </a:cubicBezTo>
                <a:cubicBezTo>
                  <a:pt x="639181" y="298261"/>
                  <a:pt x="646892" y="242973"/>
                  <a:pt x="662314" y="195396"/>
                </a:cubicBezTo>
                <a:cubicBezTo>
                  <a:pt x="677735" y="147818"/>
                  <a:pt x="698899" y="110248"/>
                  <a:pt x="725805" y="82686"/>
                </a:cubicBezTo>
                <a:cubicBezTo>
                  <a:pt x="778304" y="27563"/>
                  <a:pt x="843272" y="0"/>
                  <a:pt x="920709" y="0"/>
                </a:cubicBez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65040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7236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23675" cy="92964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2637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751638" y="3048000"/>
            <a:ext cx="10820400" cy="6172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0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5209837" y="3086100"/>
            <a:ext cx="10820400" cy="6172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628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852030" y="4331505"/>
            <a:ext cx="5200305" cy="40550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7221321" y="4376123"/>
            <a:ext cx="5151617" cy="40550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7410529" y="3650732"/>
            <a:ext cx="9372600" cy="530276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0269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7532687" y="3730724"/>
            <a:ext cx="9629852" cy="60198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1785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4693823" y="3733800"/>
            <a:ext cx="9629852" cy="60198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96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176779" y="4020685"/>
            <a:ext cx="7906385" cy="4800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4154784" y="4020685"/>
            <a:ext cx="7906385" cy="4800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60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3879179" y="3913985"/>
            <a:ext cx="8431666" cy="477041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897785" y="5775986"/>
            <a:ext cx="7178452" cy="43586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2081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0079604" y="3222922"/>
            <a:ext cx="8431666" cy="477041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563347" y="5879732"/>
            <a:ext cx="7178452" cy="43586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8998512" y="6045478"/>
            <a:ext cx="3368452" cy="45110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64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28"/>
          <p:cNvSpPr>
            <a:spLocks noGrp="1"/>
          </p:cNvSpPr>
          <p:nvPr>
            <p:ph type="pic" sz="quarter" idx="110" hasCustomPrompt="1"/>
          </p:nvPr>
        </p:nvSpPr>
        <p:spPr>
          <a:xfrm>
            <a:off x="2332037" y="3505200"/>
            <a:ext cx="10608732" cy="6629400"/>
          </a:xfrm>
          <a:custGeom>
            <a:avLst/>
            <a:gdLst>
              <a:gd name="connsiteX0" fmla="*/ 284480 w 1138889"/>
              <a:gd name="connsiteY0" fmla="*/ 126982 h 711692"/>
              <a:gd name="connsiteX1" fmla="*/ 183091 w 1138889"/>
              <a:gd name="connsiteY1" fmla="*/ 189982 h 711692"/>
              <a:gd name="connsiteX2" fmla="*/ 150607 w 1138889"/>
              <a:gd name="connsiteY2" fmla="*/ 356339 h 711692"/>
              <a:gd name="connsiteX3" fmla="*/ 183091 w 1138889"/>
              <a:gd name="connsiteY3" fmla="*/ 522695 h 711692"/>
              <a:gd name="connsiteX4" fmla="*/ 284480 w 1138889"/>
              <a:gd name="connsiteY4" fmla="*/ 585694 h 711692"/>
              <a:gd name="connsiteX5" fmla="*/ 385869 w 1138889"/>
              <a:gd name="connsiteY5" fmla="*/ 522695 h 711692"/>
              <a:gd name="connsiteX6" fmla="*/ 418353 w 1138889"/>
              <a:gd name="connsiteY6" fmla="*/ 356339 h 711692"/>
              <a:gd name="connsiteX7" fmla="*/ 385869 w 1138889"/>
              <a:gd name="connsiteY7" fmla="*/ 189982 h 711692"/>
              <a:gd name="connsiteX8" fmla="*/ 284480 w 1138889"/>
              <a:gd name="connsiteY8" fmla="*/ 126982 h 711692"/>
              <a:gd name="connsiteX9" fmla="*/ 641787 w 1138889"/>
              <a:gd name="connsiteY9" fmla="*/ 11812 h 711692"/>
              <a:gd name="connsiteX10" fmla="*/ 1138889 w 1138889"/>
              <a:gd name="connsiteY10" fmla="*/ 11812 h 711692"/>
              <a:gd name="connsiteX11" fmla="*/ 1138889 w 1138889"/>
              <a:gd name="connsiteY11" fmla="*/ 127966 h 711692"/>
              <a:gd name="connsiteX12" fmla="*/ 860315 w 1138889"/>
              <a:gd name="connsiteY12" fmla="*/ 699880 h 711692"/>
              <a:gd name="connsiteX13" fmla="*/ 692974 w 1138889"/>
              <a:gd name="connsiteY13" fmla="*/ 699880 h 711692"/>
              <a:gd name="connsiteX14" fmla="*/ 958751 w 1138889"/>
              <a:gd name="connsiteY14" fmla="*/ 143716 h 711692"/>
              <a:gd name="connsiteX15" fmla="*/ 785504 w 1138889"/>
              <a:gd name="connsiteY15" fmla="*/ 143716 h 711692"/>
              <a:gd name="connsiteX16" fmla="*/ 785504 w 1138889"/>
              <a:gd name="connsiteY16" fmla="*/ 232309 h 711692"/>
              <a:gd name="connsiteX17" fmla="*/ 641787 w 1138889"/>
              <a:gd name="connsiteY17" fmla="*/ 232309 h 711692"/>
              <a:gd name="connsiteX18" fmla="*/ 284480 w 1138889"/>
              <a:gd name="connsiteY18" fmla="*/ 0 h 711692"/>
              <a:gd name="connsiteX19" fmla="*/ 498085 w 1138889"/>
              <a:gd name="connsiteY19" fmla="*/ 96959 h 711692"/>
              <a:gd name="connsiteX20" fmla="*/ 568959 w 1138889"/>
              <a:gd name="connsiteY20" fmla="*/ 355846 h 711692"/>
              <a:gd name="connsiteX21" fmla="*/ 498085 w 1138889"/>
              <a:gd name="connsiteY21" fmla="*/ 614733 h 711692"/>
              <a:gd name="connsiteX22" fmla="*/ 284480 w 1138889"/>
              <a:gd name="connsiteY22" fmla="*/ 711692 h 711692"/>
              <a:gd name="connsiteX23" fmla="*/ 70874 w 1138889"/>
              <a:gd name="connsiteY23" fmla="*/ 614733 h 711692"/>
              <a:gd name="connsiteX24" fmla="*/ 0 w 1138889"/>
              <a:gd name="connsiteY24" fmla="*/ 355846 h 711692"/>
              <a:gd name="connsiteX25" fmla="*/ 70874 w 1138889"/>
              <a:gd name="connsiteY25" fmla="*/ 96959 h 711692"/>
              <a:gd name="connsiteX26" fmla="*/ 284480 w 1138889"/>
              <a:gd name="connsiteY26" fmla="*/ 0 h 71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38889" h="711692">
                <a:moveTo>
                  <a:pt x="284480" y="126982"/>
                </a:moveTo>
                <a:cubicBezTo>
                  <a:pt x="238543" y="126982"/>
                  <a:pt x="204747" y="147982"/>
                  <a:pt x="183091" y="189982"/>
                </a:cubicBezTo>
                <a:cubicBezTo>
                  <a:pt x="161435" y="231981"/>
                  <a:pt x="150607" y="287433"/>
                  <a:pt x="150607" y="356339"/>
                </a:cubicBezTo>
                <a:cubicBezTo>
                  <a:pt x="150607" y="425243"/>
                  <a:pt x="161435" y="480696"/>
                  <a:pt x="183091" y="522695"/>
                </a:cubicBezTo>
                <a:cubicBezTo>
                  <a:pt x="204747" y="564694"/>
                  <a:pt x="238543" y="585694"/>
                  <a:pt x="284480" y="585694"/>
                </a:cubicBezTo>
                <a:cubicBezTo>
                  <a:pt x="330417" y="585694"/>
                  <a:pt x="364213" y="564694"/>
                  <a:pt x="385869" y="522695"/>
                </a:cubicBezTo>
                <a:cubicBezTo>
                  <a:pt x="407525" y="480696"/>
                  <a:pt x="418353" y="425243"/>
                  <a:pt x="418353" y="356339"/>
                </a:cubicBezTo>
                <a:cubicBezTo>
                  <a:pt x="418353" y="287433"/>
                  <a:pt x="407525" y="231981"/>
                  <a:pt x="385869" y="189982"/>
                </a:cubicBezTo>
                <a:cubicBezTo>
                  <a:pt x="364213" y="147982"/>
                  <a:pt x="330417" y="126982"/>
                  <a:pt x="284480" y="126982"/>
                </a:cubicBezTo>
                <a:close/>
                <a:moveTo>
                  <a:pt x="641787" y="11812"/>
                </a:moveTo>
                <a:lnTo>
                  <a:pt x="1138889" y="11812"/>
                </a:lnTo>
                <a:lnTo>
                  <a:pt x="1138889" y="127966"/>
                </a:lnTo>
                <a:lnTo>
                  <a:pt x="860315" y="699880"/>
                </a:lnTo>
                <a:lnTo>
                  <a:pt x="692974" y="699880"/>
                </a:lnTo>
                <a:lnTo>
                  <a:pt x="958751" y="143716"/>
                </a:lnTo>
                <a:lnTo>
                  <a:pt x="785504" y="143716"/>
                </a:lnTo>
                <a:lnTo>
                  <a:pt x="785504" y="232309"/>
                </a:lnTo>
                <a:lnTo>
                  <a:pt x="641787" y="232309"/>
                </a:lnTo>
                <a:close/>
                <a:moveTo>
                  <a:pt x="284480" y="0"/>
                </a:moveTo>
                <a:cubicBezTo>
                  <a:pt x="379634" y="0"/>
                  <a:pt x="450836" y="32320"/>
                  <a:pt x="498085" y="96959"/>
                </a:cubicBezTo>
                <a:cubicBezTo>
                  <a:pt x="545335" y="161599"/>
                  <a:pt x="568959" y="247895"/>
                  <a:pt x="568959" y="355846"/>
                </a:cubicBezTo>
                <a:cubicBezTo>
                  <a:pt x="568959" y="463797"/>
                  <a:pt x="545335" y="550093"/>
                  <a:pt x="498085" y="614733"/>
                </a:cubicBezTo>
                <a:cubicBezTo>
                  <a:pt x="450836" y="679373"/>
                  <a:pt x="379634" y="711692"/>
                  <a:pt x="284480" y="711692"/>
                </a:cubicBezTo>
                <a:cubicBezTo>
                  <a:pt x="189325" y="711692"/>
                  <a:pt x="118123" y="679373"/>
                  <a:pt x="70874" y="614733"/>
                </a:cubicBezTo>
                <a:cubicBezTo>
                  <a:pt x="23625" y="550093"/>
                  <a:pt x="0" y="463797"/>
                  <a:pt x="0" y="355846"/>
                </a:cubicBezTo>
                <a:cubicBezTo>
                  <a:pt x="0" y="247895"/>
                  <a:pt x="23625" y="161599"/>
                  <a:pt x="70874" y="96959"/>
                </a:cubicBezTo>
                <a:cubicBezTo>
                  <a:pt x="118123" y="32320"/>
                  <a:pt x="189325" y="0"/>
                  <a:pt x="28448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447247" rtl="0" eaLnBrk="1" fontAlgn="auto" latinLnBrk="0" hangingPunct="1">
              <a:lnSpc>
                <a:spcPct val="150000"/>
              </a:lnSpc>
              <a:spcBef>
                <a:spcPts val="992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lvl1pPr>
          </a:lstStyle>
          <a:p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765048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3426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3319462" y="2987654"/>
            <a:ext cx="4084979" cy="74107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684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7648237" y="2962929"/>
            <a:ext cx="4084979" cy="74107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9482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3758862" y="3039129"/>
            <a:ext cx="4084979" cy="74107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6827837" y="3104356"/>
            <a:ext cx="4084979" cy="741078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53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770437" y="2742222"/>
            <a:ext cx="5977894" cy="800556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3405357" y="2742222"/>
            <a:ext cx="5977894" cy="800556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195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3094037" y="2507980"/>
            <a:ext cx="5977894" cy="800556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9791141" y="4800600"/>
            <a:ext cx="3513695" cy="60198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3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9771542" y="2876315"/>
            <a:ext cx="8431666" cy="481988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220709" y="5867399"/>
            <a:ext cx="7178452" cy="442451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8851785" y="6004586"/>
            <a:ext cx="3368452" cy="451101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6440673" y="8534400"/>
            <a:ext cx="1918751" cy="35052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549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6148104" y="3612994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409748" y="3612994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9278926" y="3612994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91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409748" y="34290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9278926" y="34290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2408237" y="7969406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9277415" y="7969406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91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3751185" y="20574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3749674" y="55626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3749674" y="8991600"/>
            <a:ext cx="5819852" cy="279518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784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60" Type="http://schemas.openxmlformats.org/officeDocument/2006/relationships/slideLayout" Target="../slideLayouts/slideLayout60.xml"/><Relationship Id="rId61" Type="http://schemas.openxmlformats.org/officeDocument/2006/relationships/slideLayout" Target="../slideLayouts/slideLayout61.xml"/><Relationship Id="rId62" Type="http://schemas.openxmlformats.org/officeDocument/2006/relationships/slideLayout" Target="../slideLayouts/slideLayout62.xml"/><Relationship Id="rId63" Type="http://schemas.openxmlformats.org/officeDocument/2006/relationships/slideLayout" Target="../slideLayouts/slideLayout63.xml"/><Relationship Id="rId64" Type="http://schemas.openxmlformats.org/officeDocument/2006/relationships/slideLayout" Target="../slideLayouts/slideLayout64.xml"/><Relationship Id="rId65" Type="http://schemas.openxmlformats.org/officeDocument/2006/relationships/slideLayout" Target="../slideLayouts/slideLayout65.xml"/><Relationship Id="rId66" Type="http://schemas.openxmlformats.org/officeDocument/2006/relationships/slideLayout" Target="../slideLayouts/slideLayout66.xml"/><Relationship Id="rId67" Type="http://schemas.openxmlformats.org/officeDocument/2006/relationships/slideLayout" Target="../slideLayouts/slideLayout67.xml"/><Relationship Id="rId68" Type="http://schemas.openxmlformats.org/officeDocument/2006/relationships/slideLayout" Target="../slideLayouts/slideLayout68.xml"/><Relationship Id="rId69" Type="http://schemas.openxmlformats.org/officeDocument/2006/relationships/slideLayout" Target="../slideLayouts/slideLayout69.xml"/><Relationship Id="rId120" Type="http://schemas.openxmlformats.org/officeDocument/2006/relationships/slideLayout" Target="../slideLayouts/slideLayout120.xml"/><Relationship Id="rId121" Type="http://schemas.openxmlformats.org/officeDocument/2006/relationships/slideLayout" Target="../slideLayouts/slideLayout121.xml"/><Relationship Id="rId122" Type="http://schemas.openxmlformats.org/officeDocument/2006/relationships/slideLayout" Target="../slideLayouts/slideLayout122.xml"/><Relationship Id="rId123" Type="http://schemas.openxmlformats.org/officeDocument/2006/relationships/slideLayout" Target="../slideLayouts/slideLayout123.xml"/><Relationship Id="rId124" Type="http://schemas.openxmlformats.org/officeDocument/2006/relationships/slideLayout" Target="../slideLayouts/slideLayout124.xml"/><Relationship Id="rId125" Type="http://schemas.openxmlformats.org/officeDocument/2006/relationships/slideLayout" Target="../slideLayouts/slideLayout125.xml"/><Relationship Id="rId126" Type="http://schemas.openxmlformats.org/officeDocument/2006/relationships/slideLayout" Target="../slideLayouts/slideLayout126.xml"/><Relationship Id="rId127" Type="http://schemas.openxmlformats.org/officeDocument/2006/relationships/slideLayout" Target="../slideLayouts/slideLayout127.xml"/><Relationship Id="rId128" Type="http://schemas.openxmlformats.org/officeDocument/2006/relationships/slideLayout" Target="../slideLayouts/slideLayout128.xml"/><Relationship Id="rId129" Type="http://schemas.openxmlformats.org/officeDocument/2006/relationships/slideLayout" Target="../slideLayouts/slideLayout12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90" Type="http://schemas.openxmlformats.org/officeDocument/2006/relationships/slideLayout" Target="../slideLayouts/slideLayout90.xml"/><Relationship Id="rId91" Type="http://schemas.openxmlformats.org/officeDocument/2006/relationships/slideLayout" Target="../slideLayouts/slideLayout91.xml"/><Relationship Id="rId92" Type="http://schemas.openxmlformats.org/officeDocument/2006/relationships/slideLayout" Target="../slideLayouts/slideLayout92.xml"/><Relationship Id="rId93" Type="http://schemas.openxmlformats.org/officeDocument/2006/relationships/slideLayout" Target="../slideLayouts/slideLayout93.xml"/><Relationship Id="rId94" Type="http://schemas.openxmlformats.org/officeDocument/2006/relationships/slideLayout" Target="../slideLayouts/slideLayout94.xml"/><Relationship Id="rId95" Type="http://schemas.openxmlformats.org/officeDocument/2006/relationships/slideLayout" Target="../slideLayouts/slideLayout95.xml"/><Relationship Id="rId96" Type="http://schemas.openxmlformats.org/officeDocument/2006/relationships/slideLayout" Target="../slideLayouts/slideLayout96.xml"/><Relationship Id="rId101" Type="http://schemas.openxmlformats.org/officeDocument/2006/relationships/slideLayout" Target="../slideLayouts/slideLayout101.xml"/><Relationship Id="rId102" Type="http://schemas.openxmlformats.org/officeDocument/2006/relationships/slideLayout" Target="../slideLayouts/slideLayout102.xml"/><Relationship Id="rId103" Type="http://schemas.openxmlformats.org/officeDocument/2006/relationships/slideLayout" Target="../slideLayouts/slideLayout103.xml"/><Relationship Id="rId104" Type="http://schemas.openxmlformats.org/officeDocument/2006/relationships/slideLayout" Target="../slideLayouts/slideLayout104.xml"/><Relationship Id="rId105" Type="http://schemas.openxmlformats.org/officeDocument/2006/relationships/slideLayout" Target="../slideLayouts/slideLayout105.xml"/><Relationship Id="rId106" Type="http://schemas.openxmlformats.org/officeDocument/2006/relationships/slideLayout" Target="../slideLayouts/slideLayout106.xml"/><Relationship Id="rId107" Type="http://schemas.openxmlformats.org/officeDocument/2006/relationships/slideLayout" Target="../slideLayouts/slideLayout107.xml"/><Relationship Id="rId108" Type="http://schemas.openxmlformats.org/officeDocument/2006/relationships/slideLayout" Target="../slideLayouts/slideLayout108.xml"/><Relationship Id="rId109" Type="http://schemas.openxmlformats.org/officeDocument/2006/relationships/slideLayout" Target="../slideLayouts/slideLayout109.xml"/><Relationship Id="rId97" Type="http://schemas.openxmlformats.org/officeDocument/2006/relationships/slideLayout" Target="../slideLayouts/slideLayout97.xml"/><Relationship Id="rId98" Type="http://schemas.openxmlformats.org/officeDocument/2006/relationships/slideLayout" Target="../slideLayouts/slideLayout98.xml"/><Relationship Id="rId99" Type="http://schemas.openxmlformats.org/officeDocument/2006/relationships/slideLayout" Target="../slideLayouts/slideLayout99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00" Type="http://schemas.openxmlformats.org/officeDocument/2006/relationships/slideLayout" Target="../slideLayouts/slideLayout100.xml"/><Relationship Id="rId150" Type="http://schemas.openxmlformats.org/officeDocument/2006/relationships/slideLayout" Target="../slideLayouts/slideLayout150.xml"/><Relationship Id="rId151" Type="http://schemas.openxmlformats.org/officeDocument/2006/relationships/slideLayout" Target="../slideLayouts/slideLayout151.xml"/><Relationship Id="rId152" Type="http://schemas.openxmlformats.org/officeDocument/2006/relationships/slideLayout" Target="../slideLayouts/slideLayout152.xml"/><Relationship Id="rId153" Type="http://schemas.openxmlformats.org/officeDocument/2006/relationships/slideLayout" Target="../slideLayouts/slideLayout153.xml"/><Relationship Id="rId154" Type="http://schemas.openxmlformats.org/officeDocument/2006/relationships/theme" Target="../theme/theme1.xml"/><Relationship Id="rId155" Type="http://schemas.openxmlformats.org/officeDocument/2006/relationships/image" Target="../media/image1.jpg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70" Type="http://schemas.openxmlformats.org/officeDocument/2006/relationships/slideLayout" Target="../slideLayouts/slideLayout70.xml"/><Relationship Id="rId71" Type="http://schemas.openxmlformats.org/officeDocument/2006/relationships/slideLayout" Target="../slideLayouts/slideLayout71.xml"/><Relationship Id="rId72" Type="http://schemas.openxmlformats.org/officeDocument/2006/relationships/slideLayout" Target="../slideLayouts/slideLayout72.xml"/><Relationship Id="rId73" Type="http://schemas.openxmlformats.org/officeDocument/2006/relationships/slideLayout" Target="../slideLayouts/slideLayout73.xml"/><Relationship Id="rId74" Type="http://schemas.openxmlformats.org/officeDocument/2006/relationships/slideLayout" Target="../slideLayouts/slideLayout74.xml"/><Relationship Id="rId75" Type="http://schemas.openxmlformats.org/officeDocument/2006/relationships/slideLayout" Target="../slideLayouts/slideLayout75.xml"/><Relationship Id="rId76" Type="http://schemas.openxmlformats.org/officeDocument/2006/relationships/slideLayout" Target="../slideLayouts/slideLayout76.xml"/><Relationship Id="rId77" Type="http://schemas.openxmlformats.org/officeDocument/2006/relationships/slideLayout" Target="../slideLayouts/slideLayout77.xml"/><Relationship Id="rId78" Type="http://schemas.openxmlformats.org/officeDocument/2006/relationships/slideLayout" Target="../slideLayouts/slideLayout78.xml"/><Relationship Id="rId79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30" Type="http://schemas.openxmlformats.org/officeDocument/2006/relationships/slideLayout" Target="../slideLayouts/slideLayout130.xml"/><Relationship Id="rId131" Type="http://schemas.openxmlformats.org/officeDocument/2006/relationships/slideLayout" Target="../slideLayouts/slideLayout131.xml"/><Relationship Id="rId132" Type="http://schemas.openxmlformats.org/officeDocument/2006/relationships/slideLayout" Target="../slideLayouts/slideLayout132.xml"/><Relationship Id="rId133" Type="http://schemas.openxmlformats.org/officeDocument/2006/relationships/slideLayout" Target="../slideLayouts/slideLayout133.xml"/><Relationship Id="rId134" Type="http://schemas.openxmlformats.org/officeDocument/2006/relationships/slideLayout" Target="../slideLayouts/slideLayout134.xml"/><Relationship Id="rId135" Type="http://schemas.openxmlformats.org/officeDocument/2006/relationships/slideLayout" Target="../slideLayouts/slideLayout135.xml"/><Relationship Id="rId136" Type="http://schemas.openxmlformats.org/officeDocument/2006/relationships/slideLayout" Target="../slideLayouts/slideLayout136.xml"/><Relationship Id="rId137" Type="http://schemas.openxmlformats.org/officeDocument/2006/relationships/slideLayout" Target="../slideLayouts/slideLayout137.xml"/><Relationship Id="rId138" Type="http://schemas.openxmlformats.org/officeDocument/2006/relationships/slideLayout" Target="../slideLayouts/slideLayout138.xml"/><Relationship Id="rId139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110" Type="http://schemas.openxmlformats.org/officeDocument/2006/relationships/slideLayout" Target="../slideLayouts/slideLayout110.xml"/><Relationship Id="rId111" Type="http://schemas.openxmlformats.org/officeDocument/2006/relationships/slideLayout" Target="../slideLayouts/slideLayout111.xml"/><Relationship Id="rId112" Type="http://schemas.openxmlformats.org/officeDocument/2006/relationships/slideLayout" Target="../slideLayouts/slideLayout112.xml"/><Relationship Id="rId113" Type="http://schemas.openxmlformats.org/officeDocument/2006/relationships/slideLayout" Target="../slideLayouts/slideLayout113.xml"/><Relationship Id="rId114" Type="http://schemas.openxmlformats.org/officeDocument/2006/relationships/slideLayout" Target="../slideLayouts/slideLayout114.xml"/><Relationship Id="rId115" Type="http://schemas.openxmlformats.org/officeDocument/2006/relationships/slideLayout" Target="../slideLayouts/slideLayout115.xml"/><Relationship Id="rId116" Type="http://schemas.openxmlformats.org/officeDocument/2006/relationships/slideLayout" Target="../slideLayouts/slideLayout116.xml"/><Relationship Id="rId117" Type="http://schemas.openxmlformats.org/officeDocument/2006/relationships/slideLayout" Target="../slideLayouts/slideLayout117.xml"/><Relationship Id="rId118" Type="http://schemas.openxmlformats.org/officeDocument/2006/relationships/slideLayout" Target="../slideLayouts/slideLayout118.xml"/><Relationship Id="rId119" Type="http://schemas.openxmlformats.org/officeDocument/2006/relationships/slideLayout" Target="../slideLayouts/slideLayout11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80" Type="http://schemas.openxmlformats.org/officeDocument/2006/relationships/slideLayout" Target="../slideLayouts/slideLayout80.xml"/><Relationship Id="rId81" Type="http://schemas.openxmlformats.org/officeDocument/2006/relationships/slideLayout" Target="../slideLayouts/slideLayout81.xml"/><Relationship Id="rId82" Type="http://schemas.openxmlformats.org/officeDocument/2006/relationships/slideLayout" Target="../slideLayouts/slideLayout82.xml"/><Relationship Id="rId83" Type="http://schemas.openxmlformats.org/officeDocument/2006/relationships/slideLayout" Target="../slideLayouts/slideLayout83.xml"/><Relationship Id="rId84" Type="http://schemas.openxmlformats.org/officeDocument/2006/relationships/slideLayout" Target="../slideLayouts/slideLayout84.xml"/><Relationship Id="rId85" Type="http://schemas.openxmlformats.org/officeDocument/2006/relationships/slideLayout" Target="../slideLayouts/slideLayout85.xml"/><Relationship Id="rId86" Type="http://schemas.openxmlformats.org/officeDocument/2006/relationships/slideLayout" Target="../slideLayouts/slideLayout86.xml"/><Relationship Id="rId87" Type="http://schemas.openxmlformats.org/officeDocument/2006/relationships/slideLayout" Target="../slideLayouts/slideLayout87.xml"/><Relationship Id="rId88" Type="http://schemas.openxmlformats.org/officeDocument/2006/relationships/slideLayout" Target="../slideLayouts/slideLayout88.xml"/><Relationship Id="rId89" Type="http://schemas.openxmlformats.org/officeDocument/2006/relationships/slideLayout" Target="../slideLayouts/slideLayout89.xml"/><Relationship Id="rId140" Type="http://schemas.openxmlformats.org/officeDocument/2006/relationships/slideLayout" Target="../slideLayouts/slideLayout140.xml"/><Relationship Id="rId141" Type="http://schemas.openxmlformats.org/officeDocument/2006/relationships/slideLayout" Target="../slideLayouts/slideLayout141.xml"/><Relationship Id="rId142" Type="http://schemas.openxmlformats.org/officeDocument/2006/relationships/slideLayout" Target="../slideLayouts/slideLayout142.xml"/><Relationship Id="rId143" Type="http://schemas.openxmlformats.org/officeDocument/2006/relationships/slideLayout" Target="../slideLayouts/slideLayout143.xml"/><Relationship Id="rId144" Type="http://schemas.openxmlformats.org/officeDocument/2006/relationships/slideLayout" Target="../slideLayouts/slideLayout144.xml"/><Relationship Id="rId145" Type="http://schemas.openxmlformats.org/officeDocument/2006/relationships/slideLayout" Target="../slideLayouts/slideLayout145.xml"/><Relationship Id="rId146" Type="http://schemas.openxmlformats.org/officeDocument/2006/relationships/slideLayout" Target="../slideLayouts/slideLayout146.xml"/><Relationship Id="rId147" Type="http://schemas.openxmlformats.org/officeDocument/2006/relationships/slideLayout" Target="../slideLayouts/slideLayout147.xml"/><Relationship Id="rId148" Type="http://schemas.openxmlformats.org/officeDocument/2006/relationships/slideLayout" Target="../slideLayouts/slideLayout148.xml"/><Relationship Id="rId149" Type="http://schemas.openxmlformats.org/officeDocument/2006/relationships/slideLayout" Target="../slideLayouts/slideLayout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4323675" cy="1371600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22416896" y="0"/>
            <a:ext cx="87014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22493096" y="533400"/>
            <a:ext cx="656054" cy="630837"/>
          </a:xfrm>
          <a:prstGeom prst="rect">
            <a:avLst/>
          </a:prstGeom>
          <a:noFill/>
        </p:spPr>
        <p:txBody>
          <a:bodyPr wrap="none" lIns="182773" tIns="91388" rIns="182773" bIns="91388" rtlCol="0">
            <a:spAutoFit/>
          </a:bodyPr>
          <a:lstStyle/>
          <a:p>
            <a:pPr algn="ctr"/>
            <a:fld id="{260E2A6B-A809-4840-BF14-8648BC0BDF87}" type="slidenum">
              <a:rPr lang="id-ID" sz="2900" b="0" i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endParaRPr lang="id-ID" sz="2900" b="0" i="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48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833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34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  <p:sldLayoutId id="2147483723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703" r:id="rId27"/>
    <p:sldLayoutId id="2147483687" r:id="rId28"/>
    <p:sldLayoutId id="2147483686" r:id="rId29"/>
    <p:sldLayoutId id="2147483685" r:id="rId30"/>
    <p:sldLayoutId id="2147483684" r:id="rId31"/>
    <p:sldLayoutId id="2147483683" r:id="rId32"/>
    <p:sldLayoutId id="2147483717" r:id="rId33"/>
    <p:sldLayoutId id="2147483710" r:id="rId34"/>
    <p:sldLayoutId id="2147483722" r:id="rId35"/>
    <p:sldLayoutId id="2147483715" r:id="rId36"/>
    <p:sldLayoutId id="2147483716" r:id="rId37"/>
    <p:sldLayoutId id="2147483711" r:id="rId38"/>
    <p:sldLayoutId id="2147483718" r:id="rId39"/>
    <p:sldLayoutId id="2147483719" r:id="rId40"/>
    <p:sldLayoutId id="2147483720" r:id="rId41"/>
    <p:sldLayoutId id="2147483721" r:id="rId42"/>
    <p:sldLayoutId id="2147483714" r:id="rId43"/>
    <p:sldLayoutId id="2147483713" r:id="rId44"/>
    <p:sldLayoutId id="2147483712" r:id="rId45"/>
    <p:sldLayoutId id="2147483679" r:id="rId46"/>
    <p:sldLayoutId id="2147483676" r:id="rId47"/>
    <p:sldLayoutId id="2147483682" r:id="rId48"/>
    <p:sldLayoutId id="2147483677" r:id="rId49"/>
    <p:sldLayoutId id="2147483680" r:id="rId50"/>
    <p:sldLayoutId id="2147483681" r:id="rId51"/>
    <p:sldLayoutId id="2147483678" r:id="rId52"/>
    <p:sldLayoutId id="2147483724" r:id="rId53"/>
    <p:sldLayoutId id="2147483757" r:id="rId54"/>
    <p:sldLayoutId id="2147483758" r:id="rId55"/>
    <p:sldLayoutId id="2147483759" r:id="rId56"/>
    <p:sldLayoutId id="2147483760" r:id="rId57"/>
    <p:sldLayoutId id="2147483761" r:id="rId58"/>
    <p:sldLayoutId id="2147483762" r:id="rId59"/>
    <p:sldLayoutId id="2147483763" r:id="rId60"/>
    <p:sldLayoutId id="2147483764" r:id="rId61"/>
    <p:sldLayoutId id="2147483771" r:id="rId62"/>
    <p:sldLayoutId id="2147483772" r:id="rId63"/>
    <p:sldLayoutId id="2147483773" r:id="rId64"/>
    <p:sldLayoutId id="2147483725" r:id="rId65"/>
    <p:sldLayoutId id="2147483844" r:id="rId66"/>
    <p:sldLayoutId id="2147483845" r:id="rId67"/>
    <p:sldLayoutId id="2147483846" r:id="rId68"/>
    <p:sldLayoutId id="2147483847" r:id="rId69"/>
    <p:sldLayoutId id="2147483848" r:id="rId70"/>
    <p:sldLayoutId id="2147483849" r:id="rId71"/>
    <p:sldLayoutId id="2147483850" r:id="rId72"/>
    <p:sldLayoutId id="2147483851" r:id="rId73"/>
    <p:sldLayoutId id="2147483852" r:id="rId74"/>
    <p:sldLayoutId id="2147483853" r:id="rId75"/>
    <p:sldLayoutId id="2147483854" r:id="rId76"/>
    <p:sldLayoutId id="2147483855" r:id="rId77"/>
    <p:sldLayoutId id="2147483856" r:id="rId78"/>
    <p:sldLayoutId id="2147483857" r:id="rId79"/>
    <p:sldLayoutId id="2147483858" r:id="rId80"/>
    <p:sldLayoutId id="2147483666" r:id="rId81"/>
    <p:sldLayoutId id="2147483793" r:id="rId82"/>
    <p:sldLayoutId id="2147483798" r:id="rId83"/>
    <p:sldLayoutId id="2147483797" r:id="rId84"/>
    <p:sldLayoutId id="2147483796" r:id="rId85"/>
    <p:sldLayoutId id="2147483800" r:id="rId86"/>
    <p:sldLayoutId id="2147483801" r:id="rId87"/>
    <p:sldLayoutId id="2147483802" r:id="rId88"/>
    <p:sldLayoutId id="2147483803" r:id="rId89"/>
    <p:sldLayoutId id="2147483808" r:id="rId90"/>
    <p:sldLayoutId id="2147483804" r:id="rId91"/>
    <p:sldLayoutId id="2147483805" r:id="rId92"/>
    <p:sldLayoutId id="2147483809" r:id="rId93"/>
    <p:sldLayoutId id="2147483810" r:id="rId94"/>
    <p:sldLayoutId id="2147483806" r:id="rId95"/>
    <p:sldLayoutId id="2147483807" r:id="rId96"/>
    <p:sldLayoutId id="2147483726" r:id="rId97"/>
    <p:sldLayoutId id="2147483729" r:id="rId98"/>
    <p:sldLayoutId id="2147483730" r:id="rId99"/>
    <p:sldLayoutId id="2147483728" r:id="rId100"/>
    <p:sldLayoutId id="2147483731" r:id="rId101"/>
    <p:sldLayoutId id="2147483732" r:id="rId102"/>
    <p:sldLayoutId id="2147483741" r:id="rId103"/>
    <p:sldLayoutId id="2147483742" r:id="rId104"/>
    <p:sldLayoutId id="2147483743" r:id="rId105"/>
    <p:sldLayoutId id="2147483744" r:id="rId106"/>
    <p:sldLayoutId id="2147483745" r:id="rId107"/>
    <p:sldLayoutId id="2147483746" r:id="rId108"/>
    <p:sldLayoutId id="2147483747" r:id="rId109"/>
    <p:sldLayoutId id="2147483748" r:id="rId110"/>
    <p:sldLayoutId id="2147483749" r:id="rId111"/>
    <p:sldLayoutId id="2147483750" r:id="rId112"/>
    <p:sldLayoutId id="2147483751" r:id="rId113"/>
    <p:sldLayoutId id="2147483752" r:id="rId114"/>
    <p:sldLayoutId id="2147483753" r:id="rId115"/>
    <p:sldLayoutId id="2147483754" r:id="rId116"/>
    <p:sldLayoutId id="2147483755" r:id="rId117"/>
    <p:sldLayoutId id="2147483756" r:id="rId118"/>
    <p:sldLayoutId id="2147483765" r:id="rId119"/>
    <p:sldLayoutId id="2147483766" r:id="rId120"/>
    <p:sldLayoutId id="2147483767" r:id="rId121"/>
    <p:sldLayoutId id="2147483768" r:id="rId122"/>
    <p:sldLayoutId id="2147483769" r:id="rId123"/>
    <p:sldLayoutId id="2147483770" r:id="rId124"/>
    <p:sldLayoutId id="2147483774" r:id="rId125"/>
    <p:sldLayoutId id="2147483775" r:id="rId126"/>
    <p:sldLayoutId id="2147483776" r:id="rId127"/>
    <p:sldLayoutId id="2147483777" r:id="rId128"/>
    <p:sldLayoutId id="2147483778" r:id="rId129"/>
    <p:sldLayoutId id="2147483779" r:id="rId130"/>
    <p:sldLayoutId id="2147483780" r:id="rId131"/>
    <p:sldLayoutId id="2147483781" r:id="rId132"/>
    <p:sldLayoutId id="2147483782" r:id="rId133"/>
    <p:sldLayoutId id="2147483783" r:id="rId134"/>
    <p:sldLayoutId id="2147483784" r:id="rId135"/>
    <p:sldLayoutId id="2147483785" r:id="rId136"/>
    <p:sldLayoutId id="2147483786" r:id="rId137"/>
    <p:sldLayoutId id="2147483787" r:id="rId138"/>
    <p:sldLayoutId id="2147483788" r:id="rId139"/>
    <p:sldLayoutId id="2147483789" r:id="rId140"/>
    <p:sldLayoutId id="2147483790" r:id="rId141"/>
    <p:sldLayoutId id="2147483791" r:id="rId142"/>
    <p:sldLayoutId id="2147483792" r:id="rId143"/>
    <p:sldLayoutId id="2147483727" r:id="rId144"/>
    <p:sldLayoutId id="2147483811" r:id="rId145"/>
    <p:sldLayoutId id="2147483824" r:id="rId146"/>
    <p:sldLayoutId id="2147483825" r:id="rId147"/>
    <p:sldLayoutId id="2147483826" r:id="rId148"/>
    <p:sldLayoutId id="2147483827" r:id="rId149"/>
    <p:sldLayoutId id="2147483829" r:id="rId150"/>
    <p:sldLayoutId id="2147483830" r:id="rId151"/>
    <p:sldLayoutId id="2147483831" r:id="rId152"/>
    <p:sldLayoutId id="2147483832" r:id="rId1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3.xml"/><Relationship Id="rId3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Relationship Id="rId2" Type="http://schemas.openxmlformats.org/officeDocument/2006/relationships/notesSlide" Target="../notesSlides/notesSlide20.xml"/><Relationship Id="rId3" Type="http://schemas.openxmlformats.org/officeDocument/2006/relationships/chart" Target="../charts/char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notesSlide" Target="../notesSlides/notesSlide21.xml"/><Relationship Id="rId3" Type="http://schemas.openxmlformats.org/officeDocument/2006/relationships/chart" Target="../charts/char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4.xml"/><Relationship Id="rId3" Type="http://schemas.openxmlformats.org/officeDocument/2006/relationships/chart" Target="../charts/char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5.xml"/><Relationship Id="rId3" Type="http://schemas.openxmlformats.org/officeDocument/2006/relationships/chart" Target="../charts/char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6.xml"/><Relationship Id="rId3" Type="http://schemas.openxmlformats.org/officeDocument/2006/relationships/chart" Target="../charts/char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7.xml"/><Relationship Id="rId3" Type="http://schemas.openxmlformats.org/officeDocument/2006/relationships/chart" Target="../charts/char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notesSlide" Target="../notesSlides/notesSlide28.xml"/><Relationship Id="rId3" Type="http://schemas.openxmlformats.org/officeDocument/2006/relationships/chart" Target="../charts/char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9.xml"/><Relationship Id="rId3" Type="http://schemas.openxmlformats.org/officeDocument/2006/relationships/chart" Target="../charts/chart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chart" Target="../charts/chart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1.xml"/><Relationship Id="rId3" Type="http://schemas.openxmlformats.org/officeDocument/2006/relationships/chart" Target="../charts/char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2.xml"/><Relationship Id="rId3" Type="http://schemas.openxmlformats.org/officeDocument/2006/relationships/chart" Target="../charts/char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3.xml"/><Relationship Id="rId3" Type="http://schemas.openxmlformats.org/officeDocument/2006/relationships/chart" Target="../charts/chart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chart" Target="../charts/char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5.xml"/><Relationship Id="rId3" Type="http://schemas.openxmlformats.org/officeDocument/2006/relationships/chart" Target="../charts/chart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chart" Target="../charts/char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7.xml"/><Relationship Id="rId3" Type="http://schemas.openxmlformats.org/officeDocument/2006/relationships/chart" Target="../charts/chart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chart" Target="../charts/char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chart" Target="../charts/char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chart" Target="../charts/char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chart" Target="../charts/chart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chart" Target="../charts/chart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chart" Target="../charts/chart4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4.xml"/><Relationship Id="rId3" Type="http://schemas.openxmlformats.org/officeDocument/2006/relationships/chart" Target="../charts/chart4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chart" Target="../charts/chart4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chart" Target="../charts/char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chart" Target="../charts/chart4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chart" Target="../charts/chart4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chart" Target="../charts/chart4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chart" Target="../charts/chart4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chart" Target="../charts/chart4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chart" Target="../charts/char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chart" Target="../charts/chart5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chart" Target="../charts/chart5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chart" Target="../charts/chart5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chart" Target="../charts/chart5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chart" Target="../charts/chart5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chart" Target="../charts/chart5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chart" Target="../charts/chart5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chart" Target="../charts/chart5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chart" Target="../charts/chart5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chart" Target="../charts/chart6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chart" Target="../charts/chart6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chart" Target="../charts/chart6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Relationship Id="rId3" Type="http://schemas.openxmlformats.org/officeDocument/2006/relationships/chart" Target="../charts/chart6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chart" Target="../charts/chart6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Relationship Id="rId3" Type="http://schemas.openxmlformats.org/officeDocument/2006/relationships/chart" Target="../charts/chart6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Relationship Id="rId3" Type="http://schemas.openxmlformats.org/officeDocument/2006/relationships/chart" Target="../charts/chart6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Relationship Id="rId3" Type="http://schemas.openxmlformats.org/officeDocument/2006/relationships/chart" Target="../charts/chart6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Relationship Id="rId3" Type="http://schemas.openxmlformats.org/officeDocument/2006/relationships/chart" Target="../charts/chart6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9.xml"/><Relationship Id="rId4" Type="http://schemas.openxmlformats.org/officeDocument/2006/relationships/chart" Target="../charts/chart70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1.xml"/><Relationship Id="rId4" Type="http://schemas.openxmlformats.org/officeDocument/2006/relationships/chart" Target="../charts/chart7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3.xml"/><Relationship Id="rId4" Type="http://schemas.openxmlformats.org/officeDocument/2006/relationships/chart" Target="../charts/chart74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5.xml"/><Relationship Id="rId4" Type="http://schemas.openxmlformats.org/officeDocument/2006/relationships/chart" Target="../charts/chart76.xml"/><Relationship Id="rId5" Type="http://schemas.openxmlformats.org/officeDocument/2006/relationships/chart" Target="../charts/chart77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Relationship Id="rId3" Type="http://schemas.openxmlformats.org/officeDocument/2006/relationships/chart" Target="../charts/chart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4" Type="http://schemas.openxmlformats.org/officeDocument/2006/relationships/chart" Target="../charts/chart80.xml"/><Relationship Id="rId5" Type="http://schemas.openxmlformats.org/officeDocument/2006/relationships/chart" Target="../charts/chart81.xml"/><Relationship Id="rId6" Type="http://schemas.openxmlformats.org/officeDocument/2006/relationships/chart" Target="../charts/chart8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4419991" y="6636497"/>
            <a:ext cx="1651866" cy="1651865"/>
            <a:chOff x="16581437" y="2791961"/>
            <a:chExt cx="1651866" cy="1651865"/>
          </a:xfrm>
        </p:grpSpPr>
        <p:sp>
          <p:nvSpPr>
            <p:cNvPr id="50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1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2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4419991" y="4598196"/>
            <a:ext cx="1651866" cy="1651865"/>
            <a:chOff x="16581437" y="922555"/>
            <a:chExt cx="1651866" cy="1651865"/>
          </a:xfrm>
        </p:grpSpPr>
        <p:sp>
          <p:nvSpPr>
            <p:cNvPr id="58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9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0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14396671" y="10616335"/>
            <a:ext cx="1651866" cy="1651865"/>
            <a:chOff x="16558117" y="6466999"/>
            <a:chExt cx="1651866" cy="1651865"/>
          </a:xfrm>
        </p:grpSpPr>
        <p:sp>
          <p:nvSpPr>
            <p:cNvPr id="63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4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4396673" y="8645994"/>
            <a:ext cx="1651866" cy="1651865"/>
            <a:chOff x="16558119" y="4649058"/>
            <a:chExt cx="1651866" cy="1651865"/>
          </a:xfrm>
        </p:grpSpPr>
        <p:sp>
          <p:nvSpPr>
            <p:cNvPr id="66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7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8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4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6463468" y="4442973"/>
            <a:ext cx="6643323" cy="1915375"/>
            <a:chOff x="15576914" y="1852173"/>
            <a:chExt cx="6643323" cy="1915375"/>
          </a:xfrm>
        </p:grpSpPr>
        <p:sp>
          <p:nvSpPr>
            <p:cNvPr id="77" name="TextBox 7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6477391" y="6466625"/>
            <a:ext cx="6643323" cy="1915375"/>
            <a:chOff x="15576914" y="1852173"/>
            <a:chExt cx="6643323" cy="1915375"/>
          </a:xfrm>
        </p:grpSpPr>
        <p:sp>
          <p:nvSpPr>
            <p:cNvPr id="84" name="TextBox 83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6477391" y="8633973"/>
            <a:ext cx="6643323" cy="1915375"/>
            <a:chOff x="15576914" y="1852173"/>
            <a:chExt cx="6643323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6491314" y="10657625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340460" y="838200"/>
            <a:ext cx="5106377" cy="3008769"/>
            <a:chOff x="959460" y="990600"/>
            <a:chExt cx="5106377" cy="3008769"/>
          </a:xfrm>
        </p:grpSpPr>
        <p:sp>
          <p:nvSpPr>
            <p:cNvPr id="92" name="TextBox 91"/>
            <p:cNvSpPr txBox="1"/>
            <p:nvPr/>
          </p:nvSpPr>
          <p:spPr>
            <a:xfrm>
              <a:off x="1018523" y="2907171"/>
              <a:ext cx="4915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chemeClr val="accent3"/>
                  </a:solidFill>
                  <a:latin typeface="Lato Black" charset="0"/>
                  <a:ea typeface="Lato Black" charset="0"/>
                  <a:cs typeface="Lato Black" charset="0"/>
                </a:rPr>
                <a:t>DATA THIS  HERE</a:t>
              </a:r>
            </a:p>
          </p:txBody>
        </p:sp>
        <p:grpSp>
          <p:nvGrpSpPr>
            <p:cNvPr id="93" name="กลุ่ม 1"/>
            <p:cNvGrpSpPr/>
            <p:nvPr/>
          </p:nvGrpSpPr>
          <p:grpSpPr>
            <a:xfrm>
              <a:off x="1112837" y="3758797"/>
              <a:ext cx="4030940" cy="240572"/>
              <a:chOff x="731836" y="7607630"/>
              <a:chExt cx="3657601" cy="240970"/>
            </a:xfrm>
          </p:grpSpPr>
          <p:sp>
            <p:nvSpPr>
              <p:cNvPr id="9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959460" y="990600"/>
              <a:ext cx="5106377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0" b="1" dirty="0" smtClean="0">
                  <a:solidFill>
                    <a:schemeClr val="accent1"/>
                  </a:solidFill>
                  <a:latin typeface="Lato Black" charset="0"/>
                  <a:ea typeface="Lato Black" charset="0"/>
                  <a:cs typeface="Lato Black" charset="0"/>
                </a:rPr>
                <a:t>98%</a:t>
              </a:r>
              <a:endParaRPr lang="en-US" sz="14000" b="1" dirty="0">
                <a:solidFill>
                  <a:schemeClr val="accent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sp>
        <p:nvSpPr>
          <p:cNvPr id="79" name="Freeform 10"/>
          <p:cNvSpPr>
            <a:spLocks noEditPoints="1"/>
          </p:cNvSpPr>
          <p:nvPr/>
        </p:nvSpPr>
        <p:spPr bwMode="auto">
          <a:xfrm flipH="1">
            <a:off x="9100150" y="838200"/>
            <a:ext cx="4966687" cy="12176393"/>
          </a:xfrm>
          <a:custGeom>
            <a:avLst/>
            <a:gdLst>
              <a:gd name="T0" fmla="*/ 6 w 153"/>
              <a:gd name="T1" fmla="*/ 120 h 358"/>
              <a:gd name="T2" fmla="*/ 11 w 153"/>
              <a:gd name="T3" fmla="*/ 132 h 358"/>
              <a:gd name="T4" fmla="*/ 23 w 153"/>
              <a:gd name="T5" fmla="*/ 137 h 358"/>
              <a:gd name="T6" fmla="*/ 44 w 153"/>
              <a:gd name="T7" fmla="*/ 144 h 358"/>
              <a:gd name="T8" fmla="*/ 58 w 153"/>
              <a:gd name="T9" fmla="*/ 150 h 358"/>
              <a:gd name="T10" fmla="*/ 58 w 153"/>
              <a:gd name="T11" fmla="*/ 165 h 358"/>
              <a:gd name="T12" fmla="*/ 52 w 153"/>
              <a:gd name="T13" fmla="*/ 199 h 358"/>
              <a:gd name="T14" fmla="*/ 51 w 153"/>
              <a:gd name="T15" fmla="*/ 209 h 358"/>
              <a:gd name="T16" fmla="*/ 47 w 153"/>
              <a:gd name="T17" fmla="*/ 231 h 358"/>
              <a:gd name="T18" fmla="*/ 45 w 153"/>
              <a:gd name="T19" fmla="*/ 256 h 358"/>
              <a:gd name="T20" fmla="*/ 48 w 153"/>
              <a:gd name="T21" fmla="*/ 297 h 358"/>
              <a:gd name="T22" fmla="*/ 43 w 153"/>
              <a:gd name="T23" fmla="*/ 323 h 358"/>
              <a:gd name="T24" fmla="*/ 23 w 153"/>
              <a:gd name="T25" fmla="*/ 337 h 358"/>
              <a:gd name="T26" fmla="*/ 26 w 153"/>
              <a:gd name="T27" fmla="*/ 344 h 358"/>
              <a:gd name="T28" fmla="*/ 58 w 153"/>
              <a:gd name="T29" fmla="*/ 333 h 358"/>
              <a:gd name="T30" fmla="*/ 72 w 153"/>
              <a:gd name="T31" fmla="*/ 325 h 358"/>
              <a:gd name="T32" fmla="*/ 76 w 153"/>
              <a:gd name="T33" fmla="*/ 255 h 358"/>
              <a:gd name="T34" fmla="*/ 93 w 153"/>
              <a:gd name="T35" fmla="*/ 223 h 358"/>
              <a:gd name="T36" fmla="*/ 96 w 153"/>
              <a:gd name="T37" fmla="*/ 242 h 358"/>
              <a:gd name="T38" fmla="*/ 100 w 153"/>
              <a:gd name="T39" fmla="*/ 263 h 358"/>
              <a:gd name="T40" fmla="*/ 95 w 153"/>
              <a:gd name="T41" fmla="*/ 307 h 358"/>
              <a:gd name="T42" fmla="*/ 97 w 153"/>
              <a:gd name="T43" fmla="*/ 337 h 358"/>
              <a:gd name="T44" fmla="*/ 100 w 153"/>
              <a:gd name="T45" fmla="*/ 357 h 358"/>
              <a:gd name="T46" fmla="*/ 115 w 153"/>
              <a:gd name="T47" fmla="*/ 337 h 358"/>
              <a:gd name="T48" fmla="*/ 121 w 153"/>
              <a:gd name="T49" fmla="*/ 292 h 358"/>
              <a:gd name="T50" fmla="*/ 130 w 153"/>
              <a:gd name="T51" fmla="*/ 208 h 358"/>
              <a:gd name="T52" fmla="*/ 135 w 153"/>
              <a:gd name="T53" fmla="*/ 153 h 358"/>
              <a:gd name="T54" fmla="*/ 152 w 153"/>
              <a:gd name="T55" fmla="*/ 124 h 358"/>
              <a:gd name="T56" fmla="*/ 148 w 153"/>
              <a:gd name="T57" fmla="*/ 76 h 358"/>
              <a:gd name="T58" fmla="*/ 116 w 153"/>
              <a:gd name="T59" fmla="*/ 50 h 358"/>
              <a:gd name="T60" fmla="*/ 109 w 153"/>
              <a:gd name="T61" fmla="*/ 34 h 358"/>
              <a:gd name="T62" fmla="*/ 113 w 153"/>
              <a:gd name="T63" fmla="*/ 22 h 358"/>
              <a:gd name="T64" fmla="*/ 99 w 153"/>
              <a:gd name="T65" fmla="*/ 1 h 358"/>
              <a:gd name="T66" fmla="*/ 82 w 153"/>
              <a:gd name="T67" fmla="*/ 4 h 358"/>
              <a:gd name="T68" fmla="*/ 76 w 153"/>
              <a:gd name="T69" fmla="*/ 24 h 358"/>
              <a:gd name="T70" fmla="*/ 76 w 153"/>
              <a:gd name="T71" fmla="*/ 33 h 358"/>
              <a:gd name="T72" fmla="*/ 82 w 153"/>
              <a:gd name="T73" fmla="*/ 47 h 358"/>
              <a:gd name="T74" fmla="*/ 51 w 153"/>
              <a:gd name="T75" fmla="*/ 63 h 358"/>
              <a:gd name="T76" fmla="*/ 45 w 153"/>
              <a:gd name="T77" fmla="*/ 95 h 358"/>
              <a:gd name="T78" fmla="*/ 41 w 153"/>
              <a:gd name="T79" fmla="*/ 115 h 358"/>
              <a:gd name="T80" fmla="*/ 2 w 153"/>
              <a:gd name="T81" fmla="*/ 113 h 358"/>
              <a:gd name="T82" fmla="*/ 83 w 153"/>
              <a:gd name="T83" fmla="*/ 48 h 358"/>
              <a:gd name="T84" fmla="*/ 101 w 153"/>
              <a:gd name="T85" fmla="*/ 78 h 358"/>
              <a:gd name="T86" fmla="*/ 97 w 153"/>
              <a:gd name="T87" fmla="*/ 60 h 358"/>
              <a:gd name="T88" fmla="*/ 88 w 153"/>
              <a:gd name="T89" fmla="*/ 7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3" h="358">
                <a:moveTo>
                  <a:pt x="7" y="117"/>
                </a:moveTo>
                <a:cubicBezTo>
                  <a:pt x="7" y="117"/>
                  <a:pt x="7" y="118"/>
                  <a:pt x="6" y="118"/>
                </a:cubicBezTo>
                <a:cubicBezTo>
                  <a:pt x="6" y="119"/>
                  <a:pt x="6" y="120"/>
                  <a:pt x="6" y="120"/>
                </a:cubicBezTo>
                <a:cubicBezTo>
                  <a:pt x="5" y="122"/>
                  <a:pt x="5" y="122"/>
                  <a:pt x="5" y="122"/>
                </a:cubicBezTo>
                <a:cubicBezTo>
                  <a:pt x="5" y="122"/>
                  <a:pt x="6" y="124"/>
                  <a:pt x="10" y="126"/>
                </a:cubicBezTo>
                <a:cubicBezTo>
                  <a:pt x="10" y="126"/>
                  <a:pt x="10" y="132"/>
                  <a:pt x="11" y="132"/>
                </a:cubicBezTo>
                <a:cubicBezTo>
                  <a:pt x="12" y="133"/>
                  <a:pt x="13" y="133"/>
                  <a:pt x="14" y="134"/>
                </a:cubicBezTo>
                <a:cubicBezTo>
                  <a:pt x="16" y="134"/>
                  <a:pt x="15" y="135"/>
                  <a:pt x="16" y="135"/>
                </a:cubicBezTo>
                <a:cubicBezTo>
                  <a:pt x="16" y="136"/>
                  <a:pt x="23" y="137"/>
                  <a:pt x="23" y="137"/>
                </a:cubicBezTo>
                <a:cubicBezTo>
                  <a:pt x="23" y="137"/>
                  <a:pt x="29" y="153"/>
                  <a:pt x="33" y="153"/>
                </a:cubicBezTo>
                <a:cubicBezTo>
                  <a:pt x="33" y="153"/>
                  <a:pt x="42" y="146"/>
                  <a:pt x="42" y="145"/>
                </a:cubicBezTo>
                <a:cubicBezTo>
                  <a:pt x="43" y="145"/>
                  <a:pt x="44" y="144"/>
                  <a:pt x="44" y="144"/>
                </a:cubicBezTo>
                <a:cubicBezTo>
                  <a:pt x="45" y="144"/>
                  <a:pt x="46" y="143"/>
                  <a:pt x="46" y="143"/>
                </a:cubicBezTo>
                <a:cubicBezTo>
                  <a:pt x="58" y="147"/>
                  <a:pt x="58" y="147"/>
                  <a:pt x="58" y="147"/>
                </a:cubicBezTo>
                <a:cubicBezTo>
                  <a:pt x="58" y="147"/>
                  <a:pt x="59" y="149"/>
                  <a:pt x="58" y="150"/>
                </a:cubicBezTo>
                <a:cubicBezTo>
                  <a:pt x="58" y="151"/>
                  <a:pt x="57" y="154"/>
                  <a:pt x="58" y="156"/>
                </a:cubicBezTo>
                <a:cubicBezTo>
                  <a:pt x="58" y="159"/>
                  <a:pt x="57" y="160"/>
                  <a:pt x="56" y="161"/>
                </a:cubicBezTo>
                <a:cubicBezTo>
                  <a:pt x="56" y="161"/>
                  <a:pt x="58" y="164"/>
                  <a:pt x="58" y="165"/>
                </a:cubicBezTo>
                <a:cubicBezTo>
                  <a:pt x="57" y="166"/>
                  <a:pt x="56" y="174"/>
                  <a:pt x="56" y="174"/>
                </a:cubicBezTo>
                <a:cubicBezTo>
                  <a:pt x="56" y="174"/>
                  <a:pt x="53" y="196"/>
                  <a:pt x="53" y="197"/>
                </a:cubicBezTo>
                <a:cubicBezTo>
                  <a:pt x="52" y="198"/>
                  <a:pt x="52" y="199"/>
                  <a:pt x="52" y="199"/>
                </a:cubicBezTo>
                <a:cubicBezTo>
                  <a:pt x="52" y="199"/>
                  <a:pt x="52" y="203"/>
                  <a:pt x="52" y="203"/>
                </a:cubicBezTo>
                <a:cubicBezTo>
                  <a:pt x="53" y="203"/>
                  <a:pt x="52" y="204"/>
                  <a:pt x="52" y="205"/>
                </a:cubicBezTo>
                <a:cubicBezTo>
                  <a:pt x="52" y="205"/>
                  <a:pt x="52" y="208"/>
                  <a:pt x="51" y="209"/>
                </a:cubicBezTo>
                <a:cubicBezTo>
                  <a:pt x="50" y="210"/>
                  <a:pt x="51" y="211"/>
                  <a:pt x="50" y="212"/>
                </a:cubicBezTo>
                <a:cubicBezTo>
                  <a:pt x="49" y="214"/>
                  <a:pt x="48" y="221"/>
                  <a:pt x="48" y="221"/>
                </a:cubicBezTo>
                <a:cubicBezTo>
                  <a:pt x="48" y="221"/>
                  <a:pt x="47" y="230"/>
                  <a:pt x="47" y="231"/>
                </a:cubicBezTo>
                <a:cubicBezTo>
                  <a:pt x="47" y="232"/>
                  <a:pt x="46" y="238"/>
                  <a:pt x="46" y="238"/>
                </a:cubicBezTo>
                <a:cubicBezTo>
                  <a:pt x="46" y="238"/>
                  <a:pt x="45" y="243"/>
                  <a:pt x="44" y="245"/>
                </a:cubicBezTo>
                <a:cubicBezTo>
                  <a:pt x="44" y="248"/>
                  <a:pt x="44" y="254"/>
                  <a:pt x="45" y="256"/>
                </a:cubicBezTo>
                <a:cubicBezTo>
                  <a:pt x="46" y="257"/>
                  <a:pt x="49" y="280"/>
                  <a:pt x="49" y="283"/>
                </a:cubicBezTo>
                <a:cubicBezTo>
                  <a:pt x="48" y="285"/>
                  <a:pt x="49" y="286"/>
                  <a:pt x="49" y="287"/>
                </a:cubicBezTo>
                <a:cubicBezTo>
                  <a:pt x="49" y="287"/>
                  <a:pt x="48" y="296"/>
                  <a:pt x="48" y="297"/>
                </a:cubicBezTo>
                <a:cubicBezTo>
                  <a:pt x="48" y="298"/>
                  <a:pt x="48" y="304"/>
                  <a:pt x="47" y="305"/>
                </a:cubicBezTo>
                <a:cubicBezTo>
                  <a:pt x="47" y="305"/>
                  <a:pt x="46" y="312"/>
                  <a:pt x="47" y="314"/>
                </a:cubicBezTo>
                <a:cubicBezTo>
                  <a:pt x="47" y="317"/>
                  <a:pt x="43" y="322"/>
                  <a:pt x="43" y="323"/>
                </a:cubicBezTo>
                <a:cubicBezTo>
                  <a:pt x="43" y="324"/>
                  <a:pt x="41" y="325"/>
                  <a:pt x="41" y="326"/>
                </a:cubicBezTo>
                <a:cubicBezTo>
                  <a:pt x="41" y="327"/>
                  <a:pt x="33" y="332"/>
                  <a:pt x="32" y="332"/>
                </a:cubicBezTo>
                <a:cubicBezTo>
                  <a:pt x="31" y="332"/>
                  <a:pt x="23" y="336"/>
                  <a:pt x="23" y="337"/>
                </a:cubicBezTo>
                <a:cubicBezTo>
                  <a:pt x="23" y="338"/>
                  <a:pt x="23" y="338"/>
                  <a:pt x="23" y="338"/>
                </a:cubicBezTo>
                <a:cubicBezTo>
                  <a:pt x="23" y="338"/>
                  <a:pt x="21" y="338"/>
                  <a:pt x="21" y="339"/>
                </a:cubicBezTo>
                <a:cubicBezTo>
                  <a:pt x="21" y="339"/>
                  <a:pt x="23" y="343"/>
                  <a:pt x="26" y="344"/>
                </a:cubicBezTo>
                <a:cubicBezTo>
                  <a:pt x="26" y="344"/>
                  <a:pt x="41" y="343"/>
                  <a:pt x="44" y="342"/>
                </a:cubicBezTo>
                <a:cubicBezTo>
                  <a:pt x="47" y="340"/>
                  <a:pt x="50" y="338"/>
                  <a:pt x="50" y="338"/>
                </a:cubicBezTo>
                <a:cubicBezTo>
                  <a:pt x="50" y="338"/>
                  <a:pt x="57" y="333"/>
                  <a:pt x="58" y="333"/>
                </a:cubicBezTo>
                <a:cubicBezTo>
                  <a:pt x="59" y="335"/>
                  <a:pt x="59" y="335"/>
                  <a:pt x="59" y="335"/>
                </a:cubicBezTo>
                <a:cubicBezTo>
                  <a:pt x="59" y="335"/>
                  <a:pt x="72" y="333"/>
                  <a:pt x="73" y="331"/>
                </a:cubicBezTo>
                <a:cubicBezTo>
                  <a:pt x="74" y="330"/>
                  <a:pt x="72" y="326"/>
                  <a:pt x="72" y="325"/>
                </a:cubicBezTo>
                <a:cubicBezTo>
                  <a:pt x="71" y="324"/>
                  <a:pt x="72" y="324"/>
                  <a:pt x="72" y="324"/>
                </a:cubicBezTo>
                <a:cubicBezTo>
                  <a:pt x="72" y="319"/>
                  <a:pt x="72" y="319"/>
                  <a:pt x="72" y="319"/>
                </a:cubicBezTo>
                <a:cubicBezTo>
                  <a:pt x="72" y="319"/>
                  <a:pt x="76" y="257"/>
                  <a:pt x="76" y="255"/>
                </a:cubicBezTo>
                <a:cubicBezTo>
                  <a:pt x="76" y="255"/>
                  <a:pt x="76" y="254"/>
                  <a:pt x="76" y="252"/>
                </a:cubicBezTo>
                <a:cubicBezTo>
                  <a:pt x="77" y="251"/>
                  <a:pt x="90" y="215"/>
                  <a:pt x="90" y="215"/>
                </a:cubicBezTo>
                <a:cubicBezTo>
                  <a:pt x="90" y="214"/>
                  <a:pt x="92" y="218"/>
                  <a:pt x="93" y="223"/>
                </a:cubicBezTo>
                <a:cubicBezTo>
                  <a:pt x="93" y="223"/>
                  <a:pt x="94" y="229"/>
                  <a:pt x="94" y="230"/>
                </a:cubicBezTo>
                <a:cubicBezTo>
                  <a:pt x="93" y="231"/>
                  <a:pt x="94" y="235"/>
                  <a:pt x="95" y="237"/>
                </a:cubicBezTo>
                <a:cubicBezTo>
                  <a:pt x="96" y="239"/>
                  <a:pt x="96" y="241"/>
                  <a:pt x="96" y="242"/>
                </a:cubicBezTo>
                <a:cubicBezTo>
                  <a:pt x="96" y="242"/>
                  <a:pt x="98" y="249"/>
                  <a:pt x="97" y="249"/>
                </a:cubicBezTo>
                <a:cubicBezTo>
                  <a:pt x="97" y="250"/>
                  <a:pt x="97" y="257"/>
                  <a:pt x="97" y="258"/>
                </a:cubicBezTo>
                <a:cubicBezTo>
                  <a:pt x="97" y="260"/>
                  <a:pt x="100" y="262"/>
                  <a:pt x="100" y="263"/>
                </a:cubicBezTo>
                <a:cubicBezTo>
                  <a:pt x="100" y="264"/>
                  <a:pt x="97" y="282"/>
                  <a:pt x="98" y="286"/>
                </a:cubicBezTo>
                <a:cubicBezTo>
                  <a:pt x="98" y="286"/>
                  <a:pt x="96" y="291"/>
                  <a:pt x="96" y="294"/>
                </a:cubicBezTo>
                <a:cubicBezTo>
                  <a:pt x="95" y="297"/>
                  <a:pt x="95" y="307"/>
                  <a:pt x="95" y="307"/>
                </a:cubicBezTo>
                <a:cubicBezTo>
                  <a:pt x="93" y="323"/>
                  <a:pt x="93" y="323"/>
                  <a:pt x="93" y="323"/>
                </a:cubicBezTo>
                <a:cubicBezTo>
                  <a:pt x="93" y="323"/>
                  <a:pt x="92" y="328"/>
                  <a:pt x="93" y="330"/>
                </a:cubicBezTo>
                <a:cubicBezTo>
                  <a:pt x="94" y="332"/>
                  <a:pt x="97" y="337"/>
                  <a:pt x="97" y="337"/>
                </a:cubicBezTo>
                <a:cubicBezTo>
                  <a:pt x="97" y="337"/>
                  <a:pt x="96" y="344"/>
                  <a:pt x="96" y="344"/>
                </a:cubicBezTo>
                <a:cubicBezTo>
                  <a:pt x="96" y="345"/>
                  <a:pt x="95" y="346"/>
                  <a:pt x="95" y="346"/>
                </a:cubicBezTo>
                <a:cubicBezTo>
                  <a:pt x="95" y="346"/>
                  <a:pt x="95" y="356"/>
                  <a:pt x="100" y="357"/>
                </a:cubicBezTo>
                <a:cubicBezTo>
                  <a:pt x="100" y="357"/>
                  <a:pt x="107" y="358"/>
                  <a:pt x="109" y="357"/>
                </a:cubicBezTo>
                <a:cubicBezTo>
                  <a:pt x="112" y="357"/>
                  <a:pt x="117" y="349"/>
                  <a:pt x="116" y="345"/>
                </a:cubicBezTo>
                <a:cubicBezTo>
                  <a:pt x="115" y="341"/>
                  <a:pt x="115" y="337"/>
                  <a:pt x="115" y="337"/>
                </a:cubicBezTo>
                <a:cubicBezTo>
                  <a:pt x="115" y="337"/>
                  <a:pt x="115" y="336"/>
                  <a:pt x="116" y="336"/>
                </a:cubicBezTo>
                <a:cubicBezTo>
                  <a:pt x="116" y="335"/>
                  <a:pt x="117" y="326"/>
                  <a:pt x="119" y="323"/>
                </a:cubicBezTo>
                <a:cubicBezTo>
                  <a:pt x="121" y="321"/>
                  <a:pt x="122" y="294"/>
                  <a:pt x="121" y="292"/>
                </a:cubicBezTo>
                <a:cubicBezTo>
                  <a:pt x="121" y="290"/>
                  <a:pt x="123" y="269"/>
                  <a:pt x="123" y="267"/>
                </a:cubicBezTo>
                <a:cubicBezTo>
                  <a:pt x="123" y="266"/>
                  <a:pt x="124" y="243"/>
                  <a:pt x="124" y="242"/>
                </a:cubicBezTo>
                <a:cubicBezTo>
                  <a:pt x="124" y="241"/>
                  <a:pt x="131" y="209"/>
                  <a:pt x="130" y="208"/>
                </a:cubicBezTo>
                <a:cubicBezTo>
                  <a:pt x="129" y="208"/>
                  <a:pt x="139" y="206"/>
                  <a:pt x="142" y="202"/>
                </a:cubicBezTo>
                <a:cubicBezTo>
                  <a:pt x="142" y="202"/>
                  <a:pt x="138" y="163"/>
                  <a:pt x="137" y="162"/>
                </a:cubicBezTo>
                <a:cubicBezTo>
                  <a:pt x="136" y="160"/>
                  <a:pt x="135" y="153"/>
                  <a:pt x="135" y="153"/>
                </a:cubicBezTo>
                <a:cubicBezTo>
                  <a:pt x="135" y="153"/>
                  <a:pt x="134" y="148"/>
                  <a:pt x="134" y="148"/>
                </a:cubicBezTo>
                <a:cubicBezTo>
                  <a:pt x="135" y="148"/>
                  <a:pt x="151" y="142"/>
                  <a:pt x="153" y="129"/>
                </a:cubicBezTo>
                <a:cubicBezTo>
                  <a:pt x="153" y="129"/>
                  <a:pt x="152" y="124"/>
                  <a:pt x="152" y="124"/>
                </a:cubicBezTo>
                <a:cubicBezTo>
                  <a:pt x="151" y="124"/>
                  <a:pt x="150" y="98"/>
                  <a:pt x="151" y="97"/>
                </a:cubicBezTo>
                <a:cubicBezTo>
                  <a:pt x="151" y="96"/>
                  <a:pt x="150" y="88"/>
                  <a:pt x="150" y="88"/>
                </a:cubicBezTo>
                <a:cubicBezTo>
                  <a:pt x="150" y="88"/>
                  <a:pt x="149" y="76"/>
                  <a:pt x="148" y="76"/>
                </a:cubicBezTo>
                <a:cubicBezTo>
                  <a:pt x="147" y="75"/>
                  <a:pt x="148" y="68"/>
                  <a:pt x="148" y="67"/>
                </a:cubicBezTo>
                <a:cubicBezTo>
                  <a:pt x="148" y="66"/>
                  <a:pt x="147" y="61"/>
                  <a:pt x="139" y="59"/>
                </a:cubicBezTo>
                <a:cubicBezTo>
                  <a:pt x="132" y="57"/>
                  <a:pt x="116" y="50"/>
                  <a:pt x="116" y="50"/>
                </a:cubicBezTo>
                <a:cubicBezTo>
                  <a:pt x="116" y="50"/>
                  <a:pt x="115" y="48"/>
                  <a:pt x="113" y="48"/>
                </a:cubicBezTo>
                <a:cubicBezTo>
                  <a:pt x="111" y="47"/>
                  <a:pt x="109" y="42"/>
                  <a:pt x="107" y="42"/>
                </a:cubicBezTo>
                <a:cubicBezTo>
                  <a:pt x="107" y="42"/>
                  <a:pt x="109" y="36"/>
                  <a:pt x="109" y="34"/>
                </a:cubicBezTo>
                <a:cubicBezTo>
                  <a:pt x="109" y="34"/>
                  <a:pt x="111" y="33"/>
                  <a:pt x="112" y="32"/>
                </a:cubicBezTo>
                <a:cubicBezTo>
                  <a:pt x="112" y="31"/>
                  <a:pt x="113" y="29"/>
                  <a:pt x="112" y="28"/>
                </a:cubicBezTo>
                <a:cubicBezTo>
                  <a:pt x="112" y="27"/>
                  <a:pt x="114" y="24"/>
                  <a:pt x="113" y="22"/>
                </a:cubicBezTo>
                <a:cubicBezTo>
                  <a:pt x="113" y="22"/>
                  <a:pt x="114" y="19"/>
                  <a:pt x="110" y="20"/>
                </a:cubicBezTo>
                <a:cubicBezTo>
                  <a:pt x="110" y="20"/>
                  <a:pt x="110" y="5"/>
                  <a:pt x="102" y="2"/>
                </a:cubicBezTo>
                <a:cubicBezTo>
                  <a:pt x="102" y="2"/>
                  <a:pt x="101" y="1"/>
                  <a:pt x="99" y="1"/>
                </a:cubicBezTo>
                <a:cubicBezTo>
                  <a:pt x="97" y="0"/>
                  <a:pt x="96" y="1"/>
                  <a:pt x="95" y="1"/>
                </a:cubicBezTo>
                <a:cubicBezTo>
                  <a:pt x="94" y="0"/>
                  <a:pt x="90" y="0"/>
                  <a:pt x="89" y="0"/>
                </a:cubicBezTo>
                <a:cubicBezTo>
                  <a:pt x="88" y="1"/>
                  <a:pt x="83" y="4"/>
                  <a:pt x="82" y="4"/>
                </a:cubicBezTo>
                <a:cubicBezTo>
                  <a:pt x="82" y="4"/>
                  <a:pt x="77" y="8"/>
                  <a:pt x="77" y="10"/>
                </a:cubicBezTo>
                <a:cubicBezTo>
                  <a:pt x="77" y="12"/>
                  <a:pt x="75" y="16"/>
                  <a:pt x="77" y="20"/>
                </a:cubicBezTo>
                <a:cubicBezTo>
                  <a:pt x="78" y="24"/>
                  <a:pt x="76" y="24"/>
                  <a:pt x="76" y="24"/>
                </a:cubicBezTo>
                <a:cubicBezTo>
                  <a:pt x="76" y="24"/>
                  <a:pt x="75" y="23"/>
                  <a:pt x="75" y="23"/>
                </a:cubicBezTo>
                <a:cubicBezTo>
                  <a:pt x="74" y="24"/>
                  <a:pt x="74" y="29"/>
                  <a:pt x="75" y="29"/>
                </a:cubicBezTo>
                <a:cubicBezTo>
                  <a:pt x="75" y="30"/>
                  <a:pt x="76" y="33"/>
                  <a:pt x="76" y="33"/>
                </a:cubicBezTo>
                <a:cubicBezTo>
                  <a:pt x="76" y="33"/>
                  <a:pt x="77" y="35"/>
                  <a:pt x="79" y="36"/>
                </a:cubicBezTo>
                <a:cubicBezTo>
                  <a:pt x="79" y="36"/>
                  <a:pt x="81" y="44"/>
                  <a:pt x="83" y="44"/>
                </a:cubicBezTo>
                <a:cubicBezTo>
                  <a:pt x="83" y="44"/>
                  <a:pt x="83" y="47"/>
                  <a:pt x="82" y="47"/>
                </a:cubicBezTo>
                <a:cubicBezTo>
                  <a:pt x="82" y="48"/>
                  <a:pt x="77" y="51"/>
                  <a:pt x="77" y="51"/>
                </a:cubicBezTo>
                <a:cubicBezTo>
                  <a:pt x="77" y="51"/>
                  <a:pt x="61" y="58"/>
                  <a:pt x="60" y="58"/>
                </a:cubicBezTo>
                <a:cubicBezTo>
                  <a:pt x="59" y="58"/>
                  <a:pt x="51" y="63"/>
                  <a:pt x="51" y="63"/>
                </a:cubicBezTo>
                <a:cubicBezTo>
                  <a:pt x="51" y="64"/>
                  <a:pt x="47" y="66"/>
                  <a:pt x="48" y="69"/>
                </a:cubicBezTo>
                <a:cubicBezTo>
                  <a:pt x="48" y="73"/>
                  <a:pt x="46" y="82"/>
                  <a:pt x="46" y="82"/>
                </a:cubicBezTo>
                <a:cubicBezTo>
                  <a:pt x="45" y="95"/>
                  <a:pt x="45" y="95"/>
                  <a:pt x="45" y="95"/>
                </a:cubicBezTo>
                <a:cubicBezTo>
                  <a:pt x="45" y="95"/>
                  <a:pt x="44" y="100"/>
                  <a:pt x="45" y="102"/>
                </a:cubicBezTo>
                <a:cubicBezTo>
                  <a:pt x="45" y="104"/>
                  <a:pt x="43" y="108"/>
                  <a:pt x="42" y="109"/>
                </a:cubicBezTo>
                <a:cubicBezTo>
                  <a:pt x="42" y="110"/>
                  <a:pt x="41" y="115"/>
                  <a:pt x="41" y="115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17"/>
                  <a:pt x="4" y="108"/>
                  <a:pt x="2" y="109"/>
                </a:cubicBezTo>
                <a:cubicBezTo>
                  <a:pt x="0" y="110"/>
                  <a:pt x="1" y="112"/>
                  <a:pt x="2" y="113"/>
                </a:cubicBezTo>
                <a:cubicBezTo>
                  <a:pt x="3" y="114"/>
                  <a:pt x="7" y="117"/>
                  <a:pt x="7" y="117"/>
                </a:cubicBezTo>
                <a:close/>
                <a:moveTo>
                  <a:pt x="80" y="52"/>
                </a:moveTo>
                <a:cubicBezTo>
                  <a:pt x="83" y="48"/>
                  <a:pt x="83" y="48"/>
                  <a:pt x="83" y="48"/>
                </a:cubicBezTo>
                <a:cubicBezTo>
                  <a:pt x="83" y="48"/>
                  <a:pt x="86" y="53"/>
                  <a:pt x="93" y="55"/>
                </a:cubicBezTo>
                <a:cubicBezTo>
                  <a:pt x="98" y="59"/>
                  <a:pt x="110" y="45"/>
                  <a:pt x="110" y="45"/>
                </a:cubicBezTo>
                <a:cubicBezTo>
                  <a:pt x="111" y="49"/>
                  <a:pt x="106" y="65"/>
                  <a:pt x="101" y="78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9" y="67"/>
                  <a:pt x="100" y="66"/>
                </a:cubicBezTo>
                <a:cubicBezTo>
                  <a:pt x="101" y="64"/>
                  <a:pt x="98" y="60"/>
                  <a:pt x="97" y="60"/>
                </a:cubicBezTo>
                <a:cubicBezTo>
                  <a:pt x="96" y="60"/>
                  <a:pt x="93" y="60"/>
                  <a:pt x="92" y="63"/>
                </a:cubicBezTo>
                <a:cubicBezTo>
                  <a:pt x="92" y="66"/>
                  <a:pt x="94" y="66"/>
                  <a:pt x="94" y="66"/>
                </a:cubicBezTo>
                <a:cubicBezTo>
                  <a:pt x="88" y="75"/>
                  <a:pt x="88" y="75"/>
                  <a:pt x="88" y="75"/>
                </a:cubicBezTo>
                <a:cubicBezTo>
                  <a:pt x="84" y="64"/>
                  <a:pt x="80" y="52"/>
                  <a:pt x="80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80" name="Freeform 6"/>
          <p:cNvSpPr>
            <a:spLocks noEditPoints="1"/>
          </p:cNvSpPr>
          <p:nvPr/>
        </p:nvSpPr>
        <p:spPr bwMode="auto">
          <a:xfrm>
            <a:off x="5968363" y="1031708"/>
            <a:ext cx="2890557" cy="11702421"/>
          </a:xfrm>
          <a:custGeom>
            <a:avLst/>
            <a:gdLst>
              <a:gd name="T0" fmla="*/ 10 w 85"/>
              <a:gd name="T1" fmla="*/ 141 h 344"/>
              <a:gd name="T2" fmla="*/ 11 w 85"/>
              <a:gd name="T3" fmla="*/ 158 h 344"/>
              <a:gd name="T4" fmla="*/ 20 w 85"/>
              <a:gd name="T5" fmla="*/ 216 h 344"/>
              <a:gd name="T6" fmla="*/ 25 w 85"/>
              <a:gd name="T7" fmla="*/ 221 h 344"/>
              <a:gd name="T8" fmla="*/ 29 w 85"/>
              <a:gd name="T9" fmla="*/ 254 h 344"/>
              <a:gd name="T10" fmla="*/ 32 w 85"/>
              <a:gd name="T11" fmla="*/ 310 h 344"/>
              <a:gd name="T12" fmla="*/ 35 w 85"/>
              <a:gd name="T13" fmla="*/ 324 h 344"/>
              <a:gd name="T14" fmla="*/ 37 w 85"/>
              <a:gd name="T15" fmla="*/ 328 h 344"/>
              <a:gd name="T16" fmla="*/ 44 w 85"/>
              <a:gd name="T17" fmla="*/ 343 h 344"/>
              <a:gd name="T18" fmla="*/ 52 w 85"/>
              <a:gd name="T19" fmla="*/ 315 h 344"/>
              <a:gd name="T20" fmla="*/ 65 w 85"/>
              <a:gd name="T21" fmla="*/ 251 h 344"/>
              <a:gd name="T22" fmla="*/ 66 w 85"/>
              <a:gd name="T23" fmla="*/ 220 h 344"/>
              <a:gd name="T24" fmla="*/ 74 w 85"/>
              <a:gd name="T25" fmla="*/ 176 h 344"/>
              <a:gd name="T26" fmla="*/ 81 w 85"/>
              <a:gd name="T27" fmla="*/ 155 h 344"/>
              <a:gd name="T28" fmla="*/ 74 w 85"/>
              <a:gd name="T29" fmla="*/ 124 h 344"/>
              <a:gd name="T30" fmla="*/ 84 w 85"/>
              <a:gd name="T31" fmla="*/ 89 h 344"/>
              <a:gd name="T32" fmla="*/ 75 w 85"/>
              <a:gd name="T33" fmla="*/ 58 h 344"/>
              <a:gd name="T34" fmla="*/ 66 w 85"/>
              <a:gd name="T35" fmla="*/ 48 h 344"/>
              <a:gd name="T36" fmla="*/ 60 w 85"/>
              <a:gd name="T37" fmla="*/ 34 h 344"/>
              <a:gd name="T38" fmla="*/ 60 w 85"/>
              <a:gd name="T39" fmla="*/ 24 h 344"/>
              <a:gd name="T40" fmla="*/ 58 w 85"/>
              <a:gd name="T41" fmla="*/ 10 h 344"/>
              <a:gd name="T42" fmla="*/ 44 w 85"/>
              <a:gd name="T43" fmla="*/ 0 h 344"/>
              <a:gd name="T44" fmla="*/ 28 w 85"/>
              <a:gd name="T45" fmla="*/ 13 h 344"/>
              <a:gd name="T46" fmla="*/ 26 w 85"/>
              <a:gd name="T47" fmla="*/ 24 h 344"/>
              <a:gd name="T48" fmla="*/ 20 w 85"/>
              <a:gd name="T49" fmla="*/ 51 h 344"/>
              <a:gd name="T50" fmla="*/ 5 w 85"/>
              <a:gd name="T51" fmla="*/ 65 h 344"/>
              <a:gd name="T52" fmla="*/ 4 w 85"/>
              <a:gd name="T53" fmla="*/ 112 h 344"/>
              <a:gd name="T54" fmla="*/ 58 w 85"/>
              <a:gd name="T55" fmla="*/ 102 h 344"/>
              <a:gd name="T56" fmla="*/ 61 w 85"/>
              <a:gd name="T57" fmla="*/ 110 h 344"/>
              <a:gd name="T58" fmla="*/ 58 w 85"/>
              <a:gd name="T59" fmla="*/ 106 h 344"/>
              <a:gd name="T60" fmla="*/ 44 w 85"/>
              <a:gd name="T61" fmla="*/ 220 h 344"/>
              <a:gd name="T62" fmla="*/ 46 w 85"/>
              <a:gd name="T63" fmla="*/ 232 h 344"/>
              <a:gd name="T64" fmla="*/ 45 w 85"/>
              <a:gd name="T65" fmla="*/ 245 h 344"/>
              <a:gd name="T66" fmla="*/ 44 w 85"/>
              <a:gd name="T67" fmla="*/ 236 h 344"/>
              <a:gd name="T68" fmla="*/ 36 w 85"/>
              <a:gd name="T69" fmla="*/ 73 h 344"/>
              <a:gd name="T70" fmla="*/ 31 w 85"/>
              <a:gd name="T71" fmla="*/ 49 h 344"/>
              <a:gd name="T72" fmla="*/ 38 w 85"/>
              <a:gd name="T73" fmla="*/ 68 h 344"/>
              <a:gd name="T74" fmla="*/ 45 w 85"/>
              <a:gd name="T75" fmla="*/ 58 h 344"/>
              <a:gd name="T76" fmla="*/ 46 w 85"/>
              <a:gd name="T77" fmla="*/ 74 h 344"/>
              <a:gd name="T78" fmla="*/ 36 w 85"/>
              <a:gd name="T79" fmla="*/ 73 h 344"/>
              <a:gd name="T80" fmla="*/ 32 w 85"/>
              <a:gd name="T81" fmla="*/ 120 h 344"/>
              <a:gd name="T82" fmla="*/ 29 w 85"/>
              <a:gd name="T83" fmla="*/ 127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" h="344">
                <a:moveTo>
                  <a:pt x="12" y="119"/>
                </a:moveTo>
                <a:cubicBezTo>
                  <a:pt x="12" y="119"/>
                  <a:pt x="13" y="131"/>
                  <a:pt x="10" y="141"/>
                </a:cubicBezTo>
                <a:cubicBezTo>
                  <a:pt x="6" y="151"/>
                  <a:pt x="4" y="157"/>
                  <a:pt x="7" y="157"/>
                </a:cubicBezTo>
                <a:cubicBezTo>
                  <a:pt x="10" y="158"/>
                  <a:pt x="11" y="158"/>
                  <a:pt x="11" y="158"/>
                </a:cubicBezTo>
                <a:cubicBezTo>
                  <a:pt x="11" y="158"/>
                  <a:pt x="11" y="171"/>
                  <a:pt x="13" y="180"/>
                </a:cubicBezTo>
                <a:cubicBezTo>
                  <a:pt x="15" y="189"/>
                  <a:pt x="20" y="211"/>
                  <a:pt x="20" y="216"/>
                </a:cubicBezTo>
                <a:cubicBezTo>
                  <a:pt x="20" y="222"/>
                  <a:pt x="20" y="221"/>
                  <a:pt x="22" y="221"/>
                </a:cubicBezTo>
                <a:cubicBezTo>
                  <a:pt x="24" y="221"/>
                  <a:pt x="25" y="221"/>
                  <a:pt x="25" y="221"/>
                </a:cubicBezTo>
                <a:cubicBezTo>
                  <a:pt x="25" y="221"/>
                  <a:pt x="25" y="230"/>
                  <a:pt x="26" y="232"/>
                </a:cubicBezTo>
                <a:cubicBezTo>
                  <a:pt x="27" y="234"/>
                  <a:pt x="25" y="244"/>
                  <a:pt x="29" y="254"/>
                </a:cubicBezTo>
                <a:cubicBezTo>
                  <a:pt x="32" y="265"/>
                  <a:pt x="38" y="282"/>
                  <a:pt x="38" y="290"/>
                </a:cubicBezTo>
                <a:cubicBezTo>
                  <a:pt x="38" y="297"/>
                  <a:pt x="35" y="307"/>
                  <a:pt x="32" y="310"/>
                </a:cubicBezTo>
                <a:cubicBezTo>
                  <a:pt x="28" y="314"/>
                  <a:pt x="23" y="322"/>
                  <a:pt x="26" y="323"/>
                </a:cubicBezTo>
                <a:cubicBezTo>
                  <a:pt x="28" y="325"/>
                  <a:pt x="32" y="325"/>
                  <a:pt x="35" y="324"/>
                </a:cubicBezTo>
                <a:cubicBezTo>
                  <a:pt x="37" y="323"/>
                  <a:pt x="39" y="321"/>
                  <a:pt x="39" y="321"/>
                </a:cubicBezTo>
                <a:cubicBezTo>
                  <a:pt x="39" y="321"/>
                  <a:pt x="39" y="325"/>
                  <a:pt x="37" y="328"/>
                </a:cubicBezTo>
                <a:cubicBezTo>
                  <a:pt x="36" y="331"/>
                  <a:pt x="37" y="344"/>
                  <a:pt x="43" y="344"/>
                </a:cubicBezTo>
                <a:cubicBezTo>
                  <a:pt x="43" y="344"/>
                  <a:pt x="44" y="344"/>
                  <a:pt x="44" y="343"/>
                </a:cubicBezTo>
                <a:cubicBezTo>
                  <a:pt x="49" y="342"/>
                  <a:pt x="52" y="337"/>
                  <a:pt x="51" y="330"/>
                </a:cubicBezTo>
                <a:cubicBezTo>
                  <a:pt x="51" y="322"/>
                  <a:pt x="53" y="320"/>
                  <a:pt x="52" y="315"/>
                </a:cubicBezTo>
                <a:cubicBezTo>
                  <a:pt x="50" y="311"/>
                  <a:pt x="52" y="307"/>
                  <a:pt x="54" y="300"/>
                </a:cubicBezTo>
                <a:cubicBezTo>
                  <a:pt x="57" y="292"/>
                  <a:pt x="66" y="260"/>
                  <a:pt x="65" y="251"/>
                </a:cubicBezTo>
                <a:cubicBezTo>
                  <a:pt x="65" y="243"/>
                  <a:pt x="64" y="236"/>
                  <a:pt x="65" y="230"/>
                </a:cubicBezTo>
                <a:cubicBezTo>
                  <a:pt x="66" y="225"/>
                  <a:pt x="66" y="220"/>
                  <a:pt x="66" y="220"/>
                </a:cubicBezTo>
                <a:cubicBezTo>
                  <a:pt x="66" y="220"/>
                  <a:pt x="72" y="223"/>
                  <a:pt x="72" y="214"/>
                </a:cubicBezTo>
                <a:cubicBezTo>
                  <a:pt x="72" y="206"/>
                  <a:pt x="73" y="183"/>
                  <a:pt x="74" y="176"/>
                </a:cubicBezTo>
                <a:cubicBezTo>
                  <a:pt x="74" y="170"/>
                  <a:pt x="73" y="156"/>
                  <a:pt x="73" y="156"/>
                </a:cubicBezTo>
                <a:cubicBezTo>
                  <a:pt x="73" y="156"/>
                  <a:pt x="79" y="155"/>
                  <a:pt x="81" y="155"/>
                </a:cubicBezTo>
                <a:cubicBezTo>
                  <a:pt x="83" y="154"/>
                  <a:pt x="76" y="142"/>
                  <a:pt x="75" y="137"/>
                </a:cubicBezTo>
                <a:cubicBezTo>
                  <a:pt x="73" y="132"/>
                  <a:pt x="74" y="124"/>
                  <a:pt x="74" y="124"/>
                </a:cubicBezTo>
                <a:cubicBezTo>
                  <a:pt x="74" y="124"/>
                  <a:pt x="84" y="123"/>
                  <a:pt x="84" y="115"/>
                </a:cubicBezTo>
                <a:cubicBezTo>
                  <a:pt x="85" y="106"/>
                  <a:pt x="85" y="94"/>
                  <a:pt x="84" y="89"/>
                </a:cubicBezTo>
                <a:cubicBezTo>
                  <a:pt x="83" y="84"/>
                  <a:pt x="83" y="84"/>
                  <a:pt x="82" y="77"/>
                </a:cubicBezTo>
                <a:cubicBezTo>
                  <a:pt x="82" y="71"/>
                  <a:pt x="78" y="59"/>
                  <a:pt x="75" y="58"/>
                </a:cubicBezTo>
                <a:cubicBezTo>
                  <a:pt x="71" y="58"/>
                  <a:pt x="67" y="55"/>
                  <a:pt x="67" y="55"/>
                </a:cubicBezTo>
                <a:cubicBezTo>
                  <a:pt x="67" y="55"/>
                  <a:pt x="70" y="51"/>
                  <a:pt x="66" y="48"/>
                </a:cubicBezTo>
                <a:cubicBezTo>
                  <a:pt x="62" y="44"/>
                  <a:pt x="59" y="43"/>
                  <a:pt x="61" y="38"/>
                </a:cubicBezTo>
                <a:cubicBezTo>
                  <a:pt x="62" y="37"/>
                  <a:pt x="60" y="35"/>
                  <a:pt x="60" y="34"/>
                </a:cubicBezTo>
                <a:cubicBezTo>
                  <a:pt x="60" y="32"/>
                  <a:pt x="62" y="30"/>
                  <a:pt x="61" y="28"/>
                </a:cubicBezTo>
                <a:cubicBezTo>
                  <a:pt x="61" y="27"/>
                  <a:pt x="60" y="26"/>
                  <a:pt x="60" y="24"/>
                </a:cubicBezTo>
                <a:cubicBezTo>
                  <a:pt x="59" y="23"/>
                  <a:pt x="60" y="21"/>
                  <a:pt x="60" y="19"/>
                </a:cubicBezTo>
                <a:cubicBezTo>
                  <a:pt x="59" y="17"/>
                  <a:pt x="59" y="13"/>
                  <a:pt x="58" y="10"/>
                </a:cubicBezTo>
                <a:cubicBezTo>
                  <a:pt x="56" y="4"/>
                  <a:pt x="52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1" y="0"/>
                  <a:pt x="36" y="1"/>
                  <a:pt x="33" y="3"/>
                </a:cubicBezTo>
                <a:cubicBezTo>
                  <a:pt x="31" y="6"/>
                  <a:pt x="29" y="9"/>
                  <a:pt x="28" y="13"/>
                </a:cubicBezTo>
                <a:cubicBezTo>
                  <a:pt x="28" y="16"/>
                  <a:pt x="28" y="18"/>
                  <a:pt x="27" y="19"/>
                </a:cubicBezTo>
                <a:cubicBezTo>
                  <a:pt x="27" y="21"/>
                  <a:pt x="26" y="22"/>
                  <a:pt x="26" y="24"/>
                </a:cubicBezTo>
                <a:cubicBezTo>
                  <a:pt x="26" y="27"/>
                  <a:pt x="25" y="31"/>
                  <a:pt x="24" y="37"/>
                </a:cubicBezTo>
                <a:cubicBezTo>
                  <a:pt x="23" y="43"/>
                  <a:pt x="23" y="47"/>
                  <a:pt x="20" y="51"/>
                </a:cubicBezTo>
                <a:cubicBezTo>
                  <a:pt x="17" y="54"/>
                  <a:pt x="18" y="57"/>
                  <a:pt x="18" y="57"/>
                </a:cubicBezTo>
                <a:cubicBezTo>
                  <a:pt x="18" y="57"/>
                  <a:pt x="8" y="58"/>
                  <a:pt x="5" y="65"/>
                </a:cubicBezTo>
                <a:cubicBezTo>
                  <a:pt x="3" y="71"/>
                  <a:pt x="2" y="83"/>
                  <a:pt x="1" y="90"/>
                </a:cubicBezTo>
                <a:cubicBezTo>
                  <a:pt x="0" y="98"/>
                  <a:pt x="1" y="107"/>
                  <a:pt x="4" y="112"/>
                </a:cubicBezTo>
                <a:cubicBezTo>
                  <a:pt x="6" y="118"/>
                  <a:pt x="12" y="119"/>
                  <a:pt x="12" y="119"/>
                </a:cubicBezTo>
                <a:close/>
                <a:moveTo>
                  <a:pt x="58" y="102"/>
                </a:move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1" y="108"/>
                  <a:pt x="61" y="110"/>
                </a:cubicBezTo>
                <a:cubicBezTo>
                  <a:pt x="60" y="111"/>
                  <a:pt x="58" y="111"/>
                  <a:pt x="58" y="111"/>
                </a:cubicBezTo>
                <a:cubicBezTo>
                  <a:pt x="58" y="111"/>
                  <a:pt x="58" y="109"/>
                  <a:pt x="58" y="106"/>
                </a:cubicBezTo>
                <a:cubicBezTo>
                  <a:pt x="57" y="103"/>
                  <a:pt x="58" y="102"/>
                  <a:pt x="58" y="102"/>
                </a:cubicBezTo>
                <a:close/>
                <a:moveTo>
                  <a:pt x="44" y="220"/>
                </a:moveTo>
                <a:cubicBezTo>
                  <a:pt x="44" y="220"/>
                  <a:pt x="44" y="223"/>
                  <a:pt x="44" y="226"/>
                </a:cubicBezTo>
                <a:cubicBezTo>
                  <a:pt x="45" y="228"/>
                  <a:pt x="45" y="231"/>
                  <a:pt x="46" y="232"/>
                </a:cubicBezTo>
                <a:cubicBezTo>
                  <a:pt x="46" y="235"/>
                  <a:pt x="45" y="238"/>
                  <a:pt x="45" y="240"/>
                </a:cubicBezTo>
                <a:cubicBezTo>
                  <a:pt x="45" y="242"/>
                  <a:pt x="45" y="245"/>
                  <a:pt x="45" y="245"/>
                </a:cubicBezTo>
                <a:cubicBezTo>
                  <a:pt x="45" y="245"/>
                  <a:pt x="45" y="243"/>
                  <a:pt x="44" y="242"/>
                </a:cubicBezTo>
                <a:cubicBezTo>
                  <a:pt x="44" y="239"/>
                  <a:pt x="44" y="237"/>
                  <a:pt x="44" y="236"/>
                </a:cubicBezTo>
                <a:cubicBezTo>
                  <a:pt x="43" y="233"/>
                  <a:pt x="43" y="228"/>
                  <a:pt x="44" y="220"/>
                </a:cubicBezTo>
                <a:close/>
                <a:moveTo>
                  <a:pt x="36" y="73"/>
                </a:moveTo>
                <a:cubicBezTo>
                  <a:pt x="35" y="71"/>
                  <a:pt x="31" y="58"/>
                  <a:pt x="31" y="56"/>
                </a:cubicBezTo>
                <a:cubicBezTo>
                  <a:pt x="31" y="53"/>
                  <a:pt x="31" y="51"/>
                  <a:pt x="31" y="49"/>
                </a:cubicBezTo>
                <a:cubicBezTo>
                  <a:pt x="34" y="55"/>
                  <a:pt x="38" y="57"/>
                  <a:pt x="37" y="59"/>
                </a:cubicBezTo>
                <a:cubicBezTo>
                  <a:pt x="36" y="62"/>
                  <a:pt x="36" y="65"/>
                  <a:pt x="38" y="68"/>
                </a:cubicBezTo>
                <a:cubicBezTo>
                  <a:pt x="40" y="72"/>
                  <a:pt x="41" y="80"/>
                  <a:pt x="42" y="76"/>
                </a:cubicBezTo>
                <a:cubicBezTo>
                  <a:pt x="43" y="73"/>
                  <a:pt x="45" y="61"/>
                  <a:pt x="45" y="58"/>
                </a:cubicBezTo>
                <a:cubicBezTo>
                  <a:pt x="45" y="54"/>
                  <a:pt x="51" y="50"/>
                  <a:pt x="51" y="50"/>
                </a:cubicBezTo>
                <a:cubicBezTo>
                  <a:pt x="51" y="56"/>
                  <a:pt x="48" y="67"/>
                  <a:pt x="46" y="74"/>
                </a:cubicBezTo>
                <a:cubicBezTo>
                  <a:pt x="44" y="81"/>
                  <a:pt x="41" y="88"/>
                  <a:pt x="41" y="86"/>
                </a:cubicBezTo>
                <a:cubicBezTo>
                  <a:pt x="41" y="83"/>
                  <a:pt x="38" y="76"/>
                  <a:pt x="36" y="73"/>
                </a:cubicBezTo>
                <a:close/>
                <a:moveTo>
                  <a:pt x="29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120"/>
                  <a:pt x="33" y="125"/>
                  <a:pt x="33" y="127"/>
                </a:cubicBezTo>
                <a:cubicBezTo>
                  <a:pt x="33" y="128"/>
                  <a:pt x="29" y="127"/>
                  <a:pt x="29" y="127"/>
                </a:cubicBezTo>
                <a:lnTo>
                  <a:pt x="29" y="12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81" name="Freeform 6"/>
          <p:cNvSpPr>
            <a:spLocks noEditPoints="1"/>
          </p:cNvSpPr>
          <p:nvPr/>
        </p:nvSpPr>
        <p:spPr bwMode="auto">
          <a:xfrm>
            <a:off x="1520172" y="4323087"/>
            <a:ext cx="1141462" cy="3279531"/>
          </a:xfrm>
          <a:custGeom>
            <a:avLst/>
            <a:gdLst>
              <a:gd name="T0" fmla="*/ 32 w 63"/>
              <a:gd name="T1" fmla="*/ 27 h 181"/>
              <a:gd name="T2" fmla="*/ 46 w 63"/>
              <a:gd name="T3" fmla="*/ 13 h 181"/>
              <a:gd name="T4" fmla="*/ 32 w 63"/>
              <a:gd name="T5" fmla="*/ 0 h 181"/>
              <a:gd name="T6" fmla="*/ 18 w 63"/>
              <a:gd name="T7" fmla="*/ 13 h 181"/>
              <a:gd name="T8" fmla="*/ 32 w 63"/>
              <a:gd name="T9" fmla="*/ 27 h 181"/>
              <a:gd name="T10" fmla="*/ 63 w 63"/>
              <a:gd name="T11" fmla="*/ 45 h 181"/>
              <a:gd name="T12" fmla="*/ 51 w 63"/>
              <a:gd name="T13" fmla="*/ 32 h 181"/>
              <a:gd name="T14" fmla="*/ 12 w 63"/>
              <a:gd name="T15" fmla="*/ 32 h 181"/>
              <a:gd name="T16" fmla="*/ 0 w 63"/>
              <a:gd name="T17" fmla="*/ 45 h 181"/>
              <a:gd name="T18" fmla="*/ 0 w 63"/>
              <a:gd name="T19" fmla="*/ 95 h 181"/>
              <a:gd name="T20" fmla="*/ 5 w 63"/>
              <a:gd name="T21" fmla="*/ 101 h 181"/>
              <a:gd name="T22" fmla="*/ 10 w 63"/>
              <a:gd name="T23" fmla="*/ 95 h 181"/>
              <a:gd name="T24" fmla="*/ 10 w 63"/>
              <a:gd name="T25" fmla="*/ 49 h 181"/>
              <a:gd name="T26" fmla="*/ 13 w 63"/>
              <a:gd name="T27" fmla="*/ 49 h 181"/>
              <a:gd name="T28" fmla="*/ 13 w 63"/>
              <a:gd name="T29" fmla="*/ 173 h 181"/>
              <a:gd name="T30" fmla="*/ 21 w 63"/>
              <a:gd name="T31" fmla="*/ 181 h 181"/>
              <a:gd name="T32" fmla="*/ 29 w 63"/>
              <a:gd name="T33" fmla="*/ 173 h 181"/>
              <a:gd name="T34" fmla="*/ 29 w 63"/>
              <a:gd name="T35" fmla="*/ 105 h 181"/>
              <a:gd name="T36" fmla="*/ 34 w 63"/>
              <a:gd name="T37" fmla="*/ 105 h 181"/>
              <a:gd name="T38" fmla="*/ 34 w 63"/>
              <a:gd name="T39" fmla="*/ 173 h 181"/>
              <a:gd name="T40" fmla="*/ 42 w 63"/>
              <a:gd name="T41" fmla="*/ 181 h 181"/>
              <a:gd name="T42" fmla="*/ 50 w 63"/>
              <a:gd name="T43" fmla="*/ 173 h 181"/>
              <a:gd name="T44" fmla="*/ 50 w 63"/>
              <a:gd name="T45" fmla="*/ 49 h 181"/>
              <a:gd name="T46" fmla="*/ 52 w 63"/>
              <a:gd name="T47" fmla="*/ 49 h 181"/>
              <a:gd name="T48" fmla="*/ 52 w 63"/>
              <a:gd name="T49" fmla="*/ 95 h 181"/>
              <a:gd name="T50" fmla="*/ 58 w 63"/>
              <a:gd name="T51" fmla="*/ 101 h 181"/>
              <a:gd name="T52" fmla="*/ 63 w 63"/>
              <a:gd name="T53" fmla="*/ 95 h 181"/>
              <a:gd name="T54" fmla="*/ 63 w 63"/>
              <a:gd name="T55" fmla="*/ 4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181">
                <a:moveTo>
                  <a:pt x="32" y="27"/>
                </a:moveTo>
                <a:cubicBezTo>
                  <a:pt x="39" y="27"/>
                  <a:pt x="46" y="21"/>
                  <a:pt x="46" y="13"/>
                </a:cubicBezTo>
                <a:cubicBezTo>
                  <a:pt x="46" y="6"/>
                  <a:pt x="39" y="0"/>
                  <a:pt x="32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2" y="27"/>
                </a:cubicBezTo>
                <a:close/>
                <a:moveTo>
                  <a:pt x="63" y="45"/>
                </a:moveTo>
                <a:cubicBezTo>
                  <a:pt x="63" y="38"/>
                  <a:pt x="58" y="32"/>
                  <a:pt x="51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9"/>
                  <a:pt x="2" y="101"/>
                  <a:pt x="5" y="101"/>
                </a:cubicBezTo>
                <a:cubicBezTo>
                  <a:pt x="8" y="101"/>
                  <a:pt x="10" y="99"/>
                  <a:pt x="10" y="95"/>
                </a:cubicBezTo>
                <a:cubicBezTo>
                  <a:pt x="10" y="49"/>
                  <a:pt x="10" y="49"/>
                  <a:pt x="10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13" y="178"/>
                  <a:pt x="16" y="181"/>
                  <a:pt x="21" y="181"/>
                </a:cubicBezTo>
                <a:cubicBezTo>
                  <a:pt x="26" y="181"/>
                  <a:pt x="29" y="178"/>
                  <a:pt x="29" y="173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73"/>
                  <a:pt x="34" y="173"/>
                  <a:pt x="34" y="173"/>
                </a:cubicBezTo>
                <a:cubicBezTo>
                  <a:pt x="34" y="178"/>
                  <a:pt x="37" y="181"/>
                  <a:pt x="42" y="181"/>
                </a:cubicBezTo>
                <a:cubicBezTo>
                  <a:pt x="46" y="181"/>
                  <a:pt x="50" y="178"/>
                  <a:pt x="50" y="173"/>
                </a:cubicBezTo>
                <a:cubicBezTo>
                  <a:pt x="50" y="49"/>
                  <a:pt x="50" y="49"/>
                  <a:pt x="50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95"/>
                  <a:pt x="52" y="95"/>
                  <a:pt x="52" y="95"/>
                </a:cubicBezTo>
                <a:cubicBezTo>
                  <a:pt x="52" y="98"/>
                  <a:pt x="55" y="101"/>
                  <a:pt x="58" y="101"/>
                </a:cubicBezTo>
                <a:cubicBezTo>
                  <a:pt x="61" y="101"/>
                  <a:pt x="63" y="98"/>
                  <a:pt x="63" y="95"/>
                </a:cubicBezTo>
                <a:lnTo>
                  <a:pt x="63" y="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82" name="กลุ่ม 106"/>
          <p:cNvGrpSpPr/>
          <p:nvPr/>
        </p:nvGrpSpPr>
        <p:grpSpPr>
          <a:xfrm>
            <a:off x="1340460" y="8742688"/>
            <a:ext cx="1377576" cy="3296912"/>
            <a:chOff x="9234488" y="7932738"/>
            <a:chExt cx="1509712" cy="3613150"/>
          </a:xfrm>
          <a:solidFill>
            <a:schemeClr val="accent1"/>
          </a:solidFill>
        </p:grpSpPr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9234488" y="8588375"/>
              <a:ext cx="1509712" cy="2957513"/>
            </a:xfrm>
            <a:custGeom>
              <a:avLst/>
              <a:gdLst>
                <a:gd name="T0" fmla="*/ 65 w 76"/>
                <a:gd name="T1" fmla="*/ 63 h 149"/>
                <a:gd name="T2" fmla="*/ 71 w 76"/>
                <a:gd name="T3" fmla="*/ 68 h 149"/>
                <a:gd name="T4" fmla="*/ 76 w 76"/>
                <a:gd name="T5" fmla="*/ 63 h 149"/>
                <a:gd name="T6" fmla="*/ 67 w 76"/>
                <a:gd name="T7" fmla="*/ 12 h 149"/>
                <a:gd name="T8" fmla="*/ 54 w 76"/>
                <a:gd name="T9" fmla="*/ 0 h 149"/>
                <a:gd name="T10" fmla="*/ 23 w 76"/>
                <a:gd name="T11" fmla="*/ 0 h 149"/>
                <a:gd name="T12" fmla="*/ 10 w 76"/>
                <a:gd name="T13" fmla="*/ 12 h 149"/>
                <a:gd name="T14" fmla="*/ 0 w 76"/>
                <a:gd name="T15" fmla="*/ 63 h 149"/>
                <a:gd name="T16" fmla="*/ 6 w 76"/>
                <a:gd name="T17" fmla="*/ 68 h 149"/>
                <a:gd name="T18" fmla="*/ 11 w 76"/>
                <a:gd name="T19" fmla="*/ 63 h 149"/>
                <a:gd name="T20" fmla="*/ 21 w 76"/>
                <a:gd name="T21" fmla="*/ 17 h 149"/>
                <a:gd name="T22" fmla="*/ 23 w 76"/>
                <a:gd name="T23" fmla="*/ 17 h 149"/>
                <a:gd name="T24" fmla="*/ 10 w 76"/>
                <a:gd name="T25" fmla="*/ 92 h 149"/>
                <a:gd name="T26" fmla="*/ 23 w 76"/>
                <a:gd name="T27" fmla="*/ 92 h 149"/>
                <a:gd name="T28" fmla="*/ 23 w 76"/>
                <a:gd name="T29" fmla="*/ 141 h 149"/>
                <a:gd name="T30" fmla="*/ 30 w 76"/>
                <a:gd name="T31" fmla="*/ 149 h 149"/>
                <a:gd name="T32" fmla="*/ 36 w 76"/>
                <a:gd name="T33" fmla="*/ 141 h 149"/>
                <a:gd name="T34" fmla="*/ 36 w 76"/>
                <a:gd name="T35" fmla="*/ 92 h 149"/>
                <a:gd name="T36" fmla="*/ 41 w 76"/>
                <a:gd name="T37" fmla="*/ 92 h 149"/>
                <a:gd name="T38" fmla="*/ 41 w 76"/>
                <a:gd name="T39" fmla="*/ 141 h 149"/>
                <a:gd name="T40" fmla="*/ 47 w 76"/>
                <a:gd name="T41" fmla="*/ 149 h 149"/>
                <a:gd name="T42" fmla="*/ 53 w 76"/>
                <a:gd name="T43" fmla="*/ 141 h 149"/>
                <a:gd name="T44" fmla="*/ 53 w 76"/>
                <a:gd name="T45" fmla="*/ 92 h 149"/>
                <a:gd name="T46" fmla="*/ 68 w 76"/>
                <a:gd name="T47" fmla="*/ 92 h 149"/>
                <a:gd name="T48" fmla="*/ 53 w 76"/>
                <a:gd name="T49" fmla="*/ 17 h 149"/>
                <a:gd name="T50" fmla="*/ 56 w 76"/>
                <a:gd name="T51" fmla="*/ 17 h 149"/>
                <a:gd name="T52" fmla="*/ 65 w 76"/>
                <a:gd name="T53" fmla="*/ 6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49">
                  <a:moveTo>
                    <a:pt x="65" y="63"/>
                  </a:moveTo>
                  <a:cubicBezTo>
                    <a:pt x="66" y="66"/>
                    <a:pt x="68" y="68"/>
                    <a:pt x="71" y="68"/>
                  </a:cubicBezTo>
                  <a:cubicBezTo>
                    <a:pt x="74" y="68"/>
                    <a:pt x="76" y="66"/>
                    <a:pt x="76" y="63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4" y="5"/>
                    <a:pt x="61" y="0"/>
                    <a:pt x="5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0"/>
                    <a:pt x="12" y="6"/>
                    <a:pt x="10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6"/>
                    <a:pt x="3" y="68"/>
                    <a:pt x="6" y="68"/>
                  </a:cubicBezTo>
                  <a:cubicBezTo>
                    <a:pt x="9" y="68"/>
                    <a:pt x="10" y="66"/>
                    <a:pt x="11" y="6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5"/>
                    <a:pt x="25" y="149"/>
                    <a:pt x="30" y="149"/>
                  </a:cubicBezTo>
                  <a:cubicBezTo>
                    <a:pt x="34" y="149"/>
                    <a:pt x="36" y="145"/>
                    <a:pt x="36" y="141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41" y="145"/>
                    <a:pt x="43" y="149"/>
                    <a:pt x="47" y="149"/>
                  </a:cubicBezTo>
                  <a:cubicBezTo>
                    <a:pt x="52" y="149"/>
                    <a:pt x="53" y="145"/>
                    <a:pt x="53" y="14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6" y="17"/>
                    <a:pt x="56" y="17"/>
                    <a:pt x="56" y="17"/>
                  </a:cubicBezTo>
                  <a:lnTo>
                    <a:pt x="65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" name="Oval 10"/>
            <p:cNvSpPr>
              <a:spLocks noChangeArrowheads="1"/>
            </p:cNvSpPr>
            <p:nvPr/>
          </p:nvSpPr>
          <p:spPr bwMode="auto">
            <a:xfrm>
              <a:off x="9731375" y="7932738"/>
              <a:ext cx="555625" cy="555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03" name="TextBox 31"/>
          <p:cNvSpPr txBox="1">
            <a:spLocks noChangeArrowheads="1"/>
          </p:cNvSpPr>
          <p:nvPr/>
        </p:nvSpPr>
        <p:spPr bwMode="auto">
          <a:xfrm>
            <a:off x="3018318" y="4623137"/>
            <a:ext cx="19807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0" b="1" dirty="0" smtClean="0">
                <a:solidFill>
                  <a:schemeClr val="accent5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53</a:t>
            </a:r>
            <a:r>
              <a:rPr lang="id-ID" sz="6000" b="1" dirty="0" smtClean="0">
                <a:solidFill>
                  <a:schemeClr val="accent5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%</a:t>
            </a:r>
            <a:endParaRPr lang="id-ID" sz="6000" b="1" dirty="0">
              <a:solidFill>
                <a:schemeClr val="accent5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104" name="Round Same Side Corner Rectangle 58"/>
          <p:cNvSpPr/>
          <p:nvPr/>
        </p:nvSpPr>
        <p:spPr>
          <a:xfrm rot="16200000" flipH="1">
            <a:off x="4083948" y="4628071"/>
            <a:ext cx="204543" cy="238153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940451" y="5921110"/>
            <a:ext cx="2744386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statistical</a:t>
            </a:r>
            <a:endParaRPr lang="en-US" sz="2400" dirty="0">
              <a:solidFill>
                <a:schemeClr val="bg1">
                  <a:lumMod val="8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06" name="TextBox 31"/>
          <p:cNvSpPr txBox="1">
            <a:spLocks noChangeArrowheads="1"/>
          </p:cNvSpPr>
          <p:nvPr/>
        </p:nvSpPr>
        <p:spPr bwMode="auto">
          <a:xfrm>
            <a:off x="3019504" y="8878669"/>
            <a:ext cx="19807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0" b="1" dirty="0" smtClean="0">
                <a:solidFill>
                  <a:schemeClr val="accent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74</a:t>
            </a:r>
            <a:r>
              <a:rPr lang="id-ID" sz="6000" b="1" dirty="0" smtClean="0">
                <a:solidFill>
                  <a:schemeClr val="accent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%</a:t>
            </a:r>
            <a:endParaRPr lang="id-ID" sz="6000" b="1" dirty="0">
              <a:solidFill>
                <a:schemeClr val="accent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107" name="Round Same Side Corner Rectangle 58"/>
          <p:cNvSpPr/>
          <p:nvPr/>
        </p:nvSpPr>
        <p:spPr>
          <a:xfrm rot="16200000" flipH="1">
            <a:off x="4085134" y="8883603"/>
            <a:ext cx="204543" cy="238153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41637" y="10176642"/>
            <a:ext cx="2744386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statistical</a:t>
            </a:r>
            <a:endParaRPr lang="en-US" sz="2400" dirty="0">
              <a:solidFill>
                <a:schemeClr val="bg1">
                  <a:lumMod val="8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6390048" y="1371600"/>
            <a:ext cx="58301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6"/>
                </a:solidFill>
                <a:latin typeface="Lato Black" charset="0"/>
                <a:ea typeface="Lato Black" charset="0"/>
                <a:cs typeface="Lato Black" charset="0"/>
              </a:rPr>
              <a:t>DATA</a:t>
            </a:r>
            <a:r>
              <a:rPr lang="en-US" sz="9600" b="1" dirty="0" smtClean="0">
                <a:solidFill>
                  <a:schemeClr val="accent1"/>
                </a:solidFill>
                <a:latin typeface="Lato Black" charset="0"/>
                <a:ea typeface="Lato Black" charset="0"/>
                <a:cs typeface="Lato Black" charset="0"/>
              </a:rPr>
              <a:t> </a:t>
            </a:r>
            <a:r>
              <a:rPr lang="en-US" sz="9600" b="1" dirty="0" smtClean="0">
                <a:solidFill>
                  <a:schemeClr val="accent5"/>
                </a:solidFill>
                <a:latin typeface="Lato Black" charset="0"/>
                <a:ea typeface="Lato Black" charset="0"/>
                <a:cs typeface="Lato Black" charset="0"/>
              </a:rPr>
              <a:t>CHART</a:t>
            </a:r>
            <a:endParaRPr lang="en-US" sz="9600" b="1" dirty="0">
              <a:solidFill>
                <a:schemeClr val="accent5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55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animBg="1"/>
      <p:bldP spid="103" grpId="0"/>
      <p:bldP spid="104" grpId="0" animBg="1"/>
      <p:bldP spid="105" grpId="0"/>
      <p:bldP spid="106" grpId="0"/>
      <p:bldP spid="107" grpId="0" animBg="1"/>
      <p:bldP spid="10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793634381"/>
              </p:ext>
            </p:extLst>
          </p:nvPr>
        </p:nvGraphicFramePr>
        <p:xfrm>
          <a:off x="11669880" y="2286000"/>
          <a:ext cx="10853084" cy="1051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3103491" y="9807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92522" y="9807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95577" y="6833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99191" y="6833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385432" y="6931864"/>
            <a:ext cx="1447038" cy="1447415"/>
            <a:chOff x="18094755" y="1818290"/>
            <a:chExt cx="1479473" cy="1479858"/>
          </a:xfrm>
        </p:grpSpPr>
        <p:sp>
          <p:nvSpPr>
            <p:cNvPr id="48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9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554039" y="9923376"/>
            <a:ext cx="1447038" cy="1447415"/>
            <a:chOff x="4207230" y="190500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368556" y="9923376"/>
            <a:ext cx="1447038" cy="1447415"/>
            <a:chOff x="4286075" y="5835152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1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3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4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356994" y="6947104"/>
            <a:ext cx="1447038" cy="1447415"/>
            <a:chOff x="18094755" y="5718940"/>
            <a:chExt cx="1479473" cy="1479858"/>
          </a:xfrm>
        </p:grpSpPr>
        <p:sp>
          <p:nvSpPr>
            <p:cNvPr id="76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7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341437" y="2286000"/>
            <a:ext cx="8690079" cy="2420235"/>
            <a:chOff x="15576914" y="1717949"/>
            <a:chExt cx="8794157" cy="3084395"/>
          </a:xfrm>
        </p:grpSpPr>
        <p:sp>
          <p:nvSpPr>
            <p:cNvPr id="79" name="TextBox 7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715610" y="1717949"/>
              <a:ext cx="7726791" cy="941321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26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108278384"/>
              </p:ext>
            </p:extLst>
          </p:nvPr>
        </p:nvGraphicFramePr>
        <p:xfrm>
          <a:off x="2206572" y="4800600"/>
          <a:ext cx="19327865" cy="5041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3990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79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049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052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7539027" y="11049000"/>
            <a:ext cx="1447038" cy="1447415"/>
            <a:chOff x="18094755" y="181829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441320" y="11066377"/>
            <a:ext cx="1447038" cy="1447415"/>
            <a:chOff x="4207230" y="190500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255837" y="11066377"/>
            <a:ext cx="1447038" cy="1447415"/>
            <a:chOff x="4286075" y="5835152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1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3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4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2510589" y="11064240"/>
            <a:ext cx="1447038" cy="1447415"/>
            <a:chOff x="18094755" y="5718940"/>
            <a:chExt cx="1479473" cy="1479858"/>
          </a:xfrm>
        </p:grpSpPr>
        <p:sp>
          <p:nvSpPr>
            <p:cNvPr id="76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7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341437" y="2286000"/>
            <a:ext cx="21059078" cy="1752600"/>
            <a:chOff x="15576914" y="1396829"/>
            <a:chExt cx="8794157" cy="3405515"/>
          </a:xfrm>
        </p:grpSpPr>
        <p:sp>
          <p:nvSpPr>
            <p:cNvPr id="79" name="TextBox 7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85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58" grpId="0"/>
      <p:bldP spid="59" grpId="0"/>
      <p:bldP spid="60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978564639"/>
              </p:ext>
            </p:extLst>
          </p:nvPr>
        </p:nvGraphicFramePr>
        <p:xfrm>
          <a:off x="1722438" y="4800600"/>
          <a:ext cx="20529740" cy="5041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341437" y="2514600"/>
            <a:ext cx="21059078" cy="1752600"/>
            <a:chOff x="15576914" y="1396829"/>
            <a:chExt cx="8794157" cy="3405515"/>
          </a:xfrm>
        </p:grpSpPr>
        <p:sp>
          <p:nvSpPr>
            <p:cNvPr id="44" name="TextBox 4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2029545" y="10439400"/>
            <a:ext cx="1651866" cy="1651865"/>
            <a:chOff x="16581437" y="2791961"/>
            <a:chExt cx="1651866" cy="1651865"/>
          </a:xfrm>
        </p:grpSpPr>
        <p:sp>
          <p:nvSpPr>
            <p:cNvPr id="47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8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9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417637" y="104797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872411" y="104639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619345" y="104394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3176318" y="105530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960039" y="106105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593735" y="105991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744082" y="106692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10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37197944"/>
              </p:ext>
            </p:extLst>
          </p:nvPr>
        </p:nvGraphicFramePr>
        <p:xfrm>
          <a:off x="8885237" y="2667000"/>
          <a:ext cx="14859000" cy="998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2840168" y="5784385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80164" y="7994185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80164" y="10129922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141681" y="7696200"/>
            <a:ext cx="1447038" cy="1447415"/>
            <a:chOff x="4207230" y="1905000"/>
            <a:chExt cx="1479473" cy="1479858"/>
          </a:xfrm>
        </p:grpSpPr>
        <p:sp>
          <p:nvSpPr>
            <p:cNvPr id="42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05233" y="5486400"/>
            <a:ext cx="1447038" cy="1447415"/>
            <a:chOff x="4286075" y="5835152"/>
            <a:chExt cx="1479473" cy="1479858"/>
          </a:xfrm>
        </p:grpSpPr>
        <p:sp>
          <p:nvSpPr>
            <p:cNvPr id="45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46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47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48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49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2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141581" y="9829800"/>
            <a:ext cx="1447038" cy="1447415"/>
            <a:chOff x="18094755" y="5718940"/>
            <a:chExt cx="1479473" cy="1479858"/>
          </a:xfrm>
        </p:grpSpPr>
        <p:sp>
          <p:nvSpPr>
            <p:cNvPr id="64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5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77490" y="1921492"/>
            <a:ext cx="8690079" cy="2420235"/>
            <a:chOff x="15576914" y="1717949"/>
            <a:chExt cx="8794157" cy="3084395"/>
          </a:xfrm>
        </p:grpSpPr>
        <p:sp>
          <p:nvSpPr>
            <p:cNvPr id="67" name="TextBox 6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715610" y="1717949"/>
              <a:ext cx="7726791" cy="941321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596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38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2082635241"/>
              </p:ext>
            </p:extLst>
          </p:nvPr>
        </p:nvGraphicFramePr>
        <p:xfrm>
          <a:off x="11764665" y="2667000"/>
          <a:ext cx="9928130" cy="899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3027291" y="9807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6322" y="9807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19377" y="6833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22991" y="6833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6309232" y="6931864"/>
            <a:ext cx="1447038" cy="1447415"/>
            <a:chOff x="18094755" y="181829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477839" y="9923376"/>
            <a:ext cx="1447038" cy="1447415"/>
            <a:chOff x="4207230" y="190500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292356" y="9923376"/>
            <a:ext cx="1447038" cy="1447415"/>
            <a:chOff x="4286075" y="5835152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1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3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4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280794" y="6947104"/>
            <a:ext cx="1447038" cy="1447415"/>
            <a:chOff x="18094755" y="5718940"/>
            <a:chExt cx="1479473" cy="1479858"/>
          </a:xfrm>
        </p:grpSpPr>
        <p:sp>
          <p:nvSpPr>
            <p:cNvPr id="76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7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265237" y="2286000"/>
            <a:ext cx="8690079" cy="2420235"/>
            <a:chOff x="15576914" y="1717949"/>
            <a:chExt cx="8794157" cy="3084395"/>
          </a:xfrm>
        </p:grpSpPr>
        <p:sp>
          <p:nvSpPr>
            <p:cNvPr id="79" name="TextBox 7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715610" y="1717949"/>
              <a:ext cx="7726791" cy="941321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9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5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640744667"/>
              </p:ext>
            </p:extLst>
          </p:nvPr>
        </p:nvGraphicFramePr>
        <p:xfrm>
          <a:off x="1417422" y="2508735"/>
          <a:ext cx="10693645" cy="10561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14619023" y="9959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608054" y="9959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411109" y="6985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14723" y="6985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7900964" y="7084264"/>
            <a:ext cx="1447038" cy="1447415"/>
            <a:chOff x="18094755" y="1818290"/>
            <a:chExt cx="1479473" cy="1479858"/>
          </a:xfrm>
        </p:grpSpPr>
        <p:sp>
          <p:nvSpPr>
            <p:cNvPr id="48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9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8069571" y="10075776"/>
            <a:ext cx="1447038" cy="1447415"/>
            <a:chOff x="4207230" y="190500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2884088" y="10075776"/>
            <a:ext cx="1447038" cy="1447415"/>
            <a:chOff x="4286075" y="5835152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1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3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4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2872526" y="7099504"/>
            <a:ext cx="1447038" cy="1447415"/>
            <a:chOff x="18094755" y="5718940"/>
            <a:chExt cx="1479473" cy="1479858"/>
          </a:xfrm>
        </p:grpSpPr>
        <p:sp>
          <p:nvSpPr>
            <p:cNvPr id="76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7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2856969" y="2438400"/>
            <a:ext cx="8690079" cy="2420235"/>
            <a:chOff x="15576914" y="1717949"/>
            <a:chExt cx="8794157" cy="3084395"/>
          </a:xfrm>
        </p:grpSpPr>
        <p:sp>
          <p:nvSpPr>
            <p:cNvPr id="79" name="TextBox 7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715610" y="1717949"/>
              <a:ext cx="7726791" cy="941321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029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96773909"/>
              </p:ext>
            </p:extLst>
          </p:nvPr>
        </p:nvGraphicFramePr>
        <p:xfrm>
          <a:off x="2304663" y="4800600"/>
          <a:ext cx="19388132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3" name="TextBox 4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6147859" y="10439400"/>
            <a:ext cx="1651866" cy="1651865"/>
            <a:chOff x="16581437" y="2791961"/>
            <a:chExt cx="1651866" cy="1651865"/>
          </a:xfrm>
        </p:grpSpPr>
        <p:sp>
          <p:nvSpPr>
            <p:cNvPr id="46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7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8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9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2051770" y="10479719"/>
            <a:ext cx="1651866" cy="1651865"/>
            <a:chOff x="16581437" y="922555"/>
            <a:chExt cx="1651866" cy="1651865"/>
          </a:xfrm>
        </p:grpSpPr>
        <p:sp>
          <p:nvSpPr>
            <p:cNvPr id="68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9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0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9062170" y="10439400"/>
            <a:ext cx="1651866" cy="1651865"/>
            <a:chOff x="16558119" y="4649058"/>
            <a:chExt cx="1651866" cy="1651865"/>
          </a:xfrm>
        </p:grpSpPr>
        <p:sp>
          <p:nvSpPr>
            <p:cNvPr id="73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4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5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3810450" y="10553096"/>
            <a:ext cx="5376207" cy="1915375"/>
            <a:chOff x="15576914" y="1852173"/>
            <a:chExt cx="3289225" cy="1915375"/>
          </a:xfrm>
        </p:grpSpPr>
        <p:sp>
          <p:nvSpPr>
            <p:cNvPr id="85" name="TextBox 84"/>
            <p:cNvSpPr txBox="1"/>
            <p:nvPr/>
          </p:nvSpPr>
          <p:spPr>
            <a:xfrm>
              <a:off x="15576915" y="2437990"/>
              <a:ext cx="3289224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576914" y="1852173"/>
              <a:ext cx="2746284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8078352" y="10610532"/>
            <a:ext cx="5249201" cy="1915374"/>
            <a:chOff x="15576914" y="1852174"/>
            <a:chExt cx="3211521" cy="1915374"/>
          </a:xfrm>
        </p:grpSpPr>
        <p:sp>
          <p:nvSpPr>
            <p:cNvPr id="88" name="TextBox 87"/>
            <p:cNvSpPr txBox="1"/>
            <p:nvPr/>
          </p:nvSpPr>
          <p:spPr>
            <a:xfrm>
              <a:off x="15576915" y="2437990"/>
              <a:ext cx="3211520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5576914" y="1852174"/>
              <a:ext cx="289358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1036561" y="10599136"/>
            <a:ext cx="5087676" cy="1915375"/>
            <a:chOff x="15576914" y="1852173"/>
            <a:chExt cx="3112698" cy="1915375"/>
          </a:xfrm>
        </p:grpSpPr>
        <p:sp>
          <p:nvSpPr>
            <p:cNvPr id="91" name="TextBox 90"/>
            <p:cNvSpPr txBox="1"/>
            <p:nvPr/>
          </p:nvSpPr>
          <p:spPr>
            <a:xfrm>
              <a:off x="15576915" y="2437990"/>
              <a:ext cx="3112697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5576914" y="1852173"/>
              <a:ext cx="281290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35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2041169706"/>
              </p:ext>
            </p:extLst>
          </p:nvPr>
        </p:nvGraphicFramePr>
        <p:xfrm>
          <a:off x="3261368" y="4802048"/>
          <a:ext cx="19388132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กลุ่ม 32"/>
          <p:cNvGrpSpPr/>
          <p:nvPr/>
        </p:nvGrpSpPr>
        <p:grpSpPr>
          <a:xfrm>
            <a:off x="3051906" y="10972800"/>
            <a:ext cx="6140469" cy="988935"/>
            <a:chOff x="1148809" y="20942"/>
            <a:chExt cx="6140469" cy="988935"/>
          </a:xfrm>
        </p:grpSpPr>
        <p:sp>
          <p:nvSpPr>
            <p:cNvPr id="50" name="TextBox 49"/>
            <p:cNvSpPr txBox="1"/>
            <p:nvPr/>
          </p:nvSpPr>
          <p:spPr>
            <a:xfrm>
              <a:off x="2164448" y="20942"/>
              <a:ext cx="512483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51" name="กลุ่ม 50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52" name="วงรี 51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53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lIns="34290" tIns="17145" rIns="34290" bIns="17145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4" name="กลุ่ม 53"/>
          <p:cNvGrpSpPr/>
          <p:nvPr/>
        </p:nvGrpSpPr>
        <p:grpSpPr>
          <a:xfrm>
            <a:off x="9297968" y="10974465"/>
            <a:ext cx="6140469" cy="988935"/>
            <a:chOff x="1148809" y="20942"/>
            <a:chExt cx="6140469" cy="988935"/>
          </a:xfrm>
        </p:grpSpPr>
        <p:sp>
          <p:nvSpPr>
            <p:cNvPr id="55" name="TextBox 54"/>
            <p:cNvSpPr txBox="1"/>
            <p:nvPr/>
          </p:nvSpPr>
          <p:spPr>
            <a:xfrm>
              <a:off x="2164448" y="20942"/>
              <a:ext cx="512483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56" name="กลุ่ม 55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57" name="วงรี 56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58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lIns="34290" tIns="17145" rIns="34290" bIns="17145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9" name="กลุ่ม 58"/>
          <p:cNvGrpSpPr/>
          <p:nvPr/>
        </p:nvGrpSpPr>
        <p:grpSpPr>
          <a:xfrm>
            <a:off x="15393968" y="10972800"/>
            <a:ext cx="6140469" cy="988935"/>
            <a:chOff x="1148809" y="20942"/>
            <a:chExt cx="6140469" cy="988935"/>
          </a:xfrm>
        </p:grpSpPr>
        <p:sp>
          <p:nvSpPr>
            <p:cNvPr id="60" name="TextBox 59"/>
            <p:cNvSpPr txBox="1"/>
            <p:nvPr/>
          </p:nvSpPr>
          <p:spPr>
            <a:xfrm>
              <a:off x="2164448" y="20942"/>
              <a:ext cx="512483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61" name="กลุ่ม 60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62" name="วงรี 61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63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lIns="34290" tIns="17145" rIns="34290" bIns="17145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112837" y="2590800"/>
            <a:ext cx="21059078" cy="1752600"/>
            <a:chOff x="15576914" y="1396829"/>
            <a:chExt cx="8794157" cy="3405515"/>
          </a:xfrm>
        </p:grpSpPr>
        <p:sp>
          <p:nvSpPr>
            <p:cNvPr id="43" name="TextBox 4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93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21361559"/>
              </p:ext>
            </p:extLst>
          </p:nvPr>
        </p:nvGraphicFramePr>
        <p:xfrm>
          <a:off x="8885237" y="4267200"/>
          <a:ext cx="14859000" cy="838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2" name="กลุ่ม 31"/>
          <p:cNvGrpSpPr/>
          <p:nvPr/>
        </p:nvGrpSpPr>
        <p:grpSpPr>
          <a:xfrm>
            <a:off x="1951036" y="5029200"/>
            <a:ext cx="7732651" cy="2107783"/>
            <a:chOff x="2027237" y="3531017"/>
            <a:chExt cx="7732651" cy="2107783"/>
          </a:xfrm>
        </p:grpSpPr>
        <p:sp>
          <p:nvSpPr>
            <p:cNvPr id="34" name="รูปห้าเหลี่ยม 33"/>
            <p:cNvSpPr/>
            <p:nvPr/>
          </p:nvSpPr>
          <p:spPr>
            <a:xfrm>
              <a:off x="2027237" y="3531017"/>
              <a:ext cx="7732651" cy="2107783"/>
            </a:xfrm>
            <a:prstGeom prst="homePlate">
              <a:avLst>
                <a:gd name="adj" fmla="val 4802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Oval 14"/>
            <p:cNvSpPr>
              <a:spLocks noChangeArrowheads="1"/>
            </p:cNvSpPr>
            <p:nvPr/>
          </p:nvSpPr>
          <p:spPr bwMode="auto">
            <a:xfrm>
              <a:off x="2428573" y="3779623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4435950" y="3797588"/>
              <a:ext cx="402188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33573" y="4277075"/>
              <a:ext cx="424686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important.</a:t>
              </a:r>
              <a:endPara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2911948" y="4122003"/>
              <a:ext cx="63929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1</a:t>
              </a:r>
              <a:endParaRPr lang="id-ID" sz="48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9" name="กลุ่ม 38"/>
          <p:cNvGrpSpPr/>
          <p:nvPr/>
        </p:nvGrpSpPr>
        <p:grpSpPr>
          <a:xfrm>
            <a:off x="1951036" y="7365583"/>
            <a:ext cx="7732651" cy="2107783"/>
            <a:chOff x="2027237" y="5867400"/>
            <a:chExt cx="7732651" cy="2107783"/>
          </a:xfrm>
        </p:grpSpPr>
        <p:sp>
          <p:nvSpPr>
            <p:cNvPr id="40" name="รูปห้าเหลี่ยม 39"/>
            <p:cNvSpPr/>
            <p:nvPr/>
          </p:nvSpPr>
          <p:spPr>
            <a:xfrm>
              <a:off x="2027237" y="5867400"/>
              <a:ext cx="7732651" cy="2107783"/>
            </a:xfrm>
            <a:prstGeom prst="homePlate">
              <a:avLst>
                <a:gd name="adj" fmla="val 4802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1" name="Oval 14"/>
            <p:cNvSpPr>
              <a:spLocks noChangeArrowheads="1"/>
            </p:cNvSpPr>
            <p:nvPr/>
          </p:nvSpPr>
          <p:spPr bwMode="auto">
            <a:xfrm>
              <a:off x="2428573" y="6116006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4435950" y="6133971"/>
              <a:ext cx="402188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33573" y="6613458"/>
              <a:ext cx="424686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important.</a:t>
              </a:r>
              <a:endPara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 bwMode="auto">
            <a:xfrm>
              <a:off x="2911948" y="6458386"/>
              <a:ext cx="63929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b="1" dirty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2</a:t>
              </a:r>
              <a:endParaRPr lang="id-ID" sz="48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5" name="กลุ่ม 44"/>
          <p:cNvGrpSpPr/>
          <p:nvPr/>
        </p:nvGrpSpPr>
        <p:grpSpPr>
          <a:xfrm>
            <a:off x="1951036" y="9703217"/>
            <a:ext cx="7732651" cy="2107783"/>
            <a:chOff x="2027237" y="8205034"/>
            <a:chExt cx="7732651" cy="2107783"/>
          </a:xfrm>
        </p:grpSpPr>
        <p:sp>
          <p:nvSpPr>
            <p:cNvPr id="46" name="รูปห้าเหลี่ยม 45"/>
            <p:cNvSpPr/>
            <p:nvPr/>
          </p:nvSpPr>
          <p:spPr>
            <a:xfrm>
              <a:off x="2027237" y="8205034"/>
              <a:ext cx="7732651" cy="2107783"/>
            </a:xfrm>
            <a:prstGeom prst="homePlate">
              <a:avLst>
                <a:gd name="adj" fmla="val 4802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2428573" y="8453640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4435950" y="8471605"/>
              <a:ext cx="402188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33573" y="8951092"/>
              <a:ext cx="424686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important.</a:t>
              </a:r>
              <a:endPara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 bwMode="auto">
            <a:xfrm>
              <a:off x="2869035" y="8796020"/>
              <a:ext cx="63929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b="1" dirty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3</a:t>
              </a:r>
              <a:endParaRPr lang="id-ID" sz="48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1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3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0" name="TextBox 5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526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2001971190"/>
              </p:ext>
            </p:extLst>
          </p:nvPr>
        </p:nvGraphicFramePr>
        <p:xfrm>
          <a:off x="8396306" y="4800600"/>
          <a:ext cx="13785419" cy="815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0" name="TextBox 5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840168" y="5860970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80164" y="8070770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680164" y="10206507"/>
            <a:ext cx="627366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1141681" y="7772785"/>
            <a:ext cx="1447038" cy="1447415"/>
            <a:chOff x="4207230" y="1905000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3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105233" y="5562985"/>
            <a:ext cx="1447038" cy="1447415"/>
            <a:chOff x="4286075" y="5835152"/>
            <a:chExt cx="1479473" cy="1479858"/>
          </a:xfrm>
        </p:grpSpPr>
        <p:sp>
          <p:nvSpPr>
            <p:cNvPr id="75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6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7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8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9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80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1141581" y="9906385"/>
            <a:ext cx="1447038" cy="1447415"/>
            <a:chOff x="18094755" y="5718940"/>
            <a:chExt cx="1479473" cy="1479858"/>
          </a:xfrm>
        </p:grpSpPr>
        <p:sp>
          <p:nvSpPr>
            <p:cNvPr id="82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3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121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62" grpId="0"/>
      <p:bldP spid="63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สี่เหลี่ยมผืนผ้า 40"/>
          <p:cNvSpPr/>
          <p:nvPr/>
        </p:nvSpPr>
        <p:spPr>
          <a:xfrm>
            <a:off x="-30163" y="11062370"/>
            <a:ext cx="24353838" cy="2729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1749620" y="11734800"/>
            <a:ext cx="21308817" cy="1905000"/>
          </a:xfrm>
          <a:prstGeom prst="rect">
            <a:avLst/>
          </a:prstGeom>
        </p:spPr>
        <p:txBody>
          <a:bodyPr vert="horz" lIns="243785" tIns="121892" rIns="243785" bIns="121892" numCol="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dolor sit amet, consectetur adipiscing elit. Ut efficitur ipsum vitae tortor accumsan, a pulvinar lorem lacinia. Donec eu arcu justo. Fusce eget consequat risus Proin est lacus, interdum vitae feugiat quis, faucibus vel mi. 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Vivamus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accumsan nisi vel nulla </a:t>
            </a:r>
            <a:r>
              <a:rPr lang="en-US" sz="2600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viverra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semper. </a:t>
            </a:r>
          </a:p>
          <a:p>
            <a:pPr marL="0" indent="0" algn="ctr">
              <a:buNone/>
            </a:pP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ipsum dolor sit amet, consectetur adipiscing elit. Ut efficitur ipsum vitae </a:t>
            </a:r>
            <a:r>
              <a:rPr lang="en-US" sz="2600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tortor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accumsan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, </a:t>
            </a:r>
            <a:endParaRPr lang="en-US" sz="2600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008791" y="3744963"/>
            <a:ext cx="1651866" cy="1651865"/>
            <a:chOff x="16581437" y="2791961"/>
            <a:chExt cx="1651866" cy="1651865"/>
          </a:xfrm>
        </p:grpSpPr>
        <p:sp>
          <p:nvSpPr>
            <p:cNvPr id="50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1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2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008791" y="1706662"/>
            <a:ext cx="1651866" cy="1651865"/>
            <a:chOff x="16581437" y="922555"/>
            <a:chExt cx="1651866" cy="1651865"/>
          </a:xfrm>
        </p:grpSpPr>
        <p:sp>
          <p:nvSpPr>
            <p:cNvPr id="58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9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0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985471" y="7724801"/>
            <a:ext cx="1651866" cy="1651865"/>
            <a:chOff x="16558117" y="6466999"/>
            <a:chExt cx="1651866" cy="1651865"/>
          </a:xfrm>
        </p:grpSpPr>
        <p:sp>
          <p:nvSpPr>
            <p:cNvPr id="63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4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985473" y="5754460"/>
            <a:ext cx="1651866" cy="1651865"/>
            <a:chOff x="16558119" y="4649058"/>
            <a:chExt cx="1651866" cy="1651865"/>
          </a:xfrm>
        </p:grpSpPr>
        <p:sp>
          <p:nvSpPr>
            <p:cNvPr id="66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7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8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4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3052268" y="1551439"/>
            <a:ext cx="6643323" cy="1915375"/>
            <a:chOff x="15576914" y="1852173"/>
            <a:chExt cx="6643323" cy="1915375"/>
          </a:xfrm>
        </p:grpSpPr>
        <p:sp>
          <p:nvSpPr>
            <p:cNvPr id="77" name="TextBox 7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066191" y="3575091"/>
            <a:ext cx="6643323" cy="1915375"/>
            <a:chOff x="15576914" y="1852173"/>
            <a:chExt cx="6643323" cy="1915375"/>
          </a:xfrm>
        </p:grpSpPr>
        <p:sp>
          <p:nvSpPr>
            <p:cNvPr id="84" name="TextBox 83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066191" y="5742439"/>
            <a:ext cx="6643323" cy="1915375"/>
            <a:chOff x="15576914" y="1852173"/>
            <a:chExt cx="6643323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080114" y="7766091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101" name="Freeform 1247"/>
          <p:cNvSpPr>
            <a:spLocks noEditPoints="1"/>
          </p:cNvSpPr>
          <p:nvPr/>
        </p:nvSpPr>
        <p:spPr bwMode="auto">
          <a:xfrm flipH="1">
            <a:off x="19439129" y="9661526"/>
            <a:ext cx="3162108" cy="1049865"/>
          </a:xfrm>
          <a:custGeom>
            <a:avLst/>
            <a:gdLst>
              <a:gd name="T0" fmla="*/ 0 w 517"/>
              <a:gd name="T1" fmla="*/ 0 h 192"/>
              <a:gd name="T2" fmla="*/ 108 w 517"/>
              <a:gd name="T3" fmla="*/ 192 h 192"/>
              <a:gd name="T4" fmla="*/ 517 w 517"/>
              <a:gd name="T5" fmla="*/ 192 h 192"/>
              <a:gd name="T6" fmla="*/ 409 w 517"/>
              <a:gd name="T7" fmla="*/ 0 h 192"/>
              <a:gd name="T8" fmla="*/ 409 w 517"/>
              <a:gd name="T9" fmla="*/ 48 h 192"/>
              <a:gd name="T10" fmla="*/ 246 w 517"/>
              <a:gd name="T11" fmla="*/ 144 h 192"/>
              <a:gd name="T12" fmla="*/ 0 w 517"/>
              <a:gd name="T13" fmla="*/ 0 h 192"/>
              <a:gd name="T14" fmla="*/ 0 w 517"/>
              <a:gd name="T15" fmla="*/ 0 h 192"/>
              <a:gd name="T16" fmla="*/ 0 w 517"/>
              <a:gd name="T17" fmla="*/ 0 h 192"/>
              <a:gd name="T18" fmla="*/ 0 w 517"/>
              <a:gd name="T19" fmla="*/ 0 h 192"/>
              <a:gd name="T20" fmla="*/ 0 w 517"/>
              <a:gd name="T2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7" h="192">
                <a:moveTo>
                  <a:pt x="0" y="0"/>
                </a:moveTo>
                <a:lnTo>
                  <a:pt x="108" y="192"/>
                </a:lnTo>
                <a:lnTo>
                  <a:pt x="517" y="192"/>
                </a:lnTo>
                <a:lnTo>
                  <a:pt x="409" y="0"/>
                </a:lnTo>
                <a:lnTo>
                  <a:pt x="409" y="48"/>
                </a:lnTo>
                <a:lnTo>
                  <a:pt x="246" y="144"/>
                </a:lnTo>
                <a:lnTo>
                  <a:pt x="0" y="0"/>
                </a:lnTo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2" name="Freeform 1248"/>
          <p:cNvSpPr>
            <a:spLocks/>
          </p:cNvSpPr>
          <p:nvPr/>
        </p:nvSpPr>
        <p:spPr bwMode="auto">
          <a:xfrm flipH="1">
            <a:off x="20099685" y="3329526"/>
            <a:ext cx="2501552" cy="7119398"/>
          </a:xfrm>
          <a:custGeom>
            <a:avLst/>
            <a:gdLst>
              <a:gd name="T0" fmla="*/ 162 w 409"/>
              <a:gd name="T1" fmla="*/ 0 h 1302"/>
              <a:gd name="T2" fmla="*/ 0 w 409"/>
              <a:gd name="T3" fmla="*/ 96 h 1302"/>
              <a:gd name="T4" fmla="*/ 0 w 409"/>
              <a:gd name="T5" fmla="*/ 1158 h 1302"/>
              <a:gd name="T6" fmla="*/ 246 w 409"/>
              <a:gd name="T7" fmla="*/ 1302 h 1302"/>
              <a:gd name="T8" fmla="*/ 409 w 409"/>
              <a:gd name="T9" fmla="*/ 1206 h 1302"/>
              <a:gd name="T10" fmla="*/ 409 w 409"/>
              <a:gd name="T11" fmla="*/ 144 h 1302"/>
              <a:gd name="T12" fmla="*/ 162 w 409"/>
              <a:gd name="T13" fmla="*/ 0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9" h="1302">
                <a:moveTo>
                  <a:pt x="162" y="0"/>
                </a:moveTo>
                <a:lnTo>
                  <a:pt x="0" y="96"/>
                </a:lnTo>
                <a:lnTo>
                  <a:pt x="0" y="1158"/>
                </a:lnTo>
                <a:lnTo>
                  <a:pt x="246" y="1302"/>
                </a:lnTo>
                <a:lnTo>
                  <a:pt x="409" y="1206"/>
                </a:lnTo>
                <a:lnTo>
                  <a:pt x="409" y="144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3" name="Freeform 1249"/>
          <p:cNvSpPr>
            <a:spLocks/>
          </p:cNvSpPr>
          <p:nvPr/>
        </p:nvSpPr>
        <p:spPr bwMode="auto">
          <a:xfrm flipH="1">
            <a:off x="20099685" y="3329526"/>
            <a:ext cx="2501552" cy="7119398"/>
          </a:xfrm>
          <a:custGeom>
            <a:avLst/>
            <a:gdLst>
              <a:gd name="T0" fmla="*/ 162 w 409"/>
              <a:gd name="T1" fmla="*/ 0 h 1302"/>
              <a:gd name="T2" fmla="*/ 0 w 409"/>
              <a:gd name="T3" fmla="*/ 96 h 1302"/>
              <a:gd name="T4" fmla="*/ 0 w 409"/>
              <a:gd name="T5" fmla="*/ 1158 h 1302"/>
              <a:gd name="T6" fmla="*/ 246 w 409"/>
              <a:gd name="T7" fmla="*/ 1302 h 1302"/>
              <a:gd name="T8" fmla="*/ 409 w 409"/>
              <a:gd name="T9" fmla="*/ 1206 h 1302"/>
              <a:gd name="T10" fmla="*/ 409 w 409"/>
              <a:gd name="T11" fmla="*/ 144 h 1302"/>
              <a:gd name="T12" fmla="*/ 162 w 409"/>
              <a:gd name="T13" fmla="*/ 0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9" h="1302">
                <a:moveTo>
                  <a:pt x="162" y="0"/>
                </a:moveTo>
                <a:lnTo>
                  <a:pt x="0" y="96"/>
                </a:lnTo>
                <a:lnTo>
                  <a:pt x="0" y="1158"/>
                </a:lnTo>
                <a:lnTo>
                  <a:pt x="246" y="1302"/>
                </a:lnTo>
                <a:lnTo>
                  <a:pt x="409" y="1206"/>
                </a:lnTo>
                <a:lnTo>
                  <a:pt x="409" y="144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4" name="Freeform 1250"/>
          <p:cNvSpPr>
            <a:spLocks/>
          </p:cNvSpPr>
          <p:nvPr/>
        </p:nvSpPr>
        <p:spPr bwMode="auto">
          <a:xfrm flipH="1">
            <a:off x="20099685" y="4116926"/>
            <a:ext cx="996952" cy="6332000"/>
          </a:xfrm>
          <a:custGeom>
            <a:avLst/>
            <a:gdLst>
              <a:gd name="T0" fmla="*/ 163 w 163"/>
              <a:gd name="T1" fmla="*/ 0 h 1158"/>
              <a:gd name="T2" fmla="*/ 0 w 163"/>
              <a:gd name="T3" fmla="*/ 96 h 1158"/>
              <a:gd name="T4" fmla="*/ 0 w 163"/>
              <a:gd name="T5" fmla="*/ 1158 h 1158"/>
              <a:gd name="T6" fmla="*/ 163 w 163"/>
              <a:gd name="T7" fmla="*/ 1062 h 1158"/>
              <a:gd name="T8" fmla="*/ 163 w 163"/>
              <a:gd name="T9" fmla="*/ 0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158">
                <a:moveTo>
                  <a:pt x="163" y="0"/>
                </a:moveTo>
                <a:lnTo>
                  <a:pt x="0" y="96"/>
                </a:lnTo>
                <a:lnTo>
                  <a:pt x="0" y="1158"/>
                </a:lnTo>
                <a:lnTo>
                  <a:pt x="163" y="1062"/>
                </a:lnTo>
                <a:lnTo>
                  <a:pt x="163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5" name="Freeform 1251"/>
          <p:cNvSpPr>
            <a:spLocks/>
          </p:cNvSpPr>
          <p:nvPr/>
        </p:nvSpPr>
        <p:spPr bwMode="auto">
          <a:xfrm flipH="1">
            <a:off x="20099685" y="4116926"/>
            <a:ext cx="996952" cy="6332000"/>
          </a:xfrm>
          <a:custGeom>
            <a:avLst/>
            <a:gdLst>
              <a:gd name="T0" fmla="*/ 163 w 163"/>
              <a:gd name="T1" fmla="*/ 0 h 1158"/>
              <a:gd name="T2" fmla="*/ 0 w 163"/>
              <a:gd name="T3" fmla="*/ 96 h 1158"/>
              <a:gd name="T4" fmla="*/ 0 w 163"/>
              <a:gd name="T5" fmla="*/ 1158 h 1158"/>
              <a:gd name="T6" fmla="*/ 163 w 163"/>
              <a:gd name="T7" fmla="*/ 1062 h 1158"/>
              <a:gd name="T8" fmla="*/ 163 w 163"/>
              <a:gd name="T9" fmla="*/ 0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158">
                <a:moveTo>
                  <a:pt x="163" y="0"/>
                </a:moveTo>
                <a:lnTo>
                  <a:pt x="0" y="96"/>
                </a:lnTo>
                <a:lnTo>
                  <a:pt x="0" y="1158"/>
                </a:lnTo>
                <a:lnTo>
                  <a:pt x="163" y="1062"/>
                </a:lnTo>
                <a:lnTo>
                  <a:pt x="16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6" name="Freeform 1252"/>
          <p:cNvSpPr>
            <a:spLocks/>
          </p:cNvSpPr>
          <p:nvPr/>
        </p:nvSpPr>
        <p:spPr bwMode="auto">
          <a:xfrm flipH="1">
            <a:off x="21096637" y="3854459"/>
            <a:ext cx="1504600" cy="6594466"/>
          </a:xfrm>
          <a:custGeom>
            <a:avLst/>
            <a:gdLst>
              <a:gd name="T0" fmla="*/ 0 w 246"/>
              <a:gd name="T1" fmla="*/ 0 h 1206"/>
              <a:gd name="T2" fmla="*/ 0 w 246"/>
              <a:gd name="T3" fmla="*/ 0 h 1206"/>
              <a:gd name="T4" fmla="*/ 0 w 246"/>
              <a:gd name="T5" fmla="*/ 1062 h 1206"/>
              <a:gd name="T6" fmla="*/ 246 w 246"/>
              <a:gd name="T7" fmla="*/ 1206 h 1206"/>
              <a:gd name="T8" fmla="*/ 246 w 246"/>
              <a:gd name="T9" fmla="*/ 144 h 1206"/>
              <a:gd name="T10" fmla="*/ 0 w 246"/>
              <a:gd name="T11" fmla="*/ 0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6" h="1206">
                <a:moveTo>
                  <a:pt x="0" y="0"/>
                </a:moveTo>
                <a:lnTo>
                  <a:pt x="0" y="0"/>
                </a:lnTo>
                <a:lnTo>
                  <a:pt x="0" y="1062"/>
                </a:lnTo>
                <a:lnTo>
                  <a:pt x="246" y="1206"/>
                </a:lnTo>
                <a:lnTo>
                  <a:pt x="246" y="1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7" name="Freeform 1253"/>
          <p:cNvSpPr>
            <a:spLocks/>
          </p:cNvSpPr>
          <p:nvPr/>
        </p:nvSpPr>
        <p:spPr bwMode="auto">
          <a:xfrm flipH="1">
            <a:off x="21096637" y="3854459"/>
            <a:ext cx="1504600" cy="6594466"/>
          </a:xfrm>
          <a:custGeom>
            <a:avLst/>
            <a:gdLst>
              <a:gd name="T0" fmla="*/ 0 w 246"/>
              <a:gd name="T1" fmla="*/ 0 h 1206"/>
              <a:gd name="T2" fmla="*/ 0 w 246"/>
              <a:gd name="T3" fmla="*/ 0 h 1206"/>
              <a:gd name="T4" fmla="*/ 0 w 246"/>
              <a:gd name="T5" fmla="*/ 1062 h 1206"/>
              <a:gd name="T6" fmla="*/ 246 w 246"/>
              <a:gd name="T7" fmla="*/ 1206 h 1206"/>
              <a:gd name="T8" fmla="*/ 246 w 246"/>
              <a:gd name="T9" fmla="*/ 144 h 1206"/>
              <a:gd name="T10" fmla="*/ 0 w 246"/>
              <a:gd name="T11" fmla="*/ 0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6" h="1206">
                <a:moveTo>
                  <a:pt x="0" y="0"/>
                </a:moveTo>
                <a:lnTo>
                  <a:pt x="0" y="0"/>
                </a:lnTo>
                <a:lnTo>
                  <a:pt x="0" y="1062"/>
                </a:lnTo>
                <a:lnTo>
                  <a:pt x="246" y="1206"/>
                </a:lnTo>
                <a:lnTo>
                  <a:pt x="246" y="14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8" name="Freeform 1255"/>
          <p:cNvSpPr>
            <a:spLocks noEditPoints="1"/>
          </p:cNvSpPr>
          <p:nvPr/>
        </p:nvSpPr>
        <p:spPr bwMode="auto">
          <a:xfrm flipH="1">
            <a:off x="16650119" y="9628718"/>
            <a:ext cx="3155990" cy="1082674"/>
          </a:xfrm>
          <a:custGeom>
            <a:avLst/>
            <a:gdLst>
              <a:gd name="T0" fmla="*/ 0 w 516"/>
              <a:gd name="T1" fmla="*/ 6 h 198"/>
              <a:gd name="T2" fmla="*/ 114 w 516"/>
              <a:gd name="T3" fmla="*/ 198 h 198"/>
              <a:gd name="T4" fmla="*/ 516 w 516"/>
              <a:gd name="T5" fmla="*/ 198 h 198"/>
              <a:gd name="T6" fmla="*/ 408 w 516"/>
              <a:gd name="T7" fmla="*/ 6 h 198"/>
              <a:gd name="T8" fmla="*/ 408 w 516"/>
              <a:gd name="T9" fmla="*/ 54 h 198"/>
              <a:gd name="T10" fmla="*/ 252 w 516"/>
              <a:gd name="T11" fmla="*/ 144 h 198"/>
              <a:gd name="T12" fmla="*/ 0 w 516"/>
              <a:gd name="T13" fmla="*/ 6 h 198"/>
              <a:gd name="T14" fmla="*/ 0 w 516"/>
              <a:gd name="T15" fmla="*/ 0 h 198"/>
              <a:gd name="T16" fmla="*/ 0 w 516"/>
              <a:gd name="T17" fmla="*/ 0 h 198"/>
              <a:gd name="T18" fmla="*/ 0 w 516"/>
              <a:gd name="T19" fmla="*/ 0 h 198"/>
              <a:gd name="T20" fmla="*/ 0 w 516"/>
              <a:gd name="T21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6" h="198">
                <a:moveTo>
                  <a:pt x="0" y="6"/>
                </a:moveTo>
                <a:lnTo>
                  <a:pt x="114" y="198"/>
                </a:lnTo>
                <a:lnTo>
                  <a:pt x="516" y="198"/>
                </a:lnTo>
                <a:lnTo>
                  <a:pt x="408" y="6"/>
                </a:lnTo>
                <a:lnTo>
                  <a:pt x="408" y="54"/>
                </a:lnTo>
                <a:lnTo>
                  <a:pt x="252" y="144"/>
                </a:lnTo>
                <a:lnTo>
                  <a:pt x="0" y="6"/>
                </a:lnTo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9" name="Freeform 1256"/>
          <p:cNvSpPr>
            <a:spLocks/>
          </p:cNvSpPr>
          <p:nvPr/>
        </p:nvSpPr>
        <p:spPr bwMode="auto">
          <a:xfrm flipH="1">
            <a:off x="17310675" y="901713"/>
            <a:ext cx="2532131" cy="9514403"/>
          </a:xfrm>
          <a:custGeom>
            <a:avLst/>
            <a:gdLst>
              <a:gd name="T0" fmla="*/ 162 w 414"/>
              <a:gd name="T1" fmla="*/ 0 h 1740"/>
              <a:gd name="T2" fmla="*/ 0 w 414"/>
              <a:gd name="T3" fmla="*/ 90 h 1740"/>
              <a:gd name="T4" fmla="*/ 6 w 414"/>
              <a:gd name="T5" fmla="*/ 1596 h 1740"/>
              <a:gd name="T6" fmla="*/ 258 w 414"/>
              <a:gd name="T7" fmla="*/ 1740 h 1740"/>
              <a:gd name="T8" fmla="*/ 414 w 414"/>
              <a:gd name="T9" fmla="*/ 1650 h 1740"/>
              <a:gd name="T10" fmla="*/ 408 w 414"/>
              <a:gd name="T11" fmla="*/ 144 h 1740"/>
              <a:gd name="T12" fmla="*/ 162 w 414"/>
              <a:gd name="T13" fmla="*/ 0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4" h="1740">
                <a:moveTo>
                  <a:pt x="162" y="0"/>
                </a:moveTo>
                <a:lnTo>
                  <a:pt x="0" y="90"/>
                </a:lnTo>
                <a:lnTo>
                  <a:pt x="6" y="1596"/>
                </a:lnTo>
                <a:lnTo>
                  <a:pt x="258" y="1740"/>
                </a:lnTo>
                <a:lnTo>
                  <a:pt x="414" y="1650"/>
                </a:lnTo>
                <a:lnTo>
                  <a:pt x="408" y="144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0" name="Freeform 1257"/>
          <p:cNvSpPr>
            <a:spLocks/>
          </p:cNvSpPr>
          <p:nvPr/>
        </p:nvSpPr>
        <p:spPr bwMode="auto">
          <a:xfrm flipH="1">
            <a:off x="17310675" y="901713"/>
            <a:ext cx="2532131" cy="9514403"/>
          </a:xfrm>
          <a:custGeom>
            <a:avLst/>
            <a:gdLst>
              <a:gd name="T0" fmla="*/ 162 w 414"/>
              <a:gd name="T1" fmla="*/ 0 h 1740"/>
              <a:gd name="T2" fmla="*/ 0 w 414"/>
              <a:gd name="T3" fmla="*/ 90 h 1740"/>
              <a:gd name="T4" fmla="*/ 6 w 414"/>
              <a:gd name="T5" fmla="*/ 1596 h 1740"/>
              <a:gd name="T6" fmla="*/ 258 w 414"/>
              <a:gd name="T7" fmla="*/ 1740 h 1740"/>
              <a:gd name="T8" fmla="*/ 414 w 414"/>
              <a:gd name="T9" fmla="*/ 1650 h 1740"/>
              <a:gd name="T10" fmla="*/ 408 w 414"/>
              <a:gd name="T11" fmla="*/ 144 h 1740"/>
              <a:gd name="T12" fmla="*/ 162 w 414"/>
              <a:gd name="T13" fmla="*/ 0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4" h="1740">
                <a:moveTo>
                  <a:pt x="162" y="0"/>
                </a:moveTo>
                <a:lnTo>
                  <a:pt x="0" y="90"/>
                </a:lnTo>
                <a:lnTo>
                  <a:pt x="6" y="1596"/>
                </a:lnTo>
                <a:lnTo>
                  <a:pt x="258" y="1740"/>
                </a:lnTo>
                <a:lnTo>
                  <a:pt x="414" y="1650"/>
                </a:lnTo>
                <a:lnTo>
                  <a:pt x="408" y="144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 flipH="1">
            <a:off x="17310675" y="1689112"/>
            <a:ext cx="990834" cy="8727005"/>
          </a:xfrm>
          <a:custGeom>
            <a:avLst/>
            <a:gdLst>
              <a:gd name="T0" fmla="*/ 156 w 162"/>
              <a:gd name="T1" fmla="*/ 0 h 1596"/>
              <a:gd name="T2" fmla="*/ 0 w 162"/>
              <a:gd name="T3" fmla="*/ 90 h 1596"/>
              <a:gd name="T4" fmla="*/ 6 w 162"/>
              <a:gd name="T5" fmla="*/ 1596 h 1596"/>
              <a:gd name="T6" fmla="*/ 162 w 162"/>
              <a:gd name="T7" fmla="*/ 1506 h 1596"/>
              <a:gd name="T8" fmla="*/ 162 w 162"/>
              <a:gd name="T9" fmla="*/ 1458 h 1596"/>
              <a:gd name="T10" fmla="*/ 162 w 162"/>
              <a:gd name="T11" fmla="*/ 1296 h 1596"/>
              <a:gd name="T12" fmla="*/ 162 w 162"/>
              <a:gd name="T13" fmla="*/ 1260 h 1596"/>
              <a:gd name="T14" fmla="*/ 156 w 162"/>
              <a:gd name="T15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2" h="1596">
                <a:moveTo>
                  <a:pt x="156" y="0"/>
                </a:moveTo>
                <a:lnTo>
                  <a:pt x="0" y="90"/>
                </a:lnTo>
                <a:lnTo>
                  <a:pt x="6" y="1596"/>
                </a:lnTo>
                <a:lnTo>
                  <a:pt x="162" y="1506"/>
                </a:lnTo>
                <a:lnTo>
                  <a:pt x="162" y="1458"/>
                </a:lnTo>
                <a:lnTo>
                  <a:pt x="162" y="1296"/>
                </a:lnTo>
                <a:lnTo>
                  <a:pt x="162" y="1260"/>
                </a:lnTo>
                <a:lnTo>
                  <a:pt x="156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2" name="Freeform 1259"/>
          <p:cNvSpPr>
            <a:spLocks/>
          </p:cNvSpPr>
          <p:nvPr/>
        </p:nvSpPr>
        <p:spPr bwMode="auto">
          <a:xfrm flipH="1">
            <a:off x="17310675" y="1689112"/>
            <a:ext cx="990834" cy="8727005"/>
          </a:xfrm>
          <a:custGeom>
            <a:avLst/>
            <a:gdLst>
              <a:gd name="T0" fmla="*/ 156 w 162"/>
              <a:gd name="T1" fmla="*/ 0 h 1596"/>
              <a:gd name="T2" fmla="*/ 0 w 162"/>
              <a:gd name="T3" fmla="*/ 90 h 1596"/>
              <a:gd name="T4" fmla="*/ 6 w 162"/>
              <a:gd name="T5" fmla="*/ 1596 h 1596"/>
              <a:gd name="T6" fmla="*/ 162 w 162"/>
              <a:gd name="T7" fmla="*/ 1506 h 1596"/>
              <a:gd name="T8" fmla="*/ 162 w 162"/>
              <a:gd name="T9" fmla="*/ 1458 h 1596"/>
              <a:gd name="T10" fmla="*/ 162 w 162"/>
              <a:gd name="T11" fmla="*/ 1296 h 1596"/>
              <a:gd name="T12" fmla="*/ 162 w 162"/>
              <a:gd name="T13" fmla="*/ 1260 h 1596"/>
              <a:gd name="T14" fmla="*/ 156 w 162"/>
              <a:gd name="T15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2" h="1596">
                <a:moveTo>
                  <a:pt x="156" y="0"/>
                </a:moveTo>
                <a:lnTo>
                  <a:pt x="0" y="90"/>
                </a:lnTo>
                <a:lnTo>
                  <a:pt x="6" y="1596"/>
                </a:lnTo>
                <a:lnTo>
                  <a:pt x="162" y="1506"/>
                </a:lnTo>
                <a:lnTo>
                  <a:pt x="162" y="1458"/>
                </a:lnTo>
                <a:lnTo>
                  <a:pt x="162" y="1296"/>
                </a:lnTo>
                <a:lnTo>
                  <a:pt x="162" y="1260"/>
                </a:lnTo>
                <a:lnTo>
                  <a:pt x="1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3" name="Freeform 1260"/>
          <p:cNvSpPr>
            <a:spLocks/>
          </p:cNvSpPr>
          <p:nvPr/>
        </p:nvSpPr>
        <p:spPr bwMode="auto">
          <a:xfrm flipH="1">
            <a:off x="18264811" y="1393838"/>
            <a:ext cx="1577994" cy="9022279"/>
          </a:xfrm>
          <a:custGeom>
            <a:avLst/>
            <a:gdLst>
              <a:gd name="T0" fmla="*/ 0 w 258"/>
              <a:gd name="T1" fmla="*/ 0 h 1650"/>
              <a:gd name="T2" fmla="*/ 0 w 258"/>
              <a:gd name="T3" fmla="*/ 0 h 1650"/>
              <a:gd name="T4" fmla="*/ 6 w 258"/>
              <a:gd name="T5" fmla="*/ 1506 h 1650"/>
              <a:gd name="T6" fmla="*/ 258 w 258"/>
              <a:gd name="T7" fmla="*/ 1650 h 1650"/>
              <a:gd name="T8" fmla="*/ 252 w 258"/>
              <a:gd name="T9" fmla="*/ 144 h 1650"/>
              <a:gd name="T10" fmla="*/ 0 w 258"/>
              <a:gd name="T11" fmla="*/ 0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650">
                <a:moveTo>
                  <a:pt x="0" y="0"/>
                </a:moveTo>
                <a:lnTo>
                  <a:pt x="0" y="0"/>
                </a:lnTo>
                <a:lnTo>
                  <a:pt x="6" y="1506"/>
                </a:lnTo>
                <a:lnTo>
                  <a:pt x="258" y="1650"/>
                </a:lnTo>
                <a:lnTo>
                  <a:pt x="252" y="1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4" name="Freeform 1261"/>
          <p:cNvSpPr>
            <a:spLocks/>
          </p:cNvSpPr>
          <p:nvPr/>
        </p:nvSpPr>
        <p:spPr bwMode="auto">
          <a:xfrm flipH="1">
            <a:off x="18264811" y="1393838"/>
            <a:ext cx="1577994" cy="9022279"/>
          </a:xfrm>
          <a:custGeom>
            <a:avLst/>
            <a:gdLst>
              <a:gd name="T0" fmla="*/ 0 w 258"/>
              <a:gd name="T1" fmla="*/ 0 h 1650"/>
              <a:gd name="T2" fmla="*/ 0 w 258"/>
              <a:gd name="T3" fmla="*/ 0 h 1650"/>
              <a:gd name="T4" fmla="*/ 6 w 258"/>
              <a:gd name="T5" fmla="*/ 1506 h 1650"/>
              <a:gd name="T6" fmla="*/ 258 w 258"/>
              <a:gd name="T7" fmla="*/ 1650 h 1650"/>
              <a:gd name="T8" fmla="*/ 252 w 258"/>
              <a:gd name="T9" fmla="*/ 144 h 1650"/>
              <a:gd name="T10" fmla="*/ 0 w 258"/>
              <a:gd name="T11" fmla="*/ 0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650">
                <a:moveTo>
                  <a:pt x="0" y="0"/>
                </a:moveTo>
                <a:lnTo>
                  <a:pt x="0" y="0"/>
                </a:lnTo>
                <a:lnTo>
                  <a:pt x="6" y="1506"/>
                </a:lnTo>
                <a:lnTo>
                  <a:pt x="258" y="1650"/>
                </a:lnTo>
                <a:lnTo>
                  <a:pt x="252" y="14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5" name="Rectangle 1262"/>
          <p:cNvSpPr>
            <a:spLocks noChangeArrowheads="1"/>
          </p:cNvSpPr>
          <p:nvPr/>
        </p:nvSpPr>
        <p:spPr bwMode="auto">
          <a:xfrm flipH="1">
            <a:off x="16974279" y="9661526"/>
            <a:ext cx="6118" cy="5470"/>
          </a:xfrm>
          <a:prstGeom prst="rect">
            <a:avLst/>
          </a:prstGeom>
          <a:solidFill>
            <a:srgbClr val="3849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6" name="Freeform 1263"/>
          <p:cNvSpPr>
            <a:spLocks/>
          </p:cNvSpPr>
          <p:nvPr/>
        </p:nvSpPr>
        <p:spPr bwMode="auto">
          <a:xfrm flipH="1">
            <a:off x="16980397" y="966152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8" name="Freeform 1265"/>
          <p:cNvSpPr>
            <a:spLocks/>
          </p:cNvSpPr>
          <p:nvPr/>
        </p:nvSpPr>
        <p:spPr bwMode="auto">
          <a:xfrm flipH="1">
            <a:off x="13824408" y="10711391"/>
            <a:ext cx="2385341" cy="32808"/>
          </a:xfrm>
          <a:custGeom>
            <a:avLst/>
            <a:gdLst>
              <a:gd name="T0" fmla="*/ 390 w 390"/>
              <a:gd name="T1" fmla="*/ 0 h 6"/>
              <a:gd name="T2" fmla="*/ 0 w 390"/>
              <a:gd name="T3" fmla="*/ 6 h 6"/>
              <a:gd name="T4" fmla="*/ 390 w 390"/>
              <a:gd name="T5" fmla="*/ 6 h 6"/>
              <a:gd name="T6" fmla="*/ 390 w 39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0" h="6">
                <a:moveTo>
                  <a:pt x="390" y="0"/>
                </a:moveTo>
                <a:lnTo>
                  <a:pt x="0" y="6"/>
                </a:lnTo>
                <a:lnTo>
                  <a:pt x="390" y="6"/>
                </a:lnTo>
                <a:lnTo>
                  <a:pt x="3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0" name="Freeform 1268"/>
          <p:cNvSpPr>
            <a:spLocks/>
          </p:cNvSpPr>
          <p:nvPr/>
        </p:nvSpPr>
        <p:spPr bwMode="auto">
          <a:xfrm flipH="1">
            <a:off x="14484963" y="4116926"/>
            <a:ext cx="2532131" cy="6332000"/>
          </a:xfrm>
          <a:custGeom>
            <a:avLst/>
            <a:gdLst>
              <a:gd name="T0" fmla="*/ 162 w 414"/>
              <a:gd name="T1" fmla="*/ 0 h 1158"/>
              <a:gd name="T2" fmla="*/ 0 w 414"/>
              <a:gd name="T3" fmla="*/ 96 h 1158"/>
              <a:gd name="T4" fmla="*/ 6 w 414"/>
              <a:gd name="T5" fmla="*/ 1014 h 1158"/>
              <a:gd name="T6" fmla="*/ 258 w 414"/>
              <a:gd name="T7" fmla="*/ 1158 h 1158"/>
              <a:gd name="T8" fmla="*/ 414 w 414"/>
              <a:gd name="T9" fmla="*/ 1068 h 1158"/>
              <a:gd name="T10" fmla="*/ 414 w 414"/>
              <a:gd name="T11" fmla="*/ 144 h 1158"/>
              <a:gd name="T12" fmla="*/ 162 w 414"/>
              <a:gd name="T13" fmla="*/ 0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4" h="1158">
                <a:moveTo>
                  <a:pt x="162" y="0"/>
                </a:moveTo>
                <a:lnTo>
                  <a:pt x="0" y="96"/>
                </a:lnTo>
                <a:lnTo>
                  <a:pt x="6" y="1014"/>
                </a:lnTo>
                <a:lnTo>
                  <a:pt x="258" y="1158"/>
                </a:lnTo>
                <a:lnTo>
                  <a:pt x="414" y="1068"/>
                </a:lnTo>
                <a:lnTo>
                  <a:pt x="414" y="144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1" name="Freeform 1269"/>
          <p:cNvSpPr>
            <a:spLocks/>
          </p:cNvSpPr>
          <p:nvPr/>
        </p:nvSpPr>
        <p:spPr bwMode="auto">
          <a:xfrm flipH="1">
            <a:off x="14484963" y="4116926"/>
            <a:ext cx="2532131" cy="6332000"/>
          </a:xfrm>
          <a:custGeom>
            <a:avLst/>
            <a:gdLst>
              <a:gd name="T0" fmla="*/ 162 w 414"/>
              <a:gd name="T1" fmla="*/ 0 h 1158"/>
              <a:gd name="T2" fmla="*/ 0 w 414"/>
              <a:gd name="T3" fmla="*/ 96 h 1158"/>
              <a:gd name="T4" fmla="*/ 6 w 414"/>
              <a:gd name="T5" fmla="*/ 1014 h 1158"/>
              <a:gd name="T6" fmla="*/ 258 w 414"/>
              <a:gd name="T7" fmla="*/ 1158 h 1158"/>
              <a:gd name="T8" fmla="*/ 414 w 414"/>
              <a:gd name="T9" fmla="*/ 1068 h 1158"/>
              <a:gd name="T10" fmla="*/ 414 w 414"/>
              <a:gd name="T11" fmla="*/ 144 h 1158"/>
              <a:gd name="T12" fmla="*/ 162 w 414"/>
              <a:gd name="T13" fmla="*/ 0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4" h="1158">
                <a:moveTo>
                  <a:pt x="162" y="0"/>
                </a:moveTo>
                <a:lnTo>
                  <a:pt x="0" y="96"/>
                </a:lnTo>
                <a:lnTo>
                  <a:pt x="6" y="1014"/>
                </a:lnTo>
                <a:lnTo>
                  <a:pt x="258" y="1158"/>
                </a:lnTo>
                <a:lnTo>
                  <a:pt x="414" y="1068"/>
                </a:lnTo>
                <a:lnTo>
                  <a:pt x="414" y="144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2" name="Freeform 1270"/>
          <p:cNvSpPr>
            <a:spLocks/>
          </p:cNvSpPr>
          <p:nvPr/>
        </p:nvSpPr>
        <p:spPr bwMode="auto">
          <a:xfrm flipH="1">
            <a:off x="14484963" y="4904324"/>
            <a:ext cx="990834" cy="5544600"/>
          </a:xfrm>
          <a:custGeom>
            <a:avLst/>
            <a:gdLst>
              <a:gd name="T0" fmla="*/ 162 w 162"/>
              <a:gd name="T1" fmla="*/ 0 h 1014"/>
              <a:gd name="T2" fmla="*/ 0 w 162"/>
              <a:gd name="T3" fmla="*/ 90 h 1014"/>
              <a:gd name="T4" fmla="*/ 6 w 162"/>
              <a:gd name="T5" fmla="*/ 1014 h 1014"/>
              <a:gd name="T6" fmla="*/ 162 w 162"/>
              <a:gd name="T7" fmla="*/ 924 h 1014"/>
              <a:gd name="T8" fmla="*/ 162 w 162"/>
              <a:gd name="T9" fmla="*/ 876 h 1014"/>
              <a:gd name="T10" fmla="*/ 162 w 162"/>
              <a:gd name="T11" fmla="*/ 702 h 1014"/>
              <a:gd name="T12" fmla="*/ 162 w 162"/>
              <a:gd name="T13" fmla="*/ 672 h 1014"/>
              <a:gd name="T14" fmla="*/ 162 w 162"/>
              <a:gd name="T15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2" h="1014">
                <a:moveTo>
                  <a:pt x="162" y="0"/>
                </a:moveTo>
                <a:lnTo>
                  <a:pt x="0" y="90"/>
                </a:lnTo>
                <a:lnTo>
                  <a:pt x="6" y="1014"/>
                </a:lnTo>
                <a:lnTo>
                  <a:pt x="162" y="924"/>
                </a:lnTo>
                <a:lnTo>
                  <a:pt x="162" y="876"/>
                </a:lnTo>
                <a:lnTo>
                  <a:pt x="162" y="702"/>
                </a:lnTo>
                <a:lnTo>
                  <a:pt x="162" y="67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3" name="Freeform 1271"/>
          <p:cNvSpPr>
            <a:spLocks/>
          </p:cNvSpPr>
          <p:nvPr/>
        </p:nvSpPr>
        <p:spPr bwMode="auto">
          <a:xfrm flipH="1">
            <a:off x="14484963" y="4904324"/>
            <a:ext cx="990834" cy="5544600"/>
          </a:xfrm>
          <a:custGeom>
            <a:avLst/>
            <a:gdLst>
              <a:gd name="T0" fmla="*/ 162 w 162"/>
              <a:gd name="T1" fmla="*/ 0 h 1014"/>
              <a:gd name="T2" fmla="*/ 0 w 162"/>
              <a:gd name="T3" fmla="*/ 90 h 1014"/>
              <a:gd name="T4" fmla="*/ 6 w 162"/>
              <a:gd name="T5" fmla="*/ 1014 h 1014"/>
              <a:gd name="T6" fmla="*/ 162 w 162"/>
              <a:gd name="T7" fmla="*/ 924 h 1014"/>
              <a:gd name="T8" fmla="*/ 162 w 162"/>
              <a:gd name="T9" fmla="*/ 876 h 1014"/>
              <a:gd name="T10" fmla="*/ 162 w 162"/>
              <a:gd name="T11" fmla="*/ 702 h 1014"/>
              <a:gd name="T12" fmla="*/ 162 w 162"/>
              <a:gd name="T13" fmla="*/ 672 h 1014"/>
              <a:gd name="T14" fmla="*/ 162 w 162"/>
              <a:gd name="T15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2" h="1014">
                <a:moveTo>
                  <a:pt x="162" y="0"/>
                </a:moveTo>
                <a:lnTo>
                  <a:pt x="0" y="90"/>
                </a:lnTo>
                <a:lnTo>
                  <a:pt x="6" y="1014"/>
                </a:lnTo>
                <a:lnTo>
                  <a:pt x="162" y="924"/>
                </a:lnTo>
                <a:lnTo>
                  <a:pt x="162" y="876"/>
                </a:lnTo>
                <a:lnTo>
                  <a:pt x="162" y="702"/>
                </a:lnTo>
                <a:lnTo>
                  <a:pt x="162" y="672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4" name="Freeform 1272"/>
          <p:cNvSpPr>
            <a:spLocks/>
          </p:cNvSpPr>
          <p:nvPr/>
        </p:nvSpPr>
        <p:spPr bwMode="auto">
          <a:xfrm flipH="1">
            <a:off x="15439099" y="4641857"/>
            <a:ext cx="1577994" cy="5807067"/>
          </a:xfrm>
          <a:custGeom>
            <a:avLst/>
            <a:gdLst>
              <a:gd name="T0" fmla="*/ 0 w 258"/>
              <a:gd name="T1" fmla="*/ 0 h 1062"/>
              <a:gd name="T2" fmla="*/ 0 w 258"/>
              <a:gd name="T3" fmla="*/ 0 h 1062"/>
              <a:gd name="T4" fmla="*/ 6 w 258"/>
              <a:gd name="T5" fmla="*/ 918 h 1062"/>
              <a:gd name="T6" fmla="*/ 258 w 258"/>
              <a:gd name="T7" fmla="*/ 1062 h 1062"/>
              <a:gd name="T8" fmla="*/ 252 w 258"/>
              <a:gd name="T9" fmla="*/ 138 h 1062"/>
              <a:gd name="T10" fmla="*/ 0 w 258"/>
              <a:gd name="T11" fmla="*/ 0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062">
                <a:moveTo>
                  <a:pt x="0" y="0"/>
                </a:moveTo>
                <a:lnTo>
                  <a:pt x="0" y="0"/>
                </a:lnTo>
                <a:lnTo>
                  <a:pt x="6" y="918"/>
                </a:lnTo>
                <a:lnTo>
                  <a:pt x="258" y="1062"/>
                </a:lnTo>
                <a:lnTo>
                  <a:pt x="252" y="1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5" name="Freeform 1273"/>
          <p:cNvSpPr>
            <a:spLocks/>
          </p:cNvSpPr>
          <p:nvPr/>
        </p:nvSpPr>
        <p:spPr bwMode="auto">
          <a:xfrm flipH="1">
            <a:off x="15439099" y="4641857"/>
            <a:ext cx="1577994" cy="5807067"/>
          </a:xfrm>
          <a:custGeom>
            <a:avLst/>
            <a:gdLst>
              <a:gd name="T0" fmla="*/ 0 w 258"/>
              <a:gd name="T1" fmla="*/ 0 h 1062"/>
              <a:gd name="T2" fmla="*/ 0 w 258"/>
              <a:gd name="T3" fmla="*/ 0 h 1062"/>
              <a:gd name="T4" fmla="*/ 6 w 258"/>
              <a:gd name="T5" fmla="*/ 918 h 1062"/>
              <a:gd name="T6" fmla="*/ 258 w 258"/>
              <a:gd name="T7" fmla="*/ 1062 h 1062"/>
              <a:gd name="T8" fmla="*/ 252 w 258"/>
              <a:gd name="T9" fmla="*/ 138 h 1062"/>
              <a:gd name="T10" fmla="*/ 0 w 258"/>
              <a:gd name="T11" fmla="*/ 0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062">
                <a:moveTo>
                  <a:pt x="0" y="0"/>
                </a:moveTo>
                <a:lnTo>
                  <a:pt x="0" y="0"/>
                </a:lnTo>
                <a:lnTo>
                  <a:pt x="6" y="918"/>
                </a:lnTo>
                <a:lnTo>
                  <a:pt x="258" y="1062"/>
                </a:lnTo>
                <a:lnTo>
                  <a:pt x="252" y="13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6" name="Freeform 1275"/>
          <p:cNvSpPr>
            <a:spLocks noEditPoints="1"/>
          </p:cNvSpPr>
          <p:nvPr/>
        </p:nvSpPr>
        <p:spPr bwMode="auto">
          <a:xfrm flipH="1">
            <a:off x="10998696" y="9628718"/>
            <a:ext cx="3192687" cy="1082674"/>
          </a:xfrm>
          <a:custGeom>
            <a:avLst/>
            <a:gdLst>
              <a:gd name="T0" fmla="*/ 6 w 522"/>
              <a:gd name="T1" fmla="*/ 6 h 198"/>
              <a:gd name="T2" fmla="*/ 114 w 522"/>
              <a:gd name="T3" fmla="*/ 198 h 198"/>
              <a:gd name="T4" fmla="*/ 522 w 522"/>
              <a:gd name="T5" fmla="*/ 198 h 198"/>
              <a:gd name="T6" fmla="*/ 414 w 522"/>
              <a:gd name="T7" fmla="*/ 6 h 198"/>
              <a:gd name="T8" fmla="*/ 414 w 522"/>
              <a:gd name="T9" fmla="*/ 54 h 198"/>
              <a:gd name="T10" fmla="*/ 252 w 522"/>
              <a:gd name="T11" fmla="*/ 150 h 198"/>
              <a:gd name="T12" fmla="*/ 6 w 522"/>
              <a:gd name="T13" fmla="*/ 6 h 198"/>
              <a:gd name="T14" fmla="*/ 6 w 522"/>
              <a:gd name="T15" fmla="*/ 0 h 198"/>
              <a:gd name="T16" fmla="*/ 0 w 522"/>
              <a:gd name="T17" fmla="*/ 0 h 198"/>
              <a:gd name="T18" fmla="*/ 6 w 522"/>
              <a:gd name="T19" fmla="*/ 6 h 198"/>
              <a:gd name="T20" fmla="*/ 6 w 522"/>
              <a:gd name="T21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2" h="198">
                <a:moveTo>
                  <a:pt x="6" y="6"/>
                </a:moveTo>
                <a:lnTo>
                  <a:pt x="114" y="198"/>
                </a:lnTo>
                <a:lnTo>
                  <a:pt x="522" y="198"/>
                </a:lnTo>
                <a:lnTo>
                  <a:pt x="414" y="6"/>
                </a:lnTo>
                <a:lnTo>
                  <a:pt x="414" y="54"/>
                </a:lnTo>
                <a:lnTo>
                  <a:pt x="252" y="150"/>
                </a:lnTo>
                <a:lnTo>
                  <a:pt x="6" y="6"/>
                </a:lnTo>
                <a:moveTo>
                  <a:pt x="6" y="0"/>
                </a:moveTo>
                <a:lnTo>
                  <a:pt x="0" y="0"/>
                </a:lnTo>
                <a:lnTo>
                  <a:pt x="6" y="6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7" name="Freeform 1276"/>
          <p:cNvSpPr>
            <a:spLocks/>
          </p:cNvSpPr>
          <p:nvPr/>
        </p:nvSpPr>
        <p:spPr bwMode="auto">
          <a:xfrm flipH="1">
            <a:off x="11659252" y="5658915"/>
            <a:ext cx="2495434" cy="4790010"/>
          </a:xfrm>
          <a:custGeom>
            <a:avLst/>
            <a:gdLst>
              <a:gd name="T0" fmla="*/ 162 w 408"/>
              <a:gd name="T1" fmla="*/ 0 h 876"/>
              <a:gd name="T2" fmla="*/ 0 w 408"/>
              <a:gd name="T3" fmla="*/ 90 h 876"/>
              <a:gd name="T4" fmla="*/ 0 w 408"/>
              <a:gd name="T5" fmla="*/ 732 h 876"/>
              <a:gd name="T6" fmla="*/ 246 w 408"/>
              <a:gd name="T7" fmla="*/ 876 h 876"/>
              <a:gd name="T8" fmla="*/ 408 w 408"/>
              <a:gd name="T9" fmla="*/ 780 h 876"/>
              <a:gd name="T10" fmla="*/ 408 w 408"/>
              <a:gd name="T11" fmla="*/ 144 h 876"/>
              <a:gd name="T12" fmla="*/ 162 w 408"/>
              <a:gd name="T13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8" h="876">
                <a:moveTo>
                  <a:pt x="162" y="0"/>
                </a:moveTo>
                <a:lnTo>
                  <a:pt x="0" y="90"/>
                </a:lnTo>
                <a:lnTo>
                  <a:pt x="0" y="732"/>
                </a:lnTo>
                <a:lnTo>
                  <a:pt x="246" y="876"/>
                </a:lnTo>
                <a:lnTo>
                  <a:pt x="408" y="780"/>
                </a:lnTo>
                <a:lnTo>
                  <a:pt x="408" y="144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8" name="Freeform 1277"/>
          <p:cNvSpPr>
            <a:spLocks/>
          </p:cNvSpPr>
          <p:nvPr/>
        </p:nvSpPr>
        <p:spPr bwMode="auto">
          <a:xfrm flipH="1">
            <a:off x="11659252" y="5658915"/>
            <a:ext cx="2495434" cy="4790010"/>
          </a:xfrm>
          <a:custGeom>
            <a:avLst/>
            <a:gdLst>
              <a:gd name="T0" fmla="*/ 162 w 408"/>
              <a:gd name="T1" fmla="*/ 0 h 876"/>
              <a:gd name="T2" fmla="*/ 0 w 408"/>
              <a:gd name="T3" fmla="*/ 90 h 876"/>
              <a:gd name="T4" fmla="*/ 0 w 408"/>
              <a:gd name="T5" fmla="*/ 732 h 876"/>
              <a:gd name="T6" fmla="*/ 246 w 408"/>
              <a:gd name="T7" fmla="*/ 876 h 876"/>
              <a:gd name="T8" fmla="*/ 408 w 408"/>
              <a:gd name="T9" fmla="*/ 780 h 876"/>
              <a:gd name="T10" fmla="*/ 408 w 408"/>
              <a:gd name="T11" fmla="*/ 144 h 876"/>
              <a:gd name="T12" fmla="*/ 162 w 408"/>
              <a:gd name="T13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8" h="876">
                <a:moveTo>
                  <a:pt x="162" y="0"/>
                </a:moveTo>
                <a:lnTo>
                  <a:pt x="0" y="90"/>
                </a:lnTo>
                <a:lnTo>
                  <a:pt x="0" y="732"/>
                </a:lnTo>
                <a:lnTo>
                  <a:pt x="246" y="876"/>
                </a:lnTo>
                <a:lnTo>
                  <a:pt x="408" y="780"/>
                </a:lnTo>
                <a:lnTo>
                  <a:pt x="408" y="144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9" name="Freeform 1278"/>
          <p:cNvSpPr>
            <a:spLocks/>
          </p:cNvSpPr>
          <p:nvPr/>
        </p:nvSpPr>
        <p:spPr bwMode="auto">
          <a:xfrm flipH="1">
            <a:off x="11659252" y="6446313"/>
            <a:ext cx="990834" cy="4002611"/>
          </a:xfrm>
          <a:custGeom>
            <a:avLst/>
            <a:gdLst>
              <a:gd name="T0" fmla="*/ 162 w 162"/>
              <a:gd name="T1" fmla="*/ 0 h 732"/>
              <a:gd name="T2" fmla="*/ 0 w 162"/>
              <a:gd name="T3" fmla="*/ 90 h 732"/>
              <a:gd name="T4" fmla="*/ 0 w 162"/>
              <a:gd name="T5" fmla="*/ 732 h 732"/>
              <a:gd name="T6" fmla="*/ 162 w 162"/>
              <a:gd name="T7" fmla="*/ 636 h 732"/>
              <a:gd name="T8" fmla="*/ 162 w 162"/>
              <a:gd name="T9" fmla="*/ 0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732">
                <a:moveTo>
                  <a:pt x="162" y="0"/>
                </a:moveTo>
                <a:lnTo>
                  <a:pt x="0" y="90"/>
                </a:lnTo>
                <a:lnTo>
                  <a:pt x="0" y="732"/>
                </a:lnTo>
                <a:lnTo>
                  <a:pt x="162" y="636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30" name="Freeform 1279"/>
          <p:cNvSpPr>
            <a:spLocks/>
          </p:cNvSpPr>
          <p:nvPr/>
        </p:nvSpPr>
        <p:spPr bwMode="auto">
          <a:xfrm flipH="1">
            <a:off x="11659252" y="6446313"/>
            <a:ext cx="990834" cy="4002611"/>
          </a:xfrm>
          <a:custGeom>
            <a:avLst/>
            <a:gdLst>
              <a:gd name="T0" fmla="*/ 162 w 162"/>
              <a:gd name="T1" fmla="*/ 0 h 732"/>
              <a:gd name="T2" fmla="*/ 0 w 162"/>
              <a:gd name="T3" fmla="*/ 90 h 732"/>
              <a:gd name="T4" fmla="*/ 0 w 162"/>
              <a:gd name="T5" fmla="*/ 732 h 732"/>
              <a:gd name="T6" fmla="*/ 162 w 162"/>
              <a:gd name="T7" fmla="*/ 636 h 732"/>
              <a:gd name="T8" fmla="*/ 162 w 162"/>
              <a:gd name="T9" fmla="*/ 0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732">
                <a:moveTo>
                  <a:pt x="162" y="0"/>
                </a:moveTo>
                <a:lnTo>
                  <a:pt x="0" y="90"/>
                </a:lnTo>
                <a:lnTo>
                  <a:pt x="0" y="732"/>
                </a:lnTo>
                <a:lnTo>
                  <a:pt x="162" y="636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31" name="Freeform 1280"/>
          <p:cNvSpPr>
            <a:spLocks/>
          </p:cNvSpPr>
          <p:nvPr/>
        </p:nvSpPr>
        <p:spPr bwMode="auto">
          <a:xfrm flipH="1">
            <a:off x="12650087" y="6151039"/>
            <a:ext cx="1504600" cy="4297885"/>
          </a:xfrm>
          <a:custGeom>
            <a:avLst/>
            <a:gdLst>
              <a:gd name="T0" fmla="*/ 0 w 246"/>
              <a:gd name="T1" fmla="*/ 0 h 786"/>
              <a:gd name="T2" fmla="*/ 0 w 246"/>
              <a:gd name="T3" fmla="*/ 0 h 786"/>
              <a:gd name="T4" fmla="*/ 0 w 246"/>
              <a:gd name="T5" fmla="*/ 642 h 786"/>
              <a:gd name="T6" fmla="*/ 246 w 246"/>
              <a:gd name="T7" fmla="*/ 786 h 786"/>
              <a:gd name="T8" fmla="*/ 246 w 246"/>
              <a:gd name="T9" fmla="*/ 144 h 786"/>
              <a:gd name="T10" fmla="*/ 0 w 246"/>
              <a:gd name="T11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6" h="786">
                <a:moveTo>
                  <a:pt x="0" y="0"/>
                </a:moveTo>
                <a:lnTo>
                  <a:pt x="0" y="0"/>
                </a:lnTo>
                <a:lnTo>
                  <a:pt x="0" y="642"/>
                </a:lnTo>
                <a:lnTo>
                  <a:pt x="246" y="786"/>
                </a:lnTo>
                <a:lnTo>
                  <a:pt x="246" y="1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32" name="Freeform 1281"/>
          <p:cNvSpPr>
            <a:spLocks/>
          </p:cNvSpPr>
          <p:nvPr/>
        </p:nvSpPr>
        <p:spPr bwMode="auto">
          <a:xfrm flipH="1">
            <a:off x="12650087" y="6151039"/>
            <a:ext cx="1504600" cy="4297885"/>
          </a:xfrm>
          <a:custGeom>
            <a:avLst/>
            <a:gdLst>
              <a:gd name="T0" fmla="*/ 0 w 246"/>
              <a:gd name="T1" fmla="*/ 0 h 786"/>
              <a:gd name="T2" fmla="*/ 0 w 246"/>
              <a:gd name="T3" fmla="*/ 0 h 786"/>
              <a:gd name="T4" fmla="*/ 0 w 246"/>
              <a:gd name="T5" fmla="*/ 642 h 786"/>
              <a:gd name="T6" fmla="*/ 246 w 246"/>
              <a:gd name="T7" fmla="*/ 786 h 786"/>
              <a:gd name="T8" fmla="*/ 246 w 246"/>
              <a:gd name="T9" fmla="*/ 144 h 786"/>
              <a:gd name="T10" fmla="*/ 0 w 246"/>
              <a:gd name="T11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6" h="786">
                <a:moveTo>
                  <a:pt x="0" y="0"/>
                </a:moveTo>
                <a:lnTo>
                  <a:pt x="0" y="0"/>
                </a:lnTo>
                <a:lnTo>
                  <a:pt x="0" y="642"/>
                </a:lnTo>
                <a:lnTo>
                  <a:pt x="246" y="786"/>
                </a:lnTo>
                <a:lnTo>
                  <a:pt x="246" y="14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33" name="Group 132"/>
          <p:cNvGrpSpPr/>
          <p:nvPr/>
        </p:nvGrpSpPr>
        <p:grpSpPr>
          <a:xfrm>
            <a:off x="11226319" y="457200"/>
            <a:ext cx="5106377" cy="3008769"/>
            <a:chOff x="959460" y="990600"/>
            <a:chExt cx="5106377" cy="3008769"/>
          </a:xfrm>
        </p:grpSpPr>
        <p:sp>
          <p:nvSpPr>
            <p:cNvPr id="134" name="TextBox 133"/>
            <p:cNvSpPr txBox="1"/>
            <p:nvPr/>
          </p:nvSpPr>
          <p:spPr>
            <a:xfrm>
              <a:off x="1018523" y="2907171"/>
              <a:ext cx="4915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chemeClr val="accent3"/>
                  </a:solidFill>
                  <a:latin typeface="Lato Black" charset="0"/>
                  <a:ea typeface="Lato Black" charset="0"/>
                  <a:cs typeface="Lato Black" charset="0"/>
                </a:rPr>
                <a:t>DATA THIS  HERE</a:t>
              </a:r>
            </a:p>
          </p:txBody>
        </p:sp>
        <p:grpSp>
          <p:nvGrpSpPr>
            <p:cNvPr id="135" name="กลุ่ม 1"/>
            <p:cNvGrpSpPr/>
            <p:nvPr/>
          </p:nvGrpSpPr>
          <p:grpSpPr>
            <a:xfrm>
              <a:off x="1112837" y="3758797"/>
              <a:ext cx="4030940" cy="240572"/>
              <a:chOff x="731836" y="7607630"/>
              <a:chExt cx="3657601" cy="240970"/>
            </a:xfrm>
          </p:grpSpPr>
          <p:sp>
            <p:nvSpPr>
              <p:cNvPr id="1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2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959460" y="990600"/>
              <a:ext cx="5106377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0" b="1" dirty="0" smtClean="0">
                  <a:solidFill>
                    <a:schemeClr val="accent6"/>
                  </a:solidFill>
                  <a:latin typeface="Lato Black" charset="0"/>
                  <a:ea typeface="Lato Black" charset="0"/>
                  <a:cs typeface="Lato Black" charset="0"/>
                </a:rPr>
                <a:t>79%</a:t>
              </a:r>
              <a:endParaRPr lang="en-US" sz="14000" b="1" dirty="0">
                <a:solidFill>
                  <a:schemeClr val="accent6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82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952985813"/>
              </p:ext>
            </p:extLst>
          </p:nvPr>
        </p:nvGraphicFramePr>
        <p:xfrm>
          <a:off x="1112837" y="4800600"/>
          <a:ext cx="10998445" cy="822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4" name="TextBox 4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4350951" y="89916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339982" y="89916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143037" y="60174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146651" y="60174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7632892" y="6116154"/>
            <a:ext cx="1447038" cy="1447415"/>
            <a:chOff x="18094755" y="181829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7801499" y="9107666"/>
            <a:ext cx="1447038" cy="1447415"/>
            <a:chOff x="4207230" y="1905000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2616016" y="9107666"/>
            <a:ext cx="1447038" cy="1447415"/>
            <a:chOff x="4286075" y="5835152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2604454" y="6131394"/>
            <a:ext cx="1447038" cy="1447415"/>
            <a:chOff x="18094755" y="5718940"/>
            <a:chExt cx="1479473" cy="1479858"/>
          </a:xfrm>
        </p:grpSpPr>
        <p:sp>
          <p:nvSpPr>
            <p:cNvPr id="7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53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46" grpId="0"/>
      <p:bldP spid="47" grpId="0"/>
      <p:bldP spid="48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721228911"/>
              </p:ext>
            </p:extLst>
          </p:nvPr>
        </p:nvGraphicFramePr>
        <p:xfrm>
          <a:off x="2059179" y="4800600"/>
          <a:ext cx="19627658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724745" y="103632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4035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3877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3632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4768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5343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5229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5930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00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436427139"/>
              </p:ext>
            </p:extLst>
          </p:nvPr>
        </p:nvGraphicFramePr>
        <p:xfrm>
          <a:off x="12167983" y="4800600"/>
          <a:ext cx="9518853" cy="822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4" name="TextBox 4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078246" y="90678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067277" y="90678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70332" y="60936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73946" y="60936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360187" y="6192354"/>
            <a:ext cx="1447038" cy="1447415"/>
            <a:chOff x="18094755" y="181829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528794" y="9183866"/>
            <a:ext cx="1447038" cy="1447415"/>
            <a:chOff x="4207230" y="1905000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343311" y="9183866"/>
            <a:ext cx="1447038" cy="1447415"/>
            <a:chOff x="4286075" y="5835152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331749" y="6207594"/>
            <a:ext cx="1447038" cy="1447415"/>
            <a:chOff x="18094755" y="5718940"/>
            <a:chExt cx="1479473" cy="1479858"/>
          </a:xfrm>
        </p:grpSpPr>
        <p:sp>
          <p:nvSpPr>
            <p:cNvPr id="7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64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066881811"/>
              </p:ext>
            </p:extLst>
          </p:nvPr>
        </p:nvGraphicFramePr>
        <p:xfrm>
          <a:off x="1832910" y="3124200"/>
          <a:ext cx="11689696" cy="929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1061133" y="2051781"/>
            <a:ext cx="11141905" cy="2396267"/>
            <a:chOff x="16688053" y="1379034"/>
            <a:chExt cx="7683018" cy="4656238"/>
          </a:xfrm>
        </p:grpSpPr>
        <p:sp>
          <p:nvSpPr>
            <p:cNvPr id="37" name="TextBox 36"/>
            <p:cNvSpPr txBox="1"/>
            <p:nvPr/>
          </p:nvSpPr>
          <p:spPr>
            <a:xfrm>
              <a:off x="16688053" y="2734122"/>
              <a:ext cx="7683018" cy="330115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r"/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175775" y="1379034"/>
              <a:ext cx="4195296" cy="143524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r"/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7572037" y="87630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364123" y="57888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5837102" y="8879066"/>
            <a:ext cx="1447038" cy="1447415"/>
            <a:chOff x="4286075" y="5835152"/>
            <a:chExt cx="1479473" cy="1479858"/>
          </a:xfrm>
        </p:grpSpPr>
        <p:sp>
          <p:nvSpPr>
            <p:cNvPr id="4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4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4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4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4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4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5825540" y="5902794"/>
            <a:ext cx="1447038" cy="1447415"/>
            <a:chOff x="18094755" y="5718940"/>
            <a:chExt cx="1479473" cy="1479858"/>
          </a:xfrm>
        </p:grpSpPr>
        <p:sp>
          <p:nvSpPr>
            <p:cNvPr id="4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827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066536509"/>
              </p:ext>
            </p:extLst>
          </p:nvPr>
        </p:nvGraphicFramePr>
        <p:xfrm>
          <a:off x="10953468" y="4800600"/>
          <a:ext cx="11024817" cy="754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4" name="TextBox 5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078246" y="9197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67277" y="9197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70332" y="6223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873946" y="6223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360187" y="6322264"/>
            <a:ext cx="1447038" cy="1447415"/>
            <a:chOff x="18094755" y="1818290"/>
            <a:chExt cx="1479473" cy="1479858"/>
          </a:xfrm>
        </p:grpSpPr>
        <p:sp>
          <p:nvSpPr>
            <p:cNvPr id="61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2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28794" y="9313776"/>
            <a:ext cx="1447038" cy="1447415"/>
            <a:chOff x="4207230" y="1905000"/>
            <a:chExt cx="1479473" cy="1479858"/>
          </a:xfrm>
        </p:grpSpPr>
        <p:sp>
          <p:nvSpPr>
            <p:cNvPr id="64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5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43311" y="9313776"/>
            <a:ext cx="1447038" cy="1447415"/>
            <a:chOff x="4286075" y="5835152"/>
            <a:chExt cx="1479473" cy="1479858"/>
          </a:xfrm>
        </p:grpSpPr>
        <p:sp>
          <p:nvSpPr>
            <p:cNvPr id="67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8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9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1331749" y="6337504"/>
            <a:ext cx="1447038" cy="1447415"/>
            <a:chOff x="18094755" y="5718940"/>
            <a:chExt cx="1479473" cy="1479858"/>
          </a:xfrm>
        </p:grpSpPr>
        <p:sp>
          <p:nvSpPr>
            <p:cNvPr id="74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5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362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6" grpId="0"/>
      <p:bldP spid="57" grpId="0"/>
      <p:bldP spid="58" grpId="0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2965935690"/>
              </p:ext>
            </p:extLst>
          </p:nvPr>
        </p:nvGraphicFramePr>
        <p:xfrm>
          <a:off x="1802422" y="3564394"/>
          <a:ext cx="8525446" cy="754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4" name="กลุ่ม 43"/>
          <p:cNvGrpSpPr/>
          <p:nvPr/>
        </p:nvGrpSpPr>
        <p:grpSpPr>
          <a:xfrm>
            <a:off x="10327868" y="3276600"/>
            <a:ext cx="12501969" cy="3207841"/>
            <a:chOff x="6978085" y="4610100"/>
            <a:chExt cx="12501969" cy="3207841"/>
          </a:xfrm>
        </p:grpSpPr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6978085" y="5608141"/>
              <a:ext cx="12501969" cy="2209800"/>
            </a:xfrm>
            <a:prstGeom prst="rect">
              <a:avLst/>
            </a:prstGeom>
          </p:spPr>
          <p:txBody>
            <a:bodyPr vert="horz" lIns="243785" tIns="121892" rIns="243785" bIns="121892" numCol="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600" b="1" dirty="0">
                  <a:solidFill>
                    <a:schemeClr val="bg1">
                      <a:lumMod val="75000"/>
                    </a:schemeClr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Lorem ipsum dolor sit amet</a:t>
              </a:r>
              <a:r>
                <a:rPr lang="en-US" sz="2600" dirty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consectetur adipiscing elit. Ut efficitur ipsum vitae tortor accumsan, a pulvinar lorem lacinia. Donec eu arcu justo. Fusce eget consequat risus Proin est lacus, interdum vitae feugiat quis, faucibus vel mi. </a:t>
              </a:r>
              <a:r>
                <a:rPr lang="en-US" sz="2600" dirty="0" smtClean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Vivamus </a:t>
              </a:r>
              <a:r>
                <a:rPr lang="en-US" sz="2600" dirty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 nisi vel nulla viverra semper. </a:t>
              </a:r>
              <a:endParaRPr lang="en-US" sz="26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6" name="สี่เหลี่ยมผืนผ้า 45"/>
            <p:cNvSpPr/>
            <p:nvPr/>
          </p:nvSpPr>
          <p:spPr>
            <a:xfrm>
              <a:off x="7056437" y="4610100"/>
              <a:ext cx="449033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th-TH" sz="4400" b="1" dirty="0">
                <a:solidFill>
                  <a:schemeClr val="accent5"/>
                </a:solidFill>
              </a:endParaRPr>
            </a:p>
          </p:txBody>
        </p:sp>
        <p:sp>
          <p:nvSpPr>
            <p:cNvPr id="47" name="Rectangle 328"/>
            <p:cNvSpPr/>
            <p:nvPr/>
          </p:nvSpPr>
          <p:spPr>
            <a:xfrm>
              <a:off x="7156831" y="5415353"/>
              <a:ext cx="4389938" cy="1300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0652100" y="6875022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64283" y="7353316"/>
            <a:ext cx="3783554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728300" y="9241148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740483" y="9719442"/>
            <a:ext cx="3783554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528900" y="68580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541083" y="7336294"/>
            <a:ext cx="3783554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605100" y="9224126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617283" y="9702420"/>
            <a:ext cx="3783554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6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29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0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748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92562957"/>
              </p:ext>
            </p:extLst>
          </p:nvPr>
        </p:nvGraphicFramePr>
        <p:xfrm>
          <a:off x="13794721" y="2118359"/>
          <a:ext cx="9797115" cy="10988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5" name="กลุ่ม 24"/>
          <p:cNvGrpSpPr/>
          <p:nvPr/>
        </p:nvGrpSpPr>
        <p:grpSpPr>
          <a:xfrm>
            <a:off x="1323550" y="2134074"/>
            <a:ext cx="12501969" cy="3207841"/>
            <a:chOff x="6978085" y="4610100"/>
            <a:chExt cx="12501969" cy="320784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6978085" y="5608141"/>
              <a:ext cx="12501969" cy="2209800"/>
            </a:xfrm>
            <a:prstGeom prst="rect">
              <a:avLst/>
            </a:prstGeom>
          </p:spPr>
          <p:txBody>
            <a:bodyPr vert="horz" lIns="243785" tIns="121892" rIns="243785" bIns="121892" numCol="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600" b="1" dirty="0">
                  <a:solidFill>
                    <a:schemeClr val="bg1">
                      <a:lumMod val="75000"/>
                    </a:schemeClr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Lorem ipsum dolor sit amet</a:t>
              </a:r>
              <a:r>
                <a:rPr lang="en-US" sz="2600" dirty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consectetur adipiscing elit. Ut efficitur ipsum vitae tortor accumsan, a pulvinar lorem lacinia. Donec eu arcu justo. Fusce eget consequat risus Proin est lacus, interdum vitae feugiat quis, faucibus vel mi. </a:t>
              </a:r>
              <a:r>
                <a:rPr lang="en-US" sz="2600" dirty="0" smtClean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Vivamus </a:t>
              </a:r>
              <a:r>
                <a:rPr lang="en-US" sz="2600" dirty="0">
                  <a:solidFill>
                    <a:schemeClr val="bg1">
                      <a:lumMod val="7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 nisi vel nulla viverra semper. </a:t>
              </a:r>
              <a:endParaRPr lang="en-US" sz="26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8" name="สี่เหลี่ยมผืนผ้า 27"/>
            <p:cNvSpPr/>
            <p:nvPr/>
          </p:nvSpPr>
          <p:spPr>
            <a:xfrm>
              <a:off x="7056437" y="4610100"/>
              <a:ext cx="449033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th-TH" sz="4400" b="1" dirty="0">
                <a:solidFill>
                  <a:schemeClr val="accent5"/>
                </a:solidFill>
              </a:endParaRPr>
            </a:p>
          </p:txBody>
        </p:sp>
        <p:sp>
          <p:nvSpPr>
            <p:cNvPr id="29" name="Rectangle 328"/>
            <p:cNvSpPr/>
            <p:nvPr/>
          </p:nvSpPr>
          <p:spPr>
            <a:xfrm>
              <a:off x="7156831" y="5415353"/>
              <a:ext cx="4389938" cy="1300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3804553" y="945113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793584" y="945113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96639" y="6172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600253" y="6172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7086494" y="6270889"/>
            <a:ext cx="1447038" cy="1447415"/>
            <a:chOff x="18094755" y="1818290"/>
            <a:chExt cx="1479473" cy="1479858"/>
          </a:xfrm>
        </p:grpSpPr>
        <p:sp>
          <p:nvSpPr>
            <p:cNvPr id="52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3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255101" y="9567201"/>
            <a:ext cx="1447038" cy="1447415"/>
            <a:chOff x="4207230" y="1905000"/>
            <a:chExt cx="1479473" cy="1479858"/>
          </a:xfrm>
        </p:grpSpPr>
        <p:sp>
          <p:nvSpPr>
            <p:cNvPr id="55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6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069618" y="9567201"/>
            <a:ext cx="1447038" cy="1447415"/>
            <a:chOff x="4286075" y="5835152"/>
            <a:chExt cx="1479473" cy="1479858"/>
          </a:xfrm>
        </p:grpSpPr>
        <p:sp>
          <p:nvSpPr>
            <p:cNvPr id="58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59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0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1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2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3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2058056" y="6286129"/>
            <a:ext cx="1447038" cy="1447415"/>
            <a:chOff x="18094755" y="5718940"/>
            <a:chExt cx="1479473" cy="1479858"/>
          </a:xfrm>
        </p:grpSpPr>
        <p:sp>
          <p:nvSpPr>
            <p:cNvPr id="65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6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787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47" grpId="0"/>
      <p:bldP spid="48" grpId="0"/>
      <p:bldP spid="49" grpId="0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208591901"/>
              </p:ext>
            </p:extLst>
          </p:nvPr>
        </p:nvGraphicFramePr>
        <p:xfrm>
          <a:off x="3017837" y="4325169"/>
          <a:ext cx="18062998" cy="542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724745" y="102108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2511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2353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2108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3244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3819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3705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4406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72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2313619558"/>
              </p:ext>
            </p:extLst>
          </p:nvPr>
        </p:nvGraphicFramePr>
        <p:xfrm>
          <a:off x="2076237" y="4920568"/>
          <a:ext cx="10127365" cy="840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5" name="กลุ่ม 64"/>
          <p:cNvGrpSpPr/>
          <p:nvPr/>
        </p:nvGrpSpPr>
        <p:grpSpPr>
          <a:xfrm>
            <a:off x="13000037" y="5791200"/>
            <a:ext cx="3293181" cy="753065"/>
            <a:chOff x="9762826" y="5958899"/>
            <a:chExt cx="3293181" cy="753065"/>
          </a:xfrm>
        </p:grpSpPr>
        <p:sp>
          <p:nvSpPr>
            <p:cNvPr id="66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3000037" y="6674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9" name="กลุ่ม 68"/>
          <p:cNvGrpSpPr/>
          <p:nvPr/>
        </p:nvGrpSpPr>
        <p:grpSpPr>
          <a:xfrm>
            <a:off x="17608068" y="5791200"/>
            <a:ext cx="3293181" cy="753065"/>
            <a:chOff x="9762826" y="5958899"/>
            <a:chExt cx="3293181" cy="753065"/>
          </a:xfrm>
        </p:grpSpPr>
        <p:sp>
          <p:nvSpPr>
            <p:cNvPr id="70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7608068" y="66741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3" name="กลุ่ม 72"/>
          <p:cNvGrpSpPr/>
          <p:nvPr/>
        </p:nvGrpSpPr>
        <p:grpSpPr>
          <a:xfrm>
            <a:off x="13011616" y="9144000"/>
            <a:ext cx="3293181" cy="753065"/>
            <a:chOff x="9762826" y="5958899"/>
            <a:chExt cx="3293181" cy="753065"/>
          </a:xfrm>
        </p:grpSpPr>
        <p:sp>
          <p:nvSpPr>
            <p:cNvPr id="74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011616" y="10188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7" name="กลุ่ม 76"/>
          <p:cNvGrpSpPr/>
          <p:nvPr/>
        </p:nvGrpSpPr>
        <p:grpSpPr>
          <a:xfrm>
            <a:off x="17581294" y="9120684"/>
            <a:ext cx="3293181" cy="753065"/>
            <a:chOff x="9762826" y="5958899"/>
            <a:chExt cx="3293181" cy="753065"/>
          </a:xfrm>
        </p:grpSpPr>
        <p:sp>
          <p:nvSpPr>
            <p:cNvPr id="78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7663582" y="102645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313559" y="2514600"/>
            <a:ext cx="21059078" cy="1752600"/>
            <a:chOff x="15576914" y="1396829"/>
            <a:chExt cx="8794157" cy="3405515"/>
          </a:xfrm>
        </p:grpSpPr>
        <p:sp>
          <p:nvSpPr>
            <p:cNvPr id="43" name="TextBox 4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52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68" grpId="0"/>
      <p:bldP spid="72" grpId="0"/>
      <p:bldP spid="76" grpId="0"/>
      <p:bldP spid="8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212254036"/>
              </p:ext>
            </p:extLst>
          </p:nvPr>
        </p:nvGraphicFramePr>
        <p:xfrm>
          <a:off x="10925544" y="4343400"/>
          <a:ext cx="11397251" cy="840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27330" y="683456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27330" y="479625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104010" y="10814398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04012" y="8844057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3170807" y="4641036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184730" y="6664688"/>
            <a:ext cx="6643323" cy="1915375"/>
            <a:chOff x="15576914" y="1852173"/>
            <a:chExt cx="6643323" cy="1915375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184730" y="8832036"/>
            <a:ext cx="6643323" cy="1915375"/>
            <a:chOff x="15576914" y="1852173"/>
            <a:chExt cx="6643323" cy="1915375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3198653" y="10855688"/>
            <a:ext cx="6643323" cy="1915375"/>
            <a:chOff x="15576914" y="1852173"/>
            <a:chExt cx="6643323" cy="1915375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029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/>
          <p:nvPr/>
        </p:nvSpPr>
        <p:spPr>
          <a:xfrm>
            <a:off x="8216057" y="4804178"/>
            <a:ext cx="7424566" cy="7426501"/>
          </a:xfrm>
          <a:prstGeom prst="ellips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Lato Light" charset="0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9738452" y="6363279"/>
            <a:ext cx="4442291" cy="4442291"/>
          </a:xfrm>
          <a:custGeom>
            <a:avLst/>
            <a:gdLst>
              <a:gd name="connsiteX0" fmla="*/ 0 w 3208463"/>
              <a:gd name="connsiteY0" fmla="*/ 1604232 h 3208463"/>
              <a:gd name="connsiteX1" fmla="*/ 1604232 w 3208463"/>
              <a:gd name="connsiteY1" fmla="*/ 0 h 3208463"/>
              <a:gd name="connsiteX2" fmla="*/ 3208464 w 3208463"/>
              <a:gd name="connsiteY2" fmla="*/ 1604232 h 3208463"/>
              <a:gd name="connsiteX3" fmla="*/ 1604232 w 3208463"/>
              <a:gd name="connsiteY3" fmla="*/ 3208464 h 3208463"/>
              <a:gd name="connsiteX4" fmla="*/ 0 w 3208463"/>
              <a:gd name="connsiteY4" fmla="*/ 1604232 h 3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8463" h="3208463">
                <a:moveTo>
                  <a:pt x="0" y="1604232"/>
                </a:moveTo>
                <a:cubicBezTo>
                  <a:pt x="0" y="718239"/>
                  <a:pt x="718239" y="0"/>
                  <a:pt x="1604232" y="0"/>
                </a:cubicBezTo>
                <a:cubicBezTo>
                  <a:pt x="2490225" y="0"/>
                  <a:pt x="3208464" y="718239"/>
                  <a:pt x="3208464" y="1604232"/>
                </a:cubicBezTo>
                <a:cubicBezTo>
                  <a:pt x="3208464" y="2490225"/>
                  <a:pt x="2490225" y="3208464"/>
                  <a:pt x="1604232" y="3208464"/>
                </a:cubicBezTo>
                <a:cubicBezTo>
                  <a:pt x="718239" y="3208464"/>
                  <a:pt x="0" y="2490225"/>
                  <a:pt x="0" y="160423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0509" tIns="510509" rIns="510509" bIns="510509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b="1" kern="1200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Freeform 6"/>
          <p:cNvSpPr/>
          <p:nvPr/>
        </p:nvSpPr>
        <p:spPr>
          <a:xfrm>
            <a:off x="10845536" y="3620079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5" name="Freeform 7"/>
          <p:cNvSpPr/>
          <p:nvPr/>
        </p:nvSpPr>
        <p:spPr>
          <a:xfrm>
            <a:off x="14655536" y="6444438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6" name="Freeform 8"/>
          <p:cNvSpPr/>
          <p:nvPr/>
        </p:nvSpPr>
        <p:spPr>
          <a:xfrm>
            <a:off x="13436336" y="10554279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7" name="Freeform 9"/>
          <p:cNvSpPr/>
          <p:nvPr/>
        </p:nvSpPr>
        <p:spPr>
          <a:xfrm>
            <a:off x="8368457" y="10630479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8" name="Freeform 10"/>
          <p:cNvSpPr/>
          <p:nvPr/>
        </p:nvSpPr>
        <p:spPr>
          <a:xfrm>
            <a:off x="7073057" y="6363279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>
                <a:latin typeface="Lato" charset="0"/>
                <a:ea typeface="Lato" charset="0"/>
                <a:cs typeface="Lato" charset="0"/>
              </a:rPr>
              <a:t>Data Here</a:t>
            </a:r>
            <a:endParaRPr lang="en-US" sz="2400" b="1" kern="1200" dirty="0"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9" name="กลุ่ม 80"/>
          <p:cNvGrpSpPr/>
          <p:nvPr/>
        </p:nvGrpSpPr>
        <p:grpSpPr>
          <a:xfrm>
            <a:off x="9663857" y="7455276"/>
            <a:ext cx="4624920" cy="2403690"/>
            <a:chOff x="14241642" y="11513555"/>
            <a:chExt cx="4195296" cy="2180403"/>
          </a:xfrm>
        </p:grpSpPr>
        <p:sp>
          <p:nvSpPr>
            <p:cNvPr id="10" name="TextBox 9"/>
            <p:cNvSpPr txBox="1"/>
            <p:nvPr/>
          </p:nvSpPr>
          <p:spPr>
            <a:xfrm>
              <a:off x="14849885" y="12152884"/>
              <a:ext cx="3055198" cy="154107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important.</a:t>
              </a:r>
              <a:endPara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41642" y="11513555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342437" y="0"/>
            <a:ext cx="5121981" cy="1859280"/>
            <a:chOff x="9266237" y="-30479"/>
            <a:chExt cx="5121981" cy="1859280"/>
          </a:xfrm>
        </p:grpSpPr>
        <p:sp>
          <p:nvSpPr>
            <p:cNvPr id="13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5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6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618359" y="1676400"/>
            <a:ext cx="21059078" cy="1752600"/>
            <a:chOff x="15576914" y="1396829"/>
            <a:chExt cx="8794157" cy="3405515"/>
          </a:xfrm>
        </p:grpSpPr>
        <p:sp>
          <p:nvSpPr>
            <p:cNvPr id="22" name="TextBox 21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7444169" y="5486400"/>
            <a:ext cx="1651866" cy="1651865"/>
            <a:chOff x="16581437" y="2791961"/>
            <a:chExt cx="1651866" cy="1651865"/>
          </a:xfrm>
        </p:grpSpPr>
        <p:sp>
          <p:nvSpPr>
            <p:cNvPr id="25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26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27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8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9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0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1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963991" y="5527321"/>
            <a:ext cx="1651866" cy="1651865"/>
            <a:chOff x="16581437" y="922555"/>
            <a:chExt cx="1651866" cy="1651865"/>
          </a:xfrm>
        </p:grpSpPr>
        <p:sp>
          <p:nvSpPr>
            <p:cNvPr id="33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34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35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6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7438541" y="10082935"/>
            <a:ext cx="1651866" cy="1651865"/>
            <a:chOff x="16558117" y="6466999"/>
            <a:chExt cx="1651866" cy="1651865"/>
          </a:xfrm>
        </p:grpSpPr>
        <p:sp>
          <p:nvSpPr>
            <p:cNvPr id="38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4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899065" y="9870721"/>
            <a:ext cx="1651866" cy="1651865"/>
            <a:chOff x="16558119" y="4649058"/>
            <a:chExt cx="1651866" cy="1651865"/>
          </a:xfrm>
        </p:grpSpPr>
        <p:sp>
          <p:nvSpPr>
            <p:cNvPr id="41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2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43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4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5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6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7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8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9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0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1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9501569" y="5289338"/>
            <a:ext cx="3677653" cy="1546044"/>
            <a:chOff x="15576912" y="1852173"/>
            <a:chExt cx="6643325" cy="1546044"/>
          </a:xfrm>
        </p:grpSpPr>
        <p:sp>
          <p:nvSpPr>
            <p:cNvPr id="56" name="TextBox 5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576912" y="1852173"/>
              <a:ext cx="6643321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9533185" y="9839295"/>
            <a:ext cx="3677652" cy="1546043"/>
            <a:chOff x="15576914" y="1852174"/>
            <a:chExt cx="6643323" cy="1546043"/>
          </a:xfrm>
        </p:grpSpPr>
        <p:sp>
          <p:nvSpPr>
            <p:cNvPr id="62" name="TextBox 61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576914" y="1852174"/>
              <a:ext cx="594970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4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001589" y="5410200"/>
            <a:ext cx="3677653" cy="2284707"/>
            <a:chOff x="15576912" y="1852173"/>
            <a:chExt cx="6643325" cy="2284707"/>
          </a:xfrm>
        </p:grpSpPr>
        <p:sp>
          <p:nvSpPr>
            <p:cNvPr id="66" name="TextBox 65"/>
            <p:cNvSpPr txBox="1"/>
            <p:nvPr/>
          </p:nvSpPr>
          <p:spPr>
            <a:xfrm>
              <a:off x="15576914" y="2437990"/>
              <a:ext cx="6643323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576912" y="1852173"/>
              <a:ext cx="6643321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r"/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33205" y="9960157"/>
            <a:ext cx="3677652" cy="2284706"/>
            <a:chOff x="15576914" y="1852174"/>
            <a:chExt cx="6643323" cy="2284706"/>
          </a:xfrm>
        </p:grpSpPr>
        <p:sp>
          <p:nvSpPr>
            <p:cNvPr id="69" name="TextBox 68"/>
            <p:cNvSpPr txBox="1"/>
            <p:nvPr/>
          </p:nvSpPr>
          <p:spPr>
            <a:xfrm>
              <a:off x="15576914" y="2437990"/>
              <a:ext cx="6643323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576914" y="1852174"/>
              <a:ext cx="594970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r"/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832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688645650"/>
              </p:ext>
            </p:extLst>
          </p:nvPr>
        </p:nvGraphicFramePr>
        <p:xfrm>
          <a:off x="2711319" y="4579441"/>
          <a:ext cx="17914385" cy="5478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11724745" y="10363200"/>
            <a:ext cx="1651866" cy="1651865"/>
            <a:chOff x="16581437" y="2791961"/>
            <a:chExt cx="1651866" cy="1651865"/>
          </a:xfrm>
        </p:grpSpPr>
        <p:sp>
          <p:nvSpPr>
            <p:cNvPr id="10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0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10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1112837" y="10403519"/>
            <a:ext cx="1651866" cy="1651865"/>
            <a:chOff x="16581437" y="922555"/>
            <a:chExt cx="1651866" cy="1651865"/>
          </a:xfrm>
        </p:grpSpPr>
        <p:sp>
          <p:nvSpPr>
            <p:cNvPr id="11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1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11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14" name="Group 113"/>
          <p:cNvGrpSpPr/>
          <p:nvPr/>
        </p:nvGrpSpPr>
        <p:grpSpPr>
          <a:xfrm>
            <a:off x="17567611" y="10387735"/>
            <a:ext cx="1651866" cy="1651865"/>
            <a:chOff x="16558117" y="6466999"/>
            <a:chExt cx="1651866" cy="1651865"/>
          </a:xfrm>
        </p:grpSpPr>
        <p:sp>
          <p:nvSpPr>
            <p:cNvPr id="11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1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6314545" y="10363200"/>
            <a:ext cx="1651866" cy="1651865"/>
            <a:chOff x="16558119" y="4649058"/>
            <a:chExt cx="1651866" cy="1651865"/>
          </a:xfrm>
        </p:grpSpPr>
        <p:sp>
          <p:nvSpPr>
            <p:cNvPr id="11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1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12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2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2871518" y="10476896"/>
            <a:ext cx="3570893" cy="2284707"/>
            <a:chOff x="15576914" y="1852173"/>
            <a:chExt cx="4716973" cy="2284707"/>
          </a:xfrm>
        </p:grpSpPr>
        <p:sp>
          <p:nvSpPr>
            <p:cNvPr id="130" name="TextBox 12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3655239" y="10534331"/>
            <a:ext cx="3581503" cy="2284707"/>
            <a:chOff x="15576914" y="1852173"/>
            <a:chExt cx="4730988" cy="2284707"/>
          </a:xfrm>
        </p:grpSpPr>
        <p:sp>
          <p:nvSpPr>
            <p:cNvPr id="133" name="TextBox 13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288935" y="10522936"/>
            <a:ext cx="3639876" cy="2284707"/>
            <a:chOff x="15576914" y="1852173"/>
            <a:chExt cx="4808096" cy="2284707"/>
          </a:xfrm>
        </p:grpSpPr>
        <p:sp>
          <p:nvSpPr>
            <p:cNvPr id="136" name="TextBox 13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9439282" y="10593093"/>
            <a:ext cx="3437795" cy="2284707"/>
            <a:chOff x="15576914" y="1852173"/>
            <a:chExt cx="4541157" cy="2284707"/>
          </a:xfrm>
        </p:grpSpPr>
        <p:sp>
          <p:nvSpPr>
            <p:cNvPr id="139" name="TextBox 13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688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905650602"/>
              </p:ext>
            </p:extLst>
          </p:nvPr>
        </p:nvGraphicFramePr>
        <p:xfrm>
          <a:off x="1967482" y="5181600"/>
          <a:ext cx="11075696" cy="754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37" name="TextBox 3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9" name="กลุ่ม 507"/>
          <p:cNvGrpSpPr/>
          <p:nvPr/>
        </p:nvGrpSpPr>
        <p:grpSpPr>
          <a:xfrm>
            <a:off x="13117059" y="6019800"/>
            <a:ext cx="4683578" cy="5844799"/>
            <a:chOff x="1722437" y="3556308"/>
            <a:chExt cx="4843917" cy="6044892"/>
          </a:xfrm>
        </p:grpSpPr>
        <p:grpSp>
          <p:nvGrpSpPr>
            <p:cNvPr id="40" name="กลุ่ม 508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3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7" name="กลุ่ม 285"/>
          <p:cNvGrpSpPr/>
          <p:nvPr/>
        </p:nvGrpSpPr>
        <p:grpSpPr>
          <a:xfrm>
            <a:off x="17993859" y="6019800"/>
            <a:ext cx="4683578" cy="5844799"/>
            <a:chOff x="1722437" y="3556308"/>
            <a:chExt cx="4843917" cy="6044892"/>
          </a:xfrm>
        </p:grpSpPr>
        <p:grpSp>
          <p:nvGrpSpPr>
            <p:cNvPr id="48" name="กลุ่ม 286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75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546605084"/>
              </p:ext>
            </p:extLst>
          </p:nvPr>
        </p:nvGraphicFramePr>
        <p:xfrm>
          <a:off x="2711319" y="4579441"/>
          <a:ext cx="17914385" cy="5478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3" name="TextBox 4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6147859" y="10439400"/>
            <a:ext cx="1651866" cy="1651865"/>
            <a:chOff x="16581437" y="2791961"/>
            <a:chExt cx="1651866" cy="1651865"/>
          </a:xfrm>
        </p:grpSpPr>
        <p:sp>
          <p:nvSpPr>
            <p:cNvPr id="46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7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8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2051770" y="104797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9062170" y="10439400"/>
            <a:ext cx="1651866" cy="1651865"/>
            <a:chOff x="16558119" y="4649058"/>
            <a:chExt cx="1651866" cy="1651865"/>
          </a:xfrm>
        </p:grpSpPr>
        <p:sp>
          <p:nvSpPr>
            <p:cNvPr id="75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6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7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3810450" y="10553096"/>
            <a:ext cx="5376207" cy="1915375"/>
            <a:chOff x="15576914" y="1852173"/>
            <a:chExt cx="3289225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5" y="2437990"/>
              <a:ext cx="3289224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2746284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8078352" y="10610532"/>
            <a:ext cx="5249201" cy="1915374"/>
            <a:chOff x="15576914" y="1852174"/>
            <a:chExt cx="3211521" cy="191537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3211520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4"/>
              <a:ext cx="289358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1036561" y="10599136"/>
            <a:ext cx="5087676" cy="1915375"/>
            <a:chOff x="15576914" y="1852173"/>
            <a:chExt cx="3112698" cy="1915375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3112697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2812900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884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934936310"/>
              </p:ext>
            </p:extLst>
          </p:nvPr>
        </p:nvGraphicFramePr>
        <p:xfrm>
          <a:off x="13257975" y="4800600"/>
          <a:ext cx="8581262" cy="754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9" name="กลุ่ม 507"/>
          <p:cNvGrpSpPr/>
          <p:nvPr/>
        </p:nvGrpSpPr>
        <p:grpSpPr>
          <a:xfrm>
            <a:off x="2144259" y="5661401"/>
            <a:ext cx="4683578" cy="5844799"/>
            <a:chOff x="1722437" y="3556308"/>
            <a:chExt cx="4843917" cy="6044892"/>
          </a:xfrm>
        </p:grpSpPr>
        <p:grpSp>
          <p:nvGrpSpPr>
            <p:cNvPr id="50" name="กลุ่ม 508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3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7" name="กลุ่ม 285"/>
          <p:cNvGrpSpPr/>
          <p:nvPr/>
        </p:nvGrpSpPr>
        <p:grpSpPr>
          <a:xfrm>
            <a:off x="7021059" y="5661401"/>
            <a:ext cx="4683578" cy="5844799"/>
            <a:chOff x="1722437" y="3556308"/>
            <a:chExt cx="4843917" cy="6044892"/>
          </a:xfrm>
        </p:grpSpPr>
        <p:grpSp>
          <p:nvGrpSpPr>
            <p:cNvPr id="58" name="กลุ่ม 286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079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944060292"/>
              </p:ext>
            </p:extLst>
          </p:nvPr>
        </p:nvGraphicFramePr>
        <p:xfrm>
          <a:off x="2027237" y="4542655"/>
          <a:ext cx="9747653" cy="8487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3736332" y="6248400"/>
            <a:ext cx="1651866" cy="1651865"/>
            <a:chOff x="16581437" y="2791961"/>
            <a:chExt cx="1651866" cy="1651865"/>
          </a:xfrm>
        </p:grpSpPr>
        <p:sp>
          <p:nvSpPr>
            <p:cNvPr id="4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13736332" y="4210099"/>
            <a:ext cx="1651866" cy="1651865"/>
            <a:chOff x="16581437" y="922555"/>
            <a:chExt cx="1651866" cy="1651865"/>
          </a:xfrm>
        </p:grpSpPr>
        <p:sp>
          <p:nvSpPr>
            <p:cNvPr id="51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2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53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3713012" y="10228238"/>
            <a:ext cx="1651866" cy="1651865"/>
            <a:chOff x="16558117" y="6466999"/>
            <a:chExt cx="1651866" cy="1651865"/>
          </a:xfrm>
        </p:grpSpPr>
        <p:sp>
          <p:nvSpPr>
            <p:cNvPr id="56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7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713014" y="8257897"/>
            <a:ext cx="1651866" cy="1651865"/>
            <a:chOff x="16558119" y="4649058"/>
            <a:chExt cx="1651866" cy="1651865"/>
          </a:xfrm>
        </p:grpSpPr>
        <p:sp>
          <p:nvSpPr>
            <p:cNvPr id="59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0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15779809" y="4054876"/>
            <a:ext cx="6643323" cy="1915375"/>
            <a:chOff x="15576914" y="1852173"/>
            <a:chExt cx="6643323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5793732" y="6078528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5793732" y="8245876"/>
            <a:ext cx="6643323" cy="1915375"/>
            <a:chOff x="15576914" y="1852173"/>
            <a:chExt cx="6643323" cy="1915375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5807655" y="10269528"/>
            <a:ext cx="6643323" cy="1915375"/>
            <a:chOff x="15576914" y="1852173"/>
            <a:chExt cx="6643323" cy="1915375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291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2831527083"/>
              </p:ext>
            </p:extLst>
          </p:nvPr>
        </p:nvGraphicFramePr>
        <p:xfrm>
          <a:off x="2027237" y="4542655"/>
          <a:ext cx="9747653" cy="8487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3781305" y="6324600"/>
            <a:ext cx="1651866" cy="1651865"/>
            <a:chOff x="16581437" y="2791961"/>
            <a:chExt cx="1651866" cy="1651865"/>
          </a:xfrm>
        </p:grpSpPr>
        <p:sp>
          <p:nvSpPr>
            <p:cNvPr id="4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13781305" y="4286299"/>
            <a:ext cx="1651866" cy="1651865"/>
            <a:chOff x="16581437" y="922555"/>
            <a:chExt cx="1651866" cy="1651865"/>
          </a:xfrm>
        </p:grpSpPr>
        <p:sp>
          <p:nvSpPr>
            <p:cNvPr id="51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2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53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3757985" y="10304438"/>
            <a:ext cx="1651866" cy="1651865"/>
            <a:chOff x="16558117" y="6466999"/>
            <a:chExt cx="1651866" cy="1651865"/>
          </a:xfrm>
        </p:grpSpPr>
        <p:sp>
          <p:nvSpPr>
            <p:cNvPr id="56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7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757987" y="8334097"/>
            <a:ext cx="1651866" cy="1651865"/>
            <a:chOff x="16558119" y="4649058"/>
            <a:chExt cx="1651866" cy="1651865"/>
          </a:xfrm>
        </p:grpSpPr>
        <p:sp>
          <p:nvSpPr>
            <p:cNvPr id="59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0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15824782" y="4131076"/>
            <a:ext cx="6643323" cy="1915375"/>
            <a:chOff x="15576914" y="1852173"/>
            <a:chExt cx="6643323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5838705" y="6154728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5838705" y="8322076"/>
            <a:ext cx="6643323" cy="1915375"/>
            <a:chOff x="15576914" y="1852173"/>
            <a:chExt cx="6643323" cy="1915375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5852628" y="10345728"/>
            <a:ext cx="6643323" cy="1915375"/>
            <a:chOff x="15576914" y="1852173"/>
            <a:chExt cx="6643323" cy="1915375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036637" y="2362200"/>
            <a:ext cx="21059078" cy="1752600"/>
            <a:chOff x="15576914" y="1396829"/>
            <a:chExt cx="8794157" cy="3405515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28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676197385"/>
              </p:ext>
            </p:extLst>
          </p:nvPr>
        </p:nvGraphicFramePr>
        <p:xfrm>
          <a:off x="2027237" y="4542655"/>
          <a:ext cx="19202400" cy="5820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4384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724745" y="105918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692535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6163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accent5"/>
                </a:solidFill>
              </a:endParaRPr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5918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7054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7629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7515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8216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82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790024073"/>
              </p:ext>
            </p:extLst>
          </p:nvPr>
        </p:nvGraphicFramePr>
        <p:xfrm>
          <a:off x="3322355" y="5181600"/>
          <a:ext cx="9935620" cy="769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112837" y="2438400"/>
            <a:ext cx="21059078" cy="1752600"/>
            <a:chOff x="15576914" y="1396829"/>
            <a:chExt cx="8794157" cy="3405515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4752795" y="6144628"/>
            <a:ext cx="1651866" cy="1651865"/>
            <a:chOff x="16581437" y="922555"/>
            <a:chExt cx="1651866" cy="1651865"/>
          </a:xfrm>
        </p:grpSpPr>
        <p:sp>
          <p:nvSpPr>
            <p:cNvPr id="5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5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14728063" y="9227456"/>
            <a:ext cx="1651866" cy="1651865"/>
            <a:chOff x="16558119" y="4649058"/>
            <a:chExt cx="1651866" cy="1651865"/>
          </a:xfrm>
        </p:grpSpPr>
        <p:sp>
          <p:nvSpPr>
            <p:cNvPr id="55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6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57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6511476" y="6157589"/>
            <a:ext cx="3570893" cy="2284707"/>
            <a:chOff x="15576914" y="1852173"/>
            <a:chExt cx="4716973" cy="2284707"/>
          </a:xfrm>
        </p:grpSpPr>
        <p:sp>
          <p:nvSpPr>
            <p:cNvPr id="67" name="TextBox 66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6449319" y="9387192"/>
            <a:ext cx="3639876" cy="2284707"/>
            <a:chOff x="15576914" y="1852173"/>
            <a:chExt cx="4808096" cy="2284707"/>
          </a:xfrm>
        </p:grpSpPr>
        <p:sp>
          <p:nvSpPr>
            <p:cNvPr id="70" name="TextBox 69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133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900520351"/>
              </p:ext>
            </p:extLst>
          </p:nvPr>
        </p:nvGraphicFramePr>
        <p:xfrm>
          <a:off x="2027237" y="4542655"/>
          <a:ext cx="19202400" cy="5820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4384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724745" y="104394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540135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4639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accent5"/>
                </a:solidFill>
              </a:endParaRPr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4394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5530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6105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5991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6692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730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981423111"/>
              </p:ext>
            </p:extLst>
          </p:nvPr>
        </p:nvGraphicFramePr>
        <p:xfrm>
          <a:off x="888335" y="4447616"/>
          <a:ext cx="12464116" cy="8487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3781305" y="6324600"/>
            <a:ext cx="1651866" cy="1651865"/>
            <a:chOff x="16581437" y="2791961"/>
            <a:chExt cx="1651866" cy="1651865"/>
          </a:xfrm>
        </p:grpSpPr>
        <p:sp>
          <p:nvSpPr>
            <p:cNvPr id="4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4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3781305" y="4286299"/>
            <a:ext cx="1651866" cy="1651865"/>
            <a:chOff x="16581437" y="922555"/>
            <a:chExt cx="1651866" cy="1651865"/>
          </a:xfrm>
        </p:grpSpPr>
        <p:sp>
          <p:nvSpPr>
            <p:cNvPr id="67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8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9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3757985" y="10304438"/>
            <a:ext cx="1651866" cy="1651865"/>
            <a:chOff x="16558117" y="6466999"/>
            <a:chExt cx="1651866" cy="1651865"/>
          </a:xfrm>
        </p:grpSpPr>
        <p:sp>
          <p:nvSpPr>
            <p:cNvPr id="72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3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3757987" y="8334097"/>
            <a:ext cx="1651866" cy="1651865"/>
            <a:chOff x="16558119" y="4649058"/>
            <a:chExt cx="1651866" cy="1651865"/>
          </a:xfrm>
        </p:grpSpPr>
        <p:sp>
          <p:nvSpPr>
            <p:cNvPr id="75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6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7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15824782" y="4131076"/>
            <a:ext cx="6643323" cy="1915375"/>
            <a:chOff x="15576914" y="1852173"/>
            <a:chExt cx="6643323" cy="1915375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5838705" y="6154728"/>
            <a:ext cx="6643323" cy="1915375"/>
            <a:chOff x="15576914" y="1852173"/>
            <a:chExt cx="6643323" cy="1915375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5838705" y="8322076"/>
            <a:ext cx="6643323" cy="1915375"/>
            <a:chOff x="15576914" y="1852173"/>
            <a:chExt cx="6643323" cy="1915375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5852628" y="10345728"/>
            <a:ext cx="6643323" cy="1915375"/>
            <a:chOff x="15576914" y="1852173"/>
            <a:chExt cx="6643323" cy="1915375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1329558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112837" y="2209800"/>
            <a:ext cx="21059078" cy="1752600"/>
            <a:chOff x="15576914" y="1396829"/>
            <a:chExt cx="8794157" cy="3405515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26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Chart 306"/>
          <p:cNvGraphicFramePr/>
          <p:nvPr>
            <p:extLst>
              <p:ext uri="{D42A27DB-BD31-4B8C-83A1-F6EECF244321}">
                <p14:modId xmlns:p14="http://schemas.microsoft.com/office/powerpoint/2010/main" val="138352173"/>
              </p:ext>
            </p:extLst>
          </p:nvPr>
        </p:nvGraphicFramePr>
        <p:xfrm>
          <a:off x="10256837" y="3048000"/>
          <a:ext cx="11936465" cy="6793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" name="สี่เหลี่ยมผืนผ้า 157"/>
          <p:cNvSpPr/>
          <p:nvPr/>
        </p:nvSpPr>
        <p:spPr>
          <a:xfrm>
            <a:off x="1341437" y="0"/>
            <a:ext cx="7391400" cy="8617528"/>
          </a:xfrm>
          <a:custGeom>
            <a:avLst/>
            <a:gdLst>
              <a:gd name="connsiteX0" fmla="*/ 0 w 10591800"/>
              <a:gd name="connsiteY0" fmla="*/ 0 h 12344400"/>
              <a:gd name="connsiteX1" fmla="*/ 10591800 w 10591800"/>
              <a:gd name="connsiteY1" fmla="*/ 0 h 12344400"/>
              <a:gd name="connsiteX2" fmla="*/ 10591800 w 10591800"/>
              <a:gd name="connsiteY2" fmla="*/ 12344400 h 12344400"/>
              <a:gd name="connsiteX3" fmla="*/ 0 w 10591800"/>
              <a:gd name="connsiteY3" fmla="*/ 12344400 h 12344400"/>
              <a:gd name="connsiteX4" fmla="*/ 0 w 10591800"/>
              <a:gd name="connsiteY4" fmla="*/ 0 h 12344400"/>
              <a:gd name="connsiteX0" fmla="*/ 11878 w 10603678"/>
              <a:gd name="connsiteY0" fmla="*/ 0 h 12344400"/>
              <a:gd name="connsiteX1" fmla="*/ 10603678 w 10603678"/>
              <a:gd name="connsiteY1" fmla="*/ 0 h 12344400"/>
              <a:gd name="connsiteX2" fmla="*/ 10603678 w 10603678"/>
              <a:gd name="connsiteY2" fmla="*/ 12344400 h 12344400"/>
              <a:gd name="connsiteX3" fmla="*/ 11878 w 10603678"/>
              <a:gd name="connsiteY3" fmla="*/ 12344400 h 12344400"/>
              <a:gd name="connsiteX4" fmla="*/ 0 w 10603678"/>
              <a:gd name="connsiteY4" fmla="*/ 12328634 h 12344400"/>
              <a:gd name="connsiteX5" fmla="*/ 11878 w 10603678"/>
              <a:gd name="connsiteY5" fmla="*/ 0 h 12344400"/>
              <a:gd name="connsiteX0" fmla="*/ 11878 w 10603678"/>
              <a:gd name="connsiteY0" fmla="*/ 0 h 12344400"/>
              <a:gd name="connsiteX1" fmla="*/ 10603678 w 10603678"/>
              <a:gd name="connsiteY1" fmla="*/ 0 h 12344400"/>
              <a:gd name="connsiteX2" fmla="*/ 10603678 w 10603678"/>
              <a:gd name="connsiteY2" fmla="*/ 12344400 h 12344400"/>
              <a:gd name="connsiteX3" fmla="*/ 5517931 w 10603678"/>
              <a:gd name="connsiteY3" fmla="*/ 12342323 h 12344400"/>
              <a:gd name="connsiteX4" fmla="*/ 11878 w 10603678"/>
              <a:gd name="connsiteY4" fmla="*/ 12344400 h 12344400"/>
              <a:gd name="connsiteX5" fmla="*/ 0 w 10603678"/>
              <a:gd name="connsiteY5" fmla="*/ 12328634 h 12344400"/>
              <a:gd name="connsiteX6" fmla="*/ 11878 w 10603678"/>
              <a:gd name="connsiteY6" fmla="*/ 0 h 12344400"/>
              <a:gd name="connsiteX0" fmla="*/ 11878 w 10603678"/>
              <a:gd name="connsiteY0" fmla="*/ 0 h 14405629"/>
              <a:gd name="connsiteX1" fmla="*/ 10603678 w 10603678"/>
              <a:gd name="connsiteY1" fmla="*/ 0 h 14405629"/>
              <a:gd name="connsiteX2" fmla="*/ 10603678 w 10603678"/>
              <a:gd name="connsiteY2" fmla="*/ 12344400 h 14405629"/>
              <a:gd name="connsiteX3" fmla="*/ 5549462 w 10603678"/>
              <a:gd name="connsiteY3" fmla="*/ 14405629 h 14405629"/>
              <a:gd name="connsiteX4" fmla="*/ 11878 w 10603678"/>
              <a:gd name="connsiteY4" fmla="*/ 12344400 h 14405629"/>
              <a:gd name="connsiteX5" fmla="*/ 0 w 10603678"/>
              <a:gd name="connsiteY5" fmla="*/ 12328634 h 14405629"/>
              <a:gd name="connsiteX6" fmla="*/ 11878 w 10603678"/>
              <a:gd name="connsiteY6" fmla="*/ 0 h 1440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03678" h="14405629">
                <a:moveTo>
                  <a:pt x="11878" y="0"/>
                </a:moveTo>
                <a:lnTo>
                  <a:pt x="10603678" y="0"/>
                </a:lnTo>
                <a:lnTo>
                  <a:pt x="10603678" y="12344400"/>
                </a:lnTo>
                <a:lnTo>
                  <a:pt x="5549462" y="14405629"/>
                </a:lnTo>
                <a:lnTo>
                  <a:pt x="11878" y="12344400"/>
                </a:lnTo>
                <a:lnTo>
                  <a:pt x="0" y="12328634"/>
                </a:lnTo>
                <a:cubicBezTo>
                  <a:pt x="3959" y="8219089"/>
                  <a:pt x="7919" y="4109545"/>
                  <a:pt x="118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1722437" y="-76200"/>
            <a:ext cx="6719992" cy="5233802"/>
          </a:xfrm>
          <a:prstGeom prst="rect">
            <a:avLst/>
          </a:prstGeom>
        </p:spPr>
        <p:txBody>
          <a:bodyPr vert="horz" lIns="243785" tIns="121892" rIns="243785" bIns="121892" numCol="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0" b="1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“</a:t>
            </a: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ipsum dolor sit amet, consectetur adipiscing elit. Ut efficitur ipsum vitae tortor accumsan, a pulvinar lorem lacinia. Donec eu arcu justo. Fusce eget consequat risus Proin est lacus, interdum vitae feugiat quis, faucibus vel mi. 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Vivamus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accumsan nisi </a:t>
            </a:r>
            <a:r>
              <a:rPr lang="en-US" sz="2600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vel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nulla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. </a:t>
            </a:r>
          </a:p>
          <a:p>
            <a:pPr marL="0" indent="0" algn="ctr">
              <a:buNone/>
            </a:pP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ipsum dolor sit amet, consectetur adipiscing elit. Ut efficitur ipsum vitae tortor accumsan, a pulvinar lorem lacinia. Donec eu arcu justo. </a:t>
            </a: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pulninar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lacinia. Donec eu arcu justo. Fusce eget consequat risus. Lorem ipsum dolor sit amet, </a:t>
            </a:r>
            <a:r>
              <a:rPr lang="en-US" sz="2600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consectetur</a:t>
            </a:r>
            <a:r>
              <a:rPr lang="en-US" sz="26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adipiscing</a:t>
            </a:r>
            <a:r>
              <a:rPr lang="en-US" sz="2600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sz="10000" b="1" dirty="0" smtClean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”</a:t>
            </a:r>
            <a:endParaRPr lang="en-US" sz="10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029545" y="10439400"/>
            <a:ext cx="1651866" cy="1651865"/>
            <a:chOff x="16581437" y="2791961"/>
            <a:chExt cx="1651866" cy="1651865"/>
          </a:xfrm>
        </p:grpSpPr>
        <p:sp>
          <p:nvSpPr>
            <p:cNvPr id="10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1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12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417637" y="10479719"/>
            <a:ext cx="1651866" cy="1651865"/>
            <a:chOff x="16581437" y="922555"/>
            <a:chExt cx="1651866" cy="1651865"/>
          </a:xfrm>
        </p:grpSpPr>
        <p:sp>
          <p:nvSpPr>
            <p:cNvPr id="18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9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20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1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17872411" y="10463935"/>
            <a:ext cx="1651866" cy="1651865"/>
            <a:chOff x="16558117" y="6466999"/>
            <a:chExt cx="1651866" cy="1651865"/>
          </a:xfrm>
        </p:grpSpPr>
        <p:sp>
          <p:nvSpPr>
            <p:cNvPr id="23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4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19345" y="10439400"/>
            <a:ext cx="1651866" cy="1651865"/>
            <a:chOff x="16558119" y="4649058"/>
            <a:chExt cx="1651866" cy="1651865"/>
          </a:xfrm>
        </p:grpSpPr>
        <p:sp>
          <p:nvSpPr>
            <p:cNvPr id="26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27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28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9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0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1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2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3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4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5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6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3176318" y="10553096"/>
            <a:ext cx="3570893" cy="2284707"/>
            <a:chOff x="15576914" y="1852173"/>
            <a:chExt cx="4716973" cy="2284707"/>
          </a:xfrm>
        </p:grpSpPr>
        <p:sp>
          <p:nvSpPr>
            <p:cNvPr id="38" name="TextBox 37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3960039" y="10610531"/>
            <a:ext cx="3581503" cy="2284707"/>
            <a:chOff x="15576914" y="1852173"/>
            <a:chExt cx="4730988" cy="2284707"/>
          </a:xfrm>
        </p:grpSpPr>
        <p:sp>
          <p:nvSpPr>
            <p:cNvPr id="41" name="TextBox 40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593735" y="10599136"/>
            <a:ext cx="3639876" cy="2284707"/>
            <a:chOff x="15576914" y="1852173"/>
            <a:chExt cx="4808096" cy="2284707"/>
          </a:xfrm>
        </p:grpSpPr>
        <p:sp>
          <p:nvSpPr>
            <p:cNvPr id="44" name="TextBox 43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9744082" y="10669293"/>
            <a:ext cx="3437795" cy="2284707"/>
            <a:chOff x="15576914" y="1852173"/>
            <a:chExt cx="4541157" cy="2284707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028236" y="609600"/>
            <a:ext cx="11811001" cy="1575811"/>
            <a:chOff x="15576914" y="1537968"/>
            <a:chExt cx="4932210" cy="3061991"/>
          </a:xfrm>
        </p:grpSpPr>
        <p:sp>
          <p:nvSpPr>
            <p:cNvPr id="57" name="TextBox 56"/>
            <p:cNvSpPr txBox="1"/>
            <p:nvPr/>
          </p:nvSpPr>
          <p:spPr>
            <a:xfrm>
              <a:off x="15576914" y="2734122"/>
              <a:ext cx="4932210" cy="186583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5576914" y="1537968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808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8" grpId="0">
        <p:bldAsOne/>
      </p:bldGraphic>
      <p:bldP spid="5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526903825"/>
              </p:ext>
            </p:extLst>
          </p:nvPr>
        </p:nvGraphicFramePr>
        <p:xfrm>
          <a:off x="1743614" y="4542655"/>
          <a:ext cx="20324223" cy="5134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1112837" y="22098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724745" y="104394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540135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4639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accent5"/>
                </a:solidFill>
              </a:endParaRPr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4394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5530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6105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5991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6692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245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451462094"/>
              </p:ext>
            </p:extLst>
          </p:nvPr>
        </p:nvGraphicFramePr>
        <p:xfrm>
          <a:off x="1112837" y="4730970"/>
          <a:ext cx="11127446" cy="8375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112837" y="2209800"/>
            <a:ext cx="21059078" cy="1752600"/>
            <a:chOff x="15576914" y="1396829"/>
            <a:chExt cx="8794157" cy="3405515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9" name="กลุ่ม 507"/>
          <p:cNvGrpSpPr/>
          <p:nvPr/>
        </p:nvGrpSpPr>
        <p:grpSpPr>
          <a:xfrm>
            <a:off x="13117059" y="5943600"/>
            <a:ext cx="4683578" cy="5844799"/>
            <a:chOff x="1722437" y="3556308"/>
            <a:chExt cx="4843917" cy="6044892"/>
          </a:xfrm>
        </p:grpSpPr>
        <p:grpSp>
          <p:nvGrpSpPr>
            <p:cNvPr id="50" name="กลุ่ม 508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3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7" name="กลุ่ม 285"/>
          <p:cNvGrpSpPr/>
          <p:nvPr/>
        </p:nvGrpSpPr>
        <p:grpSpPr>
          <a:xfrm>
            <a:off x="17993859" y="5943600"/>
            <a:ext cx="4683578" cy="5844799"/>
            <a:chOff x="1722437" y="3556308"/>
            <a:chExt cx="4843917" cy="6044892"/>
          </a:xfrm>
        </p:grpSpPr>
        <p:grpSp>
          <p:nvGrpSpPr>
            <p:cNvPr id="58" name="กลุ่ม 286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41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แผนภูมิ 48"/>
          <p:cNvGraphicFramePr/>
          <p:nvPr>
            <p:extLst>
              <p:ext uri="{D42A27DB-BD31-4B8C-83A1-F6EECF244321}">
                <p14:modId xmlns:p14="http://schemas.microsoft.com/office/powerpoint/2010/main" val="563648068"/>
              </p:ext>
            </p:extLst>
          </p:nvPr>
        </p:nvGraphicFramePr>
        <p:xfrm>
          <a:off x="10290890" y="4960441"/>
          <a:ext cx="12462747" cy="6698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0" name="กลุ่ม 49"/>
          <p:cNvGrpSpPr/>
          <p:nvPr/>
        </p:nvGrpSpPr>
        <p:grpSpPr>
          <a:xfrm>
            <a:off x="1843538" y="6455490"/>
            <a:ext cx="3293181" cy="765507"/>
            <a:chOff x="1309004" y="5980441"/>
            <a:chExt cx="3293181" cy="765507"/>
          </a:xfrm>
        </p:grpSpPr>
        <p:sp>
          <p:nvSpPr>
            <p:cNvPr id="51" name="Round Same Side Corner Rectangle 59"/>
            <p:cNvSpPr/>
            <p:nvPr/>
          </p:nvSpPr>
          <p:spPr>
            <a:xfrm rot="5400000">
              <a:off x="2583433" y="4777337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09004" y="5980441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Data 1</a:t>
              </a:r>
              <a:endParaRPr lang="en-US" sz="40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799771" y="7637849"/>
            <a:ext cx="3143452" cy="280688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statistical methodologies are used in </a:t>
            </a:r>
            <a:r>
              <a:rPr lang="en-US" sz="2400" dirty="0" err="1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dataanalysis</a:t>
            </a:r>
            <a:r>
              <a:rPr lang="en-US" sz="2400" dirty="0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which summarizes data from a sample using indexes.</a:t>
            </a:r>
          </a:p>
        </p:txBody>
      </p:sp>
      <p:sp>
        <p:nvSpPr>
          <p:cNvPr id="54" name="Round Same Side Corner Rectangle 77"/>
          <p:cNvSpPr/>
          <p:nvPr/>
        </p:nvSpPr>
        <p:spPr>
          <a:xfrm rot="16200000" flipH="1">
            <a:off x="3266734" y="9399043"/>
            <a:ext cx="359441" cy="2993536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grpSp>
        <p:nvGrpSpPr>
          <p:cNvPr id="55" name="กลุ่ม 54"/>
          <p:cNvGrpSpPr/>
          <p:nvPr/>
        </p:nvGrpSpPr>
        <p:grpSpPr>
          <a:xfrm>
            <a:off x="5989933" y="6472240"/>
            <a:ext cx="3353638" cy="779446"/>
            <a:chOff x="4722390" y="5947523"/>
            <a:chExt cx="3353638" cy="779446"/>
          </a:xfrm>
        </p:grpSpPr>
        <p:sp>
          <p:nvSpPr>
            <p:cNvPr id="56" name="Round Same Side Corner Rectangle 65"/>
            <p:cNvSpPr/>
            <p:nvPr/>
          </p:nvSpPr>
          <p:spPr>
            <a:xfrm rot="5400000">
              <a:off x="6009486" y="4660427"/>
              <a:ext cx="779446" cy="335363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37487" y="5987707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Data 2</a:t>
              </a:r>
              <a:endParaRPr lang="en-US" sz="40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6011530" y="7687517"/>
            <a:ext cx="3143452" cy="280688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statistical methodologies are used in </a:t>
            </a:r>
            <a:r>
              <a:rPr lang="en-US" sz="2400" dirty="0" err="1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dataanalysis</a:t>
            </a:r>
            <a:r>
              <a:rPr lang="en-US" sz="2400" dirty="0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which summarizes data from a sample using indexes.</a:t>
            </a:r>
          </a:p>
        </p:txBody>
      </p:sp>
      <p:sp>
        <p:nvSpPr>
          <p:cNvPr id="59" name="Round Same Side Corner Rectangle 77"/>
          <p:cNvSpPr/>
          <p:nvPr/>
        </p:nvSpPr>
        <p:spPr>
          <a:xfrm rot="16200000" flipH="1">
            <a:off x="7478493" y="9448711"/>
            <a:ext cx="359441" cy="2993536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39" name="TextBox 3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06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9" grpId="0">
        <p:bldAsOne/>
      </p:bldGraphic>
      <p:bldP spid="53" grpId="0"/>
      <p:bldP spid="54" grpId="0" animBg="1"/>
      <p:bldP spid="58" grpId="0"/>
      <p:bldP spid="5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685812223"/>
              </p:ext>
            </p:extLst>
          </p:nvPr>
        </p:nvGraphicFramePr>
        <p:xfrm>
          <a:off x="1743614" y="4542655"/>
          <a:ext cx="20324223" cy="5134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2" name="Group 51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3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5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6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2" name="TextBox 61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1724745" y="10591800"/>
            <a:ext cx="1651866" cy="1651865"/>
            <a:chOff x="16581437" y="2791961"/>
            <a:chExt cx="1651866" cy="1651865"/>
          </a:xfrm>
        </p:grpSpPr>
        <p:sp>
          <p:nvSpPr>
            <p:cNvPr id="65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6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7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112837" y="10692535"/>
            <a:ext cx="1651866" cy="1651865"/>
            <a:chOff x="16581437" y="922555"/>
            <a:chExt cx="1651866" cy="1651865"/>
          </a:xfrm>
        </p:grpSpPr>
        <p:sp>
          <p:nvSpPr>
            <p:cNvPr id="73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4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5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17567611" y="10616335"/>
            <a:ext cx="1651866" cy="1651865"/>
            <a:chOff x="16558117" y="6466999"/>
            <a:chExt cx="1651866" cy="1651865"/>
          </a:xfrm>
        </p:grpSpPr>
        <p:sp>
          <p:nvSpPr>
            <p:cNvPr id="78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accent5"/>
                </a:solidFill>
              </a:endParaRPr>
            </a:p>
          </p:txBody>
        </p:sp>
        <p:sp>
          <p:nvSpPr>
            <p:cNvPr id="79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314545" y="10591800"/>
            <a:ext cx="1651866" cy="1651865"/>
            <a:chOff x="16558119" y="4649058"/>
            <a:chExt cx="1651866" cy="1651865"/>
          </a:xfrm>
        </p:grpSpPr>
        <p:sp>
          <p:nvSpPr>
            <p:cNvPr id="81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82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3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9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0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1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2871518" y="10705496"/>
            <a:ext cx="3570893" cy="2284707"/>
            <a:chOff x="15576914" y="1852173"/>
            <a:chExt cx="4716973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3655239" y="10762931"/>
            <a:ext cx="3581503" cy="2284707"/>
            <a:chOff x="15576914" y="1852173"/>
            <a:chExt cx="4730988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8288935" y="10751536"/>
            <a:ext cx="3639876" cy="2284707"/>
            <a:chOff x="15576914" y="1852173"/>
            <a:chExt cx="4808096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19439282" y="10821693"/>
            <a:ext cx="3437795" cy="2284707"/>
            <a:chOff x="15576914" y="1852173"/>
            <a:chExt cx="4541157" cy="2284707"/>
          </a:xfrm>
        </p:grpSpPr>
        <p:sp>
          <p:nvSpPr>
            <p:cNvPr id="102" name="TextBox 101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91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971696323"/>
              </p:ext>
            </p:extLst>
          </p:nvPr>
        </p:nvGraphicFramePr>
        <p:xfrm>
          <a:off x="1743614" y="4542655"/>
          <a:ext cx="20324223" cy="5134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7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77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402683808"/>
              </p:ext>
            </p:extLst>
          </p:nvPr>
        </p:nvGraphicFramePr>
        <p:xfrm>
          <a:off x="7285037" y="4542655"/>
          <a:ext cx="14782800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165081" y="6865006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028883" y="10862442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956220" y="4980968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949034" y="8852843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1435275" y="8810800"/>
            <a:ext cx="1447038" cy="1447415"/>
            <a:chOff x="18094755" y="1818290"/>
            <a:chExt cx="1479473" cy="1479858"/>
          </a:xfrm>
        </p:grpSpPr>
        <p:sp>
          <p:nvSpPr>
            <p:cNvPr id="8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490400" y="10837776"/>
            <a:ext cx="1447038" cy="1447415"/>
            <a:chOff x="4207230" y="1905000"/>
            <a:chExt cx="1479473" cy="1479858"/>
          </a:xfrm>
        </p:grpSpPr>
        <p:sp>
          <p:nvSpPr>
            <p:cNvPr id="8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430146" y="6840340"/>
            <a:ext cx="1447038" cy="1447415"/>
            <a:chOff x="4286075" y="5835152"/>
            <a:chExt cx="1479473" cy="1479858"/>
          </a:xfrm>
        </p:grpSpPr>
        <p:sp>
          <p:nvSpPr>
            <p:cNvPr id="8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8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8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8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1417637" y="4954165"/>
            <a:ext cx="1447038" cy="1447415"/>
            <a:chOff x="18094755" y="5718940"/>
            <a:chExt cx="1479473" cy="1479858"/>
          </a:xfrm>
        </p:grpSpPr>
        <p:sp>
          <p:nvSpPr>
            <p:cNvPr id="9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9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45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75" grpId="0"/>
      <p:bldP spid="76" grpId="0"/>
      <p:bldP spid="77" grpId="0"/>
      <p:bldP spid="7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052001186"/>
              </p:ext>
            </p:extLst>
          </p:nvPr>
        </p:nvGraphicFramePr>
        <p:xfrm>
          <a:off x="7285037" y="4542655"/>
          <a:ext cx="14782800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490382" y="6865006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54184" y="10862442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81521" y="4980968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74335" y="8852843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760576" y="8810800"/>
            <a:ext cx="1447038" cy="1447415"/>
            <a:chOff x="18094755" y="181829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815701" y="10837776"/>
            <a:ext cx="1447038" cy="1447415"/>
            <a:chOff x="4207230" y="190500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755447" y="6840340"/>
            <a:ext cx="1447038" cy="1447415"/>
            <a:chOff x="4286075" y="5835152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742938" y="4954165"/>
            <a:ext cx="1447038" cy="1447415"/>
            <a:chOff x="18094755" y="5718940"/>
            <a:chExt cx="1479473" cy="1479858"/>
          </a:xfrm>
        </p:grpSpPr>
        <p:sp>
          <p:nvSpPr>
            <p:cNvPr id="7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99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แผนภูมิ 48"/>
          <p:cNvGraphicFramePr/>
          <p:nvPr>
            <p:extLst>
              <p:ext uri="{D42A27DB-BD31-4B8C-83A1-F6EECF244321}">
                <p14:modId xmlns:p14="http://schemas.microsoft.com/office/powerpoint/2010/main" val="1939825320"/>
              </p:ext>
            </p:extLst>
          </p:nvPr>
        </p:nvGraphicFramePr>
        <p:xfrm>
          <a:off x="8639734" y="4960441"/>
          <a:ext cx="14113903" cy="7917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39" name="TextBox 3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357721" y="5360803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57721" y="7357243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843962" y="7315200"/>
            <a:ext cx="1447038" cy="1447415"/>
            <a:chOff x="18094755" y="1818290"/>
            <a:chExt cx="1479473" cy="1479858"/>
          </a:xfrm>
        </p:grpSpPr>
        <p:sp>
          <p:nvSpPr>
            <p:cNvPr id="4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19138" y="5334000"/>
            <a:ext cx="1447038" cy="1447415"/>
            <a:chOff x="18094755" y="5718940"/>
            <a:chExt cx="1479473" cy="1479858"/>
          </a:xfrm>
        </p:grpSpPr>
        <p:sp>
          <p:nvSpPr>
            <p:cNvPr id="70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1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375222" y="9067415"/>
            <a:ext cx="7891016" cy="2756442"/>
            <a:chOff x="15576914" y="1396827"/>
            <a:chExt cx="3295246" cy="5356101"/>
          </a:xfrm>
        </p:grpSpPr>
        <p:sp>
          <p:nvSpPr>
            <p:cNvPr id="73" name="TextBox 72"/>
            <p:cNvSpPr txBox="1"/>
            <p:nvPr/>
          </p:nvSpPr>
          <p:spPr>
            <a:xfrm>
              <a:off x="15576914" y="2734122"/>
              <a:ext cx="3295246" cy="4018806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576914" y="1396827"/>
              <a:ext cx="2528988" cy="143524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Information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510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9" grpId="0">
        <p:bldAsOne/>
      </p:bldGraphic>
      <p:bldP spid="43" grpId="0"/>
      <p:bldP spid="4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แผนภูมิ 48"/>
          <p:cNvGraphicFramePr/>
          <p:nvPr>
            <p:extLst>
              <p:ext uri="{D42A27DB-BD31-4B8C-83A1-F6EECF244321}">
                <p14:modId xmlns:p14="http://schemas.microsoft.com/office/powerpoint/2010/main" val="1121105664"/>
              </p:ext>
            </p:extLst>
          </p:nvPr>
        </p:nvGraphicFramePr>
        <p:xfrm>
          <a:off x="1909090" y="4004238"/>
          <a:ext cx="10692589" cy="7741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0" name="TextBox 4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5456661" y="7558156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7800" y="5674118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3721726" y="7533490"/>
            <a:ext cx="1447038" cy="1447415"/>
            <a:chOff x="4286075" y="5835152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4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5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6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7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8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3709217" y="5647315"/>
            <a:ext cx="1447038" cy="1447415"/>
            <a:chOff x="18094755" y="5718940"/>
            <a:chExt cx="1479473" cy="1479858"/>
          </a:xfrm>
        </p:grpSpPr>
        <p:sp>
          <p:nvSpPr>
            <p:cNvPr id="70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1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3497151" y="9652490"/>
            <a:ext cx="9180286" cy="2387110"/>
            <a:chOff x="15576914" y="1396827"/>
            <a:chExt cx="3833638" cy="4638444"/>
          </a:xfrm>
        </p:grpSpPr>
        <p:sp>
          <p:nvSpPr>
            <p:cNvPr id="73" name="TextBox 72"/>
            <p:cNvSpPr txBox="1"/>
            <p:nvPr/>
          </p:nvSpPr>
          <p:spPr>
            <a:xfrm>
              <a:off x="15576914" y="2734122"/>
              <a:ext cx="3833638" cy="3301149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576914" y="1396827"/>
              <a:ext cx="2528988" cy="143524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Information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2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9" grpId="0">
        <p:bldAsOne/>
      </p:bldGraphic>
      <p:bldP spid="52" grpId="0"/>
      <p:bldP spid="5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85123844"/>
              </p:ext>
            </p:extLst>
          </p:nvPr>
        </p:nvGraphicFramePr>
        <p:xfrm>
          <a:off x="6904035" y="4542655"/>
          <a:ext cx="15163801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490382" y="6865006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54184" y="10862442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81521" y="4980968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74335" y="8852843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760576" y="8810800"/>
            <a:ext cx="1447038" cy="1447415"/>
            <a:chOff x="18094755" y="181829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815701" y="10837776"/>
            <a:ext cx="1447038" cy="1447415"/>
            <a:chOff x="4207230" y="190500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755447" y="6840340"/>
            <a:ext cx="1447038" cy="1447415"/>
            <a:chOff x="4286075" y="5835152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742938" y="4954165"/>
            <a:ext cx="1447038" cy="1447415"/>
            <a:chOff x="18094755" y="5718940"/>
            <a:chExt cx="1479473" cy="1479858"/>
          </a:xfrm>
        </p:grpSpPr>
        <p:sp>
          <p:nvSpPr>
            <p:cNvPr id="7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07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116508961"/>
              </p:ext>
            </p:extLst>
          </p:nvPr>
        </p:nvGraphicFramePr>
        <p:xfrm>
          <a:off x="1964521" y="4173546"/>
          <a:ext cx="20406923" cy="5787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12029545" y="10439400"/>
            <a:ext cx="1651866" cy="1651865"/>
            <a:chOff x="16581437" y="2791961"/>
            <a:chExt cx="1651866" cy="1651865"/>
          </a:xfrm>
        </p:grpSpPr>
        <p:sp>
          <p:nvSpPr>
            <p:cNvPr id="54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5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6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417637" y="10479719"/>
            <a:ext cx="1651866" cy="1651865"/>
            <a:chOff x="16581437" y="922555"/>
            <a:chExt cx="1651866" cy="1651865"/>
          </a:xfrm>
        </p:grpSpPr>
        <p:sp>
          <p:nvSpPr>
            <p:cNvPr id="62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4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7872411" y="10463935"/>
            <a:ext cx="1651866" cy="1651865"/>
            <a:chOff x="16558117" y="6466999"/>
            <a:chExt cx="1651866" cy="1651865"/>
          </a:xfrm>
        </p:grpSpPr>
        <p:sp>
          <p:nvSpPr>
            <p:cNvPr id="67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8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19345" y="10439400"/>
            <a:ext cx="1651866" cy="1651865"/>
            <a:chOff x="16558119" y="4649058"/>
            <a:chExt cx="1651866" cy="1651865"/>
          </a:xfrm>
        </p:grpSpPr>
        <p:sp>
          <p:nvSpPr>
            <p:cNvPr id="70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2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4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3176318" y="10553096"/>
            <a:ext cx="3570893" cy="2284707"/>
            <a:chOff x="15576914" y="1852173"/>
            <a:chExt cx="4716973" cy="2284707"/>
          </a:xfrm>
        </p:grpSpPr>
        <p:sp>
          <p:nvSpPr>
            <p:cNvPr id="82" name="TextBox 81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3960039" y="10610531"/>
            <a:ext cx="3581503" cy="2284707"/>
            <a:chOff x="15576914" y="1852173"/>
            <a:chExt cx="4730988" cy="2284707"/>
          </a:xfrm>
        </p:grpSpPr>
        <p:sp>
          <p:nvSpPr>
            <p:cNvPr id="85" name="TextBox 84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8593735" y="10599136"/>
            <a:ext cx="3639876" cy="2284707"/>
            <a:chOff x="15576914" y="1852173"/>
            <a:chExt cx="4808096" cy="2284707"/>
          </a:xfrm>
        </p:grpSpPr>
        <p:sp>
          <p:nvSpPr>
            <p:cNvPr id="88" name="TextBox 87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9744082" y="10669293"/>
            <a:ext cx="3437795" cy="2284707"/>
            <a:chOff x="15576914" y="1852173"/>
            <a:chExt cx="4541157" cy="2284707"/>
          </a:xfrm>
        </p:grpSpPr>
        <p:sp>
          <p:nvSpPr>
            <p:cNvPr id="91" name="TextBox 90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618359" y="1676400"/>
            <a:ext cx="21059078" cy="1752600"/>
            <a:chOff x="15576914" y="1396829"/>
            <a:chExt cx="8794157" cy="3405515"/>
          </a:xfrm>
        </p:grpSpPr>
        <p:sp>
          <p:nvSpPr>
            <p:cNvPr id="94" name="TextBox 9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36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777322358"/>
              </p:ext>
            </p:extLst>
          </p:nvPr>
        </p:nvGraphicFramePr>
        <p:xfrm>
          <a:off x="6904035" y="4542655"/>
          <a:ext cx="15163801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393681" y="7000415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57483" y="10997851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84820" y="5116377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77634" y="8988252"/>
            <a:ext cx="4785255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663875" y="8946209"/>
            <a:ext cx="1447038" cy="1447415"/>
            <a:chOff x="18094755" y="181829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719000" y="10973185"/>
            <a:ext cx="1447038" cy="1447415"/>
            <a:chOff x="4207230" y="190500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658746" y="6975749"/>
            <a:ext cx="1447038" cy="1447415"/>
            <a:chOff x="4286075" y="5835152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646237" y="5089574"/>
            <a:ext cx="1447038" cy="1447415"/>
            <a:chOff x="18094755" y="5718940"/>
            <a:chExt cx="1479473" cy="1479858"/>
          </a:xfrm>
        </p:grpSpPr>
        <p:sp>
          <p:nvSpPr>
            <p:cNvPr id="7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56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236232814"/>
              </p:ext>
            </p:extLst>
          </p:nvPr>
        </p:nvGraphicFramePr>
        <p:xfrm>
          <a:off x="8428037" y="5217541"/>
          <a:ext cx="15163801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970775" y="6777728"/>
            <a:ext cx="1651866" cy="1651865"/>
            <a:chOff x="16581437" y="2791961"/>
            <a:chExt cx="1651866" cy="1651865"/>
          </a:xfrm>
        </p:grpSpPr>
        <p:sp>
          <p:nvSpPr>
            <p:cNvPr id="76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7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78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1970775" y="4739427"/>
            <a:ext cx="1651866" cy="1651865"/>
            <a:chOff x="16581437" y="922555"/>
            <a:chExt cx="1651866" cy="1651865"/>
          </a:xfrm>
        </p:grpSpPr>
        <p:sp>
          <p:nvSpPr>
            <p:cNvPr id="84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85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86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1947455" y="10757566"/>
            <a:ext cx="1651866" cy="1651865"/>
            <a:chOff x="16558117" y="6466999"/>
            <a:chExt cx="1651866" cy="1651865"/>
          </a:xfrm>
        </p:grpSpPr>
        <p:sp>
          <p:nvSpPr>
            <p:cNvPr id="89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90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947457" y="8787225"/>
            <a:ext cx="1651866" cy="1651865"/>
            <a:chOff x="16558119" y="4649058"/>
            <a:chExt cx="1651866" cy="1651865"/>
          </a:xfrm>
        </p:grpSpPr>
        <p:sp>
          <p:nvSpPr>
            <p:cNvPr id="92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93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94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5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6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7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8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9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0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1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2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4014253" y="4812304"/>
            <a:ext cx="5452738" cy="1546044"/>
            <a:chOff x="15576914" y="1852173"/>
            <a:chExt cx="6643323" cy="1546044"/>
          </a:xfrm>
        </p:grpSpPr>
        <p:sp>
          <p:nvSpPr>
            <p:cNvPr id="104" name="TextBox 103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028176" y="6835956"/>
            <a:ext cx="5452738" cy="1546044"/>
            <a:chOff x="15576914" y="1852173"/>
            <a:chExt cx="6643323" cy="1546044"/>
          </a:xfrm>
        </p:grpSpPr>
        <p:sp>
          <p:nvSpPr>
            <p:cNvPr id="107" name="TextBox 10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028176" y="9003304"/>
            <a:ext cx="5452738" cy="1546044"/>
            <a:chOff x="15576914" y="1852173"/>
            <a:chExt cx="6643323" cy="1546044"/>
          </a:xfrm>
        </p:grpSpPr>
        <p:sp>
          <p:nvSpPr>
            <p:cNvPr id="110" name="TextBox 10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042099" y="11026956"/>
            <a:ext cx="5452738" cy="1546044"/>
            <a:chOff x="15576914" y="1852173"/>
            <a:chExt cx="6643323" cy="1546044"/>
          </a:xfrm>
        </p:grpSpPr>
        <p:sp>
          <p:nvSpPr>
            <p:cNvPr id="113" name="TextBox 11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74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414053745"/>
              </p:ext>
            </p:extLst>
          </p:nvPr>
        </p:nvGraphicFramePr>
        <p:xfrm>
          <a:off x="10031516" y="4542655"/>
          <a:ext cx="12036320" cy="8030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821957" y="6777728"/>
            <a:ext cx="1651866" cy="1651865"/>
            <a:chOff x="16581437" y="2791961"/>
            <a:chExt cx="1651866" cy="1651865"/>
          </a:xfrm>
        </p:grpSpPr>
        <p:sp>
          <p:nvSpPr>
            <p:cNvPr id="56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7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8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821957" y="4739427"/>
            <a:ext cx="1651866" cy="1651865"/>
            <a:chOff x="16581437" y="922555"/>
            <a:chExt cx="1651866" cy="1651865"/>
          </a:xfrm>
        </p:grpSpPr>
        <p:sp>
          <p:nvSpPr>
            <p:cNvPr id="64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5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6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1798637" y="10757566"/>
            <a:ext cx="1651866" cy="1651865"/>
            <a:chOff x="16558117" y="6466999"/>
            <a:chExt cx="1651866" cy="1651865"/>
          </a:xfrm>
        </p:grpSpPr>
        <p:sp>
          <p:nvSpPr>
            <p:cNvPr id="69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0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798639" y="8787225"/>
            <a:ext cx="1651866" cy="1651865"/>
            <a:chOff x="16558119" y="4649058"/>
            <a:chExt cx="1651866" cy="1651865"/>
          </a:xfrm>
        </p:grpSpPr>
        <p:sp>
          <p:nvSpPr>
            <p:cNvPr id="72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3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4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3865435" y="4812304"/>
            <a:ext cx="5452738" cy="1546044"/>
            <a:chOff x="15576914" y="1852173"/>
            <a:chExt cx="6643323" cy="1546044"/>
          </a:xfrm>
        </p:grpSpPr>
        <p:sp>
          <p:nvSpPr>
            <p:cNvPr id="84" name="TextBox 83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879358" y="6835956"/>
            <a:ext cx="5452738" cy="1546044"/>
            <a:chOff x="15576914" y="1852173"/>
            <a:chExt cx="6643323" cy="1546044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879358" y="9003304"/>
            <a:ext cx="5452738" cy="1546044"/>
            <a:chOff x="15576914" y="1852173"/>
            <a:chExt cx="6643323" cy="154604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893281" y="11026956"/>
            <a:ext cx="5452738" cy="1546044"/>
            <a:chOff x="15576914" y="1852173"/>
            <a:chExt cx="6643323" cy="1546044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7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883702230"/>
              </p:ext>
            </p:extLst>
          </p:nvPr>
        </p:nvGraphicFramePr>
        <p:xfrm>
          <a:off x="9395589" y="5310434"/>
          <a:ext cx="13281848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493837" y="6672331"/>
            <a:ext cx="1651866" cy="1651865"/>
            <a:chOff x="16581437" y="2791961"/>
            <a:chExt cx="1651866" cy="1651865"/>
          </a:xfrm>
        </p:grpSpPr>
        <p:sp>
          <p:nvSpPr>
            <p:cNvPr id="56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7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8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493837" y="4634030"/>
            <a:ext cx="1651866" cy="1651865"/>
            <a:chOff x="16581437" y="922555"/>
            <a:chExt cx="1651866" cy="1651865"/>
          </a:xfrm>
        </p:grpSpPr>
        <p:sp>
          <p:nvSpPr>
            <p:cNvPr id="64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5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6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1470517" y="10652169"/>
            <a:ext cx="1651866" cy="1651865"/>
            <a:chOff x="16558117" y="6466999"/>
            <a:chExt cx="1651866" cy="1651865"/>
          </a:xfrm>
        </p:grpSpPr>
        <p:sp>
          <p:nvSpPr>
            <p:cNvPr id="69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0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470519" y="8681828"/>
            <a:ext cx="1651866" cy="1651865"/>
            <a:chOff x="16558119" y="4649058"/>
            <a:chExt cx="1651866" cy="1651865"/>
          </a:xfrm>
        </p:grpSpPr>
        <p:sp>
          <p:nvSpPr>
            <p:cNvPr id="72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3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4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3537315" y="4706907"/>
            <a:ext cx="5452738" cy="1546044"/>
            <a:chOff x="15576914" y="1852173"/>
            <a:chExt cx="6643323" cy="1546044"/>
          </a:xfrm>
        </p:grpSpPr>
        <p:sp>
          <p:nvSpPr>
            <p:cNvPr id="84" name="TextBox 83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551238" y="6730559"/>
            <a:ext cx="5452738" cy="1546044"/>
            <a:chOff x="15576914" y="1852173"/>
            <a:chExt cx="6643323" cy="1546044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551238" y="8897907"/>
            <a:ext cx="5452738" cy="1546044"/>
            <a:chOff x="15576914" y="1852173"/>
            <a:chExt cx="6643323" cy="154604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565161" y="10921559"/>
            <a:ext cx="5452738" cy="1546044"/>
            <a:chOff x="15576914" y="1852173"/>
            <a:chExt cx="6643323" cy="1546044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53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218316165"/>
              </p:ext>
            </p:extLst>
          </p:nvPr>
        </p:nvGraphicFramePr>
        <p:xfrm>
          <a:off x="11061132" y="4864003"/>
          <a:ext cx="11844905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393681" y="7000415"/>
            <a:ext cx="6637835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57483" y="10997851"/>
            <a:ext cx="6637835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84820" y="5116377"/>
            <a:ext cx="6637835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77634" y="8988252"/>
            <a:ext cx="6637835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663875" y="8946209"/>
            <a:ext cx="1447038" cy="1447415"/>
            <a:chOff x="18094755" y="181829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719000" y="10973185"/>
            <a:ext cx="1447038" cy="1447415"/>
            <a:chOff x="4207230" y="190500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658746" y="6975749"/>
            <a:ext cx="1447038" cy="1447415"/>
            <a:chOff x="4286075" y="5835152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7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8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9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0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1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646237" y="5089574"/>
            <a:ext cx="1447038" cy="1447415"/>
            <a:chOff x="18094755" y="5718940"/>
            <a:chExt cx="1479473" cy="1479858"/>
          </a:xfrm>
        </p:grpSpPr>
        <p:sp>
          <p:nvSpPr>
            <p:cNvPr id="73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4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813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680705940"/>
              </p:ext>
            </p:extLst>
          </p:nvPr>
        </p:nvGraphicFramePr>
        <p:xfrm>
          <a:off x="1267301" y="5299855"/>
          <a:ext cx="10817127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9" name="TextBox 5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3736332" y="89154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8725363" y="89154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528418" y="59412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8532032" y="59412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7018273" y="6039954"/>
            <a:ext cx="1447038" cy="1447415"/>
            <a:chOff x="18094755" y="181829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7186880" y="9031466"/>
            <a:ext cx="1447038" cy="1447415"/>
            <a:chOff x="4207230" y="1905000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2001397" y="9031466"/>
            <a:ext cx="1447038" cy="1447415"/>
            <a:chOff x="4286075" y="5835152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1989835" y="6055194"/>
            <a:ext cx="1447038" cy="1447415"/>
            <a:chOff x="18094755" y="5718940"/>
            <a:chExt cx="1479473" cy="1479858"/>
          </a:xfrm>
        </p:grpSpPr>
        <p:sp>
          <p:nvSpPr>
            <p:cNvPr id="7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42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61" grpId="0"/>
      <p:bldP spid="62" grpId="0"/>
      <p:bldP spid="63" grpId="0"/>
      <p:bldP spid="6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70530071"/>
              </p:ext>
            </p:extLst>
          </p:nvPr>
        </p:nvGraphicFramePr>
        <p:xfrm>
          <a:off x="11661256" y="4613600"/>
          <a:ext cx="10824383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167126" y="87405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56157" y="87405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59212" y="57663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962826" y="57663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449067" y="5865064"/>
            <a:ext cx="1447038" cy="1447415"/>
            <a:chOff x="18094755" y="181829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617674" y="8856576"/>
            <a:ext cx="1447038" cy="1447415"/>
            <a:chOff x="4207230" y="1905000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432191" y="8856576"/>
            <a:ext cx="1447038" cy="1447415"/>
            <a:chOff x="4286075" y="5835152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420629" y="5880304"/>
            <a:ext cx="1447038" cy="1447415"/>
            <a:chOff x="18094755" y="5718940"/>
            <a:chExt cx="1479473" cy="1479858"/>
          </a:xfrm>
        </p:grpSpPr>
        <p:sp>
          <p:nvSpPr>
            <p:cNvPr id="7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12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51432183"/>
              </p:ext>
            </p:extLst>
          </p:nvPr>
        </p:nvGraphicFramePr>
        <p:xfrm>
          <a:off x="10973598" y="4648212"/>
          <a:ext cx="12381202" cy="722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4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3" name="TextBox 5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078246" y="9045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067277" y="90453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70332" y="5791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873946" y="5791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360187" y="5889889"/>
            <a:ext cx="1447038" cy="1447415"/>
            <a:chOff x="18094755" y="181829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528794" y="9161376"/>
            <a:ext cx="1447038" cy="1447415"/>
            <a:chOff x="4207230" y="1905000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343311" y="9161376"/>
            <a:ext cx="1447038" cy="1447415"/>
            <a:chOff x="4286075" y="5835152"/>
            <a:chExt cx="1479473" cy="1479858"/>
          </a:xfrm>
        </p:grpSpPr>
        <p:sp>
          <p:nvSpPr>
            <p:cNvPr id="7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331749" y="5905129"/>
            <a:ext cx="1447038" cy="1447415"/>
            <a:chOff x="18094755" y="5718940"/>
            <a:chExt cx="1479473" cy="1479858"/>
          </a:xfrm>
        </p:grpSpPr>
        <p:sp>
          <p:nvSpPr>
            <p:cNvPr id="79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0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29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55" grpId="0"/>
      <p:bldP spid="56" grpId="0"/>
      <p:bldP spid="57" grpId="0"/>
      <p:bldP spid="5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587515142"/>
              </p:ext>
            </p:extLst>
          </p:nvPr>
        </p:nvGraphicFramePr>
        <p:xfrm>
          <a:off x="10031516" y="5204699"/>
          <a:ext cx="12696843" cy="74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3" name="TextBox 62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821957" y="6777728"/>
            <a:ext cx="1651866" cy="1651865"/>
            <a:chOff x="16581437" y="2791961"/>
            <a:chExt cx="1651866" cy="1651865"/>
          </a:xfrm>
        </p:grpSpPr>
        <p:sp>
          <p:nvSpPr>
            <p:cNvPr id="90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91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92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3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4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5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6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1821957" y="4739427"/>
            <a:ext cx="1651866" cy="1651865"/>
            <a:chOff x="16581437" y="922555"/>
            <a:chExt cx="1651866" cy="1651865"/>
          </a:xfrm>
        </p:grpSpPr>
        <p:sp>
          <p:nvSpPr>
            <p:cNvPr id="98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99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100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1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1798637" y="10757566"/>
            <a:ext cx="1651866" cy="1651865"/>
            <a:chOff x="16558117" y="6466999"/>
            <a:chExt cx="1651866" cy="1651865"/>
          </a:xfrm>
        </p:grpSpPr>
        <p:sp>
          <p:nvSpPr>
            <p:cNvPr id="103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4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798639" y="8787225"/>
            <a:ext cx="1651866" cy="1651865"/>
            <a:chOff x="16558119" y="4649058"/>
            <a:chExt cx="1651866" cy="1651865"/>
          </a:xfrm>
        </p:grpSpPr>
        <p:sp>
          <p:nvSpPr>
            <p:cNvPr id="106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107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108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09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0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1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2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3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4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5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16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3865435" y="4812304"/>
            <a:ext cx="5452738" cy="1546044"/>
            <a:chOff x="15576914" y="1852173"/>
            <a:chExt cx="6643323" cy="1546044"/>
          </a:xfrm>
        </p:grpSpPr>
        <p:sp>
          <p:nvSpPr>
            <p:cNvPr id="118" name="TextBox 117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879358" y="6835956"/>
            <a:ext cx="5452738" cy="1546044"/>
            <a:chOff x="15576914" y="1852173"/>
            <a:chExt cx="6643323" cy="1546044"/>
          </a:xfrm>
        </p:grpSpPr>
        <p:sp>
          <p:nvSpPr>
            <p:cNvPr id="121" name="TextBox 120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879358" y="9003304"/>
            <a:ext cx="5452738" cy="1546044"/>
            <a:chOff x="15576914" y="1852173"/>
            <a:chExt cx="6643323" cy="1546044"/>
          </a:xfrm>
        </p:grpSpPr>
        <p:sp>
          <p:nvSpPr>
            <p:cNvPr id="124" name="TextBox 123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893281" y="11026956"/>
            <a:ext cx="5452738" cy="1546044"/>
            <a:chOff x="15576914" y="1852173"/>
            <a:chExt cx="6643323" cy="1546044"/>
          </a:xfrm>
        </p:grpSpPr>
        <p:sp>
          <p:nvSpPr>
            <p:cNvPr id="127" name="TextBox 12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29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แผนภูมิ 36"/>
          <p:cNvGraphicFramePr/>
          <p:nvPr>
            <p:extLst>
              <p:ext uri="{D42A27DB-BD31-4B8C-83A1-F6EECF244321}">
                <p14:modId xmlns:p14="http://schemas.microsoft.com/office/powerpoint/2010/main" val="1261485641"/>
              </p:ext>
            </p:extLst>
          </p:nvPr>
        </p:nvGraphicFramePr>
        <p:xfrm>
          <a:off x="1658428" y="4800600"/>
          <a:ext cx="14443748" cy="830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5" name="TextBox 44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5276243" y="9168535"/>
            <a:ext cx="1651866" cy="1651865"/>
            <a:chOff x="16581437" y="2791961"/>
            <a:chExt cx="1651866" cy="1651865"/>
          </a:xfrm>
        </p:grpSpPr>
        <p:sp>
          <p:nvSpPr>
            <p:cNvPr id="48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49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0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5276243" y="6644899"/>
            <a:ext cx="1651866" cy="1651865"/>
            <a:chOff x="16581437" y="922555"/>
            <a:chExt cx="1651866" cy="1651865"/>
          </a:xfrm>
        </p:grpSpPr>
        <p:sp>
          <p:nvSpPr>
            <p:cNvPr id="56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7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58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17319721" y="6717776"/>
            <a:ext cx="5452738" cy="1546044"/>
            <a:chOff x="15576914" y="1852173"/>
            <a:chExt cx="6643323" cy="1546044"/>
          </a:xfrm>
        </p:grpSpPr>
        <p:sp>
          <p:nvSpPr>
            <p:cNvPr id="66" name="TextBox 6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7333644" y="9226763"/>
            <a:ext cx="5452738" cy="1546044"/>
            <a:chOff x="15576914" y="1852173"/>
            <a:chExt cx="6643323" cy="1546044"/>
          </a:xfrm>
        </p:grpSpPr>
        <p:sp>
          <p:nvSpPr>
            <p:cNvPr id="69" name="TextBox 68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00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2139398794"/>
              </p:ext>
            </p:extLst>
          </p:nvPr>
        </p:nvGraphicFramePr>
        <p:xfrm>
          <a:off x="2206572" y="4800600"/>
          <a:ext cx="19327865" cy="5041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618359" y="1828800"/>
            <a:ext cx="21059078" cy="1752600"/>
            <a:chOff x="15576914" y="1396829"/>
            <a:chExt cx="8794157" cy="3405515"/>
          </a:xfrm>
        </p:grpSpPr>
        <p:sp>
          <p:nvSpPr>
            <p:cNvPr id="44" name="TextBox 43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47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8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50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1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53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54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55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6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7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8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524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21" grpId="0"/>
      <p:bldP spid="25" grpId="0"/>
      <p:bldP spid="29" grpId="0"/>
      <p:bldP spid="3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829635010"/>
              </p:ext>
            </p:extLst>
          </p:nvPr>
        </p:nvGraphicFramePr>
        <p:xfrm>
          <a:off x="10104437" y="4613600"/>
          <a:ext cx="12381203" cy="74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6" name="TextBox 55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212357" y="6762701"/>
            <a:ext cx="1651866" cy="1651865"/>
            <a:chOff x="16581437" y="2791961"/>
            <a:chExt cx="1651866" cy="1651865"/>
          </a:xfrm>
        </p:grpSpPr>
        <p:sp>
          <p:nvSpPr>
            <p:cNvPr id="59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0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1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12357" y="4724400"/>
            <a:ext cx="1651866" cy="1651865"/>
            <a:chOff x="16581437" y="922555"/>
            <a:chExt cx="1651866" cy="1651865"/>
          </a:xfrm>
        </p:grpSpPr>
        <p:sp>
          <p:nvSpPr>
            <p:cNvPr id="67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8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9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189037" y="10742539"/>
            <a:ext cx="1651866" cy="1651865"/>
            <a:chOff x="16558117" y="6466999"/>
            <a:chExt cx="1651866" cy="1651865"/>
          </a:xfrm>
        </p:grpSpPr>
        <p:sp>
          <p:nvSpPr>
            <p:cNvPr id="72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3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189039" y="8772198"/>
            <a:ext cx="1651866" cy="1651865"/>
            <a:chOff x="16558119" y="4649058"/>
            <a:chExt cx="1651866" cy="1651865"/>
          </a:xfrm>
        </p:grpSpPr>
        <p:sp>
          <p:nvSpPr>
            <p:cNvPr id="75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6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7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3255834" y="4786108"/>
            <a:ext cx="6259251" cy="1546044"/>
            <a:chOff x="15576914" y="1852173"/>
            <a:chExt cx="6643323" cy="1546044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269757" y="6809760"/>
            <a:ext cx="6259251" cy="1546044"/>
            <a:chOff x="15576914" y="1852173"/>
            <a:chExt cx="6643323" cy="154604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269757" y="8977108"/>
            <a:ext cx="6259251" cy="1546044"/>
            <a:chOff x="15576914" y="1852173"/>
            <a:chExt cx="6643323" cy="1546044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283680" y="11000760"/>
            <a:ext cx="6259251" cy="1546044"/>
            <a:chOff x="15576914" y="1852173"/>
            <a:chExt cx="6643323" cy="1546044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620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1171197282"/>
              </p:ext>
            </p:extLst>
          </p:nvPr>
        </p:nvGraphicFramePr>
        <p:xfrm>
          <a:off x="1115950" y="4944729"/>
          <a:ext cx="12381203" cy="74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9" name="TextBox 4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4124817" y="6672331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4124817" y="4634030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4101497" y="10652169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4101499" y="8681828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16168294" y="4695738"/>
            <a:ext cx="6259251" cy="1546044"/>
            <a:chOff x="15576914" y="1852173"/>
            <a:chExt cx="6643323" cy="154604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6182217" y="6719390"/>
            <a:ext cx="6259251" cy="1546044"/>
            <a:chOff x="15576914" y="1852173"/>
            <a:chExt cx="6643323" cy="1546044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6182217" y="8886738"/>
            <a:ext cx="6259251" cy="1546044"/>
            <a:chOff x="15576914" y="1852173"/>
            <a:chExt cx="6643323" cy="1546044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6196140" y="10910390"/>
            <a:ext cx="6259251" cy="1546044"/>
            <a:chOff x="15576914" y="1852173"/>
            <a:chExt cx="6643323" cy="1546044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58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แผนภูมิ 32"/>
          <p:cNvGraphicFramePr/>
          <p:nvPr>
            <p:extLst>
              <p:ext uri="{D42A27DB-BD31-4B8C-83A1-F6EECF244321}">
                <p14:modId xmlns:p14="http://schemas.microsoft.com/office/powerpoint/2010/main" val="86745784"/>
              </p:ext>
            </p:extLst>
          </p:nvPr>
        </p:nvGraphicFramePr>
        <p:xfrm>
          <a:off x="10290890" y="4960441"/>
          <a:ext cx="12462747" cy="8145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0" name="TextBox 4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12837" y="6172200"/>
            <a:ext cx="1651866" cy="1651865"/>
            <a:chOff x="16581437" y="2791961"/>
            <a:chExt cx="1651866" cy="1651865"/>
          </a:xfrm>
        </p:grpSpPr>
        <p:sp>
          <p:nvSpPr>
            <p:cNvPr id="5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1089519" y="8681828"/>
            <a:ext cx="1651866" cy="1651865"/>
            <a:chOff x="16558119" y="4649058"/>
            <a:chExt cx="1651866" cy="1651865"/>
          </a:xfrm>
        </p:grpSpPr>
        <p:sp>
          <p:nvSpPr>
            <p:cNvPr id="61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2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3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3170237" y="6219259"/>
            <a:ext cx="6259251" cy="1546044"/>
            <a:chOff x="15576914" y="1852173"/>
            <a:chExt cx="6643323" cy="1546044"/>
          </a:xfrm>
        </p:grpSpPr>
        <p:sp>
          <p:nvSpPr>
            <p:cNvPr id="73" name="TextBox 7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170237" y="8886738"/>
            <a:ext cx="6259251" cy="1546044"/>
            <a:chOff x="15576914" y="1852173"/>
            <a:chExt cx="6643323" cy="1546044"/>
          </a:xfrm>
        </p:grpSpPr>
        <p:sp>
          <p:nvSpPr>
            <p:cNvPr id="76" name="TextBox 7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88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แผนภูมิ 32"/>
          <p:cNvGraphicFramePr/>
          <p:nvPr>
            <p:extLst>
              <p:ext uri="{D42A27DB-BD31-4B8C-83A1-F6EECF244321}">
                <p14:modId xmlns:p14="http://schemas.microsoft.com/office/powerpoint/2010/main" val="913428948"/>
              </p:ext>
            </p:extLst>
          </p:nvPr>
        </p:nvGraphicFramePr>
        <p:xfrm>
          <a:off x="1493731" y="4897379"/>
          <a:ext cx="13367295" cy="7599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3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0" name="TextBox 4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3993780" y="6672331"/>
            <a:ext cx="1651866" cy="1651865"/>
            <a:chOff x="16581437" y="2791961"/>
            <a:chExt cx="1651866" cy="1651865"/>
          </a:xfrm>
        </p:grpSpPr>
        <p:sp>
          <p:nvSpPr>
            <p:cNvPr id="5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5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5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13970462" y="9181959"/>
            <a:ext cx="1651866" cy="1651865"/>
            <a:chOff x="16558119" y="4649058"/>
            <a:chExt cx="1651866" cy="1651865"/>
          </a:xfrm>
        </p:grpSpPr>
        <p:sp>
          <p:nvSpPr>
            <p:cNvPr id="61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5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2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63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6051180" y="6719390"/>
            <a:ext cx="6259251" cy="1546044"/>
            <a:chOff x="15576914" y="1852173"/>
            <a:chExt cx="6643323" cy="1546044"/>
          </a:xfrm>
        </p:grpSpPr>
        <p:sp>
          <p:nvSpPr>
            <p:cNvPr id="73" name="TextBox 7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6051180" y="9386869"/>
            <a:ext cx="6259251" cy="1546044"/>
            <a:chOff x="15576914" y="1852173"/>
            <a:chExt cx="6643323" cy="1546044"/>
          </a:xfrm>
        </p:grpSpPr>
        <p:sp>
          <p:nvSpPr>
            <p:cNvPr id="76" name="TextBox 7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670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893791"/>
              </p:ext>
            </p:extLst>
          </p:nvPr>
        </p:nvGraphicFramePr>
        <p:xfrm>
          <a:off x="1971729" y="5181600"/>
          <a:ext cx="11481109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1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3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0" name="TextBox 59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4726932" y="6096000"/>
            <a:ext cx="1651866" cy="1651865"/>
            <a:chOff x="16581437" y="2791961"/>
            <a:chExt cx="1651866" cy="1651865"/>
          </a:xfrm>
        </p:grpSpPr>
        <p:sp>
          <p:nvSpPr>
            <p:cNvPr id="63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4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5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14703614" y="8605628"/>
            <a:ext cx="1651866" cy="1651865"/>
            <a:chOff x="16558119" y="4649058"/>
            <a:chExt cx="1651866" cy="1651865"/>
          </a:xfrm>
        </p:grpSpPr>
        <p:sp>
          <p:nvSpPr>
            <p:cNvPr id="71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2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3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4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16784332" y="6143059"/>
            <a:ext cx="6259251" cy="1546044"/>
            <a:chOff x="15576914" y="1852173"/>
            <a:chExt cx="6643323" cy="1546044"/>
          </a:xfrm>
        </p:grpSpPr>
        <p:sp>
          <p:nvSpPr>
            <p:cNvPr id="83" name="TextBox 8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6784332" y="8810538"/>
            <a:ext cx="6259251" cy="1546044"/>
            <a:chOff x="15576914" y="1852173"/>
            <a:chExt cx="6643323" cy="1546044"/>
          </a:xfrm>
        </p:grpSpPr>
        <p:sp>
          <p:nvSpPr>
            <p:cNvPr id="86" name="TextBox 8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14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011080"/>
              </p:ext>
            </p:extLst>
          </p:nvPr>
        </p:nvGraphicFramePr>
        <p:xfrm>
          <a:off x="1971729" y="5181600"/>
          <a:ext cx="11481109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กลุ่ม 34"/>
          <p:cNvGrpSpPr/>
          <p:nvPr/>
        </p:nvGrpSpPr>
        <p:grpSpPr>
          <a:xfrm>
            <a:off x="13805804" y="6226890"/>
            <a:ext cx="3293181" cy="765507"/>
            <a:chOff x="1309004" y="5980441"/>
            <a:chExt cx="3293181" cy="765507"/>
          </a:xfrm>
        </p:grpSpPr>
        <p:sp>
          <p:nvSpPr>
            <p:cNvPr id="36" name="Round Same Side Corner Rectangle 59"/>
            <p:cNvSpPr/>
            <p:nvPr/>
          </p:nvSpPr>
          <p:spPr>
            <a:xfrm rot="5400000">
              <a:off x="2583433" y="4777337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09004" y="5980441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Data 1</a:t>
              </a:r>
              <a:endParaRPr lang="en-US" sz="40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762037" y="7409249"/>
            <a:ext cx="3143452" cy="280688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statistical methodologies are used in </a:t>
            </a:r>
            <a:r>
              <a:rPr lang="en-US" sz="2400" dirty="0" err="1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dataanalysis</a:t>
            </a:r>
            <a:r>
              <a:rPr lang="en-US" sz="2400" dirty="0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which summarizes data from a sample using indexes.</a:t>
            </a:r>
          </a:p>
        </p:txBody>
      </p:sp>
      <p:sp>
        <p:nvSpPr>
          <p:cNvPr id="45" name="Round Same Side Corner Rectangle 77"/>
          <p:cNvSpPr/>
          <p:nvPr/>
        </p:nvSpPr>
        <p:spPr>
          <a:xfrm rot="16200000" flipH="1">
            <a:off x="15229000" y="9170443"/>
            <a:ext cx="359441" cy="2993536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grpSp>
        <p:nvGrpSpPr>
          <p:cNvPr id="46" name="กลุ่ม 45"/>
          <p:cNvGrpSpPr/>
          <p:nvPr/>
        </p:nvGrpSpPr>
        <p:grpSpPr>
          <a:xfrm>
            <a:off x="17952199" y="6243640"/>
            <a:ext cx="3353638" cy="779446"/>
            <a:chOff x="4722390" y="5947523"/>
            <a:chExt cx="3353638" cy="779446"/>
          </a:xfrm>
        </p:grpSpPr>
        <p:sp>
          <p:nvSpPr>
            <p:cNvPr id="47" name="Round Same Side Corner Rectangle 65"/>
            <p:cNvSpPr/>
            <p:nvPr/>
          </p:nvSpPr>
          <p:spPr>
            <a:xfrm rot="5400000">
              <a:off x="6009486" y="4660427"/>
              <a:ext cx="779446" cy="335363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737487" y="5987707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Data 2</a:t>
              </a:r>
              <a:endParaRPr lang="en-US" sz="40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7973796" y="7458917"/>
            <a:ext cx="3143452" cy="280688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statistical methodologies are used in </a:t>
            </a:r>
            <a:r>
              <a:rPr lang="en-US" sz="2400" dirty="0" err="1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dataanalysis</a:t>
            </a:r>
            <a:r>
              <a:rPr lang="en-US" sz="2400" dirty="0" smtClean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which summarizes data from a sample using indexes.</a:t>
            </a:r>
          </a:p>
        </p:txBody>
      </p:sp>
      <p:sp>
        <p:nvSpPr>
          <p:cNvPr id="50" name="Round Same Side Corner Rectangle 77"/>
          <p:cNvSpPr/>
          <p:nvPr/>
        </p:nvSpPr>
        <p:spPr>
          <a:xfrm rot="16200000" flipH="1">
            <a:off x="19440759" y="9220111"/>
            <a:ext cx="359441" cy="2993536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2" name="TextBox 41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5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P spid="44" grpId="0"/>
      <p:bldP spid="45" grpId="0" animBg="1"/>
      <p:bldP spid="49" grpId="0"/>
      <p:bldP spid="5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2205459093"/>
              </p:ext>
            </p:extLst>
          </p:nvPr>
        </p:nvGraphicFramePr>
        <p:xfrm>
          <a:off x="10104437" y="4613600"/>
          <a:ext cx="12381203" cy="74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56" name="TextBox 55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212357" y="6762701"/>
            <a:ext cx="1651866" cy="1651865"/>
            <a:chOff x="16581437" y="2791961"/>
            <a:chExt cx="1651866" cy="1651865"/>
          </a:xfrm>
        </p:grpSpPr>
        <p:sp>
          <p:nvSpPr>
            <p:cNvPr id="59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0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1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12357" y="4724400"/>
            <a:ext cx="1651866" cy="1651865"/>
            <a:chOff x="16581437" y="922555"/>
            <a:chExt cx="1651866" cy="1651865"/>
          </a:xfrm>
        </p:grpSpPr>
        <p:sp>
          <p:nvSpPr>
            <p:cNvPr id="67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8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69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189037" y="10742539"/>
            <a:ext cx="1651866" cy="1651865"/>
            <a:chOff x="16558117" y="6466999"/>
            <a:chExt cx="1651866" cy="1651865"/>
          </a:xfrm>
        </p:grpSpPr>
        <p:sp>
          <p:nvSpPr>
            <p:cNvPr id="72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3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189039" y="8772198"/>
            <a:ext cx="1651866" cy="1651865"/>
            <a:chOff x="16558119" y="4649058"/>
            <a:chExt cx="1651866" cy="1651865"/>
          </a:xfrm>
        </p:grpSpPr>
        <p:sp>
          <p:nvSpPr>
            <p:cNvPr id="75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6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77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9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3255834" y="4786108"/>
            <a:ext cx="6259251" cy="1546044"/>
            <a:chOff x="15576914" y="1852173"/>
            <a:chExt cx="6643323" cy="1546044"/>
          </a:xfrm>
        </p:grpSpPr>
        <p:sp>
          <p:nvSpPr>
            <p:cNvPr id="87" name="TextBox 86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269757" y="6809760"/>
            <a:ext cx="6259251" cy="1546044"/>
            <a:chOff x="15576914" y="1852173"/>
            <a:chExt cx="6643323" cy="1546044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269757" y="8977108"/>
            <a:ext cx="6259251" cy="1546044"/>
            <a:chOff x="15576914" y="1852173"/>
            <a:chExt cx="6643323" cy="1546044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283680" y="11000760"/>
            <a:ext cx="6259251" cy="1546044"/>
            <a:chOff x="15576914" y="1852173"/>
            <a:chExt cx="6643323" cy="1546044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4" y="2437990"/>
              <a:ext cx="6643323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38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3109638702"/>
              </p:ext>
            </p:extLst>
          </p:nvPr>
        </p:nvGraphicFramePr>
        <p:xfrm>
          <a:off x="1643221" y="4613600"/>
          <a:ext cx="20842420" cy="521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9" name="TextBox 4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4745" y="104394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4797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4639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4394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5530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6105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5991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6692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104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06"/>
          <p:cNvGraphicFramePr/>
          <p:nvPr>
            <p:extLst>
              <p:ext uri="{D42A27DB-BD31-4B8C-83A1-F6EECF244321}">
                <p14:modId xmlns:p14="http://schemas.microsoft.com/office/powerpoint/2010/main" val="511402284"/>
              </p:ext>
            </p:extLst>
          </p:nvPr>
        </p:nvGraphicFramePr>
        <p:xfrm>
          <a:off x="1643221" y="4613600"/>
          <a:ext cx="20842420" cy="521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9" name="TextBox 4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4745" y="10210800"/>
            <a:ext cx="1651866" cy="1651865"/>
            <a:chOff x="16581437" y="2791961"/>
            <a:chExt cx="1651866" cy="1651865"/>
          </a:xfrm>
        </p:grpSpPr>
        <p:sp>
          <p:nvSpPr>
            <p:cNvPr id="62" name="วงรี 77"/>
            <p:cNvSpPr/>
            <p:nvPr/>
          </p:nvSpPr>
          <p:spPr>
            <a:xfrm>
              <a:off x="16581437" y="2791961"/>
              <a:ext cx="1651866" cy="1651865"/>
            </a:xfrm>
            <a:prstGeom prst="ellipse">
              <a:avLst/>
            </a:prstGeom>
            <a:solidFill>
              <a:schemeClr val="accent2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63" name="กลุ่ม 78"/>
            <p:cNvGrpSpPr/>
            <p:nvPr/>
          </p:nvGrpSpPr>
          <p:grpSpPr>
            <a:xfrm>
              <a:off x="17114837" y="3217613"/>
              <a:ext cx="543037" cy="737248"/>
              <a:chOff x="15514638" y="2851150"/>
              <a:chExt cx="457200" cy="620713"/>
            </a:xfrm>
            <a:solidFill>
              <a:schemeClr val="bg1"/>
            </a:solidFill>
          </p:grpSpPr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15514638" y="2851150"/>
                <a:ext cx="457200" cy="257175"/>
              </a:xfrm>
              <a:custGeom>
                <a:avLst/>
                <a:gdLst>
                  <a:gd name="T0" fmla="*/ 24 w 48"/>
                  <a:gd name="T1" fmla="*/ 27 h 27"/>
                  <a:gd name="T2" fmla="*/ 48 w 48"/>
                  <a:gd name="T3" fmla="*/ 14 h 27"/>
                  <a:gd name="T4" fmla="*/ 24 w 48"/>
                  <a:gd name="T5" fmla="*/ 0 h 27"/>
                  <a:gd name="T6" fmla="*/ 0 w 48"/>
                  <a:gd name="T7" fmla="*/ 14 h 27"/>
                  <a:gd name="T8" fmla="*/ 24 w 48"/>
                  <a:gd name="T9" fmla="*/ 27 h 27"/>
                  <a:gd name="T10" fmla="*/ 24 w 48"/>
                  <a:gd name="T11" fmla="*/ 2 h 27"/>
                  <a:gd name="T12" fmla="*/ 46 w 48"/>
                  <a:gd name="T13" fmla="*/ 14 h 27"/>
                  <a:gd name="T14" fmla="*/ 24 w 48"/>
                  <a:gd name="T15" fmla="*/ 25 h 27"/>
                  <a:gd name="T16" fmla="*/ 3 w 48"/>
                  <a:gd name="T17" fmla="*/ 14 h 27"/>
                  <a:gd name="T18" fmla="*/ 24 w 48"/>
                  <a:gd name="T1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7">
                    <a:moveTo>
                      <a:pt x="24" y="27"/>
                    </a:moveTo>
                    <a:cubicBezTo>
                      <a:pt x="41" y="27"/>
                      <a:pt x="48" y="21"/>
                      <a:pt x="48" y="14"/>
                    </a:cubicBezTo>
                    <a:cubicBezTo>
                      <a:pt x="48" y="6"/>
                      <a:pt x="41" y="0"/>
                      <a:pt x="2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24" y="27"/>
                    </a:cubicBezTo>
                    <a:close/>
                    <a:moveTo>
                      <a:pt x="24" y="2"/>
                    </a:moveTo>
                    <a:cubicBezTo>
                      <a:pt x="41" y="2"/>
                      <a:pt x="46" y="8"/>
                      <a:pt x="46" y="14"/>
                    </a:cubicBezTo>
                    <a:cubicBezTo>
                      <a:pt x="46" y="19"/>
                      <a:pt x="41" y="25"/>
                      <a:pt x="24" y="25"/>
                    </a:cubicBezTo>
                    <a:cubicBezTo>
                      <a:pt x="7" y="25"/>
                      <a:pt x="3" y="19"/>
                      <a:pt x="3" y="14"/>
                    </a:cubicBezTo>
                    <a:cubicBezTo>
                      <a:pt x="3" y="8"/>
                      <a:pt x="7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5514638" y="3060700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5514638" y="314642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5514638" y="3241675"/>
                <a:ext cx="457200" cy="142875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1 h 15"/>
                  <a:gd name="T4" fmla="*/ 24 w 48"/>
                  <a:gd name="T5" fmla="*/ 12 h 15"/>
                  <a:gd name="T6" fmla="*/ 3 w 48"/>
                  <a:gd name="T7" fmla="*/ 1 h 15"/>
                  <a:gd name="T8" fmla="*/ 1 w 48"/>
                  <a:gd name="T9" fmla="*/ 0 h 15"/>
                  <a:gd name="T10" fmla="*/ 0 w 48"/>
                  <a:gd name="T11" fmla="*/ 1 h 15"/>
                  <a:gd name="T12" fmla="*/ 24 w 48"/>
                  <a:gd name="T13" fmla="*/ 15 h 15"/>
                  <a:gd name="T14" fmla="*/ 48 w 48"/>
                  <a:gd name="T15" fmla="*/ 1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0"/>
                      <a:pt x="46" y="1"/>
                    </a:cubicBezTo>
                    <a:cubicBezTo>
                      <a:pt x="46" y="6"/>
                      <a:pt x="41" y="12"/>
                      <a:pt x="24" y="12"/>
                    </a:cubicBezTo>
                    <a:cubicBezTo>
                      <a:pt x="7" y="12"/>
                      <a:pt x="3" y="6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1"/>
                    </a:cubicBezTo>
                    <a:cubicBezTo>
                      <a:pt x="48" y="0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5514638" y="3327400"/>
                <a:ext cx="457200" cy="144463"/>
              </a:xfrm>
              <a:custGeom>
                <a:avLst/>
                <a:gdLst>
                  <a:gd name="T0" fmla="*/ 47 w 48"/>
                  <a:gd name="T1" fmla="*/ 0 h 15"/>
                  <a:gd name="T2" fmla="*/ 46 w 48"/>
                  <a:gd name="T3" fmla="*/ 2 h 15"/>
                  <a:gd name="T4" fmla="*/ 24 w 48"/>
                  <a:gd name="T5" fmla="*/ 13 h 15"/>
                  <a:gd name="T6" fmla="*/ 3 w 48"/>
                  <a:gd name="T7" fmla="*/ 2 h 15"/>
                  <a:gd name="T8" fmla="*/ 1 w 48"/>
                  <a:gd name="T9" fmla="*/ 0 h 15"/>
                  <a:gd name="T10" fmla="*/ 0 w 48"/>
                  <a:gd name="T11" fmla="*/ 2 h 15"/>
                  <a:gd name="T12" fmla="*/ 24 w 48"/>
                  <a:gd name="T13" fmla="*/ 15 h 15"/>
                  <a:gd name="T14" fmla="*/ 48 w 48"/>
                  <a:gd name="T15" fmla="*/ 2 h 15"/>
                  <a:gd name="T16" fmla="*/ 47 w 48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5">
                    <a:moveTo>
                      <a:pt x="47" y="0"/>
                    </a:moveTo>
                    <a:cubicBezTo>
                      <a:pt x="47" y="0"/>
                      <a:pt x="46" y="1"/>
                      <a:pt x="46" y="2"/>
                    </a:cubicBezTo>
                    <a:cubicBezTo>
                      <a:pt x="46" y="7"/>
                      <a:pt x="41" y="13"/>
                      <a:pt x="24" y="13"/>
                    </a:cubicBezTo>
                    <a:cubicBezTo>
                      <a:pt x="7" y="13"/>
                      <a:pt x="3" y="7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"/>
                      <a:pt x="7" y="15"/>
                      <a:pt x="24" y="15"/>
                    </a:cubicBezTo>
                    <a:cubicBezTo>
                      <a:pt x="41" y="15"/>
                      <a:pt x="48" y="9"/>
                      <a:pt x="48" y="2"/>
                    </a:cubicBezTo>
                    <a:cubicBezTo>
                      <a:pt x="48" y="1"/>
                      <a:pt x="48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1112837" y="10251119"/>
            <a:ext cx="1651866" cy="1651865"/>
            <a:chOff x="16581437" y="922555"/>
            <a:chExt cx="1651866" cy="1651865"/>
          </a:xfrm>
        </p:grpSpPr>
        <p:sp>
          <p:nvSpPr>
            <p:cNvPr id="70" name="วงรี 85"/>
            <p:cNvSpPr/>
            <p:nvPr/>
          </p:nvSpPr>
          <p:spPr>
            <a:xfrm>
              <a:off x="16581437" y="922555"/>
              <a:ext cx="1651866" cy="1651865"/>
            </a:xfrm>
            <a:prstGeom prst="ellipse">
              <a:avLst/>
            </a:prstGeom>
            <a:solidFill>
              <a:schemeClr val="accent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1" name="กลุ่ม 86"/>
            <p:cNvGrpSpPr/>
            <p:nvPr/>
          </p:nvGrpSpPr>
          <p:grpSpPr>
            <a:xfrm>
              <a:off x="16982429" y="1338181"/>
              <a:ext cx="803242" cy="805127"/>
              <a:chOff x="21201063" y="3320886"/>
              <a:chExt cx="676275" cy="677863"/>
            </a:xfrm>
            <a:solidFill>
              <a:schemeClr val="bg1"/>
            </a:solidFill>
          </p:grpSpPr>
          <p:sp>
            <p:nvSpPr>
              <p:cNvPr id="72" name="Freeform 81"/>
              <p:cNvSpPr>
                <a:spLocks noEditPoints="1"/>
              </p:cNvSpPr>
              <p:nvPr/>
            </p:nvSpPr>
            <p:spPr bwMode="auto">
              <a:xfrm>
                <a:off x="21201063" y="3320886"/>
                <a:ext cx="676275" cy="677863"/>
              </a:xfrm>
              <a:custGeom>
                <a:avLst/>
                <a:gdLst>
                  <a:gd name="T0" fmla="*/ 61 w 71"/>
                  <a:gd name="T1" fmla="*/ 21 h 71"/>
                  <a:gd name="T2" fmla="*/ 63 w 71"/>
                  <a:gd name="T3" fmla="*/ 12 h 71"/>
                  <a:gd name="T4" fmla="*/ 51 w 71"/>
                  <a:gd name="T5" fmla="*/ 11 h 71"/>
                  <a:gd name="T6" fmla="*/ 38 w 71"/>
                  <a:gd name="T7" fmla="*/ 0 h 71"/>
                  <a:gd name="T8" fmla="*/ 29 w 71"/>
                  <a:gd name="T9" fmla="*/ 8 h 71"/>
                  <a:gd name="T10" fmla="*/ 12 w 71"/>
                  <a:gd name="T11" fmla="*/ 9 h 71"/>
                  <a:gd name="T12" fmla="*/ 9 w 71"/>
                  <a:gd name="T13" fmla="*/ 19 h 71"/>
                  <a:gd name="T14" fmla="*/ 5 w 71"/>
                  <a:gd name="T15" fmla="*/ 29 h 71"/>
                  <a:gd name="T16" fmla="*/ 5 w 71"/>
                  <a:gd name="T17" fmla="*/ 43 h 71"/>
                  <a:gd name="T18" fmla="*/ 9 w 71"/>
                  <a:gd name="T19" fmla="*/ 53 h 71"/>
                  <a:gd name="T20" fmla="*/ 16 w 71"/>
                  <a:gd name="T21" fmla="*/ 64 h 71"/>
                  <a:gd name="T22" fmla="*/ 29 w 71"/>
                  <a:gd name="T23" fmla="*/ 64 h 71"/>
                  <a:gd name="T24" fmla="*/ 38 w 71"/>
                  <a:gd name="T25" fmla="*/ 71 h 71"/>
                  <a:gd name="T26" fmla="*/ 51 w 71"/>
                  <a:gd name="T27" fmla="*/ 61 h 71"/>
                  <a:gd name="T28" fmla="*/ 59 w 71"/>
                  <a:gd name="T29" fmla="*/ 63 h 71"/>
                  <a:gd name="T30" fmla="*/ 61 w 71"/>
                  <a:gd name="T31" fmla="*/ 51 h 71"/>
                  <a:gd name="T32" fmla="*/ 71 w 71"/>
                  <a:gd name="T33" fmla="*/ 38 h 71"/>
                  <a:gd name="T34" fmla="*/ 69 w 71"/>
                  <a:gd name="T35" fmla="*/ 38 h 71"/>
                  <a:gd name="T36" fmla="*/ 62 w 71"/>
                  <a:gd name="T37" fmla="*/ 42 h 71"/>
                  <a:gd name="T38" fmla="*/ 58 w 71"/>
                  <a:gd name="T39" fmla="*/ 50 h 71"/>
                  <a:gd name="T40" fmla="*/ 61 w 71"/>
                  <a:gd name="T41" fmla="*/ 57 h 71"/>
                  <a:gd name="T42" fmla="*/ 52 w 71"/>
                  <a:gd name="T43" fmla="*/ 58 h 71"/>
                  <a:gd name="T44" fmla="*/ 41 w 71"/>
                  <a:gd name="T45" fmla="*/ 62 h 71"/>
                  <a:gd name="T46" fmla="*/ 41 w 71"/>
                  <a:gd name="T47" fmla="*/ 63 h 71"/>
                  <a:gd name="T48" fmla="*/ 33 w 71"/>
                  <a:gd name="T49" fmla="*/ 69 h 71"/>
                  <a:gd name="T50" fmla="*/ 30 w 71"/>
                  <a:gd name="T51" fmla="*/ 62 h 71"/>
                  <a:gd name="T52" fmla="*/ 22 w 71"/>
                  <a:gd name="T53" fmla="*/ 58 h 71"/>
                  <a:gd name="T54" fmla="*/ 17 w 71"/>
                  <a:gd name="T55" fmla="*/ 61 h 71"/>
                  <a:gd name="T56" fmla="*/ 11 w 71"/>
                  <a:gd name="T57" fmla="*/ 54 h 71"/>
                  <a:gd name="T58" fmla="*/ 13 w 71"/>
                  <a:gd name="T59" fmla="*/ 50 h 71"/>
                  <a:gd name="T60" fmla="*/ 9 w 71"/>
                  <a:gd name="T61" fmla="*/ 41 h 71"/>
                  <a:gd name="T62" fmla="*/ 3 w 71"/>
                  <a:gd name="T63" fmla="*/ 33 h 71"/>
                  <a:gd name="T64" fmla="*/ 10 w 71"/>
                  <a:gd name="T65" fmla="*/ 30 h 71"/>
                  <a:gd name="T66" fmla="*/ 13 w 71"/>
                  <a:gd name="T67" fmla="*/ 22 h 71"/>
                  <a:gd name="T68" fmla="*/ 10 w 71"/>
                  <a:gd name="T69" fmla="*/ 16 h 71"/>
                  <a:gd name="T70" fmla="*/ 17 w 71"/>
                  <a:gd name="T71" fmla="*/ 11 h 71"/>
                  <a:gd name="T72" fmla="*/ 22 w 71"/>
                  <a:gd name="T73" fmla="*/ 14 h 71"/>
                  <a:gd name="T74" fmla="*/ 31 w 71"/>
                  <a:gd name="T75" fmla="*/ 9 h 71"/>
                  <a:gd name="T76" fmla="*/ 38 w 71"/>
                  <a:gd name="T77" fmla="*/ 3 h 71"/>
                  <a:gd name="T78" fmla="*/ 41 w 71"/>
                  <a:gd name="T79" fmla="*/ 9 h 71"/>
                  <a:gd name="T80" fmla="*/ 41 w 71"/>
                  <a:gd name="T81" fmla="*/ 9 h 71"/>
                  <a:gd name="T82" fmla="*/ 41 w 71"/>
                  <a:gd name="T83" fmla="*/ 10 h 71"/>
                  <a:gd name="T84" fmla="*/ 41 w 71"/>
                  <a:gd name="T85" fmla="*/ 10 h 71"/>
                  <a:gd name="T86" fmla="*/ 41 w 71"/>
                  <a:gd name="T87" fmla="*/ 10 h 71"/>
                  <a:gd name="T88" fmla="*/ 52 w 71"/>
                  <a:gd name="T89" fmla="*/ 13 h 71"/>
                  <a:gd name="T90" fmla="*/ 61 w 71"/>
                  <a:gd name="T91" fmla="*/ 14 h 71"/>
                  <a:gd name="T92" fmla="*/ 58 w 71"/>
                  <a:gd name="T93" fmla="*/ 20 h 71"/>
                  <a:gd name="T94" fmla="*/ 58 w 71"/>
                  <a:gd name="T95" fmla="*/ 20 h 71"/>
                  <a:gd name="T96" fmla="*/ 58 w 71"/>
                  <a:gd name="T97" fmla="*/ 21 h 71"/>
                  <a:gd name="T98" fmla="*/ 58 w 71"/>
                  <a:gd name="T99" fmla="*/ 21 h 71"/>
                  <a:gd name="T100" fmla="*/ 63 w 71"/>
                  <a:gd name="T101" fmla="*/ 31 h 71"/>
                  <a:gd name="T102" fmla="*/ 69 w 71"/>
                  <a:gd name="T103" fmla="*/ 3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1">
                    <a:moveTo>
                      <a:pt x="67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6"/>
                      <a:pt x="62" y="23"/>
                      <a:pt x="61" y="21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4" y="18"/>
                      <a:pt x="64" y="17"/>
                      <a:pt x="64" y="16"/>
                    </a:cubicBezTo>
                    <a:cubicBezTo>
                      <a:pt x="64" y="15"/>
                      <a:pt x="64" y="13"/>
                      <a:pt x="63" y="12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7" y="7"/>
                      <a:pt x="54" y="7"/>
                      <a:pt x="52" y="9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6" y="8"/>
                      <a:pt x="43" y="8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6" y="8"/>
                      <a:pt x="23" y="10"/>
                      <a:pt x="21" y="1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7" y="7"/>
                      <a:pt x="14" y="7"/>
                      <a:pt x="12" y="9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5"/>
                      <a:pt x="8" y="16"/>
                    </a:cubicBezTo>
                    <a:cubicBezTo>
                      <a:pt x="8" y="17"/>
                      <a:pt x="8" y="18"/>
                      <a:pt x="9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3"/>
                      <a:pt x="8" y="26"/>
                      <a:pt x="8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6"/>
                      <a:pt x="9" y="48"/>
                      <a:pt x="11" y="51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7" y="54"/>
                      <a:pt x="7" y="57"/>
                      <a:pt x="9" y="59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5" y="64"/>
                      <a:pt x="16" y="64"/>
                    </a:cubicBezTo>
                    <a:cubicBezTo>
                      <a:pt x="17" y="64"/>
                      <a:pt x="18" y="64"/>
                      <a:pt x="19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3" y="62"/>
                      <a:pt x="26" y="63"/>
                      <a:pt x="29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9"/>
                      <a:pt x="31" y="71"/>
                      <a:pt x="33" y="71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41" y="71"/>
                      <a:pt x="43" y="69"/>
                      <a:pt x="43" y="67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6" y="63"/>
                      <a:pt x="48" y="62"/>
                      <a:pt x="51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4"/>
                      <a:pt x="55" y="64"/>
                      <a:pt x="56" y="64"/>
                    </a:cubicBezTo>
                    <a:cubicBezTo>
                      <a:pt x="57" y="64"/>
                      <a:pt x="58" y="64"/>
                      <a:pt x="59" y="6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4" y="57"/>
                      <a:pt x="64" y="54"/>
                      <a:pt x="63" y="53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8"/>
                      <a:pt x="63" y="46"/>
                      <a:pt x="64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9" y="43"/>
                      <a:pt x="71" y="41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1"/>
                      <a:pt x="69" y="29"/>
                      <a:pt x="67" y="29"/>
                    </a:cubicBezTo>
                    <a:close/>
                    <a:moveTo>
                      <a:pt x="69" y="38"/>
                    </a:moveTo>
                    <a:cubicBezTo>
                      <a:pt x="69" y="40"/>
                      <a:pt x="68" y="41"/>
                      <a:pt x="67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5"/>
                      <a:pt x="60" y="47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1"/>
                      <a:pt x="58" y="51"/>
                      <a:pt x="58" y="52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2" y="55"/>
                      <a:pt x="62" y="57"/>
                      <a:pt x="61" y="57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2"/>
                      <a:pt x="55" y="62"/>
                      <a:pt x="54" y="61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1" y="58"/>
                      <a:pt x="51" y="58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47" y="60"/>
                      <a:pt x="45" y="61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3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39" y="69"/>
                      <a:pt x="38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2" y="69"/>
                      <a:pt x="31" y="68"/>
                      <a:pt x="31" y="67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2"/>
                      <a:pt x="31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27" y="61"/>
                      <a:pt x="24" y="60"/>
                      <a:pt x="2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0" y="58"/>
                      <a:pt x="20" y="58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6" y="62"/>
                      <a:pt x="15" y="62"/>
                      <a:pt x="14" y="61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5"/>
                      <a:pt x="11" y="54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1"/>
                      <a:pt x="14" y="51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7"/>
                      <a:pt x="11" y="45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3" y="40"/>
                      <a:pt x="3" y="38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2"/>
                      <a:pt x="4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27"/>
                      <a:pt x="12" y="24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0"/>
                      <a:pt x="13" y="2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6"/>
                      <a:pt x="10" y="16"/>
                    </a:cubicBezTo>
                    <a:cubicBezTo>
                      <a:pt x="10" y="15"/>
                      <a:pt x="10" y="15"/>
                      <a:pt x="11" y="1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6" y="10"/>
                      <a:pt x="17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4" y="12"/>
                      <a:pt x="27" y="11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2" y="3"/>
                      <a:pt x="33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9" y="3"/>
                      <a:pt x="41" y="4"/>
                      <a:pt x="41" y="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1"/>
                      <a:pt x="47" y="12"/>
                      <a:pt x="50" y="14"/>
                    </a:cubicBezTo>
                    <a:cubicBezTo>
                      <a:pt x="51" y="14"/>
                      <a:pt x="51" y="14"/>
                      <a:pt x="52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5" y="10"/>
                      <a:pt x="57" y="10"/>
                      <a:pt x="57" y="11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2" y="15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1"/>
                      <a:pt x="58" y="22"/>
                      <a:pt x="58" y="22"/>
                    </a:cubicBezTo>
                    <a:cubicBezTo>
                      <a:pt x="60" y="24"/>
                      <a:pt x="61" y="27"/>
                      <a:pt x="62" y="30"/>
                    </a:cubicBezTo>
                    <a:cubicBezTo>
                      <a:pt x="62" y="31"/>
                      <a:pt x="62" y="31"/>
                      <a:pt x="63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31"/>
                      <a:pt x="69" y="32"/>
                      <a:pt x="69" y="33"/>
                    </a:cubicBezTo>
                    <a:lnTo>
                      <a:pt x="6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Freeform 82"/>
              <p:cNvSpPr>
                <a:spLocks noEditPoints="1"/>
              </p:cNvSpPr>
              <p:nvPr/>
            </p:nvSpPr>
            <p:spPr bwMode="auto">
              <a:xfrm>
                <a:off x="21324890" y="3444711"/>
                <a:ext cx="428625" cy="430212"/>
              </a:xfrm>
              <a:custGeom>
                <a:avLst/>
                <a:gdLst>
                  <a:gd name="T0" fmla="*/ 23 w 45"/>
                  <a:gd name="T1" fmla="*/ 0 h 45"/>
                  <a:gd name="T2" fmla="*/ 0 w 45"/>
                  <a:gd name="T3" fmla="*/ 23 h 45"/>
                  <a:gd name="T4" fmla="*/ 23 w 45"/>
                  <a:gd name="T5" fmla="*/ 45 h 45"/>
                  <a:gd name="T6" fmla="*/ 45 w 45"/>
                  <a:gd name="T7" fmla="*/ 23 h 45"/>
                  <a:gd name="T8" fmla="*/ 23 w 45"/>
                  <a:gd name="T9" fmla="*/ 0 h 45"/>
                  <a:gd name="T10" fmla="*/ 23 w 45"/>
                  <a:gd name="T11" fmla="*/ 43 h 45"/>
                  <a:gd name="T12" fmla="*/ 3 w 45"/>
                  <a:gd name="T13" fmla="*/ 23 h 45"/>
                  <a:gd name="T14" fmla="*/ 23 w 45"/>
                  <a:gd name="T15" fmla="*/ 3 h 45"/>
                  <a:gd name="T16" fmla="*/ 43 w 45"/>
                  <a:gd name="T17" fmla="*/ 23 h 45"/>
                  <a:gd name="T18" fmla="*/ 23 w 45"/>
                  <a:gd name="T19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cubicBezTo>
                      <a:pt x="10" y="0"/>
                      <a:pt x="0" y="11"/>
                      <a:pt x="0" y="23"/>
                    </a:cubicBezTo>
                    <a:cubicBezTo>
                      <a:pt x="0" y="35"/>
                      <a:pt x="10" y="45"/>
                      <a:pt x="23" y="45"/>
                    </a:cubicBezTo>
                    <a:cubicBezTo>
                      <a:pt x="35" y="45"/>
                      <a:pt x="45" y="35"/>
                      <a:pt x="45" y="23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3"/>
                    </a:moveTo>
                    <a:cubicBezTo>
                      <a:pt x="12" y="43"/>
                      <a:pt x="3" y="34"/>
                      <a:pt x="3" y="23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3"/>
                    </a:cubicBezTo>
                    <a:cubicBezTo>
                      <a:pt x="43" y="34"/>
                      <a:pt x="34" y="43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7567611" y="10235335"/>
            <a:ext cx="1651866" cy="1651865"/>
            <a:chOff x="16558117" y="6466999"/>
            <a:chExt cx="1651866" cy="1651865"/>
          </a:xfrm>
        </p:grpSpPr>
        <p:sp>
          <p:nvSpPr>
            <p:cNvPr id="75" name="วงรี 162"/>
            <p:cNvSpPr/>
            <p:nvPr/>
          </p:nvSpPr>
          <p:spPr>
            <a:xfrm>
              <a:off x="16558117" y="6466999"/>
              <a:ext cx="1651866" cy="1651865"/>
            </a:xfrm>
            <a:prstGeom prst="ellipse">
              <a:avLst/>
            </a:prstGeom>
            <a:solidFill>
              <a:schemeClr val="accent3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Freeform 134"/>
            <p:cNvSpPr>
              <a:spLocks noEditPoints="1"/>
            </p:cNvSpPr>
            <p:nvPr/>
          </p:nvSpPr>
          <p:spPr bwMode="auto">
            <a:xfrm>
              <a:off x="17022025" y="6940086"/>
              <a:ext cx="724049" cy="724048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314545" y="10210800"/>
            <a:ext cx="1651866" cy="1651865"/>
            <a:chOff x="16558119" y="4649058"/>
            <a:chExt cx="1651866" cy="1651865"/>
          </a:xfrm>
        </p:grpSpPr>
        <p:sp>
          <p:nvSpPr>
            <p:cNvPr id="78" name="วงรี 165"/>
            <p:cNvSpPr/>
            <p:nvPr/>
          </p:nvSpPr>
          <p:spPr>
            <a:xfrm>
              <a:off x="16558119" y="4649058"/>
              <a:ext cx="1651866" cy="1651865"/>
            </a:xfrm>
            <a:prstGeom prst="ellipse">
              <a:avLst/>
            </a:prstGeom>
            <a:solidFill>
              <a:schemeClr val="accent1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grpSp>
          <p:nvGrpSpPr>
            <p:cNvPr id="79" name="กลุ่ม 166"/>
            <p:cNvGrpSpPr/>
            <p:nvPr/>
          </p:nvGrpSpPr>
          <p:grpSpPr>
            <a:xfrm>
              <a:off x="17020578" y="5032736"/>
              <a:ext cx="711459" cy="900214"/>
              <a:chOff x="14438313" y="4005263"/>
              <a:chExt cx="466725" cy="590550"/>
            </a:xfrm>
            <a:solidFill>
              <a:schemeClr val="bg1"/>
            </a:solidFill>
          </p:grpSpPr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4438313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3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3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9 w 12"/>
                  <a:gd name="T19" fmla="*/ 15 h 18"/>
                  <a:gd name="T20" fmla="*/ 9 w 12"/>
                  <a:gd name="T21" fmla="*/ 15 h 18"/>
                  <a:gd name="T22" fmla="*/ 3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3 w 12"/>
                  <a:gd name="T29" fmla="*/ 2 h 18"/>
                  <a:gd name="T30" fmla="*/ 9 w 12"/>
                  <a:gd name="T31" fmla="*/ 2 h 18"/>
                  <a:gd name="T32" fmla="*/ 9 w 12"/>
                  <a:gd name="T33" fmla="*/ 3 h 18"/>
                  <a:gd name="T34" fmla="*/ 9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4628813" y="4157663"/>
                <a:ext cx="104775" cy="180975"/>
              </a:xfrm>
              <a:custGeom>
                <a:avLst/>
                <a:gdLst>
                  <a:gd name="T0" fmla="*/ 8 w 11"/>
                  <a:gd name="T1" fmla="*/ 0 h 19"/>
                  <a:gd name="T2" fmla="*/ 3 w 11"/>
                  <a:gd name="T3" fmla="*/ 0 h 19"/>
                  <a:gd name="T4" fmla="*/ 0 w 11"/>
                  <a:gd name="T5" fmla="*/ 4 h 19"/>
                  <a:gd name="T6" fmla="*/ 0 w 11"/>
                  <a:gd name="T7" fmla="*/ 16 h 19"/>
                  <a:gd name="T8" fmla="*/ 3 w 11"/>
                  <a:gd name="T9" fmla="*/ 19 h 19"/>
                  <a:gd name="T10" fmla="*/ 8 w 11"/>
                  <a:gd name="T11" fmla="*/ 19 h 19"/>
                  <a:gd name="T12" fmla="*/ 11 w 11"/>
                  <a:gd name="T13" fmla="*/ 16 h 19"/>
                  <a:gd name="T14" fmla="*/ 11 w 11"/>
                  <a:gd name="T15" fmla="*/ 4 h 19"/>
                  <a:gd name="T16" fmla="*/ 8 w 11"/>
                  <a:gd name="T17" fmla="*/ 0 h 19"/>
                  <a:gd name="T18" fmla="*/ 9 w 11"/>
                  <a:gd name="T19" fmla="*/ 16 h 19"/>
                  <a:gd name="T20" fmla="*/ 8 w 11"/>
                  <a:gd name="T21" fmla="*/ 16 h 19"/>
                  <a:gd name="T22" fmla="*/ 3 w 11"/>
                  <a:gd name="T23" fmla="*/ 16 h 19"/>
                  <a:gd name="T24" fmla="*/ 2 w 11"/>
                  <a:gd name="T25" fmla="*/ 16 h 19"/>
                  <a:gd name="T26" fmla="*/ 2 w 11"/>
                  <a:gd name="T27" fmla="*/ 4 h 19"/>
                  <a:gd name="T28" fmla="*/ 3 w 11"/>
                  <a:gd name="T29" fmla="*/ 3 h 19"/>
                  <a:gd name="T30" fmla="*/ 8 w 11"/>
                  <a:gd name="T31" fmla="*/ 3 h 19"/>
                  <a:gd name="T32" fmla="*/ 9 w 11"/>
                  <a:gd name="T33" fmla="*/ 4 h 19"/>
                  <a:gd name="T34" fmla="*/ 9 w 11"/>
                  <a:gd name="T3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9">
                    <a:moveTo>
                      <a:pt x="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0" y="19"/>
                      <a:pt x="11" y="18"/>
                      <a:pt x="11" y="1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10" y="0"/>
                      <a:pt x="8" y="0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8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4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Freeform 71"/>
              <p:cNvSpPr>
                <a:spLocks noEditPoints="1"/>
              </p:cNvSpPr>
              <p:nvPr/>
            </p:nvSpPr>
            <p:spPr bwMode="auto">
              <a:xfrm>
                <a:off x="14790738" y="4262438"/>
                <a:ext cx="114300" cy="171450"/>
              </a:xfrm>
              <a:custGeom>
                <a:avLst/>
                <a:gdLst>
                  <a:gd name="T0" fmla="*/ 9 w 12"/>
                  <a:gd name="T1" fmla="*/ 0 h 18"/>
                  <a:gd name="T2" fmla="*/ 4 w 12"/>
                  <a:gd name="T3" fmla="*/ 0 h 18"/>
                  <a:gd name="T4" fmla="*/ 0 w 12"/>
                  <a:gd name="T5" fmla="*/ 3 h 18"/>
                  <a:gd name="T6" fmla="*/ 0 w 12"/>
                  <a:gd name="T7" fmla="*/ 15 h 18"/>
                  <a:gd name="T8" fmla="*/ 4 w 12"/>
                  <a:gd name="T9" fmla="*/ 18 h 18"/>
                  <a:gd name="T10" fmla="*/ 9 w 12"/>
                  <a:gd name="T11" fmla="*/ 18 h 18"/>
                  <a:gd name="T12" fmla="*/ 12 w 12"/>
                  <a:gd name="T13" fmla="*/ 15 h 18"/>
                  <a:gd name="T14" fmla="*/ 12 w 12"/>
                  <a:gd name="T15" fmla="*/ 3 h 18"/>
                  <a:gd name="T16" fmla="*/ 9 w 12"/>
                  <a:gd name="T17" fmla="*/ 0 h 18"/>
                  <a:gd name="T18" fmla="*/ 10 w 12"/>
                  <a:gd name="T19" fmla="*/ 15 h 18"/>
                  <a:gd name="T20" fmla="*/ 9 w 12"/>
                  <a:gd name="T21" fmla="*/ 15 h 18"/>
                  <a:gd name="T22" fmla="*/ 4 w 12"/>
                  <a:gd name="T23" fmla="*/ 15 h 18"/>
                  <a:gd name="T24" fmla="*/ 3 w 12"/>
                  <a:gd name="T25" fmla="*/ 15 h 18"/>
                  <a:gd name="T26" fmla="*/ 3 w 12"/>
                  <a:gd name="T27" fmla="*/ 3 h 18"/>
                  <a:gd name="T28" fmla="*/ 4 w 12"/>
                  <a:gd name="T29" fmla="*/ 2 h 18"/>
                  <a:gd name="T30" fmla="*/ 9 w 12"/>
                  <a:gd name="T31" fmla="*/ 2 h 18"/>
                  <a:gd name="T32" fmla="*/ 10 w 12"/>
                  <a:gd name="T33" fmla="*/ 3 h 18"/>
                  <a:gd name="T34" fmla="*/ 10 w 12"/>
                  <a:gd name="T3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8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4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7"/>
                      <a:pt x="12" y="1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9" y="15"/>
                      <a:pt x="9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3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Freeform 72"/>
              <p:cNvSpPr>
                <a:spLocks/>
              </p:cNvSpPr>
              <p:nvPr/>
            </p:nvSpPr>
            <p:spPr bwMode="auto">
              <a:xfrm>
                <a:off x="14838363" y="4100513"/>
                <a:ext cx="28575" cy="133350"/>
              </a:xfrm>
              <a:custGeom>
                <a:avLst/>
                <a:gdLst>
                  <a:gd name="T0" fmla="*/ 1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1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1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" name="Freeform 73"/>
              <p:cNvSpPr>
                <a:spLocks/>
              </p:cNvSpPr>
              <p:nvPr/>
            </p:nvSpPr>
            <p:spPr bwMode="auto">
              <a:xfrm>
                <a:off x="14838363" y="4462463"/>
                <a:ext cx="28575" cy="133350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1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1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" name="Freeform 74"/>
              <p:cNvSpPr>
                <a:spLocks/>
              </p:cNvSpPr>
              <p:nvPr/>
            </p:nvSpPr>
            <p:spPr bwMode="auto">
              <a:xfrm>
                <a:off x="14666913" y="4005263"/>
                <a:ext cx="28575" cy="133350"/>
              </a:xfrm>
              <a:custGeom>
                <a:avLst/>
                <a:gdLst>
                  <a:gd name="T0" fmla="*/ 2 w 3"/>
                  <a:gd name="T1" fmla="*/ 14 h 14"/>
                  <a:gd name="T2" fmla="*/ 3 w 3"/>
                  <a:gd name="T3" fmla="*/ 12 h 14"/>
                  <a:gd name="T4" fmla="*/ 3 w 3"/>
                  <a:gd name="T5" fmla="*/ 1 h 14"/>
                  <a:gd name="T6" fmla="*/ 2 w 3"/>
                  <a:gd name="T7" fmla="*/ 0 h 14"/>
                  <a:gd name="T8" fmla="*/ 0 w 3"/>
                  <a:gd name="T9" fmla="*/ 1 h 14"/>
                  <a:gd name="T10" fmla="*/ 0 w 3"/>
                  <a:gd name="T11" fmla="*/ 12 h 14"/>
                  <a:gd name="T12" fmla="*/ 2 w 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14"/>
                    </a:move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6" name="Freeform 75"/>
              <p:cNvSpPr>
                <a:spLocks/>
              </p:cNvSpPr>
              <p:nvPr/>
            </p:nvSpPr>
            <p:spPr bwMode="auto">
              <a:xfrm>
                <a:off x="14666913" y="4367213"/>
                <a:ext cx="28575" cy="133350"/>
              </a:xfrm>
              <a:custGeom>
                <a:avLst/>
                <a:gdLst>
                  <a:gd name="T0" fmla="*/ 2 w 3"/>
                  <a:gd name="T1" fmla="*/ 0 h 14"/>
                  <a:gd name="T2" fmla="*/ 0 w 3"/>
                  <a:gd name="T3" fmla="*/ 1 h 14"/>
                  <a:gd name="T4" fmla="*/ 0 w 3"/>
                  <a:gd name="T5" fmla="*/ 12 h 14"/>
                  <a:gd name="T6" fmla="*/ 2 w 3"/>
                  <a:gd name="T7" fmla="*/ 14 h 14"/>
                  <a:gd name="T8" fmla="*/ 3 w 3"/>
                  <a:gd name="T9" fmla="*/ 12 h 14"/>
                  <a:gd name="T10" fmla="*/ 3 w 3"/>
                  <a:gd name="T11" fmla="*/ 1 h 14"/>
                  <a:gd name="T12" fmla="*/ 2 w 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4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" y="14"/>
                      <a:pt x="3" y="13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7" name="Freeform 76"/>
              <p:cNvSpPr>
                <a:spLocks/>
              </p:cNvSpPr>
              <p:nvPr/>
            </p:nvSpPr>
            <p:spPr bwMode="auto">
              <a:xfrm>
                <a:off x="14485938" y="4100513"/>
                <a:ext cx="19050" cy="133350"/>
              </a:xfrm>
              <a:custGeom>
                <a:avLst/>
                <a:gdLst>
                  <a:gd name="T0" fmla="*/ 1 w 2"/>
                  <a:gd name="T1" fmla="*/ 14 h 14"/>
                  <a:gd name="T2" fmla="*/ 2 w 2"/>
                  <a:gd name="T3" fmla="*/ 13 h 14"/>
                  <a:gd name="T4" fmla="*/ 2 w 2"/>
                  <a:gd name="T5" fmla="*/ 2 h 14"/>
                  <a:gd name="T6" fmla="*/ 1 w 2"/>
                  <a:gd name="T7" fmla="*/ 0 h 14"/>
                  <a:gd name="T8" fmla="*/ 0 w 2"/>
                  <a:gd name="T9" fmla="*/ 2 h 14"/>
                  <a:gd name="T10" fmla="*/ 0 w 2"/>
                  <a:gd name="T11" fmla="*/ 13 h 14"/>
                  <a:gd name="T12" fmla="*/ 1 w 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14"/>
                    </a:moveTo>
                    <a:cubicBezTo>
                      <a:pt x="2" y="14"/>
                      <a:pt x="2" y="13"/>
                      <a:pt x="2" y="1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8" name="Freeform 77"/>
              <p:cNvSpPr>
                <a:spLocks/>
              </p:cNvSpPr>
              <p:nvPr/>
            </p:nvSpPr>
            <p:spPr bwMode="auto">
              <a:xfrm>
                <a:off x="14485938" y="4462463"/>
                <a:ext cx="19050" cy="133350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2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2" y="14"/>
                      <a:pt x="2" y="13"/>
                      <a:pt x="2" y="1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871518" y="10324496"/>
            <a:ext cx="3570893" cy="2284707"/>
            <a:chOff x="15576914" y="1852173"/>
            <a:chExt cx="4716973" cy="2284707"/>
          </a:xfrm>
        </p:grpSpPr>
        <p:sp>
          <p:nvSpPr>
            <p:cNvPr id="90" name="TextBox 89"/>
            <p:cNvSpPr txBox="1"/>
            <p:nvPr/>
          </p:nvSpPr>
          <p:spPr>
            <a:xfrm>
              <a:off x="15576915" y="2437990"/>
              <a:ext cx="4716972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655239" y="10381931"/>
            <a:ext cx="3581503" cy="2284707"/>
            <a:chOff x="15576914" y="1852173"/>
            <a:chExt cx="4730988" cy="2284707"/>
          </a:xfrm>
        </p:grpSpPr>
        <p:sp>
          <p:nvSpPr>
            <p:cNvPr id="93" name="TextBox 92"/>
            <p:cNvSpPr txBox="1"/>
            <p:nvPr/>
          </p:nvSpPr>
          <p:spPr>
            <a:xfrm>
              <a:off x="15576915" y="2437990"/>
              <a:ext cx="473098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88935" y="10370536"/>
            <a:ext cx="3639876" cy="2284707"/>
            <a:chOff x="15576914" y="1852173"/>
            <a:chExt cx="4808096" cy="2284707"/>
          </a:xfrm>
        </p:grpSpPr>
        <p:sp>
          <p:nvSpPr>
            <p:cNvPr id="96" name="TextBox 95"/>
            <p:cNvSpPr txBox="1"/>
            <p:nvPr/>
          </p:nvSpPr>
          <p:spPr>
            <a:xfrm>
              <a:off x="15576915" y="2437990"/>
              <a:ext cx="4808095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39282" y="10440693"/>
            <a:ext cx="3437795" cy="2284707"/>
            <a:chOff x="15576914" y="1852173"/>
            <a:chExt cx="4541157" cy="2284707"/>
          </a:xfrm>
        </p:grpSpPr>
        <p:sp>
          <p:nvSpPr>
            <p:cNvPr id="99" name="TextBox 98"/>
            <p:cNvSpPr txBox="1"/>
            <p:nvPr/>
          </p:nvSpPr>
          <p:spPr>
            <a:xfrm>
              <a:off x="15576914" y="2437990"/>
              <a:ext cx="4541157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576914" y="1852173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777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hart 39"/>
          <p:cNvGraphicFramePr/>
          <p:nvPr>
            <p:extLst>
              <p:ext uri="{D42A27DB-BD31-4B8C-83A1-F6EECF244321}">
                <p14:modId xmlns:p14="http://schemas.microsoft.com/office/powerpoint/2010/main" val="2291874970"/>
              </p:ext>
            </p:extLst>
          </p:nvPr>
        </p:nvGraphicFramePr>
        <p:xfrm>
          <a:off x="7363482" y="4523820"/>
          <a:ext cx="9753601" cy="8450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TextBox 102"/>
          <p:cNvSpPr txBox="1"/>
          <p:nvPr/>
        </p:nvSpPr>
        <p:spPr>
          <a:xfrm>
            <a:off x="10409237" y="761408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0433940" y="8106766"/>
            <a:ext cx="3632897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105" name="กลุ่ม 104"/>
          <p:cNvGrpSpPr/>
          <p:nvPr/>
        </p:nvGrpSpPr>
        <p:grpSpPr>
          <a:xfrm>
            <a:off x="4008437" y="5638800"/>
            <a:ext cx="3293181" cy="753065"/>
            <a:chOff x="9762826" y="5958899"/>
            <a:chExt cx="3293181" cy="753065"/>
          </a:xfrm>
        </p:grpSpPr>
        <p:sp>
          <p:nvSpPr>
            <p:cNvPr id="106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008437" y="65217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109" name="กลุ่ม 108"/>
          <p:cNvGrpSpPr/>
          <p:nvPr/>
        </p:nvGrpSpPr>
        <p:grpSpPr>
          <a:xfrm>
            <a:off x="17339671" y="5771675"/>
            <a:ext cx="3293181" cy="753065"/>
            <a:chOff x="9762826" y="5958899"/>
            <a:chExt cx="3293181" cy="753065"/>
          </a:xfrm>
        </p:grpSpPr>
        <p:sp>
          <p:nvSpPr>
            <p:cNvPr id="110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7339671" y="665465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113" name="กลุ่ม 112"/>
          <p:cNvGrpSpPr/>
          <p:nvPr/>
        </p:nvGrpSpPr>
        <p:grpSpPr>
          <a:xfrm>
            <a:off x="4020016" y="8991600"/>
            <a:ext cx="3293181" cy="753065"/>
            <a:chOff x="9762826" y="5958899"/>
            <a:chExt cx="3293181" cy="753065"/>
          </a:xfrm>
        </p:grpSpPr>
        <p:sp>
          <p:nvSpPr>
            <p:cNvPr id="114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4020016" y="100359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117" name="กลุ่ม 116"/>
          <p:cNvGrpSpPr/>
          <p:nvPr/>
        </p:nvGrpSpPr>
        <p:grpSpPr>
          <a:xfrm>
            <a:off x="17312897" y="9101159"/>
            <a:ext cx="3293181" cy="753065"/>
            <a:chOff x="9762826" y="5958899"/>
            <a:chExt cx="3293181" cy="753065"/>
          </a:xfrm>
        </p:grpSpPr>
        <p:sp>
          <p:nvSpPr>
            <p:cNvPr id="118" name="Round Same Side Corner Rectangle 59"/>
            <p:cNvSpPr/>
            <p:nvPr/>
          </p:nvSpPr>
          <p:spPr>
            <a:xfrm rot="5400000">
              <a:off x="11037255" y="4743353"/>
              <a:ext cx="753065" cy="318415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r"/>
              <a:endParaRPr lang="bg-BG" dirty="0">
                <a:latin typeface="Lato Ligh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762826" y="6001806"/>
              <a:ext cx="3293181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Lato Regular"/>
                  <a:cs typeface="Lato Regular"/>
                </a:rPr>
                <a:t>Data</a:t>
              </a: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7395185" y="1024498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7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9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0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6" name="TextBox 45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777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8" grpId="0"/>
      <p:bldP spid="112" grpId="0"/>
      <p:bldP spid="116" grpId="0"/>
      <p:bldP spid="1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กลุ่ม 502"/>
          <p:cNvGrpSpPr/>
          <p:nvPr/>
        </p:nvGrpSpPr>
        <p:grpSpPr>
          <a:xfrm>
            <a:off x="3627437" y="2785118"/>
            <a:ext cx="2802556" cy="2802556"/>
            <a:chOff x="17772533" y="1905000"/>
            <a:chExt cx="3403334" cy="3403334"/>
          </a:xfrm>
        </p:grpSpPr>
        <p:grpSp>
          <p:nvGrpSpPr>
            <p:cNvPr id="504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506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7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5488446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 w="2540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05" name="TextBox 504"/>
            <p:cNvSpPr txBox="1"/>
            <p:nvPr/>
          </p:nvSpPr>
          <p:spPr>
            <a:xfrm>
              <a:off x="18743126" y="3200727"/>
              <a:ext cx="1724510" cy="859634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25%</a:t>
              </a:r>
              <a:endPara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508" name="กลุ่ม 507"/>
          <p:cNvGrpSpPr/>
          <p:nvPr/>
        </p:nvGrpSpPr>
        <p:grpSpPr>
          <a:xfrm>
            <a:off x="2713037" y="6324600"/>
            <a:ext cx="4683578" cy="5844799"/>
            <a:chOff x="1722437" y="3556308"/>
            <a:chExt cx="4843917" cy="6044892"/>
          </a:xfrm>
        </p:grpSpPr>
        <p:grpSp>
          <p:nvGrpSpPr>
            <p:cNvPr id="509" name="กลุ่ม 508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514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15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10" name="TextBox 509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1" name="TextBox 510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512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513" name="TextBox 512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16" name="กลุ่ม 515"/>
          <p:cNvGrpSpPr/>
          <p:nvPr/>
        </p:nvGrpSpPr>
        <p:grpSpPr>
          <a:xfrm>
            <a:off x="13474081" y="2836244"/>
            <a:ext cx="2802556" cy="2802556"/>
            <a:chOff x="3446173" y="1905000"/>
            <a:chExt cx="3403334" cy="3403334"/>
          </a:xfrm>
        </p:grpSpPr>
        <p:grpSp>
          <p:nvGrpSpPr>
            <p:cNvPr id="517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519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0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1612494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2540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18" name="TextBox 517"/>
            <p:cNvSpPr txBox="1"/>
            <p:nvPr/>
          </p:nvSpPr>
          <p:spPr>
            <a:xfrm>
              <a:off x="4417526" y="3252724"/>
              <a:ext cx="1724511" cy="70788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75%</a:t>
              </a:r>
              <a:endPara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76" name="กลุ่ม 275"/>
          <p:cNvGrpSpPr/>
          <p:nvPr/>
        </p:nvGrpSpPr>
        <p:grpSpPr>
          <a:xfrm>
            <a:off x="8428037" y="2816583"/>
            <a:ext cx="2802556" cy="2802556"/>
            <a:chOff x="17772533" y="1905000"/>
            <a:chExt cx="3403334" cy="3403334"/>
          </a:xfrm>
        </p:grpSpPr>
        <p:grpSp>
          <p:nvGrpSpPr>
            <p:cNvPr id="277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279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10849421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540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278" name="TextBox 277"/>
            <p:cNvSpPr txBox="1"/>
            <p:nvPr/>
          </p:nvSpPr>
          <p:spPr>
            <a:xfrm>
              <a:off x="18743126" y="3276600"/>
              <a:ext cx="1724511" cy="70788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50%</a:t>
              </a:r>
              <a:endPara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81" name="กลุ่ม 280"/>
          <p:cNvGrpSpPr/>
          <p:nvPr/>
        </p:nvGrpSpPr>
        <p:grpSpPr>
          <a:xfrm>
            <a:off x="18350881" y="2819400"/>
            <a:ext cx="2802556" cy="2802556"/>
            <a:chOff x="3446173" y="1905000"/>
            <a:chExt cx="3403334" cy="3403334"/>
          </a:xfrm>
        </p:grpSpPr>
        <p:grpSp>
          <p:nvGrpSpPr>
            <p:cNvPr id="282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284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69674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2540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283" name="TextBox 282"/>
            <p:cNvSpPr txBox="1"/>
            <p:nvPr/>
          </p:nvSpPr>
          <p:spPr>
            <a:xfrm>
              <a:off x="3907357" y="3176850"/>
              <a:ext cx="2572011" cy="859634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100%</a:t>
              </a:r>
              <a:endPara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86" name="กลุ่ม 285"/>
          <p:cNvGrpSpPr/>
          <p:nvPr/>
        </p:nvGrpSpPr>
        <p:grpSpPr>
          <a:xfrm>
            <a:off x="7589837" y="6324600"/>
            <a:ext cx="4683578" cy="5844799"/>
            <a:chOff x="1722437" y="3556308"/>
            <a:chExt cx="4843917" cy="6044892"/>
          </a:xfrm>
        </p:grpSpPr>
        <p:grpSp>
          <p:nvGrpSpPr>
            <p:cNvPr id="287" name="กลุ่ม 286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292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93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89" name="TextBox 288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90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294" name="กลุ่ม 293"/>
          <p:cNvGrpSpPr/>
          <p:nvPr/>
        </p:nvGrpSpPr>
        <p:grpSpPr>
          <a:xfrm>
            <a:off x="12507459" y="6347201"/>
            <a:ext cx="4683578" cy="5844799"/>
            <a:chOff x="1722437" y="3556308"/>
            <a:chExt cx="4843917" cy="6044892"/>
          </a:xfrm>
        </p:grpSpPr>
        <p:grpSp>
          <p:nvGrpSpPr>
            <p:cNvPr id="295" name="กลุ่ม 294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300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01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296" name="TextBox 295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97" name="TextBox 296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98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02" name="กลุ่ม 301"/>
          <p:cNvGrpSpPr/>
          <p:nvPr/>
        </p:nvGrpSpPr>
        <p:grpSpPr>
          <a:xfrm>
            <a:off x="17384259" y="6347201"/>
            <a:ext cx="4683578" cy="5844799"/>
            <a:chOff x="1722437" y="3556308"/>
            <a:chExt cx="4843917" cy="6044892"/>
          </a:xfrm>
        </p:grpSpPr>
        <p:grpSp>
          <p:nvGrpSpPr>
            <p:cNvPr id="303" name="กลุ่ม 302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308" name="Freeform 6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09" name="Freeform 7"/>
              <p:cNvSpPr>
                <a:spLocks/>
              </p:cNvSpPr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304" name="TextBox 303"/>
            <p:cNvSpPr txBox="1"/>
            <p:nvPr/>
          </p:nvSpPr>
          <p:spPr>
            <a:xfrm>
              <a:off x="2146754" y="5206772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05" name="TextBox 304"/>
            <p:cNvSpPr txBox="1"/>
            <p:nvPr/>
          </p:nvSpPr>
          <p:spPr bwMode="auto">
            <a:xfrm>
              <a:off x="2678740" y="3944772"/>
              <a:ext cx="2907612" cy="5988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Feature Name</a:t>
              </a:r>
              <a:endParaRPr lang="id-ID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06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Lato Light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2113246" y="7267618"/>
              <a:ext cx="4038600" cy="1698890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summarizes.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76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78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79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772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39"/>
          <p:cNvGraphicFramePr/>
          <p:nvPr>
            <p:extLst>
              <p:ext uri="{D42A27DB-BD31-4B8C-83A1-F6EECF244321}">
                <p14:modId xmlns:p14="http://schemas.microsoft.com/office/powerpoint/2010/main" val="3660737891"/>
              </p:ext>
            </p:extLst>
          </p:nvPr>
        </p:nvGraphicFramePr>
        <p:xfrm>
          <a:off x="2113073" y="4876800"/>
          <a:ext cx="9827555" cy="771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8" name="TextBox 4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263172" y="89916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252203" y="89916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055258" y="60174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058872" y="60174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6545113" y="6116154"/>
            <a:ext cx="1447038" cy="1447415"/>
            <a:chOff x="18094755" y="1818290"/>
            <a:chExt cx="1479473" cy="1479858"/>
          </a:xfrm>
        </p:grpSpPr>
        <p:sp>
          <p:nvSpPr>
            <p:cNvPr id="55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6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6713720" y="9107666"/>
            <a:ext cx="1447038" cy="1447415"/>
            <a:chOff x="4207230" y="1905000"/>
            <a:chExt cx="1479473" cy="1479858"/>
          </a:xfrm>
        </p:grpSpPr>
        <p:sp>
          <p:nvSpPr>
            <p:cNvPr id="58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1528237" y="9107666"/>
            <a:ext cx="1447038" cy="1447415"/>
            <a:chOff x="4286075" y="5835152"/>
            <a:chExt cx="1479473" cy="1479858"/>
          </a:xfrm>
        </p:grpSpPr>
        <p:sp>
          <p:nvSpPr>
            <p:cNvPr id="61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2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3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4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5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6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1516675" y="6131394"/>
            <a:ext cx="1447038" cy="1447415"/>
            <a:chOff x="18094755" y="5718940"/>
            <a:chExt cx="1479473" cy="1479858"/>
          </a:xfrm>
        </p:grpSpPr>
        <p:sp>
          <p:nvSpPr>
            <p:cNvPr id="68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9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964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39"/>
          <p:cNvGraphicFramePr/>
          <p:nvPr>
            <p:extLst>
              <p:ext uri="{D42A27DB-BD31-4B8C-83A1-F6EECF244321}">
                <p14:modId xmlns:p14="http://schemas.microsoft.com/office/powerpoint/2010/main" val="2399090027"/>
              </p:ext>
            </p:extLst>
          </p:nvPr>
        </p:nvGraphicFramePr>
        <p:xfrm>
          <a:off x="2113073" y="4876800"/>
          <a:ext cx="9827555" cy="771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8" name="TextBox 4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196591" y="9220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185622" y="922020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988677" y="62460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992291" y="624606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6478532" y="6344754"/>
            <a:ext cx="1447038" cy="1447415"/>
            <a:chOff x="18094755" y="1818290"/>
            <a:chExt cx="1479473" cy="1479858"/>
          </a:xfrm>
        </p:grpSpPr>
        <p:sp>
          <p:nvSpPr>
            <p:cNvPr id="55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6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6647139" y="9336266"/>
            <a:ext cx="1447038" cy="1447415"/>
            <a:chOff x="4207230" y="1905000"/>
            <a:chExt cx="1479473" cy="1479858"/>
          </a:xfrm>
        </p:grpSpPr>
        <p:sp>
          <p:nvSpPr>
            <p:cNvPr id="58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1461656" y="9336266"/>
            <a:ext cx="1447038" cy="1447415"/>
            <a:chOff x="4286075" y="5835152"/>
            <a:chExt cx="1479473" cy="1479858"/>
          </a:xfrm>
        </p:grpSpPr>
        <p:sp>
          <p:nvSpPr>
            <p:cNvPr id="61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62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63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4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5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66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1450094" y="6359994"/>
            <a:ext cx="1447038" cy="1447415"/>
            <a:chOff x="18094755" y="5718940"/>
            <a:chExt cx="1479473" cy="1479858"/>
          </a:xfrm>
        </p:grpSpPr>
        <p:sp>
          <p:nvSpPr>
            <p:cNvPr id="68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9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37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39"/>
          <p:cNvGraphicFramePr/>
          <p:nvPr>
            <p:extLst>
              <p:ext uri="{D42A27DB-BD31-4B8C-83A1-F6EECF244321}">
                <p14:modId xmlns:p14="http://schemas.microsoft.com/office/powerpoint/2010/main" val="936453150"/>
              </p:ext>
            </p:extLst>
          </p:nvPr>
        </p:nvGraphicFramePr>
        <p:xfrm>
          <a:off x="11928858" y="4558836"/>
          <a:ext cx="11119861" cy="8603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8" name="กลุ่ม 57"/>
          <p:cNvGrpSpPr/>
          <p:nvPr/>
        </p:nvGrpSpPr>
        <p:grpSpPr>
          <a:xfrm>
            <a:off x="1917272" y="6001372"/>
            <a:ext cx="5254625" cy="2317750"/>
            <a:chOff x="15670212" y="2895600"/>
            <a:chExt cx="5254625" cy="2317750"/>
          </a:xfrm>
        </p:grpSpPr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3" name="กลุ่ม 62"/>
          <p:cNvGrpSpPr/>
          <p:nvPr/>
        </p:nvGrpSpPr>
        <p:grpSpPr>
          <a:xfrm>
            <a:off x="1920447" y="9188450"/>
            <a:ext cx="5254625" cy="2317750"/>
            <a:chOff x="15670212" y="2895600"/>
            <a:chExt cx="5254625" cy="2317750"/>
          </a:xfrm>
        </p:grpSpPr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8" name="กลุ่ม 67"/>
          <p:cNvGrpSpPr/>
          <p:nvPr/>
        </p:nvGrpSpPr>
        <p:grpSpPr>
          <a:xfrm>
            <a:off x="7632272" y="6001372"/>
            <a:ext cx="5254625" cy="2317750"/>
            <a:chOff x="15670212" y="2895600"/>
            <a:chExt cx="5254625" cy="2317750"/>
          </a:xfrm>
        </p:grpSpPr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3" name="กลุ่ม 72"/>
          <p:cNvGrpSpPr/>
          <p:nvPr/>
        </p:nvGrpSpPr>
        <p:grpSpPr>
          <a:xfrm>
            <a:off x="7635447" y="9188450"/>
            <a:ext cx="5254625" cy="2317750"/>
            <a:chOff x="15670212" y="2895600"/>
            <a:chExt cx="5254625" cy="2317750"/>
          </a:xfrm>
        </p:grpSpPr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16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39"/>
          <p:cNvGraphicFramePr/>
          <p:nvPr>
            <p:extLst>
              <p:ext uri="{D42A27DB-BD31-4B8C-83A1-F6EECF244321}">
                <p14:modId xmlns:p14="http://schemas.microsoft.com/office/powerpoint/2010/main" val="18961758"/>
              </p:ext>
            </p:extLst>
          </p:nvPr>
        </p:nvGraphicFramePr>
        <p:xfrm>
          <a:off x="11928858" y="4558836"/>
          <a:ext cx="11119861" cy="8603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8" name="กลุ่ม 57"/>
          <p:cNvGrpSpPr/>
          <p:nvPr/>
        </p:nvGrpSpPr>
        <p:grpSpPr>
          <a:xfrm>
            <a:off x="1917272" y="6001372"/>
            <a:ext cx="5254625" cy="2317750"/>
            <a:chOff x="15670212" y="2895600"/>
            <a:chExt cx="5254625" cy="2317750"/>
          </a:xfrm>
        </p:grpSpPr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3" name="กลุ่ม 62"/>
          <p:cNvGrpSpPr/>
          <p:nvPr/>
        </p:nvGrpSpPr>
        <p:grpSpPr>
          <a:xfrm>
            <a:off x="1920447" y="9188450"/>
            <a:ext cx="5254625" cy="2317750"/>
            <a:chOff x="15670212" y="2895600"/>
            <a:chExt cx="5254625" cy="2317750"/>
          </a:xfrm>
        </p:grpSpPr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68" name="กลุ่ม 67"/>
          <p:cNvGrpSpPr/>
          <p:nvPr/>
        </p:nvGrpSpPr>
        <p:grpSpPr>
          <a:xfrm>
            <a:off x="7632272" y="6001372"/>
            <a:ext cx="5254625" cy="2317750"/>
            <a:chOff x="15670212" y="2895600"/>
            <a:chExt cx="5254625" cy="2317750"/>
          </a:xfrm>
        </p:grpSpPr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3" name="กลุ่ม 72"/>
          <p:cNvGrpSpPr/>
          <p:nvPr/>
        </p:nvGrpSpPr>
        <p:grpSpPr>
          <a:xfrm>
            <a:off x="7635447" y="9188450"/>
            <a:ext cx="5254625" cy="2317750"/>
            <a:chOff x="15670212" y="2895600"/>
            <a:chExt cx="5254625" cy="2317750"/>
          </a:xfrm>
        </p:grpSpPr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Description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743237" y="3862966"/>
              <a:ext cx="5181600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this methodologies.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7" name="TextBox 46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564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Chart 15"/>
          <p:cNvGraphicFramePr/>
          <p:nvPr>
            <p:extLst>
              <p:ext uri="{D42A27DB-BD31-4B8C-83A1-F6EECF244321}">
                <p14:modId xmlns:p14="http://schemas.microsoft.com/office/powerpoint/2010/main" val="2724914568"/>
              </p:ext>
            </p:extLst>
          </p:nvPr>
        </p:nvGraphicFramePr>
        <p:xfrm>
          <a:off x="1721490" y="487680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Chart 15"/>
          <p:cNvGraphicFramePr/>
          <p:nvPr>
            <p:extLst>
              <p:ext uri="{D42A27DB-BD31-4B8C-83A1-F6EECF244321}">
                <p14:modId xmlns:p14="http://schemas.microsoft.com/office/powerpoint/2010/main" val="2244585604"/>
              </p:ext>
            </p:extLst>
          </p:nvPr>
        </p:nvGraphicFramePr>
        <p:xfrm>
          <a:off x="12214555" y="492974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2179637" y="88392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3437" y="9378517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695237" y="8915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619037" y="9454717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6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6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8" name="TextBox 6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75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6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85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6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88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89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90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1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2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3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95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96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7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Sub>
          <a:bldChart bld="category"/>
        </p:bldSub>
      </p:bldGraphic>
      <p:bldGraphic spid="40" grpId="0">
        <p:bldSub>
          <a:bldChart bld="category"/>
        </p:bldSub>
      </p:bldGraphic>
      <p:bldP spid="51" grpId="0"/>
      <p:bldP spid="52" grpId="0"/>
      <p:bldP spid="83" grpId="0"/>
      <p:bldP spid="84" grpId="0"/>
      <p:bldP spid="70" grpId="0"/>
      <p:bldP spid="71" grpId="0"/>
      <p:bldP spid="72" grpId="0"/>
      <p:bldP spid="7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Chart 15"/>
          <p:cNvGraphicFramePr/>
          <p:nvPr>
            <p:extLst>
              <p:ext uri="{D42A27DB-BD31-4B8C-83A1-F6EECF244321}">
                <p14:modId xmlns:p14="http://schemas.microsoft.com/office/powerpoint/2010/main" val="3466373619"/>
              </p:ext>
            </p:extLst>
          </p:nvPr>
        </p:nvGraphicFramePr>
        <p:xfrm>
          <a:off x="1721490" y="487680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Chart 15"/>
          <p:cNvGraphicFramePr/>
          <p:nvPr>
            <p:extLst>
              <p:ext uri="{D42A27DB-BD31-4B8C-83A1-F6EECF244321}">
                <p14:modId xmlns:p14="http://schemas.microsoft.com/office/powerpoint/2010/main" val="4152656981"/>
              </p:ext>
            </p:extLst>
          </p:nvPr>
        </p:nvGraphicFramePr>
        <p:xfrm>
          <a:off x="12214555" y="492974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2179637" y="88392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3437" y="9408890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695237" y="8915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619037" y="9454717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6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6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8" name="TextBox 6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75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6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85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6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88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89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90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1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2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3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95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96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22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Sub>
          <a:bldChart bld="category"/>
        </p:bldSub>
      </p:bldGraphic>
      <p:bldGraphic spid="40" grpId="0">
        <p:bldSub>
          <a:bldChart bld="category"/>
        </p:bldSub>
      </p:bldGraphic>
      <p:bldP spid="51" grpId="0"/>
      <p:bldP spid="52" grpId="0"/>
      <p:bldP spid="83" grpId="0"/>
      <p:bldP spid="84" grpId="0"/>
      <p:bldP spid="70" grpId="0"/>
      <p:bldP spid="71" grpId="0"/>
      <p:bldP spid="72" grpId="0"/>
      <p:bldP spid="7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Chart 15"/>
          <p:cNvGraphicFramePr/>
          <p:nvPr>
            <p:extLst>
              <p:ext uri="{D42A27DB-BD31-4B8C-83A1-F6EECF244321}">
                <p14:modId xmlns:p14="http://schemas.microsoft.com/office/powerpoint/2010/main" val="128506307"/>
              </p:ext>
            </p:extLst>
          </p:nvPr>
        </p:nvGraphicFramePr>
        <p:xfrm>
          <a:off x="1721490" y="487680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Chart 15"/>
          <p:cNvGraphicFramePr/>
          <p:nvPr>
            <p:extLst>
              <p:ext uri="{D42A27DB-BD31-4B8C-83A1-F6EECF244321}">
                <p14:modId xmlns:p14="http://schemas.microsoft.com/office/powerpoint/2010/main" val="1145204947"/>
              </p:ext>
            </p:extLst>
          </p:nvPr>
        </p:nvGraphicFramePr>
        <p:xfrm>
          <a:off x="12214555" y="4929740"/>
          <a:ext cx="9532922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2179637" y="890948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3437" y="9448800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695237" y="8915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619037" y="9454717"/>
            <a:ext cx="7162800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6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6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68" name="TextBox 6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75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6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85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86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88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89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90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1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2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93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95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96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98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Sub>
          <a:bldChart bld="category"/>
        </p:bldSub>
      </p:bldGraphic>
      <p:bldGraphic spid="40" grpId="0">
        <p:bldSub>
          <a:bldChart bld="category"/>
        </p:bldSub>
      </p:bldGraphic>
      <p:bldP spid="51" grpId="0"/>
      <p:bldP spid="52" grpId="0"/>
      <p:bldP spid="83" grpId="0"/>
      <p:bldP spid="84" grpId="0"/>
      <p:bldP spid="70" grpId="0"/>
      <p:bldP spid="71" grpId="0"/>
      <p:bldP spid="72" grpId="0"/>
      <p:bldP spid="7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Chart 17"/>
          <p:cNvGraphicFramePr/>
          <p:nvPr>
            <p:extLst>
              <p:ext uri="{D42A27DB-BD31-4B8C-83A1-F6EECF244321}">
                <p14:modId xmlns:p14="http://schemas.microsoft.com/office/powerpoint/2010/main" val="1377371931"/>
              </p:ext>
            </p:extLst>
          </p:nvPr>
        </p:nvGraphicFramePr>
        <p:xfrm>
          <a:off x="2288628" y="5248845"/>
          <a:ext cx="5841209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1" name="Chart 17"/>
          <p:cNvGraphicFramePr/>
          <p:nvPr>
            <p:extLst>
              <p:ext uri="{D42A27DB-BD31-4B8C-83A1-F6EECF244321}">
                <p14:modId xmlns:p14="http://schemas.microsoft.com/office/powerpoint/2010/main" val="3197553069"/>
              </p:ext>
            </p:extLst>
          </p:nvPr>
        </p:nvGraphicFramePr>
        <p:xfrm>
          <a:off x="8914236" y="5244490"/>
          <a:ext cx="5841209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Chart 17"/>
          <p:cNvGraphicFramePr/>
          <p:nvPr>
            <p:extLst>
              <p:ext uri="{D42A27DB-BD31-4B8C-83A1-F6EECF244321}">
                <p14:modId xmlns:p14="http://schemas.microsoft.com/office/powerpoint/2010/main" val="3894483418"/>
              </p:ext>
            </p:extLst>
          </p:nvPr>
        </p:nvGraphicFramePr>
        <p:xfrm>
          <a:off x="15617028" y="5220842"/>
          <a:ext cx="5841209" cy="389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2891755" y="937481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865437" y="10035910"/>
            <a:ext cx="48888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825955" y="937481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799637" y="10035910"/>
            <a:ext cx="48888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379155" y="937481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352837" y="10035910"/>
            <a:ext cx="48888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39" name="TextBox 3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3717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360803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430172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433786" y="10950311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7920027" y="11049000"/>
            <a:ext cx="1447038" cy="1447415"/>
            <a:chOff x="18094755" y="1818290"/>
            <a:chExt cx="1479473" cy="1479858"/>
          </a:xfrm>
        </p:grpSpPr>
        <p:sp>
          <p:nvSpPr>
            <p:cNvPr id="46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47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822320" y="11066377"/>
            <a:ext cx="1447038" cy="1447415"/>
            <a:chOff x="4207230" y="1905000"/>
            <a:chExt cx="1479473" cy="1479858"/>
          </a:xfrm>
        </p:grpSpPr>
        <p:sp>
          <p:nvSpPr>
            <p:cNvPr id="49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50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636837" y="11066377"/>
            <a:ext cx="1447038" cy="1447415"/>
            <a:chOff x="4286075" y="5835152"/>
            <a:chExt cx="1479473" cy="1479858"/>
          </a:xfrm>
        </p:grpSpPr>
        <p:sp>
          <p:nvSpPr>
            <p:cNvPr id="52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53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54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5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6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57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891589" y="11064240"/>
            <a:ext cx="1447038" cy="1447415"/>
            <a:chOff x="18094755" y="5718940"/>
            <a:chExt cx="1479473" cy="1479858"/>
          </a:xfrm>
        </p:grpSpPr>
        <p:sp>
          <p:nvSpPr>
            <p:cNvPr id="60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3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98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8" grpId="0">
        <p:bldSub>
          <a:bldChart bld="series"/>
        </p:bldSub>
      </p:bldGraphic>
      <p:bldGraphic spid="61" grpId="0">
        <p:bldSub>
          <a:bldChart bld="series"/>
        </p:bldSub>
      </p:bldGraphic>
      <p:bldGraphic spid="62" grpId="0">
        <p:bldSub>
          <a:bldChart bld="series"/>
        </p:bldSub>
      </p:bldGraphic>
      <p:bldP spid="64" grpId="0"/>
      <p:bldP spid="65" grpId="0"/>
      <p:bldP spid="66" grpId="0"/>
      <p:bldP spid="67" grpId="0"/>
      <p:bldP spid="68" grpId="0"/>
      <p:bldP spid="69" grpId="0"/>
      <p:bldP spid="41" grpId="0"/>
      <p:bldP spid="42" grpId="0"/>
      <p:bldP spid="43" grpId="0"/>
      <p:bldP spid="4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1"/>
          <p:cNvGraphicFramePr/>
          <p:nvPr>
            <p:extLst>
              <p:ext uri="{D42A27DB-BD31-4B8C-83A1-F6EECF244321}">
                <p14:modId xmlns:p14="http://schemas.microsoft.com/office/powerpoint/2010/main" val="2235031166"/>
              </p:ext>
            </p:extLst>
          </p:nvPr>
        </p:nvGraphicFramePr>
        <p:xfrm>
          <a:off x="1827524" y="4800600"/>
          <a:ext cx="11625314" cy="7750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3694809" y="5867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68492" y="6528497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712155" y="9081681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85838" y="9742778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173262" y="5867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146945" y="6528497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190608" y="9081681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164291" y="9742778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112837" y="2514600"/>
            <a:ext cx="21059078" cy="1752600"/>
            <a:chOff x="15576914" y="1396829"/>
            <a:chExt cx="8794157" cy="3405515"/>
          </a:xfrm>
        </p:grpSpPr>
        <p:sp>
          <p:nvSpPr>
            <p:cNvPr id="48" name="TextBox 47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627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iangle 1"/>
          <p:cNvSpPr/>
          <p:nvPr/>
        </p:nvSpPr>
        <p:spPr>
          <a:xfrm>
            <a:off x="7877870" y="4091244"/>
            <a:ext cx="8689742" cy="7491156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10535816" y="7543800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INFORMATION</a:t>
            </a:r>
            <a:endParaRPr lang="id-ID" sz="32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539784" y="8157104"/>
            <a:ext cx="3450853" cy="243755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531554" y="3595281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505237" y="4256378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4246" y="35814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17837" y="4242497"/>
            <a:ext cx="3979746" cy="206822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" name="กลุ่ม 1"/>
          <p:cNvGrpSpPr/>
          <p:nvPr/>
        </p:nvGrpSpPr>
        <p:grpSpPr>
          <a:xfrm>
            <a:off x="10519353" y="3048000"/>
            <a:ext cx="3401345" cy="3402230"/>
            <a:chOff x="10519353" y="3048000"/>
            <a:chExt cx="3401345" cy="3402230"/>
          </a:xfrm>
        </p:grpSpPr>
        <p:sp>
          <p:nvSpPr>
            <p:cNvPr id="58" name="Oval 16"/>
            <p:cNvSpPr/>
            <p:nvPr/>
          </p:nvSpPr>
          <p:spPr>
            <a:xfrm>
              <a:off x="10519353" y="3048000"/>
              <a:ext cx="3401345" cy="340223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en-US" sz="64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67" name="Freeform 134"/>
            <p:cNvSpPr>
              <a:spLocks noEditPoints="1"/>
            </p:cNvSpPr>
            <p:nvPr/>
          </p:nvSpPr>
          <p:spPr bwMode="auto">
            <a:xfrm>
              <a:off x="11628437" y="4114800"/>
              <a:ext cx="1166191" cy="1166191"/>
            </a:xfrm>
            <a:custGeom>
              <a:avLst/>
              <a:gdLst>
                <a:gd name="T0" fmla="*/ 64 w 64"/>
                <a:gd name="T1" fmla="*/ 32 h 64"/>
                <a:gd name="T2" fmla="*/ 5 w 64"/>
                <a:gd name="T3" fmla="*/ 15 h 64"/>
                <a:gd name="T4" fmla="*/ 0 w 64"/>
                <a:gd name="T5" fmla="*/ 32 h 64"/>
                <a:gd name="T6" fmla="*/ 0 w 64"/>
                <a:gd name="T7" fmla="*/ 32 h 64"/>
                <a:gd name="T8" fmla="*/ 5 w 64"/>
                <a:gd name="T9" fmla="*/ 49 h 64"/>
                <a:gd name="T10" fmla="*/ 32 w 64"/>
                <a:gd name="T11" fmla="*/ 64 h 64"/>
                <a:gd name="T12" fmla="*/ 64 w 64"/>
                <a:gd name="T13" fmla="*/ 32 h 64"/>
                <a:gd name="T14" fmla="*/ 48 w 64"/>
                <a:gd name="T15" fmla="*/ 46 h 64"/>
                <a:gd name="T16" fmla="*/ 60 w 64"/>
                <a:gd name="T17" fmla="*/ 33 h 64"/>
                <a:gd name="T18" fmla="*/ 3 w 64"/>
                <a:gd name="T19" fmla="*/ 33 h 64"/>
                <a:gd name="T20" fmla="*/ 16 w 64"/>
                <a:gd name="T21" fmla="*/ 46 h 64"/>
                <a:gd name="T22" fmla="*/ 3 w 64"/>
                <a:gd name="T23" fmla="*/ 33 h 64"/>
                <a:gd name="T24" fmla="*/ 16 w 64"/>
                <a:gd name="T25" fmla="*/ 17 h 64"/>
                <a:gd name="T26" fmla="*/ 3 w 64"/>
                <a:gd name="T27" fmla="*/ 30 h 64"/>
                <a:gd name="T28" fmla="*/ 34 w 64"/>
                <a:gd name="T29" fmla="*/ 14 h 64"/>
                <a:gd name="T30" fmla="*/ 34 w 64"/>
                <a:gd name="T31" fmla="*/ 4 h 64"/>
                <a:gd name="T32" fmla="*/ 43 w 64"/>
                <a:gd name="T33" fmla="*/ 14 h 64"/>
                <a:gd name="T34" fmla="*/ 44 w 64"/>
                <a:gd name="T35" fmla="*/ 17 h 64"/>
                <a:gd name="T36" fmla="*/ 34 w 64"/>
                <a:gd name="T37" fmla="*/ 30 h 64"/>
                <a:gd name="T38" fmla="*/ 44 w 64"/>
                <a:gd name="T39" fmla="*/ 17 h 64"/>
                <a:gd name="T40" fmla="*/ 29 w 64"/>
                <a:gd name="T41" fmla="*/ 4 h 64"/>
                <a:gd name="T42" fmla="*/ 30 w 64"/>
                <a:gd name="T43" fmla="*/ 3 h 64"/>
                <a:gd name="T44" fmla="*/ 21 w 64"/>
                <a:gd name="T45" fmla="*/ 14 h 64"/>
                <a:gd name="T46" fmla="*/ 30 w 64"/>
                <a:gd name="T47" fmla="*/ 17 h 64"/>
                <a:gd name="T48" fmla="*/ 17 w 64"/>
                <a:gd name="T49" fmla="*/ 30 h 64"/>
                <a:gd name="T50" fmla="*/ 30 w 64"/>
                <a:gd name="T51" fmla="*/ 17 h 64"/>
                <a:gd name="T52" fmla="*/ 30 w 64"/>
                <a:gd name="T53" fmla="*/ 33 h 64"/>
                <a:gd name="T54" fmla="*/ 20 w 64"/>
                <a:gd name="T55" fmla="*/ 46 h 64"/>
                <a:gd name="T56" fmla="*/ 30 w 64"/>
                <a:gd name="T57" fmla="*/ 50 h 64"/>
                <a:gd name="T58" fmla="*/ 28 w 64"/>
                <a:gd name="T59" fmla="*/ 60 h 64"/>
                <a:gd name="T60" fmla="*/ 30 w 64"/>
                <a:gd name="T61" fmla="*/ 50 h 64"/>
                <a:gd name="T62" fmla="*/ 34 w 64"/>
                <a:gd name="T63" fmla="*/ 60 h 64"/>
                <a:gd name="T64" fmla="*/ 34 w 64"/>
                <a:gd name="T65" fmla="*/ 50 h 64"/>
                <a:gd name="T66" fmla="*/ 36 w 64"/>
                <a:gd name="T67" fmla="*/ 60 h 64"/>
                <a:gd name="T68" fmla="*/ 34 w 64"/>
                <a:gd name="T69" fmla="*/ 33 h 64"/>
                <a:gd name="T70" fmla="*/ 44 w 64"/>
                <a:gd name="T71" fmla="*/ 46 h 64"/>
                <a:gd name="T72" fmla="*/ 50 w 64"/>
                <a:gd name="T73" fmla="*/ 30 h 64"/>
                <a:gd name="T74" fmla="*/ 57 w 64"/>
                <a:gd name="T75" fmla="*/ 17 h 64"/>
                <a:gd name="T76" fmla="*/ 50 w 64"/>
                <a:gd name="T77" fmla="*/ 30 h 64"/>
                <a:gd name="T78" fmla="*/ 47 w 64"/>
                <a:gd name="T79" fmla="*/ 14 h 64"/>
                <a:gd name="T80" fmla="*/ 54 w 64"/>
                <a:gd name="T81" fmla="*/ 14 h 64"/>
                <a:gd name="T82" fmla="*/ 17 w 64"/>
                <a:gd name="T83" fmla="*/ 14 h 64"/>
                <a:gd name="T84" fmla="*/ 23 w 64"/>
                <a:gd name="T85" fmla="*/ 5 h 64"/>
                <a:gd name="T86" fmla="*/ 17 w 64"/>
                <a:gd name="T87" fmla="*/ 50 h 64"/>
                <a:gd name="T88" fmla="*/ 10 w 64"/>
                <a:gd name="T89" fmla="*/ 50 h 64"/>
                <a:gd name="T90" fmla="*/ 47 w 64"/>
                <a:gd name="T91" fmla="*/ 50 h 64"/>
                <a:gd name="T92" fmla="*/ 41 w 64"/>
                <a:gd name="T9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21" y="0"/>
                    <a:pt x="11" y="6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0" y="26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2" y="44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1" y="58"/>
                    <a:pt x="21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57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9" y="42"/>
                    <a:pt x="50" y="38"/>
                    <a:pt x="5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8"/>
                    <a:pt x="59" y="43"/>
                    <a:pt x="57" y="46"/>
                  </a:cubicBezTo>
                  <a:close/>
                  <a:moveTo>
                    <a:pt x="3" y="33"/>
                  </a:moveTo>
                  <a:cubicBezTo>
                    <a:pt x="14" y="33"/>
                    <a:pt x="14" y="33"/>
                    <a:pt x="14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5" y="43"/>
                    <a:pt x="4" y="38"/>
                    <a:pt x="3" y="33"/>
                  </a:cubicBezTo>
                  <a:close/>
                  <a:moveTo>
                    <a:pt x="7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5" y="21"/>
                    <a:pt x="14" y="26"/>
                    <a:pt x="14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6"/>
                    <a:pt x="5" y="21"/>
                    <a:pt x="7" y="17"/>
                  </a:cubicBezTo>
                  <a:close/>
                  <a:moveTo>
                    <a:pt x="34" y="14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6"/>
                    <a:pt x="41" y="9"/>
                    <a:pt x="43" y="14"/>
                  </a:cubicBezTo>
                  <a:lnTo>
                    <a:pt x="34" y="14"/>
                  </a:lnTo>
                  <a:close/>
                  <a:moveTo>
                    <a:pt x="44" y="17"/>
                  </a:moveTo>
                  <a:cubicBezTo>
                    <a:pt x="46" y="21"/>
                    <a:pt x="46" y="26"/>
                    <a:pt x="46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44" y="17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9"/>
                    <a:pt x="26" y="6"/>
                    <a:pt x="29" y="4"/>
                  </a:cubicBezTo>
                  <a:close/>
                  <a:moveTo>
                    <a:pt x="30" y="17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8" y="26"/>
                    <a:pt x="18" y="21"/>
                    <a:pt x="20" y="17"/>
                  </a:cubicBezTo>
                  <a:lnTo>
                    <a:pt x="30" y="17"/>
                  </a:lnTo>
                  <a:close/>
                  <a:moveTo>
                    <a:pt x="17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3"/>
                    <a:pt x="18" y="38"/>
                    <a:pt x="17" y="33"/>
                  </a:cubicBezTo>
                  <a:close/>
                  <a:moveTo>
                    <a:pt x="30" y="5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5" y="58"/>
                    <a:pt x="23" y="54"/>
                    <a:pt x="21" y="50"/>
                  </a:cubicBezTo>
                  <a:lnTo>
                    <a:pt x="30" y="50"/>
                  </a:lnTo>
                  <a:close/>
                  <a:moveTo>
                    <a:pt x="36" y="60"/>
                  </a:moveTo>
                  <a:cubicBezTo>
                    <a:pt x="35" y="60"/>
                    <a:pt x="34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4"/>
                    <a:pt x="39" y="58"/>
                    <a:pt x="36" y="60"/>
                  </a:cubicBezTo>
                  <a:close/>
                  <a:moveTo>
                    <a:pt x="34" y="46"/>
                  </a:moveTo>
                  <a:cubicBezTo>
                    <a:pt x="34" y="33"/>
                    <a:pt x="34" y="33"/>
                    <a:pt x="34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8"/>
                    <a:pt x="46" y="43"/>
                    <a:pt x="44" y="46"/>
                  </a:cubicBezTo>
                  <a:lnTo>
                    <a:pt x="34" y="46"/>
                  </a:lnTo>
                  <a:close/>
                  <a:moveTo>
                    <a:pt x="50" y="30"/>
                  </a:moveTo>
                  <a:cubicBezTo>
                    <a:pt x="50" y="26"/>
                    <a:pt x="49" y="21"/>
                    <a:pt x="4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21"/>
                    <a:pt x="60" y="26"/>
                    <a:pt x="60" y="30"/>
                  </a:cubicBezTo>
                  <a:lnTo>
                    <a:pt x="50" y="30"/>
                  </a:lnTo>
                  <a:close/>
                  <a:moveTo>
                    <a:pt x="5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5" y="10"/>
                    <a:pt x="43" y="7"/>
                    <a:pt x="41" y="5"/>
                  </a:cubicBezTo>
                  <a:cubicBezTo>
                    <a:pt x="46" y="6"/>
                    <a:pt x="51" y="10"/>
                    <a:pt x="54" y="14"/>
                  </a:cubicBezTo>
                  <a:close/>
                  <a:moveTo>
                    <a:pt x="23" y="5"/>
                  </a:moveTo>
                  <a:cubicBezTo>
                    <a:pt x="21" y="7"/>
                    <a:pt x="19" y="10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8" y="6"/>
                    <a:pt x="23" y="5"/>
                  </a:cubicBezTo>
                  <a:close/>
                  <a:moveTo>
                    <a:pt x="10" y="50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9" y="53"/>
                    <a:pt x="21" y="56"/>
                    <a:pt x="23" y="59"/>
                  </a:cubicBezTo>
                  <a:cubicBezTo>
                    <a:pt x="18" y="57"/>
                    <a:pt x="13" y="54"/>
                    <a:pt x="10" y="50"/>
                  </a:cubicBezTo>
                  <a:close/>
                  <a:moveTo>
                    <a:pt x="41" y="59"/>
                  </a:moveTo>
                  <a:cubicBezTo>
                    <a:pt x="43" y="56"/>
                    <a:pt x="45" y="53"/>
                    <a:pt x="47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4"/>
                    <a:pt x="46" y="57"/>
                    <a:pt x="41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3" name="กลุ่ม 12"/>
          <p:cNvGrpSpPr/>
          <p:nvPr/>
        </p:nvGrpSpPr>
        <p:grpSpPr>
          <a:xfrm>
            <a:off x="6943605" y="7418170"/>
            <a:ext cx="3401345" cy="3402230"/>
            <a:chOff x="6943605" y="7418170"/>
            <a:chExt cx="3401345" cy="3402230"/>
          </a:xfrm>
        </p:grpSpPr>
        <p:sp>
          <p:nvSpPr>
            <p:cNvPr id="39" name="Oval 16"/>
            <p:cNvSpPr/>
            <p:nvPr/>
          </p:nvSpPr>
          <p:spPr>
            <a:xfrm>
              <a:off x="6943605" y="7418170"/>
              <a:ext cx="3401345" cy="340223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en-US" sz="64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68" name="Freeform 208"/>
            <p:cNvSpPr>
              <a:spLocks noEditPoints="1"/>
            </p:cNvSpPr>
            <p:nvPr/>
          </p:nvSpPr>
          <p:spPr bwMode="auto">
            <a:xfrm>
              <a:off x="8015627" y="8610600"/>
              <a:ext cx="1257300" cy="1169229"/>
            </a:xfrm>
            <a:custGeom>
              <a:avLst/>
              <a:gdLst>
                <a:gd name="T0" fmla="*/ 57 w 69"/>
                <a:gd name="T1" fmla="*/ 6 h 64"/>
                <a:gd name="T2" fmla="*/ 56 w 69"/>
                <a:gd name="T3" fmla="*/ 0 h 64"/>
                <a:gd name="T4" fmla="*/ 38 w 69"/>
                <a:gd name="T5" fmla="*/ 0 h 64"/>
                <a:gd name="T6" fmla="*/ 13 w 69"/>
                <a:gd name="T7" fmla="*/ 0 h 64"/>
                <a:gd name="T8" fmla="*/ 12 w 69"/>
                <a:gd name="T9" fmla="*/ 6 h 64"/>
                <a:gd name="T10" fmla="*/ 0 w 69"/>
                <a:gd name="T11" fmla="*/ 9 h 64"/>
                <a:gd name="T12" fmla="*/ 20 w 69"/>
                <a:gd name="T13" fmla="*/ 35 h 64"/>
                <a:gd name="T14" fmla="*/ 21 w 69"/>
                <a:gd name="T15" fmla="*/ 35 h 64"/>
                <a:gd name="T16" fmla="*/ 15 w 69"/>
                <a:gd name="T17" fmla="*/ 57 h 64"/>
                <a:gd name="T18" fmla="*/ 14 w 69"/>
                <a:gd name="T19" fmla="*/ 63 h 64"/>
                <a:gd name="T20" fmla="*/ 37 w 69"/>
                <a:gd name="T21" fmla="*/ 64 h 64"/>
                <a:gd name="T22" fmla="*/ 54 w 69"/>
                <a:gd name="T23" fmla="*/ 64 h 64"/>
                <a:gd name="T24" fmla="*/ 55 w 69"/>
                <a:gd name="T25" fmla="*/ 59 h 64"/>
                <a:gd name="T26" fmla="*/ 45 w 69"/>
                <a:gd name="T27" fmla="*/ 49 h 64"/>
                <a:gd name="T28" fmla="*/ 49 w 69"/>
                <a:gd name="T29" fmla="*/ 35 h 64"/>
                <a:gd name="T30" fmla="*/ 66 w 69"/>
                <a:gd name="T31" fmla="*/ 22 h 64"/>
                <a:gd name="T32" fmla="*/ 65 w 69"/>
                <a:gd name="T33" fmla="*/ 6 h 64"/>
                <a:gd name="T34" fmla="*/ 4 w 69"/>
                <a:gd name="T35" fmla="*/ 9 h 64"/>
                <a:gd name="T36" fmla="*/ 12 w 69"/>
                <a:gd name="T37" fmla="*/ 9 h 64"/>
                <a:gd name="T38" fmla="*/ 14 w 69"/>
                <a:gd name="T39" fmla="*/ 17 h 64"/>
                <a:gd name="T40" fmla="*/ 14 w 69"/>
                <a:gd name="T41" fmla="*/ 18 h 64"/>
                <a:gd name="T42" fmla="*/ 6 w 69"/>
                <a:gd name="T43" fmla="*/ 20 h 64"/>
                <a:gd name="T44" fmla="*/ 42 w 69"/>
                <a:gd name="T45" fmla="*/ 51 h 64"/>
                <a:gd name="T46" fmla="*/ 52 w 69"/>
                <a:gd name="T47" fmla="*/ 61 h 64"/>
                <a:gd name="T48" fmla="*/ 37 w 69"/>
                <a:gd name="T49" fmla="*/ 61 h 64"/>
                <a:gd name="T50" fmla="*/ 17 w 69"/>
                <a:gd name="T51" fmla="*/ 60 h 64"/>
                <a:gd name="T52" fmla="*/ 37 w 69"/>
                <a:gd name="T53" fmla="*/ 51 h 64"/>
                <a:gd name="T54" fmla="*/ 37 w 69"/>
                <a:gd name="T55" fmla="*/ 48 h 64"/>
                <a:gd name="T56" fmla="*/ 24 w 69"/>
                <a:gd name="T57" fmla="*/ 33 h 64"/>
                <a:gd name="T58" fmla="*/ 31 w 69"/>
                <a:gd name="T59" fmla="*/ 26 h 64"/>
                <a:gd name="T60" fmla="*/ 31 w 69"/>
                <a:gd name="T61" fmla="*/ 23 h 64"/>
                <a:gd name="T62" fmla="*/ 18 w 69"/>
                <a:gd name="T63" fmla="*/ 19 h 64"/>
                <a:gd name="T64" fmla="*/ 41 w 69"/>
                <a:gd name="T65" fmla="*/ 17 h 64"/>
                <a:gd name="T66" fmla="*/ 17 w 69"/>
                <a:gd name="T67" fmla="*/ 16 h 64"/>
                <a:gd name="T68" fmla="*/ 48 w 69"/>
                <a:gd name="T69" fmla="*/ 11 h 64"/>
                <a:gd name="T70" fmla="*/ 48 w 69"/>
                <a:gd name="T71" fmla="*/ 8 h 64"/>
                <a:gd name="T72" fmla="*/ 15 w 69"/>
                <a:gd name="T73" fmla="*/ 3 h 64"/>
                <a:gd name="T74" fmla="*/ 38 w 69"/>
                <a:gd name="T75" fmla="*/ 3 h 64"/>
                <a:gd name="T76" fmla="*/ 54 w 69"/>
                <a:gd name="T77" fmla="*/ 3 h 64"/>
                <a:gd name="T78" fmla="*/ 63 w 69"/>
                <a:gd name="T79" fmla="*/ 20 h 64"/>
                <a:gd name="T80" fmla="*/ 57 w 69"/>
                <a:gd name="T81" fmla="*/ 9 h 64"/>
                <a:gd name="T82" fmla="*/ 65 w 69"/>
                <a:gd name="T83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64">
                  <a:moveTo>
                    <a:pt x="65" y="6"/>
                  </a:moveTo>
                  <a:cubicBezTo>
                    <a:pt x="57" y="6"/>
                    <a:pt x="57" y="6"/>
                    <a:pt x="57" y="6"/>
                  </a:cubicBezTo>
                  <a:cubicBezTo>
                    <a:pt x="58" y="3"/>
                    <a:pt x="58" y="1"/>
                    <a:pt x="58" y="1"/>
                  </a:cubicBezTo>
                  <a:cubicBezTo>
                    <a:pt x="58" y="0"/>
                    <a:pt x="57" y="0"/>
                    <a:pt x="5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3"/>
                    <a:pt x="1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7"/>
                    <a:pt x="0" y="9"/>
                  </a:cubicBezTo>
                  <a:cubicBezTo>
                    <a:pt x="0" y="10"/>
                    <a:pt x="0" y="16"/>
                    <a:pt x="3" y="22"/>
                  </a:cubicBezTo>
                  <a:cubicBezTo>
                    <a:pt x="6" y="30"/>
                    <a:pt x="12" y="34"/>
                    <a:pt x="20" y="35"/>
                  </a:cubicBezTo>
                  <a:cubicBezTo>
                    <a:pt x="20" y="35"/>
                    <a:pt x="20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5" y="41"/>
                    <a:pt x="26" y="46"/>
                    <a:pt x="24" y="49"/>
                  </a:cubicBezTo>
                  <a:cubicBezTo>
                    <a:pt x="23" y="53"/>
                    <a:pt x="18" y="57"/>
                    <a:pt x="15" y="57"/>
                  </a:cubicBezTo>
                  <a:cubicBezTo>
                    <a:pt x="14" y="58"/>
                    <a:pt x="14" y="58"/>
                    <a:pt x="14" y="5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5" y="64"/>
                    <a:pt x="16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5" y="64"/>
                    <a:pt x="55" y="63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8"/>
                    <a:pt x="55" y="58"/>
                    <a:pt x="54" y="57"/>
                  </a:cubicBezTo>
                  <a:cubicBezTo>
                    <a:pt x="51" y="57"/>
                    <a:pt x="47" y="53"/>
                    <a:pt x="45" y="49"/>
                  </a:cubicBezTo>
                  <a:cubicBezTo>
                    <a:pt x="44" y="46"/>
                    <a:pt x="45" y="41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7" y="34"/>
                    <a:pt x="63" y="30"/>
                    <a:pt x="66" y="22"/>
                  </a:cubicBezTo>
                  <a:cubicBezTo>
                    <a:pt x="69" y="16"/>
                    <a:pt x="69" y="10"/>
                    <a:pt x="69" y="9"/>
                  </a:cubicBezTo>
                  <a:cubicBezTo>
                    <a:pt x="69" y="7"/>
                    <a:pt x="67" y="6"/>
                    <a:pt x="65" y="6"/>
                  </a:cubicBezTo>
                  <a:close/>
                  <a:moveTo>
                    <a:pt x="6" y="20"/>
                  </a:moveTo>
                  <a:cubicBezTo>
                    <a:pt x="4" y="15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2"/>
                    <a:pt x="13" y="14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6" y="22"/>
                    <a:pt x="17" y="27"/>
                    <a:pt x="19" y="31"/>
                  </a:cubicBezTo>
                  <a:cubicBezTo>
                    <a:pt x="13" y="30"/>
                    <a:pt x="9" y="27"/>
                    <a:pt x="6" y="20"/>
                  </a:cubicBezTo>
                  <a:close/>
                  <a:moveTo>
                    <a:pt x="45" y="33"/>
                  </a:moveTo>
                  <a:cubicBezTo>
                    <a:pt x="41" y="41"/>
                    <a:pt x="40" y="46"/>
                    <a:pt x="42" y="51"/>
                  </a:cubicBezTo>
                  <a:cubicBezTo>
                    <a:pt x="44" y="55"/>
                    <a:pt x="48" y="59"/>
                    <a:pt x="52" y="60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1" y="59"/>
                    <a:pt x="25" y="55"/>
                    <a:pt x="2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8" y="51"/>
                    <a:pt x="39" y="50"/>
                    <a:pt x="39" y="49"/>
                  </a:cubicBezTo>
                  <a:cubicBezTo>
                    <a:pt x="39" y="49"/>
                    <a:pt x="38" y="48"/>
                    <a:pt x="37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4"/>
                    <a:pt x="27" y="39"/>
                    <a:pt x="24" y="33"/>
                  </a:cubicBezTo>
                  <a:cubicBezTo>
                    <a:pt x="23" y="31"/>
                    <a:pt x="22" y="28"/>
                    <a:pt x="2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2" y="25"/>
                    <a:pt x="32" y="25"/>
                  </a:cubicBezTo>
                  <a:cubicBezTo>
                    <a:pt x="32" y="24"/>
                    <a:pt x="32" y="23"/>
                    <a:pt x="3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0"/>
                    <a:pt x="1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1" y="18"/>
                    <a:pt x="41" y="17"/>
                  </a:cubicBezTo>
                  <a:cubicBezTo>
                    <a:pt x="41" y="16"/>
                    <a:pt x="40" y="16"/>
                    <a:pt x="3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4"/>
                    <a:pt x="16" y="12"/>
                    <a:pt x="16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0"/>
                    <a:pt x="49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7"/>
                    <a:pt x="53" y="19"/>
                    <a:pt x="45" y="33"/>
                  </a:cubicBezTo>
                  <a:close/>
                  <a:moveTo>
                    <a:pt x="63" y="20"/>
                  </a:moveTo>
                  <a:cubicBezTo>
                    <a:pt x="60" y="27"/>
                    <a:pt x="56" y="30"/>
                    <a:pt x="50" y="31"/>
                  </a:cubicBezTo>
                  <a:cubicBezTo>
                    <a:pt x="54" y="23"/>
                    <a:pt x="56" y="15"/>
                    <a:pt x="57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10"/>
                    <a:pt x="65" y="15"/>
                    <a:pt x="63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14152034" y="7418170"/>
            <a:ext cx="3401345" cy="3402230"/>
            <a:chOff x="14152034" y="7418170"/>
            <a:chExt cx="3401345" cy="3402230"/>
          </a:xfrm>
        </p:grpSpPr>
        <p:sp>
          <p:nvSpPr>
            <p:cNvPr id="40" name="Oval 17"/>
            <p:cNvSpPr/>
            <p:nvPr/>
          </p:nvSpPr>
          <p:spPr>
            <a:xfrm>
              <a:off x="14152034" y="7418170"/>
              <a:ext cx="3401345" cy="340223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en-US" sz="64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69" name="Freeform 101"/>
            <p:cNvSpPr>
              <a:spLocks noEditPoints="1"/>
            </p:cNvSpPr>
            <p:nvPr/>
          </p:nvSpPr>
          <p:spPr bwMode="auto">
            <a:xfrm>
              <a:off x="15342497" y="8527078"/>
              <a:ext cx="1020417" cy="1184413"/>
            </a:xfrm>
            <a:custGeom>
              <a:avLst/>
              <a:gdLst>
                <a:gd name="T0" fmla="*/ 54 w 56"/>
                <a:gd name="T1" fmla="*/ 46 h 65"/>
                <a:gd name="T2" fmla="*/ 48 w 56"/>
                <a:gd name="T3" fmla="*/ 46 h 65"/>
                <a:gd name="T4" fmla="*/ 48 w 56"/>
                <a:gd name="T5" fmla="*/ 33 h 65"/>
                <a:gd name="T6" fmla="*/ 46 w 56"/>
                <a:gd name="T7" fmla="*/ 31 h 65"/>
                <a:gd name="T8" fmla="*/ 42 w 56"/>
                <a:gd name="T9" fmla="*/ 31 h 65"/>
                <a:gd name="T10" fmla="*/ 38 w 56"/>
                <a:gd name="T11" fmla="*/ 31 h 65"/>
                <a:gd name="T12" fmla="*/ 30 w 56"/>
                <a:gd name="T13" fmla="*/ 31 h 65"/>
                <a:gd name="T14" fmla="*/ 30 w 56"/>
                <a:gd name="T15" fmla="*/ 20 h 65"/>
                <a:gd name="T16" fmla="*/ 36 w 56"/>
                <a:gd name="T17" fmla="*/ 20 h 65"/>
                <a:gd name="T18" fmla="*/ 38 w 56"/>
                <a:gd name="T19" fmla="*/ 18 h 65"/>
                <a:gd name="T20" fmla="*/ 38 w 56"/>
                <a:gd name="T21" fmla="*/ 2 h 65"/>
                <a:gd name="T22" fmla="*/ 36 w 56"/>
                <a:gd name="T23" fmla="*/ 0 h 65"/>
                <a:gd name="T24" fmla="*/ 20 w 56"/>
                <a:gd name="T25" fmla="*/ 0 h 65"/>
                <a:gd name="T26" fmla="*/ 18 w 56"/>
                <a:gd name="T27" fmla="*/ 2 h 65"/>
                <a:gd name="T28" fmla="*/ 18 w 56"/>
                <a:gd name="T29" fmla="*/ 18 h 65"/>
                <a:gd name="T30" fmla="*/ 20 w 56"/>
                <a:gd name="T31" fmla="*/ 20 h 65"/>
                <a:gd name="T32" fmla="*/ 26 w 56"/>
                <a:gd name="T33" fmla="*/ 20 h 65"/>
                <a:gd name="T34" fmla="*/ 26 w 56"/>
                <a:gd name="T35" fmla="*/ 31 h 65"/>
                <a:gd name="T36" fmla="*/ 10 w 56"/>
                <a:gd name="T37" fmla="*/ 31 h 65"/>
                <a:gd name="T38" fmla="*/ 8 w 56"/>
                <a:gd name="T39" fmla="*/ 33 h 65"/>
                <a:gd name="T40" fmla="*/ 8 w 56"/>
                <a:gd name="T41" fmla="*/ 46 h 65"/>
                <a:gd name="T42" fmla="*/ 2 w 56"/>
                <a:gd name="T43" fmla="*/ 46 h 65"/>
                <a:gd name="T44" fmla="*/ 0 w 56"/>
                <a:gd name="T45" fmla="*/ 48 h 65"/>
                <a:gd name="T46" fmla="*/ 0 w 56"/>
                <a:gd name="T47" fmla="*/ 63 h 65"/>
                <a:gd name="T48" fmla="*/ 2 w 56"/>
                <a:gd name="T49" fmla="*/ 65 h 65"/>
                <a:gd name="T50" fmla="*/ 17 w 56"/>
                <a:gd name="T51" fmla="*/ 65 h 65"/>
                <a:gd name="T52" fmla="*/ 19 w 56"/>
                <a:gd name="T53" fmla="*/ 63 h 65"/>
                <a:gd name="T54" fmla="*/ 19 w 56"/>
                <a:gd name="T55" fmla="*/ 48 h 65"/>
                <a:gd name="T56" fmla="*/ 17 w 56"/>
                <a:gd name="T57" fmla="*/ 46 h 65"/>
                <a:gd name="T58" fmla="*/ 11 w 56"/>
                <a:gd name="T59" fmla="*/ 46 h 65"/>
                <a:gd name="T60" fmla="*/ 11 w 56"/>
                <a:gd name="T61" fmla="*/ 35 h 65"/>
                <a:gd name="T62" fmla="*/ 38 w 56"/>
                <a:gd name="T63" fmla="*/ 35 h 65"/>
                <a:gd name="T64" fmla="*/ 42 w 56"/>
                <a:gd name="T65" fmla="*/ 35 h 65"/>
                <a:gd name="T66" fmla="*/ 45 w 56"/>
                <a:gd name="T67" fmla="*/ 35 h 65"/>
                <a:gd name="T68" fmla="*/ 45 w 56"/>
                <a:gd name="T69" fmla="*/ 46 h 65"/>
                <a:gd name="T70" fmla="*/ 38 w 56"/>
                <a:gd name="T71" fmla="*/ 46 h 65"/>
                <a:gd name="T72" fmla="*/ 37 w 56"/>
                <a:gd name="T73" fmla="*/ 48 h 65"/>
                <a:gd name="T74" fmla="*/ 37 w 56"/>
                <a:gd name="T75" fmla="*/ 63 h 65"/>
                <a:gd name="T76" fmla="*/ 38 w 56"/>
                <a:gd name="T77" fmla="*/ 65 h 65"/>
                <a:gd name="T78" fmla="*/ 54 w 56"/>
                <a:gd name="T79" fmla="*/ 65 h 65"/>
                <a:gd name="T80" fmla="*/ 56 w 56"/>
                <a:gd name="T81" fmla="*/ 63 h 65"/>
                <a:gd name="T82" fmla="*/ 56 w 56"/>
                <a:gd name="T83" fmla="*/ 48 h 65"/>
                <a:gd name="T84" fmla="*/ 54 w 56"/>
                <a:gd name="T85" fmla="*/ 46 h 65"/>
                <a:gd name="T86" fmla="*/ 22 w 56"/>
                <a:gd name="T87" fmla="*/ 4 h 65"/>
                <a:gd name="T88" fmla="*/ 34 w 56"/>
                <a:gd name="T89" fmla="*/ 4 h 65"/>
                <a:gd name="T90" fmla="*/ 34 w 56"/>
                <a:gd name="T91" fmla="*/ 16 h 65"/>
                <a:gd name="T92" fmla="*/ 22 w 56"/>
                <a:gd name="T93" fmla="*/ 16 h 65"/>
                <a:gd name="T94" fmla="*/ 22 w 56"/>
                <a:gd name="T95" fmla="*/ 4 h 65"/>
                <a:gd name="T96" fmla="*/ 15 w 56"/>
                <a:gd name="T97" fmla="*/ 61 h 65"/>
                <a:gd name="T98" fmla="*/ 4 w 56"/>
                <a:gd name="T99" fmla="*/ 61 h 65"/>
                <a:gd name="T100" fmla="*/ 4 w 56"/>
                <a:gd name="T101" fmla="*/ 50 h 65"/>
                <a:gd name="T102" fmla="*/ 15 w 56"/>
                <a:gd name="T103" fmla="*/ 50 h 65"/>
                <a:gd name="T104" fmla="*/ 15 w 56"/>
                <a:gd name="T105" fmla="*/ 61 h 65"/>
                <a:gd name="T106" fmla="*/ 52 w 56"/>
                <a:gd name="T107" fmla="*/ 61 h 65"/>
                <a:gd name="T108" fmla="*/ 40 w 56"/>
                <a:gd name="T109" fmla="*/ 61 h 65"/>
                <a:gd name="T110" fmla="*/ 40 w 56"/>
                <a:gd name="T111" fmla="*/ 50 h 65"/>
                <a:gd name="T112" fmla="*/ 52 w 56"/>
                <a:gd name="T113" fmla="*/ 50 h 65"/>
                <a:gd name="T114" fmla="*/ 52 w 56"/>
                <a:gd name="T115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65">
                  <a:moveTo>
                    <a:pt x="54" y="46"/>
                  </a:moveTo>
                  <a:cubicBezTo>
                    <a:pt x="48" y="46"/>
                    <a:pt x="48" y="46"/>
                    <a:pt x="48" y="4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7" y="31"/>
                    <a:pt x="46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8" y="19"/>
                    <a:pt x="38" y="18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9"/>
                    <a:pt x="19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6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65"/>
                    <a:pt x="19" y="64"/>
                    <a:pt x="19" y="6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19" y="46"/>
                    <a:pt x="17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4"/>
                    <a:pt x="37" y="65"/>
                    <a:pt x="38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5" y="65"/>
                    <a:pt x="56" y="64"/>
                    <a:pt x="56" y="63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6"/>
                    <a:pt x="55" y="46"/>
                    <a:pt x="54" y="46"/>
                  </a:cubicBezTo>
                  <a:close/>
                  <a:moveTo>
                    <a:pt x="2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22" y="16"/>
                    <a:pt x="22" y="16"/>
                    <a:pt x="22" y="16"/>
                  </a:cubicBezTo>
                  <a:lnTo>
                    <a:pt x="22" y="4"/>
                  </a:lnTo>
                  <a:close/>
                  <a:moveTo>
                    <a:pt x="15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lnTo>
                    <a:pt x="15" y="61"/>
                  </a:lnTo>
                  <a:close/>
                  <a:moveTo>
                    <a:pt x="52" y="61"/>
                  </a:moveTo>
                  <a:cubicBezTo>
                    <a:pt x="40" y="61"/>
                    <a:pt x="40" y="61"/>
                    <a:pt x="40" y="6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52" y="50"/>
                    <a:pt x="52" y="50"/>
                    <a:pt x="52" y="50"/>
                  </a:cubicBezTo>
                  <a:lnTo>
                    <a:pt x="52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3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408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กลุ่ม 502"/>
          <p:cNvGrpSpPr/>
          <p:nvPr/>
        </p:nvGrpSpPr>
        <p:grpSpPr>
          <a:xfrm>
            <a:off x="3516955" y="2667000"/>
            <a:ext cx="2209800" cy="2209800"/>
            <a:chOff x="17772533" y="1905000"/>
            <a:chExt cx="3403334" cy="3403334"/>
          </a:xfrm>
        </p:grpSpPr>
        <p:grpSp>
          <p:nvGrpSpPr>
            <p:cNvPr id="504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506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7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5488446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 w="2540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05" name="TextBox 504"/>
            <p:cNvSpPr txBox="1"/>
            <p:nvPr/>
          </p:nvSpPr>
          <p:spPr>
            <a:xfrm>
              <a:off x="18743126" y="2704166"/>
              <a:ext cx="1724509" cy="185275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25%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516" name="กลุ่ม 515"/>
          <p:cNvGrpSpPr/>
          <p:nvPr/>
        </p:nvGrpSpPr>
        <p:grpSpPr>
          <a:xfrm>
            <a:off x="13363599" y="2718126"/>
            <a:ext cx="2209800" cy="2209800"/>
            <a:chOff x="3446173" y="1905000"/>
            <a:chExt cx="3403334" cy="3403334"/>
          </a:xfrm>
        </p:grpSpPr>
        <p:grpSp>
          <p:nvGrpSpPr>
            <p:cNvPr id="517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519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0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1612494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2540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18" name="TextBox 517"/>
            <p:cNvSpPr txBox="1"/>
            <p:nvPr/>
          </p:nvSpPr>
          <p:spPr>
            <a:xfrm>
              <a:off x="4417526" y="3203759"/>
              <a:ext cx="17245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75%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76" name="กลุ่ม 275"/>
          <p:cNvGrpSpPr/>
          <p:nvPr/>
        </p:nvGrpSpPr>
        <p:grpSpPr>
          <a:xfrm>
            <a:off x="8317555" y="2698465"/>
            <a:ext cx="2209800" cy="2209800"/>
            <a:chOff x="17772533" y="1905000"/>
            <a:chExt cx="3403334" cy="3403334"/>
          </a:xfrm>
        </p:grpSpPr>
        <p:grpSp>
          <p:nvGrpSpPr>
            <p:cNvPr id="277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279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10849421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540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278" name="TextBox 277"/>
            <p:cNvSpPr txBox="1"/>
            <p:nvPr/>
          </p:nvSpPr>
          <p:spPr>
            <a:xfrm>
              <a:off x="18743125" y="3227635"/>
              <a:ext cx="17245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50%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81" name="กลุ่ม 280"/>
          <p:cNvGrpSpPr/>
          <p:nvPr/>
        </p:nvGrpSpPr>
        <p:grpSpPr>
          <a:xfrm>
            <a:off x="18240399" y="2701282"/>
            <a:ext cx="2209800" cy="2209800"/>
            <a:chOff x="3446173" y="1905000"/>
            <a:chExt cx="3403334" cy="3403334"/>
          </a:xfrm>
        </p:grpSpPr>
        <p:grpSp>
          <p:nvGrpSpPr>
            <p:cNvPr id="282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284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弧形 37"/>
              <p:cNvSpPr/>
              <p:nvPr/>
            </p:nvSpPr>
            <p:spPr>
              <a:xfrm>
                <a:off x="5765752" y="4829046"/>
                <a:ext cx="3147122" cy="3147122"/>
              </a:xfrm>
              <a:prstGeom prst="arc">
                <a:avLst>
                  <a:gd name="adj1" fmla="val 100036"/>
                  <a:gd name="adj2" fmla="val 69674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2540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283" name="TextBox 282"/>
            <p:cNvSpPr txBox="1"/>
            <p:nvPr/>
          </p:nvSpPr>
          <p:spPr>
            <a:xfrm>
              <a:off x="3907357" y="3203759"/>
              <a:ext cx="25720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100%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32" name="กลุ่ม 31"/>
          <p:cNvGrpSpPr/>
          <p:nvPr/>
        </p:nvGrpSpPr>
        <p:grpSpPr>
          <a:xfrm>
            <a:off x="2484437" y="5232726"/>
            <a:ext cx="4203627" cy="1854168"/>
            <a:chOff x="15670212" y="2895600"/>
            <a:chExt cx="5254625" cy="2317750"/>
          </a:xfrm>
        </p:grpSpPr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37" name="กลุ่ม 36"/>
          <p:cNvGrpSpPr/>
          <p:nvPr/>
        </p:nvGrpSpPr>
        <p:grpSpPr>
          <a:xfrm>
            <a:off x="7348610" y="5231921"/>
            <a:ext cx="4203627" cy="1854168"/>
            <a:chOff x="15670212" y="2895600"/>
            <a:chExt cx="5254625" cy="2317750"/>
          </a:xfrm>
        </p:grpSpPr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2" name="กลุ่ม 41"/>
          <p:cNvGrpSpPr/>
          <p:nvPr/>
        </p:nvGrpSpPr>
        <p:grpSpPr>
          <a:xfrm>
            <a:off x="12347079" y="5231116"/>
            <a:ext cx="4203627" cy="1854168"/>
            <a:chOff x="15670212" y="2895600"/>
            <a:chExt cx="5254625" cy="2317750"/>
          </a:xfrm>
        </p:grpSpPr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7" name="กลุ่ม 46"/>
          <p:cNvGrpSpPr/>
          <p:nvPr/>
        </p:nvGrpSpPr>
        <p:grpSpPr>
          <a:xfrm>
            <a:off x="17402320" y="5218874"/>
            <a:ext cx="4203627" cy="1854168"/>
            <a:chOff x="15670212" y="2895600"/>
            <a:chExt cx="5254625" cy="2317750"/>
          </a:xfrm>
        </p:grpSpPr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TextBox 31"/>
            <p:cNvSpPr txBox="1">
              <a:spLocks noChangeArrowheads="1"/>
            </p:cNvSpPr>
            <p:nvPr/>
          </p:nvSpPr>
          <p:spPr bwMode="auto">
            <a:xfrm>
              <a:off x="15743237" y="29109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52" name="กลุ่ม 51"/>
          <p:cNvGrpSpPr/>
          <p:nvPr/>
        </p:nvGrpSpPr>
        <p:grpSpPr>
          <a:xfrm>
            <a:off x="3445445" y="7543506"/>
            <a:ext cx="2209800" cy="2209800"/>
            <a:chOff x="17772533" y="1905000"/>
            <a:chExt cx="3403334" cy="3403334"/>
          </a:xfrm>
        </p:grpSpPr>
        <p:grpSp>
          <p:nvGrpSpPr>
            <p:cNvPr id="53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55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弧形 37"/>
              <p:cNvSpPr/>
              <p:nvPr/>
            </p:nvSpPr>
            <p:spPr>
              <a:xfrm>
                <a:off x="5765752" y="4829045"/>
                <a:ext cx="3147121" cy="3147121"/>
              </a:xfrm>
              <a:prstGeom prst="arc">
                <a:avLst>
                  <a:gd name="adj1" fmla="val 100036"/>
                  <a:gd name="adj2" fmla="val 8601724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2540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8743125" y="3227637"/>
              <a:ext cx="1724508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40%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57" name="กลุ่ม 56"/>
          <p:cNvGrpSpPr/>
          <p:nvPr/>
        </p:nvGrpSpPr>
        <p:grpSpPr>
          <a:xfrm>
            <a:off x="13292089" y="7594632"/>
            <a:ext cx="2209800" cy="2209800"/>
            <a:chOff x="3446173" y="1905000"/>
            <a:chExt cx="3403334" cy="3403334"/>
          </a:xfrm>
        </p:grpSpPr>
        <p:grpSp>
          <p:nvGrpSpPr>
            <p:cNvPr id="58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60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弧形 37"/>
              <p:cNvSpPr/>
              <p:nvPr/>
            </p:nvSpPr>
            <p:spPr>
              <a:xfrm>
                <a:off x="5765752" y="4829045"/>
                <a:ext cx="3147121" cy="3147121"/>
              </a:xfrm>
              <a:prstGeom prst="arc">
                <a:avLst>
                  <a:gd name="adj1" fmla="val 100036"/>
                  <a:gd name="adj2" fmla="val 18362105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540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4417526" y="3203759"/>
              <a:ext cx="17245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8</a:t>
              </a:r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5%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62" name="กลุ่ม 61"/>
          <p:cNvGrpSpPr/>
          <p:nvPr/>
        </p:nvGrpSpPr>
        <p:grpSpPr>
          <a:xfrm>
            <a:off x="8246045" y="7574971"/>
            <a:ext cx="2209800" cy="2209800"/>
            <a:chOff x="17772533" y="1905000"/>
            <a:chExt cx="3403334" cy="3403334"/>
          </a:xfrm>
        </p:grpSpPr>
        <p:grpSp>
          <p:nvGrpSpPr>
            <p:cNvPr id="63" name="Group 5"/>
            <p:cNvGrpSpPr/>
            <p:nvPr/>
          </p:nvGrpSpPr>
          <p:grpSpPr>
            <a:xfrm>
              <a:off x="17772533" y="1905000"/>
              <a:ext cx="3403334" cy="3403334"/>
              <a:chOff x="5641899" y="4719693"/>
              <a:chExt cx="3403334" cy="3403334"/>
            </a:xfrm>
          </p:grpSpPr>
          <p:sp>
            <p:nvSpPr>
              <p:cNvPr id="65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弧形 37"/>
              <p:cNvSpPr/>
              <p:nvPr/>
            </p:nvSpPr>
            <p:spPr>
              <a:xfrm>
                <a:off x="5765752" y="4829045"/>
                <a:ext cx="3147121" cy="3147121"/>
              </a:xfrm>
              <a:prstGeom prst="arc">
                <a:avLst>
                  <a:gd name="adj1" fmla="val 100036"/>
                  <a:gd name="adj2" fmla="val 12276514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2540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18743125" y="3227635"/>
              <a:ext cx="17245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6</a:t>
              </a:r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0%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67" name="กลุ่ม 66"/>
          <p:cNvGrpSpPr/>
          <p:nvPr/>
        </p:nvGrpSpPr>
        <p:grpSpPr>
          <a:xfrm>
            <a:off x="18168889" y="7577788"/>
            <a:ext cx="2209800" cy="2209800"/>
            <a:chOff x="3446173" y="1905000"/>
            <a:chExt cx="3403334" cy="3403334"/>
          </a:xfrm>
        </p:grpSpPr>
        <p:grpSp>
          <p:nvGrpSpPr>
            <p:cNvPr id="68" name="Group 96"/>
            <p:cNvGrpSpPr/>
            <p:nvPr/>
          </p:nvGrpSpPr>
          <p:grpSpPr>
            <a:xfrm>
              <a:off x="3446173" y="1905000"/>
              <a:ext cx="3403334" cy="3403334"/>
              <a:chOff x="5641899" y="4719693"/>
              <a:chExt cx="3403334" cy="3403334"/>
            </a:xfrm>
          </p:grpSpPr>
          <p:sp>
            <p:nvSpPr>
              <p:cNvPr id="70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弧形 37"/>
              <p:cNvSpPr/>
              <p:nvPr/>
            </p:nvSpPr>
            <p:spPr>
              <a:xfrm>
                <a:off x="5765752" y="4829045"/>
                <a:ext cx="3147121" cy="3147121"/>
              </a:xfrm>
              <a:prstGeom prst="arc">
                <a:avLst>
                  <a:gd name="adj1" fmla="val 100036"/>
                  <a:gd name="adj2" fmla="val 20348585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 w="2540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3907357" y="3203759"/>
              <a:ext cx="2572011" cy="80581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9</a:t>
              </a:r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Black" charset="0"/>
                  <a:ea typeface="Lato Black" charset="0"/>
                  <a:cs typeface="Lato Black" charset="0"/>
                </a:rPr>
                <a:t>0%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72" name="กลุ่ม 71"/>
          <p:cNvGrpSpPr/>
          <p:nvPr/>
        </p:nvGrpSpPr>
        <p:grpSpPr>
          <a:xfrm>
            <a:off x="2412927" y="10109232"/>
            <a:ext cx="4203627" cy="1854168"/>
            <a:chOff x="15670212" y="2895600"/>
            <a:chExt cx="5254625" cy="2317750"/>
          </a:xfrm>
        </p:grpSpPr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7" name="กลุ่ม 76"/>
          <p:cNvGrpSpPr/>
          <p:nvPr/>
        </p:nvGrpSpPr>
        <p:grpSpPr>
          <a:xfrm>
            <a:off x="7277100" y="10108427"/>
            <a:ext cx="4203627" cy="1854168"/>
            <a:chOff x="15670212" y="2895600"/>
            <a:chExt cx="5254625" cy="2317750"/>
          </a:xfrm>
        </p:grpSpPr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2" name="กลุ่ม 81"/>
          <p:cNvGrpSpPr/>
          <p:nvPr/>
        </p:nvGrpSpPr>
        <p:grpSpPr>
          <a:xfrm>
            <a:off x="12275569" y="10107622"/>
            <a:ext cx="4203627" cy="1854168"/>
            <a:chOff x="15670212" y="2895600"/>
            <a:chExt cx="5254625" cy="2317750"/>
          </a:xfrm>
        </p:grpSpPr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" name="TextBox 31"/>
            <p:cNvSpPr txBox="1">
              <a:spLocks noChangeArrowheads="1"/>
            </p:cNvSpPr>
            <p:nvPr/>
          </p:nvSpPr>
          <p:spPr bwMode="auto">
            <a:xfrm>
              <a:off x="15743237" y="29790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87" name="กลุ่ม 86"/>
          <p:cNvGrpSpPr/>
          <p:nvPr/>
        </p:nvGrpSpPr>
        <p:grpSpPr>
          <a:xfrm>
            <a:off x="17330810" y="10095380"/>
            <a:ext cx="4203627" cy="1854168"/>
            <a:chOff x="15670212" y="2895600"/>
            <a:chExt cx="5254625" cy="2317750"/>
          </a:xfrm>
        </p:grpSpPr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15670212" y="2895600"/>
              <a:ext cx="5254625" cy="2317750"/>
            </a:xfrm>
            <a:custGeom>
              <a:avLst/>
              <a:gdLst>
                <a:gd name="T0" fmla="*/ 238 w 238"/>
                <a:gd name="T1" fmla="*/ 93 h 105"/>
                <a:gd name="T2" fmla="*/ 227 w 238"/>
                <a:gd name="T3" fmla="*/ 105 h 105"/>
                <a:gd name="T4" fmla="*/ 11 w 238"/>
                <a:gd name="T5" fmla="*/ 105 h 105"/>
                <a:gd name="T6" fmla="*/ 0 w 238"/>
                <a:gd name="T7" fmla="*/ 93 h 105"/>
                <a:gd name="T8" fmla="*/ 0 w 238"/>
                <a:gd name="T9" fmla="*/ 11 h 105"/>
                <a:gd name="T10" fmla="*/ 11 w 238"/>
                <a:gd name="T11" fmla="*/ 0 h 105"/>
                <a:gd name="T12" fmla="*/ 227 w 238"/>
                <a:gd name="T13" fmla="*/ 0 h 105"/>
                <a:gd name="T14" fmla="*/ 238 w 238"/>
                <a:gd name="T15" fmla="*/ 11 h 105"/>
                <a:gd name="T16" fmla="*/ 238 w 238"/>
                <a:gd name="T17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05">
                  <a:moveTo>
                    <a:pt x="238" y="93"/>
                  </a:moveTo>
                  <a:cubicBezTo>
                    <a:pt x="238" y="100"/>
                    <a:pt x="233" y="105"/>
                    <a:pt x="227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5" y="105"/>
                    <a:pt x="0" y="100"/>
                    <a:pt x="0" y="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3" y="0"/>
                    <a:pt x="238" y="5"/>
                    <a:pt x="238" y="11"/>
                  </a:cubicBezTo>
                  <a:lnTo>
                    <a:pt x="238" y="93"/>
                  </a:lnTo>
                  <a:close/>
                </a:path>
              </a:pathLst>
            </a:cu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Freeform 11"/>
            <p:cNvSpPr>
              <a:spLocks/>
            </p:cNvSpPr>
            <p:nvPr/>
          </p:nvSpPr>
          <p:spPr bwMode="auto">
            <a:xfrm>
              <a:off x="15670212" y="2895600"/>
              <a:ext cx="5254625" cy="971550"/>
            </a:xfrm>
            <a:custGeom>
              <a:avLst/>
              <a:gdLst>
                <a:gd name="T0" fmla="*/ 238 w 238"/>
                <a:gd name="T1" fmla="*/ 44 h 44"/>
                <a:gd name="T2" fmla="*/ 238 w 238"/>
                <a:gd name="T3" fmla="*/ 11 h 44"/>
                <a:gd name="T4" fmla="*/ 227 w 238"/>
                <a:gd name="T5" fmla="*/ 0 h 44"/>
                <a:gd name="T6" fmla="*/ 11 w 238"/>
                <a:gd name="T7" fmla="*/ 0 h 44"/>
                <a:gd name="T8" fmla="*/ 0 w 238"/>
                <a:gd name="T9" fmla="*/ 11 h 44"/>
                <a:gd name="T10" fmla="*/ 0 w 238"/>
                <a:gd name="T11" fmla="*/ 44 h 44"/>
                <a:gd name="T12" fmla="*/ 238 w 238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4">
                  <a:moveTo>
                    <a:pt x="238" y="44"/>
                  </a:move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238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TextBox 31"/>
            <p:cNvSpPr txBox="1">
              <a:spLocks noChangeArrowheads="1"/>
            </p:cNvSpPr>
            <p:nvPr/>
          </p:nvSpPr>
          <p:spPr bwMode="auto">
            <a:xfrm>
              <a:off x="15743237" y="2910903"/>
              <a:ext cx="5181600" cy="88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Data here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5743237" y="3862965"/>
              <a:ext cx="5181600" cy="120030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</a:t>
              </a:r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statistical.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0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0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0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46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1590"/>
              </p:ext>
            </p:extLst>
          </p:nvPr>
        </p:nvGraphicFramePr>
        <p:xfrm>
          <a:off x="2789237" y="2895600"/>
          <a:ext cx="18821400" cy="8921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64280"/>
                <a:gridCol w="3764280"/>
                <a:gridCol w="3764280"/>
                <a:gridCol w="3764280"/>
                <a:gridCol w="3764280"/>
              </a:tblGrid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3600" b="0" dirty="0" smtClean="0">
                          <a:solidFill>
                            <a:schemeClr val="bg1"/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Basic Plan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dirty="0" smtClean="0">
                          <a:solidFill>
                            <a:schemeClr val="bg1"/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Professional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dirty="0" smtClean="0">
                          <a:solidFill>
                            <a:schemeClr val="bg1"/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Popular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dirty="0" smtClean="0">
                          <a:solidFill>
                            <a:schemeClr val="bg1"/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Extreme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dirty="0" smtClean="0">
                          <a:solidFill>
                            <a:schemeClr val="bg1"/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Ultimate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First</a:t>
                      </a:r>
                      <a:r>
                        <a:rPr lang="en-US" sz="28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Fourth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Fourth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Fifth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$10.00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$29.00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$50.99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$99.99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pitchFamily="34" charset="0"/>
                          <a:ea typeface="Lato" pitchFamily="34" charset="0"/>
                          <a:cs typeface="Lato" pitchFamily="34" charset="0"/>
                        </a:rPr>
                        <a:t>$129.0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lnL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88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931906"/>
              </p:ext>
            </p:extLst>
          </p:nvPr>
        </p:nvGraphicFramePr>
        <p:xfrm>
          <a:off x="2410664" y="4774912"/>
          <a:ext cx="19580973" cy="6731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115"/>
                <a:gridCol w="2840025"/>
                <a:gridCol w="7733027"/>
                <a:gridCol w="3633946"/>
                <a:gridCol w="3685860"/>
              </a:tblGrid>
              <a:tr h="841411">
                <a:tc>
                  <a:txBody>
                    <a:bodyPr/>
                    <a:lstStyle/>
                    <a:p>
                      <a:pPr algn="ctr"/>
                      <a:endParaRPr lang="en-US" sz="2400" b="1" i="0" noProof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rgbClr val="FFFFFF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Item Name</a:t>
                      </a:r>
                      <a:endParaRPr lang="en-US" sz="2400" b="1" i="0" noProof="0" dirty="0">
                        <a:solidFill>
                          <a:srgbClr val="FFFFFF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rgbClr val="FFFFFF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</a:t>
                      </a:r>
                      <a:endParaRPr lang="en-US" sz="2400" b="1" i="0" noProof="0" dirty="0">
                        <a:solidFill>
                          <a:srgbClr val="FFFFFF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rgbClr val="FFFFFF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Title</a:t>
                      </a:r>
                      <a:endParaRPr lang="en-US" sz="2400" b="1" i="0" noProof="0" dirty="0">
                        <a:solidFill>
                          <a:srgbClr val="FFFFFF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rgbClr val="FFFFFF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Total</a:t>
                      </a:r>
                      <a:endParaRPr lang="en-US" sz="2400" b="1" i="0" noProof="0" dirty="0">
                        <a:solidFill>
                          <a:srgbClr val="FFFFFF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12700" cmpd="sng"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1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Computer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$9,000,000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2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Mobile-phone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$4,000,000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3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Shirts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$5,000,000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4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Real-Estate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$1,000,000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5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Books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$2,000,000</a:t>
                      </a:r>
                    </a:p>
                    <a:p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6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Cars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$3,000,000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alpha val="7000"/>
                      </a:schemeClr>
                    </a:solidFill>
                  </a:tcPr>
                </a:tc>
              </a:tr>
              <a:tr h="84141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7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90065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Game</a:t>
                      </a:r>
                      <a:endParaRPr lang="en-US" sz="2400" b="1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4066"/>
                        </a:lnSpc>
                      </a:pPr>
                      <a:r>
                        <a:rPr lang="en-US" sz="2400" b="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Information here in this column</a:t>
                      </a:r>
                      <a:endParaRPr lang="en-US" sz="2400" b="0" i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Trending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$8,000,000</a:t>
                      </a:r>
                      <a:endParaRPr lang="en-US" sz="2400" b="0" i="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354587" marR="90065" marT="45032" marB="45032" anchor="ctr">
                    <a:lnL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8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2116377" y="2871045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90059" y="3345817"/>
            <a:ext cx="18542917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. statistical this methodologies important Data analysis which summarizes.</a:t>
            </a:r>
          </a:p>
          <a:p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6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8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9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452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กลุ่ม 1"/>
          <p:cNvGrpSpPr/>
          <p:nvPr/>
        </p:nvGrpSpPr>
        <p:grpSpPr>
          <a:xfrm>
            <a:off x="1867930" y="3581400"/>
            <a:ext cx="20730915" cy="7999373"/>
            <a:chOff x="1867930" y="3581400"/>
            <a:chExt cx="20730915" cy="7999373"/>
          </a:xfrm>
        </p:grpSpPr>
        <p:grpSp>
          <p:nvGrpSpPr>
            <p:cNvPr id="22" name="Group 2"/>
            <p:cNvGrpSpPr/>
            <p:nvPr/>
          </p:nvGrpSpPr>
          <p:grpSpPr>
            <a:xfrm>
              <a:off x="1867930" y="3581400"/>
              <a:ext cx="20730915" cy="7999373"/>
              <a:chOff x="1824082" y="2893458"/>
              <a:chExt cx="20739015" cy="6970989"/>
            </a:xfrm>
          </p:grpSpPr>
          <p:grpSp>
            <p:nvGrpSpPr>
              <p:cNvPr id="23" name="Group 92"/>
              <p:cNvGrpSpPr/>
              <p:nvPr/>
            </p:nvGrpSpPr>
            <p:grpSpPr>
              <a:xfrm>
                <a:off x="7943804" y="2893458"/>
                <a:ext cx="14584943" cy="6904586"/>
                <a:chOff x="4019359" y="1562560"/>
                <a:chExt cx="7291522" cy="4140001"/>
              </a:xfrm>
            </p:grpSpPr>
            <p:cxnSp>
              <p:nvCxnSpPr>
                <p:cNvPr id="56" name="Straight Connector 93"/>
                <p:cNvCxnSpPr/>
                <p:nvPr/>
              </p:nvCxnSpPr>
              <p:spPr>
                <a:xfrm>
                  <a:off x="5846070" y="1562560"/>
                  <a:ext cx="0" cy="414000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94"/>
                <p:cNvCxnSpPr/>
                <p:nvPr/>
              </p:nvCxnSpPr>
              <p:spPr>
                <a:xfrm>
                  <a:off x="7662148" y="1562560"/>
                  <a:ext cx="0" cy="414000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95"/>
                <p:cNvCxnSpPr/>
                <p:nvPr/>
              </p:nvCxnSpPr>
              <p:spPr>
                <a:xfrm>
                  <a:off x="4019359" y="1562561"/>
                  <a:ext cx="0" cy="414000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96"/>
                <p:cNvCxnSpPr/>
                <p:nvPr/>
              </p:nvCxnSpPr>
              <p:spPr>
                <a:xfrm>
                  <a:off x="9509188" y="1562560"/>
                  <a:ext cx="0" cy="414000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97"/>
                <p:cNvCxnSpPr/>
                <p:nvPr/>
              </p:nvCxnSpPr>
              <p:spPr>
                <a:xfrm>
                  <a:off x="11310881" y="1562560"/>
                  <a:ext cx="0" cy="414000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Rectangle 98"/>
              <p:cNvSpPr/>
              <p:nvPr/>
            </p:nvSpPr>
            <p:spPr>
              <a:xfrm>
                <a:off x="1835271" y="6947777"/>
                <a:ext cx="20695986" cy="948442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9" tIns="91445" rIns="182889" bIns="91445"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Open Sans Light"/>
                  <a:cs typeface="Open Sans Light"/>
                </a:endParaRPr>
              </a:p>
            </p:txBody>
          </p:sp>
          <p:sp>
            <p:nvSpPr>
              <p:cNvPr id="25" name="Rectangle 99"/>
              <p:cNvSpPr/>
              <p:nvPr/>
            </p:nvSpPr>
            <p:spPr>
              <a:xfrm>
                <a:off x="1835271" y="5020831"/>
                <a:ext cx="20695986" cy="948442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9" tIns="91445" rIns="182889" bIns="91445"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Open Sans Light"/>
                  <a:cs typeface="Open Sans Light"/>
                </a:endParaRPr>
              </a:p>
            </p:txBody>
          </p:sp>
          <p:sp>
            <p:nvSpPr>
              <p:cNvPr id="26" name="Rectangle 100"/>
              <p:cNvSpPr/>
              <p:nvPr/>
            </p:nvSpPr>
            <p:spPr>
              <a:xfrm>
                <a:off x="1835271" y="8916005"/>
                <a:ext cx="20695986" cy="948442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9" tIns="91445" rIns="182889" bIns="91445"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Open Sans Light"/>
                  <a:cs typeface="Open Sans Light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24082" y="5218053"/>
                <a:ext cx="6103517" cy="482786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6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Information one</a:t>
                </a:r>
                <a:endParaRPr lang="en-US" sz="2400" b="1" dirty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824082" y="6171243"/>
                <a:ext cx="6103517" cy="482786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5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Information </a:t>
                </a:r>
                <a:r>
                  <a:rPr lang="en-US" sz="2400" b="1" dirty="0" smtClean="0">
                    <a:solidFill>
                      <a:schemeClr val="accent5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two</a:t>
                </a:r>
                <a:endParaRPr lang="en-US" sz="2400" b="1" dirty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824082" y="7144999"/>
                <a:ext cx="6103517" cy="482786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3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Information  </a:t>
                </a:r>
                <a:r>
                  <a:rPr lang="en-US" sz="2400" b="1" dirty="0" smtClean="0">
                    <a:solidFill>
                      <a:schemeClr val="accent3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three</a:t>
                </a:r>
                <a:endParaRPr lang="en-US" sz="2400" b="1" dirty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824082" y="8111507"/>
                <a:ext cx="6103517" cy="482786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4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Information </a:t>
                </a:r>
                <a:r>
                  <a:rPr lang="en-US" sz="2400" b="1" dirty="0" smtClean="0">
                    <a:solidFill>
                      <a:schemeClr val="accent4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four</a:t>
                </a:r>
                <a:endParaRPr lang="en-US" sz="2400" b="1" dirty="0">
                  <a:solidFill>
                    <a:schemeClr val="accent4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824082" y="9046823"/>
                <a:ext cx="6103517" cy="482786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2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Information  </a:t>
                </a:r>
                <a:r>
                  <a:rPr lang="en-US" sz="2400" b="1" dirty="0" smtClean="0">
                    <a:solidFill>
                      <a:schemeClr val="accent2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five</a:t>
                </a:r>
                <a:endParaRPr lang="en-US" sz="2400" b="1" dirty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41297" y="4141156"/>
                <a:ext cx="3653898" cy="643711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accent6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Data 1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824082" y="4106706"/>
                <a:ext cx="6103517" cy="643711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id-ID" sz="3600" b="1" dirty="0" smtClean="0">
                    <a:solidFill>
                      <a:schemeClr val="bg1">
                        <a:lumMod val="50000"/>
                      </a:schemeClr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Column Title</a:t>
                </a:r>
                <a:r>
                  <a:rPr lang="en-US" sz="3600" b="1" dirty="0" smtClean="0">
                    <a:solidFill>
                      <a:schemeClr val="bg1">
                        <a:lumMod val="50000"/>
                      </a:schemeClr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 Here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1593940" y="4141156"/>
                <a:ext cx="3653898" cy="643711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accent3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Data 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5272943" y="4141156"/>
                <a:ext cx="3653898" cy="643711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accent5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Data 3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8909199" y="4141156"/>
                <a:ext cx="3653898" cy="643711"/>
              </a:xfrm>
              <a:prstGeom prst="rect">
                <a:avLst/>
              </a:prstGeom>
              <a:noFill/>
            </p:spPr>
            <p:txBody>
              <a:bodyPr wrap="square" lIns="182889" tIns="91445" rIns="182889" bIns="91445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accent2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Data 4</a:t>
                </a:r>
              </a:p>
            </p:txBody>
          </p:sp>
        </p:grpSp>
        <p:cxnSp>
          <p:nvCxnSpPr>
            <p:cNvPr id="61" name="Straight Connector 97"/>
            <p:cNvCxnSpPr/>
            <p:nvPr/>
          </p:nvCxnSpPr>
          <p:spPr>
            <a:xfrm>
              <a:off x="1879115" y="3581400"/>
              <a:ext cx="0" cy="792317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97"/>
            <p:cNvCxnSpPr/>
            <p:nvPr/>
          </p:nvCxnSpPr>
          <p:spPr>
            <a:xfrm flipH="1">
              <a:off x="1879115" y="3581402"/>
              <a:ext cx="2068539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กลุ่ม 66"/>
            <p:cNvGrpSpPr/>
            <p:nvPr/>
          </p:nvGrpSpPr>
          <p:grpSpPr>
            <a:xfrm>
              <a:off x="16733837" y="3991479"/>
              <a:ext cx="647917" cy="706818"/>
              <a:chOff x="16724313" y="7705725"/>
              <a:chExt cx="523875" cy="571500"/>
            </a:xfrm>
            <a:solidFill>
              <a:schemeClr val="accent5"/>
            </a:solidFill>
          </p:grpSpPr>
          <p:sp>
            <p:nvSpPr>
              <p:cNvPr id="68" name="Freeform 152"/>
              <p:cNvSpPr>
                <a:spLocks noEditPoints="1"/>
              </p:cNvSpPr>
              <p:nvPr/>
            </p:nvSpPr>
            <p:spPr bwMode="auto">
              <a:xfrm>
                <a:off x="16724313" y="7705725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6 h 18"/>
                  <a:gd name="T6" fmla="*/ 0 w 55"/>
                  <a:gd name="T7" fmla="*/ 13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3 h 18"/>
                  <a:gd name="T14" fmla="*/ 55 w 55"/>
                  <a:gd name="T15" fmla="*/ 6 h 18"/>
                  <a:gd name="T16" fmla="*/ 49 w 55"/>
                  <a:gd name="T17" fmla="*/ 0 h 18"/>
                  <a:gd name="T18" fmla="*/ 31 w 55"/>
                  <a:gd name="T19" fmla="*/ 16 h 18"/>
                  <a:gd name="T20" fmla="*/ 5 w 55"/>
                  <a:gd name="T21" fmla="*/ 16 h 18"/>
                  <a:gd name="T22" fmla="*/ 2 w 55"/>
                  <a:gd name="T23" fmla="*/ 13 h 18"/>
                  <a:gd name="T24" fmla="*/ 2 w 55"/>
                  <a:gd name="T25" fmla="*/ 6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6 h 18"/>
                  <a:gd name="T32" fmla="*/ 52 w 55"/>
                  <a:gd name="T33" fmla="*/ 13 h 18"/>
                  <a:gd name="T34" fmla="*/ 49 w 55"/>
                  <a:gd name="T35" fmla="*/ 16 h 18"/>
                  <a:gd name="T36" fmla="*/ 34 w 55"/>
                  <a:gd name="T37" fmla="*/ 16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6 h 18"/>
                  <a:gd name="T44" fmla="*/ 52 w 55"/>
                  <a:gd name="T4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3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3"/>
                      <a:pt x="52" y="0"/>
                      <a:pt x="49" y="0"/>
                    </a:cubicBezTo>
                    <a:close/>
                    <a:moveTo>
                      <a:pt x="31" y="16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4"/>
                      <a:pt x="2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6"/>
                    </a:lnTo>
                    <a:close/>
                    <a:moveTo>
                      <a:pt x="52" y="13"/>
                    </a:moveTo>
                    <a:cubicBezTo>
                      <a:pt x="52" y="14"/>
                      <a:pt x="51" y="16"/>
                      <a:pt x="49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6"/>
                    </a:cubicBezTo>
                    <a:lnTo>
                      <a:pt x="5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" name="Oval 153"/>
              <p:cNvSpPr>
                <a:spLocks noChangeArrowheads="1"/>
              </p:cNvSpPr>
              <p:nvPr/>
            </p:nvSpPr>
            <p:spPr bwMode="auto">
              <a:xfrm>
                <a:off x="17114838" y="7762875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" name="Freeform 154"/>
              <p:cNvSpPr>
                <a:spLocks noEditPoints="1"/>
              </p:cNvSpPr>
              <p:nvPr/>
            </p:nvSpPr>
            <p:spPr bwMode="auto">
              <a:xfrm>
                <a:off x="16724313" y="7905750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6 h 18"/>
                  <a:gd name="T6" fmla="*/ 0 w 55"/>
                  <a:gd name="T7" fmla="*/ 13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3 h 18"/>
                  <a:gd name="T14" fmla="*/ 55 w 55"/>
                  <a:gd name="T15" fmla="*/ 6 h 18"/>
                  <a:gd name="T16" fmla="*/ 49 w 55"/>
                  <a:gd name="T17" fmla="*/ 0 h 18"/>
                  <a:gd name="T18" fmla="*/ 31 w 55"/>
                  <a:gd name="T19" fmla="*/ 15 h 18"/>
                  <a:gd name="T20" fmla="*/ 5 w 55"/>
                  <a:gd name="T21" fmla="*/ 15 h 18"/>
                  <a:gd name="T22" fmla="*/ 2 w 55"/>
                  <a:gd name="T23" fmla="*/ 13 h 18"/>
                  <a:gd name="T24" fmla="*/ 2 w 55"/>
                  <a:gd name="T25" fmla="*/ 6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5 h 18"/>
                  <a:gd name="T32" fmla="*/ 52 w 55"/>
                  <a:gd name="T33" fmla="*/ 13 h 18"/>
                  <a:gd name="T34" fmla="*/ 49 w 55"/>
                  <a:gd name="T35" fmla="*/ 15 h 18"/>
                  <a:gd name="T36" fmla="*/ 34 w 55"/>
                  <a:gd name="T37" fmla="*/ 15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6 h 18"/>
                  <a:gd name="T44" fmla="*/ 52 w 55"/>
                  <a:gd name="T4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3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3"/>
                      <a:pt x="52" y="0"/>
                      <a:pt x="49" y="0"/>
                    </a:cubicBezTo>
                    <a:close/>
                    <a:moveTo>
                      <a:pt x="31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2" y="14"/>
                      <a:pt x="2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5"/>
                    </a:lnTo>
                    <a:close/>
                    <a:moveTo>
                      <a:pt x="52" y="13"/>
                    </a:moveTo>
                    <a:cubicBezTo>
                      <a:pt x="52" y="14"/>
                      <a:pt x="51" y="15"/>
                      <a:pt x="49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6"/>
                    </a:cubicBezTo>
                    <a:lnTo>
                      <a:pt x="5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Oval 155"/>
              <p:cNvSpPr>
                <a:spLocks noChangeArrowheads="1"/>
              </p:cNvSpPr>
              <p:nvPr/>
            </p:nvSpPr>
            <p:spPr bwMode="auto">
              <a:xfrm>
                <a:off x="17114838" y="7962900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" name="Freeform 156"/>
              <p:cNvSpPr>
                <a:spLocks noEditPoints="1"/>
              </p:cNvSpPr>
              <p:nvPr/>
            </p:nvSpPr>
            <p:spPr bwMode="auto">
              <a:xfrm>
                <a:off x="16724313" y="8105775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5 h 18"/>
                  <a:gd name="T6" fmla="*/ 0 w 55"/>
                  <a:gd name="T7" fmla="*/ 12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2 h 18"/>
                  <a:gd name="T14" fmla="*/ 55 w 55"/>
                  <a:gd name="T15" fmla="*/ 5 h 18"/>
                  <a:gd name="T16" fmla="*/ 49 w 55"/>
                  <a:gd name="T17" fmla="*/ 0 h 18"/>
                  <a:gd name="T18" fmla="*/ 31 w 55"/>
                  <a:gd name="T19" fmla="*/ 15 h 18"/>
                  <a:gd name="T20" fmla="*/ 5 w 55"/>
                  <a:gd name="T21" fmla="*/ 15 h 18"/>
                  <a:gd name="T22" fmla="*/ 2 w 55"/>
                  <a:gd name="T23" fmla="*/ 12 h 18"/>
                  <a:gd name="T24" fmla="*/ 2 w 55"/>
                  <a:gd name="T25" fmla="*/ 5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5 h 18"/>
                  <a:gd name="T32" fmla="*/ 52 w 55"/>
                  <a:gd name="T33" fmla="*/ 12 h 18"/>
                  <a:gd name="T34" fmla="*/ 49 w 55"/>
                  <a:gd name="T35" fmla="*/ 15 h 18"/>
                  <a:gd name="T36" fmla="*/ 34 w 55"/>
                  <a:gd name="T37" fmla="*/ 15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5 h 18"/>
                  <a:gd name="T44" fmla="*/ 52 w 55"/>
                  <a:gd name="T45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2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2" y="0"/>
                      <a:pt x="49" y="0"/>
                    </a:cubicBezTo>
                    <a:close/>
                    <a:moveTo>
                      <a:pt x="31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2" y="14"/>
                      <a:pt x="2" y="1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5"/>
                    </a:lnTo>
                    <a:close/>
                    <a:moveTo>
                      <a:pt x="52" y="12"/>
                    </a:moveTo>
                    <a:cubicBezTo>
                      <a:pt x="52" y="14"/>
                      <a:pt x="51" y="15"/>
                      <a:pt x="49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5"/>
                    </a:cubicBezTo>
                    <a:lnTo>
                      <a:pt x="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Oval 157"/>
              <p:cNvSpPr>
                <a:spLocks noChangeArrowheads="1"/>
              </p:cNvSpPr>
              <p:nvPr/>
            </p:nvSpPr>
            <p:spPr bwMode="auto">
              <a:xfrm>
                <a:off x="17114838" y="8162925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grpSp>
          <p:nvGrpSpPr>
            <p:cNvPr id="75" name="กลุ่ม 74"/>
            <p:cNvGrpSpPr/>
            <p:nvPr/>
          </p:nvGrpSpPr>
          <p:grpSpPr>
            <a:xfrm>
              <a:off x="9266237" y="3991479"/>
              <a:ext cx="907084" cy="803025"/>
              <a:chOff x="8022698" y="10553700"/>
              <a:chExt cx="733425" cy="649288"/>
            </a:xfrm>
            <a:solidFill>
              <a:schemeClr val="accent6"/>
            </a:solidFill>
          </p:grpSpPr>
          <p:sp>
            <p:nvSpPr>
              <p:cNvPr id="76" name="Freeform 198"/>
              <p:cNvSpPr>
                <a:spLocks noEditPoints="1"/>
              </p:cNvSpPr>
              <p:nvPr/>
            </p:nvSpPr>
            <p:spPr bwMode="auto">
              <a:xfrm>
                <a:off x="8022698" y="10553700"/>
                <a:ext cx="733425" cy="649288"/>
              </a:xfrm>
              <a:custGeom>
                <a:avLst/>
                <a:gdLst>
                  <a:gd name="T0" fmla="*/ 66 w 77"/>
                  <a:gd name="T1" fmla="*/ 0 h 68"/>
                  <a:gd name="T2" fmla="*/ 11 w 77"/>
                  <a:gd name="T3" fmla="*/ 0 h 68"/>
                  <a:gd name="T4" fmla="*/ 0 w 77"/>
                  <a:gd name="T5" fmla="*/ 11 h 68"/>
                  <a:gd name="T6" fmla="*/ 0 w 77"/>
                  <a:gd name="T7" fmla="*/ 46 h 68"/>
                  <a:gd name="T8" fmla="*/ 11 w 77"/>
                  <a:gd name="T9" fmla="*/ 57 h 68"/>
                  <a:gd name="T10" fmla="*/ 29 w 77"/>
                  <a:gd name="T11" fmla="*/ 57 h 68"/>
                  <a:gd name="T12" fmla="*/ 28 w 77"/>
                  <a:gd name="T13" fmla="*/ 65 h 68"/>
                  <a:gd name="T14" fmla="*/ 26 w 77"/>
                  <a:gd name="T15" fmla="*/ 65 h 68"/>
                  <a:gd name="T16" fmla="*/ 21 w 77"/>
                  <a:gd name="T17" fmla="*/ 65 h 68"/>
                  <a:gd name="T18" fmla="*/ 20 w 77"/>
                  <a:gd name="T19" fmla="*/ 67 h 68"/>
                  <a:gd name="T20" fmla="*/ 21 w 77"/>
                  <a:gd name="T21" fmla="*/ 68 h 68"/>
                  <a:gd name="T22" fmla="*/ 56 w 77"/>
                  <a:gd name="T23" fmla="*/ 68 h 68"/>
                  <a:gd name="T24" fmla="*/ 57 w 77"/>
                  <a:gd name="T25" fmla="*/ 67 h 68"/>
                  <a:gd name="T26" fmla="*/ 56 w 77"/>
                  <a:gd name="T27" fmla="*/ 65 h 68"/>
                  <a:gd name="T28" fmla="*/ 51 w 77"/>
                  <a:gd name="T29" fmla="*/ 65 h 68"/>
                  <a:gd name="T30" fmla="*/ 49 w 77"/>
                  <a:gd name="T31" fmla="*/ 65 h 68"/>
                  <a:gd name="T32" fmla="*/ 48 w 77"/>
                  <a:gd name="T33" fmla="*/ 57 h 68"/>
                  <a:gd name="T34" fmla="*/ 66 w 77"/>
                  <a:gd name="T35" fmla="*/ 57 h 68"/>
                  <a:gd name="T36" fmla="*/ 77 w 77"/>
                  <a:gd name="T37" fmla="*/ 46 h 68"/>
                  <a:gd name="T38" fmla="*/ 77 w 77"/>
                  <a:gd name="T39" fmla="*/ 11 h 68"/>
                  <a:gd name="T40" fmla="*/ 66 w 77"/>
                  <a:gd name="T41" fmla="*/ 0 h 68"/>
                  <a:gd name="T42" fmla="*/ 11 w 77"/>
                  <a:gd name="T43" fmla="*/ 3 h 68"/>
                  <a:gd name="T44" fmla="*/ 66 w 77"/>
                  <a:gd name="T45" fmla="*/ 3 h 68"/>
                  <a:gd name="T46" fmla="*/ 73 w 77"/>
                  <a:gd name="T47" fmla="*/ 11 h 68"/>
                  <a:gd name="T48" fmla="*/ 73 w 77"/>
                  <a:gd name="T49" fmla="*/ 41 h 68"/>
                  <a:gd name="T50" fmla="*/ 3 w 77"/>
                  <a:gd name="T51" fmla="*/ 41 h 68"/>
                  <a:gd name="T52" fmla="*/ 3 w 77"/>
                  <a:gd name="T53" fmla="*/ 11 h 68"/>
                  <a:gd name="T54" fmla="*/ 11 w 77"/>
                  <a:gd name="T55" fmla="*/ 3 h 68"/>
                  <a:gd name="T56" fmla="*/ 46 w 77"/>
                  <a:gd name="T57" fmla="*/ 65 h 68"/>
                  <a:gd name="T58" fmla="*/ 31 w 77"/>
                  <a:gd name="T59" fmla="*/ 65 h 68"/>
                  <a:gd name="T60" fmla="*/ 32 w 77"/>
                  <a:gd name="T61" fmla="*/ 57 h 68"/>
                  <a:gd name="T62" fmla="*/ 45 w 77"/>
                  <a:gd name="T63" fmla="*/ 57 h 68"/>
                  <a:gd name="T64" fmla="*/ 46 w 77"/>
                  <a:gd name="T65" fmla="*/ 65 h 68"/>
                  <a:gd name="T66" fmla="*/ 66 w 77"/>
                  <a:gd name="T67" fmla="*/ 53 h 68"/>
                  <a:gd name="T68" fmla="*/ 11 w 77"/>
                  <a:gd name="T69" fmla="*/ 53 h 68"/>
                  <a:gd name="T70" fmla="*/ 3 w 77"/>
                  <a:gd name="T71" fmla="*/ 46 h 68"/>
                  <a:gd name="T72" fmla="*/ 3 w 77"/>
                  <a:gd name="T73" fmla="*/ 44 h 68"/>
                  <a:gd name="T74" fmla="*/ 73 w 77"/>
                  <a:gd name="T75" fmla="*/ 44 h 68"/>
                  <a:gd name="T76" fmla="*/ 73 w 77"/>
                  <a:gd name="T77" fmla="*/ 46 h 68"/>
                  <a:gd name="T78" fmla="*/ 66 w 77"/>
                  <a:gd name="T79" fmla="*/ 5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" h="68">
                    <a:moveTo>
                      <a:pt x="66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2"/>
                      <a:pt x="5" y="57"/>
                      <a:pt x="11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60"/>
                      <a:pt x="29" y="64"/>
                      <a:pt x="28" y="65"/>
                    </a:cubicBezTo>
                    <a:cubicBezTo>
                      <a:pt x="27" y="65"/>
                      <a:pt x="27" y="65"/>
                      <a:pt x="26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0" y="65"/>
                      <a:pt x="20" y="66"/>
                      <a:pt x="20" y="67"/>
                    </a:cubicBezTo>
                    <a:cubicBezTo>
                      <a:pt x="20" y="68"/>
                      <a:pt x="20" y="68"/>
                      <a:pt x="21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68"/>
                      <a:pt x="57" y="68"/>
                      <a:pt x="57" y="67"/>
                    </a:cubicBezTo>
                    <a:cubicBezTo>
                      <a:pt x="57" y="66"/>
                      <a:pt x="57" y="65"/>
                      <a:pt x="56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0" y="65"/>
                      <a:pt x="50" y="65"/>
                      <a:pt x="49" y="65"/>
                    </a:cubicBezTo>
                    <a:cubicBezTo>
                      <a:pt x="48" y="64"/>
                      <a:pt x="48" y="60"/>
                      <a:pt x="48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72" y="57"/>
                      <a:pt x="77" y="52"/>
                      <a:pt x="77" y="46"/>
                    </a:cubicBez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5"/>
                      <a:pt x="72" y="0"/>
                      <a:pt x="66" y="0"/>
                    </a:cubicBezTo>
                    <a:close/>
                    <a:moveTo>
                      <a:pt x="11" y="3"/>
                    </a:moveTo>
                    <a:cubicBezTo>
                      <a:pt x="66" y="3"/>
                      <a:pt x="66" y="3"/>
                      <a:pt x="66" y="3"/>
                    </a:cubicBezTo>
                    <a:cubicBezTo>
                      <a:pt x="70" y="3"/>
                      <a:pt x="73" y="7"/>
                      <a:pt x="73" y="1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7" y="3"/>
                      <a:pt x="11" y="3"/>
                    </a:cubicBezTo>
                    <a:close/>
                    <a:moveTo>
                      <a:pt x="46" y="65"/>
                    </a:moveTo>
                    <a:cubicBezTo>
                      <a:pt x="31" y="65"/>
                      <a:pt x="31" y="65"/>
                      <a:pt x="31" y="65"/>
                    </a:cubicBezTo>
                    <a:cubicBezTo>
                      <a:pt x="32" y="63"/>
                      <a:pt x="32" y="60"/>
                      <a:pt x="32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60"/>
                      <a:pt x="45" y="63"/>
                      <a:pt x="46" y="65"/>
                    </a:cubicBezTo>
                    <a:close/>
                    <a:moveTo>
                      <a:pt x="66" y="53"/>
                    </a:moveTo>
                    <a:cubicBezTo>
                      <a:pt x="11" y="53"/>
                      <a:pt x="11" y="53"/>
                      <a:pt x="11" y="53"/>
                    </a:cubicBezTo>
                    <a:cubicBezTo>
                      <a:pt x="7" y="53"/>
                      <a:pt x="3" y="50"/>
                      <a:pt x="3" y="46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50"/>
                      <a:pt x="70" y="53"/>
                      <a:pt x="6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7" name="Oval 199"/>
              <p:cNvSpPr>
                <a:spLocks noChangeArrowheads="1"/>
              </p:cNvSpPr>
              <p:nvPr/>
            </p:nvSpPr>
            <p:spPr bwMode="auto">
              <a:xfrm>
                <a:off x="8365598" y="10983912"/>
                <a:ext cx="47625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78" name="Freeform 208"/>
            <p:cNvSpPr>
              <a:spLocks noEditPoints="1"/>
            </p:cNvSpPr>
            <p:nvPr/>
          </p:nvSpPr>
          <p:spPr bwMode="auto">
            <a:xfrm>
              <a:off x="20315237" y="4038600"/>
              <a:ext cx="812842" cy="755904"/>
            </a:xfrm>
            <a:custGeom>
              <a:avLst/>
              <a:gdLst>
                <a:gd name="T0" fmla="*/ 57 w 69"/>
                <a:gd name="T1" fmla="*/ 6 h 64"/>
                <a:gd name="T2" fmla="*/ 56 w 69"/>
                <a:gd name="T3" fmla="*/ 0 h 64"/>
                <a:gd name="T4" fmla="*/ 38 w 69"/>
                <a:gd name="T5" fmla="*/ 0 h 64"/>
                <a:gd name="T6" fmla="*/ 13 w 69"/>
                <a:gd name="T7" fmla="*/ 0 h 64"/>
                <a:gd name="T8" fmla="*/ 12 w 69"/>
                <a:gd name="T9" fmla="*/ 6 h 64"/>
                <a:gd name="T10" fmla="*/ 0 w 69"/>
                <a:gd name="T11" fmla="*/ 9 h 64"/>
                <a:gd name="T12" fmla="*/ 20 w 69"/>
                <a:gd name="T13" fmla="*/ 35 h 64"/>
                <a:gd name="T14" fmla="*/ 21 w 69"/>
                <a:gd name="T15" fmla="*/ 35 h 64"/>
                <a:gd name="T16" fmla="*/ 15 w 69"/>
                <a:gd name="T17" fmla="*/ 57 h 64"/>
                <a:gd name="T18" fmla="*/ 14 w 69"/>
                <a:gd name="T19" fmla="*/ 63 h 64"/>
                <a:gd name="T20" fmla="*/ 37 w 69"/>
                <a:gd name="T21" fmla="*/ 64 h 64"/>
                <a:gd name="T22" fmla="*/ 54 w 69"/>
                <a:gd name="T23" fmla="*/ 64 h 64"/>
                <a:gd name="T24" fmla="*/ 55 w 69"/>
                <a:gd name="T25" fmla="*/ 59 h 64"/>
                <a:gd name="T26" fmla="*/ 45 w 69"/>
                <a:gd name="T27" fmla="*/ 49 h 64"/>
                <a:gd name="T28" fmla="*/ 49 w 69"/>
                <a:gd name="T29" fmla="*/ 35 h 64"/>
                <a:gd name="T30" fmla="*/ 66 w 69"/>
                <a:gd name="T31" fmla="*/ 22 h 64"/>
                <a:gd name="T32" fmla="*/ 65 w 69"/>
                <a:gd name="T33" fmla="*/ 6 h 64"/>
                <a:gd name="T34" fmla="*/ 4 w 69"/>
                <a:gd name="T35" fmla="*/ 9 h 64"/>
                <a:gd name="T36" fmla="*/ 12 w 69"/>
                <a:gd name="T37" fmla="*/ 9 h 64"/>
                <a:gd name="T38" fmla="*/ 14 w 69"/>
                <a:gd name="T39" fmla="*/ 17 h 64"/>
                <a:gd name="T40" fmla="*/ 14 w 69"/>
                <a:gd name="T41" fmla="*/ 18 h 64"/>
                <a:gd name="T42" fmla="*/ 6 w 69"/>
                <a:gd name="T43" fmla="*/ 20 h 64"/>
                <a:gd name="T44" fmla="*/ 42 w 69"/>
                <a:gd name="T45" fmla="*/ 51 h 64"/>
                <a:gd name="T46" fmla="*/ 52 w 69"/>
                <a:gd name="T47" fmla="*/ 61 h 64"/>
                <a:gd name="T48" fmla="*/ 37 w 69"/>
                <a:gd name="T49" fmla="*/ 61 h 64"/>
                <a:gd name="T50" fmla="*/ 17 w 69"/>
                <a:gd name="T51" fmla="*/ 60 h 64"/>
                <a:gd name="T52" fmla="*/ 37 w 69"/>
                <a:gd name="T53" fmla="*/ 51 h 64"/>
                <a:gd name="T54" fmla="*/ 37 w 69"/>
                <a:gd name="T55" fmla="*/ 48 h 64"/>
                <a:gd name="T56" fmla="*/ 24 w 69"/>
                <a:gd name="T57" fmla="*/ 33 h 64"/>
                <a:gd name="T58" fmla="*/ 31 w 69"/>
                <a:gd name="T59" fmla="*/ 26 h 64"/>
                <a:gd name="T60" fmla="*/ 31 w 69"/>
                <a:gd name="T61" fmla="*/ 23 h 64"/>
                <a:gd name="T62" fmla="*/ 18 w 69"/>
                <a:gd name="T63" fmla="*/ 19 h 64"/>
                <a:gd name="T64" fmla="*/ 41 w 69"/>
                <a:gd name="T65" fmla="*/ 17 h 64"/>
                <a:gd name="T66" fmla="*/ 17 w 69"/>
                <a:gd name="T67" fmla="*/ 16 h 64"/>
                <a:gd name="T68" fmla="*/ 48 w 69"/>
                <a:gd name="T69" fmla="*/ 11 h 64"/>
                <a:gd name="T70" fmla="*/ 48 w 69"/>
                <a:gd name="T71" fmla="*/ 8 h 64"/>
                <a:gd name="T72" fmla="*/ 15 w 69"/>
                <a:gd name="T73" fmla="*/ 3 h 64"/>
                <a:gd name="T74" fmla="*/ 38 w 69"/>
                <a:gd name="T75" fmla="*/ 3 h 64"/>
                <a:gd name="T76" fmla="*/ 54 w 69"/>
                <a:gd name="T77" fmla="*/ 3 h 64"/>
                <a:gd name="T78" fmla="*/ 63 w 69"/>
                <a:gd name="T79" fmla="*/ 20 h 64"/>
                <a:gd name="T80" fmla="*/ 57 w 69"/>
                <a:gd name="T81" fmla="*/ 9 h 64"/>
                <a:gd name="T82" fmla="*/ 65 w 69"/>
                <a:gd name="T83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64">
                  <a:moveTo>
                    <a:pt x="65" y="6"/>
                  </a:moveTo>
                  <a:cubicBezTo>
                    <a:pt x="57" y="6"/>
                    <a:pt x="57" y="6"/>
                    <a:pt x="57" y="6"/>
                  </a:cubicBezTo>
                  <a:cubicBezTo>
                    <a:pt x="58" y="3"/>
                    <a:pt x="58" y="1"/>
                    <a:pt x="58" y="1"/>
                  </a:cubicBezTo>
                  <a:cubicBezTo>
                    <a:pt x="58" y="0"/>
                    <a:pt x="57" y="0"/>
                    <a:pt x="5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3"/>
                    <a:pt x="1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7"/>
                    <a:pt x="0" y="9"/>
                  </a:cubicBezTo>
                  <a:cubicBezTo>
                    <a:pt x="0" y="10"/>
                    <a:pt x="0" y="16"/>
                    <a:pt x="3" y="22"/>
                  </a:cubicBezTo>
                  <a:cubicBezTo>
                    <a:pt x="6" y="30"/>
                    <a:pt x="12" y="34"/>
                    <a:pt x="20" y="35"/>
                  </a:cubicBezTo>
                  <a:cubicBezTo>
                    <a:pt x="20" y="35"/>
                    <a:pt x="20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5" y="41"/>
                    <a:pt x="26" y="46"/>
                    <a:pt x="24" y="49"/>
                  </a:cubicBezTo>
                  <a:cubicBezTo>
                    <a:pt x="23" y="53"/>
                    <a:pt x="18" y="57"/>
                    <a:pt x="15" y="57"/>
                  </a:cubicBezTo>
                  <a:cubicBezTo>
                    <a:pt x="14" y="58"/>
                    <a:pt x="14" y="58"/>
                    <a:pt x="14" y="5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5" y="64"/>
                    <a:pt x="16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5" y="64"/>
                    <a:pt x="55" y="63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8"/>
                    <a:pt x="55" y="58"/>
                    <a:pt x="54" y="57"/>
                  </a:cubicBezTo>
                  <a:cubicBezTo>
                    <a:pt x="51" y="57"/>
                    <a:pt x="47" y="53"/>
                    <a:pt x="45" y="49"/>
                  </a:cubicBezTo>
                  <a:cubicBezTo>
                    <a:pt x="44" y="46"/>
                    <a:pt x="45" y="41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7" y="34"/>
                    <a:pt x="63" y="30"/>
                    <a:pt x="66" y="22"/>
                  </a:cubicBezTo>
                  <a:cubicBezTo>
                    <a:pt x="69" y="16"/>
                    <a:pt x="69" y="10"/>
                    <a:pt x="69" y="9"/>
                  </a:cubicBezTo>
                  <a:cubicBezTo>
                    <a:pt x="69" y="7"/>
                    <a:pt x="67" y="6"/>
                    <a:pt x="65" y="6"/>
                  </a:cubicBezTo>
                  <a:close/>
                  <a:moveTo>
                    <a:pt x="6" y="20"/>
                  </a:moveTo>
                  <a:cubicBezTo>
                    <a:pt x="4" y="15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2"/>
                    <a:pt x="13" y="14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6" y="22"/>
                    <a:pt x="17" y="27"/>
                    <a:pt x="19" y="31"/>
                  </a:cubicBezTo>
                  <a:cubicBezTo>
                    <a:pt x="13" y="30"/>
                    <a:pt x="9" y="27"/>
                    <a:pt x="6" y="20"/>
                  </a:cubicBezTo>
                  <a:close/>
                  <a:moveTo>
                    <a:pt x="45" y="33"/>
                  </a:moveTo>
                  <a:cubicBezTo>
                    <a:pt x="41" y="41"/>
                    <a:pt x="40" y="46"/>
                    <a:pt x="42" y="51"/>
                  </a:cubicBezTo>
                  <a:cubicBezTo>
                    <a:pt x="44" y="55"/>
                    <a:pt x="48" y="59"/>
                    <a:pt x="52" y="60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1" y="59"/>
                    <a:pt x="25" y="55"/>
                    <a:pt x="2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8" y="51"/>
                    <a:pt x="39" y="50"/>
                    <a:pt x="39" y="49"/>
                  </a:cubicBezTo>
                  <a:cubicBezTo>
                    <a:pt x="39" y="49"/>
                    <a:pt x="38" y="48"/>
                    <a:pt x="37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4"/>
                    <a:pt x="27" y="39"/>
                    <a:pt x="24" y="33"/>
                  </a:cubicBezTo>
                  <a:cubicBezTo>
                    <a:pt x="23" y="31"/>
                    <a:pt x="22" y="28"/>
                    <a:pt x="2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2" y="25"/>
                    <a:pt x="32" y="25"/>
                  </a:cubicBezTo>
                  <a:cubicBezTo>
                    <a:pt x="32" y="24"/>
                    <a:pt x="32" y="23"/>
                    <a:pt x="3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0"/>
                    <a:pt x="1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1" y="18"/>
                    <a:pt x="41" y="17"/>
                  </a:cubicBezTo>
                  <a:cubicBezTo>
                    <a:pt x="41" y="16"/>
                    <a:pt x="40" y="16"/>
                    <a:pt x="3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4"/>
                    <a:pt x="16" y="12"/>
                    <a:pt x="16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0"/>
                    <a:pt x="49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7"/>
                    <a:pt x="53" y="19"/>
                    <a:pt x="45" y="33"/>
                  </a:cubicBezTo>
                  <a:close/>
                  <a:moveTo>
                    <a:pt x="63" y="20"/>
                  </a:moveTo>
                  <a:cubicBezTo>
                    <a:pt x="60" y="27"/>
                    <a:pt x="56" y="30"/>
                    <a:pt x="50" y="31"/>
                  </a:cubicBezTo>
                  <a:cubicBezTo>
                    <a:pt x="54" y="23"/>
                    <a:pt x="56" y="15"/>
                    <a:pt x="57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10"/>
                    <a:pt x="65" y="15"/>
                    <a:pt x="63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79" name="กลุ่ม 78"/>
            <p:cNvGrpSpPr/>
            <p:nvPr/>
          </p:nvGrpSpPr>
          <p:grpSpPr>
            <a:xfrm>
              <a:off x="13176000" y="3974014"/>
              <a:ext cx="553675" cy="826586"/>
              <a:chOff x="9260948" y="10553700"/>
              <a:chExt cx="447675" cy="668338"/>
            </a:xfrm>
            <a:solidFill>
              <a:schemeClr val="accent3"/>
            </a:solidFill>
          </p:grpSpPr>
          <p:sp>
            <p:nvSpPr>
              <p:cNvPr id="80" name="Freeform 220"/>
              <p:cNvSpPr>
                <a:spLocks noEditPoints="1"/>
              </p:cNvSpPr>
              <p:nvPr/>
            </p:nvSpPr>
            <p:spPr bwMode="auto">
              <a:xfrm>
                <a:off x="9260948" y="10553700"/>
                <a:ext cx="447675" cy="668338"/>
              </a:xfrm>
              <a:custGeom>
                <a:avLst/>
                <a:gdLst>
                  <a:gd name="T0" fmla="*/ 43 w 47"/>
                  <a:gd name="T1" fmla="*/ 12 h 70"/>
                  <a:gd name="T2" fmla="*/ 47 w 47"/>
                  <a:gd name="T3" fmla="*/ 10 h 70"/>
                  <a:gd name="T4" fmla="*/ 45 w 47"/>
                  <a:gd name="T5" fmla="*/ 0 h 70"/>
                  <a:gd name="T6" fmla="*/ 0 w 47"/>
                  <a:gd name="T7" fmla="*/ 2 h 70"/>
                  <a:gd name="T8" fmla="*/ 1 w 47"/>
                  <a:gd name="T9" fmla="*/ 12 h 70"/>
                  <a:gd name="T10" fmla="*/ 4 w 47"/>
                  <a:gd name="T11" fmla="*/ 14 h 70"/>
                  <a:gd name="T12" fmla="*/ 17 w 47"/>
                  <a:gd name="T13" fmla="*/ 36 h 70"/>
                  <a:gd name="T14" fmla="*/ 4 w 47"/>
                  <a:gd name="T15" fmla="*/ 59 h 70"/>
                  <a:gd name="T16" fmla="*/ 0 w 47"/>
                  <a:gd name="T17" fmla="*/ 60 h 70"/>
                  <a:gd name="T18" fmla="*/ 1 w 47"/>
                  <a:gd name="T19" fmla="*/ 70 h 70"/>
                  <a:gd name="T20" fmla="*/ 47 w 47"/>
                  <a:gd name="T21" fmla="*/ 69 h 70"/>
                  <a:gd name="T22" fmla="*/ 45 w 47"/>
                  <a:gd name="T23" fmla="*/ 59 h 70"/>
                  <a:gd name="T24" fmla="*/ 43 w 47"/>
                  <a:gd name="T25" fmla="*/ 56 h 70"/>
                  <a:gd name="T26" fmla="*/ 30 w 47"/>
                  <a:gd name="T27" fmla="*/ 35 h 70"/>
                  <a:gd name="T28" fmla="*/ 3 w 47"/>
                  <a:gd name="T29" fmla="*/ 8 h 70"/>
                  <a:gd name="T30" fmla="*/ 43 w 47"/>
                  <a:gd name="T31" fmla="*/ 3 h 70"/>
                  <a:gd name="T32" fmla="*/ 3 w 47"/>
                  <a:gd name="T33" fmla="*/ 8 h 70"/>
                  <a:gd name="T34" fmla="*/ 43 w 47"/>
                  <a:gd name="T35" fmla="*/ 62 h 70"/>
                  <a:gd name="T36" fmla="*/ 3 w 47"/>
                  <a:gd name="T37" fmla="*/ 67 h 70"/>
                  <a:gd name="T38" fmla="*/ 6 w 47"/>
                  <a:gd name="T39" fmla="*/ 62 h 70"/>
                  <a:gd name="T40" fmla="*/ 41 w 47"/>
                  <a:gd name="T41" fmla="*/ 62 h 70"/>
                  <a:gd name="T42" fmla="*/ 39 w 47"/>
                  <a:gd name="T43" fmla="*/ 56 h 70"/>
                  <a:gd name="T44" fmla="*/ 7 w 47"/>
                  <a:gd name="T45" fmla="*/ 59 h 70"/>
                  <a:gd name="T46" fmla="*/ 8 w 47"/>
                  <a:gd name="T47" fmla="*/ 51 h 70"/>
                  <a:gd name="T48" fmla="*/ 39 w 47"/>
                  <a:gd name="T49" fmla="*/ 56 h 70"/>
                  <a:gd name="T50" fmla="*/ 37 w 47"/>
                  <a:gd name="T51" fmla="*/ 48 h 70"/>
                  <a:gd name="T52" fmla="*/ 19 w 47"/>
                  <a:gd name="T53" fmla="*/ 39 h 70"/>
                  <a:gd name="T54" fmla="*/ 20 w 47"/>
                  <a:gd name="T55" fmla="*/ 33 h 70"/>
                  <a:gd name="T56" fmla="*/ 7 w 47"/>
                  <a:gd name="T57" fmla="*/ 14 h 70"/>
                  <a:gd name="T58" fmla="*/ 9 w 47"/>
                  <a:gd name="T59" fmla="*/ 12 h 70"/>
                  <a:gd name="T60" fmla="*/ 38 w 47"/>
                  <a:gd name="T61" fmla="*/ 12 h 70"/>
                  <a:gd name="T62" fmla="*/ 39 w 47"/>
                  <a:gd name="T63" fmla="*/ 14 h 70"/>
                  <a:gd name="T64" fmla="*/ 27 w 47"/>
                  <a:gd name="T65" fmla="*/ 33 h 70"/>
                  <a:gd name="T66" fmla="*/ 28 w 47"/>
                  <a:gd name="T67" fmla="*/ 3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7" h="70">
                    <a:moveTo>
                      <a:pt x="43" y="14"/>
                    </a:move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6" y="12"/>
                      <a:pt x="47" y="11"/>
                      <a:pt x="47" y="10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2"/>
                      <a:pt x="1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23"/>
                      <a:pt x="9" y="31"/>
                      <a:pt x="17" y="35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9" y="40"/>
                      <a:pt x="4" y="48"/>
                      <a:pt x="4" y="56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59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0"/>
                      <a:pt x="1" y="70"/>
                      <a:pt x="1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6" y="70"/>
                      <a:pt x="47" y="70"/>
                      <a:pt x="47" y="69"/>
                    </a:cubicBez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59"/>
                      <a:pt x="46" y="59"/>
                      <a:pt x="45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48"/>
                      <a:pt x="38" y="40"/>
                      <a:pt x="30" y="36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8" y="31"/>
                      <a:pt x="43" y="23"/>
                      <a:pt x="43" y="14"/>
                    </a:cubicBezTo>
                    <a:close/>
                    <a:moveTo>
                      <a:pt x="3" y="8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3" y="8"/>
                    </a:lnTo>
                    <a:close/>
                    <a:moveTo>
                      <a:pt x="41" y="62"/>
                    </a:move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lose/>
                    <a:moveTo>
                      <a:pt x="39" y="56"/>
                    </a:moveTo>
                    <a:cubicBezTo>
                      <a:pt x="39" y="59"/>
                      <a:pt x="39" y="59"/>
                      <a:pt x="39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5"/>
                      <a:pt x="8" y="53"/>
                      <a:pt x="8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3"/>
                      <a:pt x="39" y="55"/>
                      <a:pt x="39" y="56"/>
                    </a:cubicBezTo>
                    <a:close/>
                    <a:moveTo>
                      <a:pt x="28" y="39"/>
                    </a:moveTo>
                    <a:cubicBezTo>
                      <a:pt x="32" y="40"/>
                      <a:pt x="35" y="44"/>
                      <a:pt x="37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1" y="44"/>
                      <a:pt x="15" y="40"/>
                      <a:pt x="19" y="39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2"/>
                      <a:pt x="19" y="32"/>
                    </a:cubicBezTo>
                    <a:cubicBezTo>
                      <a:pt x="12" y="29"/>
                      <a:pt x="7" y="22"/>
                      <a:pt x="7" y="14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22"/>
                      <a:pt x="35" y="29"/>
                      <a:pt x="28" y="32"/>
                    </a:cubicBezTo>
                    <a:cubicBezTo>
                      <a:pt x="27" y="32"/>
                      <a:pt x="27" y="33"/>
                      <a:pt x="27" y="33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8"/>
                      <a:pt x="27" y="38"/>
                      <a:pt x="28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1" name="Oval 221"/>
              <p:cNvSpPr>
                <a:spLocks noChangeArrowheads="1"/>
              </p:cNvSpPr>
              <p:nvPr/>
            </p:nvSpPr>
            <p:spPr bwMode="auto">
              <a:xfrm>
                <a:off x="9508598" y="10726737"/>
                <a:ext cx="66675" cy="666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2" name="Oval 222"/>
              <p:cNvSpPr>
                <a:spLocks noChangeArrowheads="1"/>
              </p:cNvSpPr>
              <p:nvPr/>
            </p:nvSpPr>
            <p:spPr bwMode="auto">
              <a:xfrm>
                <a:off x="9480023" y="10793412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3" name="Oval 223"/>
              <p:cNvSpPr>
                <a:spLocks noChangeArrowheads="1"/>
              </p:cNvSpPr>
              <p:nvPr/>
            </p:nvSpPr>
            <p:spPr bwMode="auto">
              <a:xfrm>
                <a:off x="9499073" y="10936287"/>
                <a:ext cx="28575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50" name="Freeform 9"/>
            <p:cNvSpPr>
              <a:spLocks noChangeArrowheads="1"/>
            </p:cNvSpPr>
            <p:nvPr/>
          </p:nvSpPr>
          <p:spPr bwMode="auto">
            <a:xfrm>
              <a:off x="9604231" y="7487223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1" name="Freeform 10"/>
            <p:cNvSpPr>
              <a:spLocks noChangeArrowheads="1"/>
            </p:cNvSpPr>
            <p:nvPr/>
          </p:nvSpPr>
          <p:spPr bwMode="auto">
            <a:xfrm>
              <a:off x="9553040" y="6445798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2" name="Freeform 10"/>
            <p:cNvSpPr>
              <a:spLocks noChangeArrowheads="1"/>
            </p:cNvSpPr>
            <p:nvPr/>
          </p:nvSpPr>
          <p:spPr bwMode="auto">
            <a:xfrm>
              <a:off x="13176000" y="7446262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3" name="Freeform 10"/>
            <p:cNvSpPr>
              <a:spLocks noChangeArrowheads="1"/>
            </p:cNvSpPr>
            <p:nvPr/>
          </p:nvSpPr>
          <p:spPr bwMode="auto">
            <a:xfrm>
              <a:off x="16801844" y="7535218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4" name="Freeform 10"/>
            <p:cNvSpPr>
              <a:spLocks noChangeArrowheads="1"/>
            </p:cNvSpPr>
            <p:nvPr/>
          </p:nvSpPr>
          <p:spPr bwMode="auto">
            <a:xfrm>
              <a:off x="20633343" y="8535682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5" name="Freeform 10"/>
            <p:cNvSpPr>
              <a:spLocks noChangeArrowheads="1"/>
            </p:cNvSpPr>
            <p:nvPr/>
          </p:nvSpPr>
          <p:spPr bwMode="auto">
            <a:xfrm>
              <a:off x="16810037" y="8610600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3" name="Freeform 10"/>
            <p:cNvSpPr>
              <a:spLocks noChangeArrowheads="1"/>
            </p:cNvSpPr>
            <p:nvPr/>
          </p:nvSpPr>
          <p:spPr bwMode="auto">
            <a:xfrm>
              <a:off x="20641536" y="9611064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4" name="Freeform 9"/>
            <p:cNvSpPr>
              <a:spLocks noChangeArrowheads="1"/>
            </p:cNvSpPr>
            <p:nvPr/>
          </p:nvSpPr>
          <p:spPr bwMode="auto">
            <a:xfrm>
              <a:off x="13227190" y="8579316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5" name="Freeform 9"/>
            <p:cNvSpPr>
              <a:spLocks noChangeArrowheads="1"/>
            </p:cNvSpPr>
            <p:nvPr/>
          </p:nvSpPr>
          <p:spPr bwMode="auto">
            <a:xfrm>
              <a:off x="9598705" y="8504398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6" name="Freeform 9"/>
            <p:cNvSpPr>
              <a:spLocks noChangeArrowheads="1"/>
            </p:cNvSpPr>
            <p:nvPr/>
          </p:nvSpPr>
          <p:spPr bwMode="auto">
            <a:xfrm>
              <a:off x="13227190" y="6384568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74" name="Freeform 10"/>
            <p:cNvSpPr>
              <a:spLocks noChangeArrowheads="1"/>
            </p:cNvSpPr>
            <p:nvPr/>
          </p:nvSpPr>
          <p:spPr bwMode="auto">
            <a:xfrm>
              <a:off x="16831536" y="10739094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4" name="Freeform 9"/>
            <p:cNvSpPr>
              <a:spLocks noChangeArrowheads="1"/>
            </p:cNvSpPr>
            <p:nvPr/>
          </p:nvSpPr>
          <p:spPr bwMode="auto">
            <a:xfrm>
              <a:off x="16882726" y="9677400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5" name="Freeform 10"/>
            <p:cNvSpPr>
              <a:spLocks noChangeArrowheads="1"/>
            </p:cNvSpPr>
            <p:nvPr/>
          </p:nvSpPr>
          <p:spPr bwMode="auto">
            <a:xfrm>
              <a:off x="20590346" y="7533110"/>
              <a:ext cx="511901" cy="346953"/>
            </a:xfrm>
            <a:custGeom>
              <a:avLst/>
              <a:gdLst>
                <a:gd name="T0" fmla="*/ 2147483646 w 397"/>
                <a:gd name="T1" fmla="*/ 2147483646 h 270"/>
                <a:gd name="T2" fmla="*/ 2147483646 w 397"/>
                <a:gd name="T3" fmla="*/ 2147483646 h 270"/>
                <a:gd name="T4" fmla="*/ 2147483646 w 397"/>
                <a:gd name="T5" fmla="*/ 2147483646 h 270"/>
                <a:gd name="T6" fmla="*/ 2147483646 w 397"/>
                <a:gd name="T7" fmla="*/ 2147483646 h 270"/>
                <a:gd name="T8" fmla="*/ 2147483646 w 397"/>
                <a:gd name="T9" fmla="*/ 2147483646 h 270"/>
                <a:gd name="T10" fmla="*/ 2147483646 w 397"/>
                <a:gd name="T11" fmla="*/ 2147483646 h 270"/>
                <a:gd name="T12" fmla="*/ 2147483646 w 397"/>
                <a:gd name="T13" fmla="*/ 2147483646 h 270"/>
                <a:gd name="T14" fmla="*/ 2147483646 w 397"/>
                <a:gd name="T15" fmla="*/ 2147483646 h 270"/>
                <a:gd name="T16" fmla="*/ 2147483646 w 397"/>
                <a:gd name="T17" fmla="*/ 2147483646 h 270"/>
                <a:gd name="T18" fmla="*/ 2147483646 w 397"/>
                <a:gd name="T19" fmla="*/ 2147483646 h 270"/>
                <a:gd name="T20" fmla="*/ 0 w 397"/>
                <a:gd name="T21" fmla="*/ 2147483646 h 270"/>
                <a:gd name="T22" fmla="*/ 2147483646 w 397"/>
                <a:gd name="T23" fmla="*/ 2147483646 h 270"/>
                <a:gd name="T24" fmla="*/ 2147483646 w 397"/>
                <a:gd name="T25" fmla="*/ 2147483646 h 270"/>
                <a:gd name="T26" fmla="*/ 2147483646 w 397"/>
                <a:gd name="T27" fmla="*/ 2147483646 h 270"/>
                <a:gd name="T28" fmla="*/ 2147483646 w 397"/>
                <a:gd name="T29" fmla="*/ 2147483646 h 270"/>
                <a:gd name="T30" fmla="*/ 2147483646 w 397"/>
                <a:gd name="T31" fmla="*/ 2147483646 h 270"/>
                <a:gd name="T32" fmla="*/ 2147483646 w 397"/>
                <a:gd name="T33" fmla="*/ 2147483646 h 270"/>
                <a:gd name="T34" fmla="*/ 2147483646 w 397"/>
                <a:gd name="T35" fmla="*/ 0 h 270"/>
                <a:gd name="T36" fmla="*/ 2147483646 w 397"/>
                <a:gd name="T37" fmla="*/ 2147483646 h 270"/>
                <a:gd name="T38" fmla="*/ 2147483646 w 397"/>
                <a:gd name="T39" fmla="*/ 2147483646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6" name="Freeform 9"/>
            <p:cNvSpPr>
              <a:spLocks noChangeArrowheads="1"/>
            </p:cNvSpPr>
            <p:nvPr/>
          </p:nvSpPr>
          <p:spPr bwMode="auto">
            <a:xfrm>
              <a:off x="20641536" y="6471416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7" name="Freeform 9"/>
            <p:cNvSpPr>
              <a:spLocks noChangeArrowheads="1"/>
            </p:cNvSpPr>
            <p:nvPr/>
          </p:nvSpPr>
          <p:spPr bwMode="auto">
            <a:xfrm>
              <a:off x="9618717" y="9677400"/>
              <a:ext cx="409520" cy="409520"/>
            </a:xfrm>
            <a:custGeom>
              <a:avLst/>
              <a:gdLst>
                <a:gd name="T0" fmla="*/ 2147483646 w 319"/>
                <a:gd name="T1" fmla="*/ 2147483646 h 319"/>
                <a:gd name="T2" fmla="*/ 2147483646 w 319"/>
                <a:gd name="T3" fmla="*/ 2147483646 h 319"/>
                <a:gd name="T4" fmla="*/ 2147483646 w 319"/>
                <a:gd name="T5" fmla="*/ 2147483646 h 319"/>
                <a:gd name="T6" fmla="*/ 2147483646 w 319"/>
                <a:gd name="T7" fmla="*/ 2147483646 h 319"/>
                <a:gd name="T8" fmla="*/ 2147483646 w 319"/>
                <a:gd name="T9" fmla="*/ 2147483646 h 319"/>
                <a:gd name="T10" fmla="*/ 2147483646 w 319"/>
                <a:gd name="T11" fmla="*/ 2147483646 h 319"/>
                <a:gd name="T12" fmla="*/ 2147483646 w 319"/>
                <a:gd name="T13" fmla="*/ 2147483646 h 319"/>
                <a:gd name="T14" fmla="*/ 2147483646 w 319"/>
                <a:gd name="T15" fmla="*/ 2147483646 h 319"/>
                <a:gd name="T16" fmla="*/ 2147483646 w 319"/>
                <a:gd name="T17" fmla="*/ 2147483646 h 319"/>
                <a:gd name="T18" fmla="*/ 2147483646 w 319"/>
                <a:gd name="T19" fmla="*/ 2147483646 h 319"/>
                <a:gd name="T20" fmla="*/ 2147483646 w 319"/>
                <a:gd name="T21" fmla="*/ 2147483646 h 319"/>
                <a:gd name="T22" fmla="*/ 2147483646 w 319"/>
                <a:gd name="T23" fmla="*/ 2147483646 h 319"/>
                <a:gd name="T24" fmla="*/ 2147483646 w 319"/>
                <a:gd name="T25" fmla="*/ 2147483646 h 319"/>
                <a:gd name="T26" fmla="*/ 0 w 319"/>
                <a:gd name="T27" fmla="*/ 2147483646 h 319"/>
                <a:gd name="T28" fmla="*/ 2147483646 w 319"/>
                <a:gd name="T29" fmla="*/ 2147483646 h 319"/>
                <a:gd name="T30" fmla="*/ 2147483646 w 319"/>
                <a:gd name="T31" fmla="*/ 2147483646 h 319"/>
                <a:gd name="T32" fmla="*/ 2147483646 w 319"/>
                <a:gd name="T33" fmla="*/ 2147483646 h 319"/>
                <a:gd name="T34" fmla="*/ 2147483646 w 319"/>
                <a:gd name="T35" fmla="*/ 2147483646 h 319"/>
                <a:gd name="T36" fmla="*/ 2147483646 w 319"/>
                <a:gd name="T37" fmla="*/ 2147483646 h 319"/>
                <a:gd name="T38" fmla="*/ 0 w 319"/>
                <a:gd name="T39" fmla="*/ 2147483646 h 319"/>
                <a:gd name="T40" fmla="*/ 2147483646 w 319"/>
                <a:gd name="T41" fmla="*/ 0 h 319"/>
                <a:gd name="T42" fmla="*/ 2147483646 w 319"/>
                <a:gd name="T43" fmla="*/ 2147483646 h 319"/>
                <a:gd name="T44" fmla="*/ 2147483646 w 319"/>
                <a:gd name="T45" fmla="*/ 2147483646 h 319"/>
                <a:gd name="T46" fmla="*/ 2147483646 w 319"/>
                <a:gd name="T47" fmla="*/ 2147483646 h 319"/>
                <a:gd name="T48" fmla="*/ 2147483646 w 319"/>
                <a:gd name="T49" fmla="*/ 2147483646 h 319"/>
                <a:gd name="T50" fmla="*/ 2147483646 w 319"/>
                <a:gd name="T51" fmla="*/ 2147483646 h 319"/>
                <a:gd name="T52" fmla="*/ 2147483646 w 319"/>
                <a:gd name="T53" fmla="*/ 0 h 319"/>
                <a:gd name="T54" fmla="*/ 2147483646 w 319"/>
                <a:gd name="T55" fmla="*/ 2147483646 h 319"/>
                <a:gd name="T56" fmla="*/ 2147483646 w 319"/>
                <a:gd name="T57" fmla="*/ 2147483646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89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91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9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935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246650"/>
              </p:ext>
            </p:extLst>
          </p:nvPr>
        </p:nvGraphicFramePr>
        <p:xfrm>
          <a:off x="2829583" y="2895600"/>
          <a:ext cx="18821400" cy="892166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764280"/>
                <a:gridCol w="3764280"/>
                <a:gridCol w="3764280"/>
                <a:gridCol w="3764280"/>
                <a:gridCol w="3764280"/>
              </a:tblGrid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Basic Plan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Professional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Popular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Extreme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Ultimate</a:t>
                      </a:r>
                      <a:endParaRPr lang="en-US" sz="3600" b="0" dirty="0">
                        <a:solidFill>
                          <a:schemeClr val="bg1"/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First</a:t>
                      </a:r>
                      <a:r>
                        <a:rPr lang="en-US" sz="28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Second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Third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Fourth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Fourth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Fifth Service</a:t>
                      </a:r>
                      <a:endParaRPr 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  <a:tr h="127452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$10.00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$29.00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$50.99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$99.99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$129.0</a:t>
                      </a:r>
                      <a:endParaRPr lang="en-US" sz="4000" b="0" dirty="0">
                        <a:solidFill>
                          <a:schemeClr val="bg1">
                            <a:lumMod val="65000"/>
                          </a:schemeClr>
                        </a:solidFill>
                        <a:latin typeface="Lato" pitchFamily="34" charset="0"/>
                        <a:ea typeface="Lato" pitchFamily="34" charset="0"/>
                        <a:cs typeface="Lato" pitchFamily="34" charset="0"/>
                      </a:endParaRPr>
                    </a:p>
                  </a:txBody>
                  <a:tcPr marL="91405" marR="91405" anchor="ctr"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808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51"/>
          <p:cNvGraphicFramePr/>
          <p:nvPr>
            <p:extLst>
              <p:ext uri="{D42A27DB-BD31-4B8C-83A1-F6EECF244321}">
                <p14:modId xmlns:p14="http://schemas.microsoft.com/office/powerpoint/2010/main" val="2224352334"/>
              </p:ext>
            </p:extLst>
          </p:nvPr>
        </p:nvGraphicFramePr>
        <p:xfrm>
          <a:off x="1189037" y="3555712"/>
          <a:ext cx="4593751" cy="4358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4" name="กลุ่ม 13"/>
          <p:cNvGrpSpPr/>
          <p:nvPr/>
        </p:nvGrpSpPr>
        <p:grpSpPr>
          <a:xfrm>
            <a:off x="1489541" y="8369971"/>
            <a:ext cx="4195296" cy="2755229"/>
            <a:chOff x="14291141" y="11337174"/>
            <a:chExt cx="4195296" cy="2755229"/>
          </a:xfrm>
        </p:grpSpPr>
        <p:sp>
          <p:nvSpPr>
            <p:cNvPr id="15" name="TextBox 14"/>
            <p:cNvSpPr txBox="1"/>
            <p:nvPr/>
          </p:nvSpPr>
          <p:spPr>
            <a:xfrm>
              <a:off x="14447837" y="12024181"/>
              <a:ext cx="382354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291141" y="11337174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027237" y="6010907"/>
            <a:ext cx="3124200" cy="923293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50%</a:t>
            </a:r>
            <a:endParaRPr lang="id-ID" sz="48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aphicFrame>
        <p:nvGraphicFramePr>
          <p:cNvPr id="18" name="Chart 51"/>
          <p:cNvGraphicFramePr/>
          <p:nvPr>
            <p:extLst>
              <p:ext uri="{D42A27DB-BD31-4B8C-83A1-F6EECF244321}">
                <p14:modId xmlns:p14="http://schemas.microsoft.com/office/powerpoint/2010/main" val="2645977496"/>
              </p:ext>
            </p:extLst>
          </p:nvPr>
        </p:nvGraphicFramePr>
        <p:xfrm>
          <a:off x="7045562" y="3555712"/>
          <a:ext cx="4593751" cy="4358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9" name="กลุ่ม 18"/>
          <p:cNvGrpSpPr/>
          <p:nvPr/>
        </p:nvGrpSpPr>
        <p:grpSpPr>
          <a:xfrm>
            <a:off x="7346066" y="8369971"/>
            <a:ext cx="4195296" cy="2755229"/>
            <a:chOff x="14291141" y="11337174"/>
            <a:chExt cx="4195296" cy="2755229"/>
          </a:xfrm>
        </p:grpSpPr>
        <p:sp>
          <p:nvSpPr>
            <p:cNvPr id="20" name="TextBox 19"/>
            <p:cNvSpPr txBox="1"/>
            <p:nvPr/>
          </p:nvSpPr>
          <p:spPr>
            <a:xfrm>
              <a:off x="14447837" y="12024181"/>
              <a:ext cx="382354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91141" y="11337174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accent6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883762" y="6010907"/>
            <a:ext cx="3124200" cy="923293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75%</a:t>
            </a:r>
            <a:endParaRPr lang="id-ID" sz="4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aphicFrame>
        <p:nvGraphicFramePr>
          <p:cNvPr id="23" name="Chart 51"/>
          <p:cNvGraphicFramePr/>
          <p:nvPr>
            <p:extLst>
              <p:ext uri="{D42A27DB-BD31-4B8C-83A1-F6EECF244321}">
                <p14:modId xmlns:p14="http://schemas.microsoft.com/office/powerpoint/2010/main" val="721838536"/>
              </p:ext>
            </p:extLst>
          </p:nvPr>
        </p:nvGraphicFramePr>
        <p:xfrm>
          <a:off x="12390437" y="3555712"/>
          <a:ext cx="4593751" cy="4358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4" name="กลุ่ม 23"/>
          <p:cNvGrpSpPr/>
          <p:nvPr/>
        </p:nvGrpSpPr>
        <p:grpSpPr>
          <a:xfrm>
            <a:off x="12690941" y="8369971"/>
            <a:ext cx="4195296" cy="2755229"/>
            <a:chOff x="14291141" y="11337174"/>
            <a:chExt cx="4195296" cy="2755229"/>
          </a:xfrm>
        </p:grpSpPr>
        <p:sp>
          <p:nvSpPr>
            <p:cNvPr id="25" name="TextBox 24"/>
            <p:cNvSpPr txBox="1"/>
            <p:nvPr/>
          </p:nvSpPr>
          <p:spPr>
            <a:xfrm>
              <a:off x="14447837" y="12024181"/>
              <a:ext cx="382354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291141" y="11337174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accent3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228637" y="6010907"/>
            <a:ext cx="3124200" cy="923293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2</a:t>
            </a:r>
            <a:r>
              <a:rPr lang="en-US" sz="48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5%</a:t>
            </a:r>
            <a:endParaRPr lang="id-ID" sz="48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aphicFrame>
        <p:nvGraphicFramePr>
          <p:cNvPr id="29" name="Chart 51"/>
          <p:cNvGraphicFramePr/>
          <p:nvPr>
            <p:extLst>
              <p:ext uri="{D42A27DB-BD31-4B8C-83A1-F6EECF244321}">
                <p14:modId xmlns:p14="http://schemas.microsoft.com/office/powerpoint/2010/main" val="2439035344"/>
              </p:ext>
            </p:extLst>
          </p:nvPr>
        </p:nvGraphicFramePr>
        <p:xfrm>
          <a:off x="18246962" y="3555712"/>
          <a:ext cx="4593751" cy="4358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0" name="กลุ่ม 29"/>
          <p:cNvGrpSpPr/>
          <p:nvPr/>
        </p:nvGrpSpPr>
        <p:grpSpPr>
          <a:xfrm>
            <a:off x="18547466" y="8369971"/>
            <a:ext cx="4195296" cy="2755229"/>
            <a:chOff x="14291141" y="11337174"/>
            <a:chExt cx="4195296" cy="2755229"/>
          </a:xfrm>
        </p:grpSpPr>
        <p:sp>
          <p:nvSpPr>
            <p:cNvPr id="31" name="TextBox 30"/>
            <p:cNvSpPr txBox="1"/>
            <p:nvPr/>
          </p:nvSpPr>
          <p:spPr>
            <a:xfrm>
              <a:off x="14447837" y="12024181"/>
              <a:ext cx="382354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 Data 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analysis which </a:t>
              </a:r>
              <a:r>
                <a:rPr lang="en-US" sz="2400" dirty="0" smtClean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summarizes.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291141" y="11337174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accent5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9085162" y="6010907"/>
            <a:ext cx="3124200" cy="923293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80%</a:t>
            </a:r>
            <a:endParaRPr lang="id-ID" sz="4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4" name="Freeform 103"/>
          <p:cNvSpPr>
            <a:spLocks noEditPoints="1"/>
          </p:cNvSpPr>
          <p:nvPr/>
        </p:nvSpPr>
        <p:spPr bwMode="auto">
          <a:xfrm>
            <a:off x="2941637" y="4572000"/>
            <a:ext cx="1077934" cy="1267045"/>
          </a:xfrm>
          <a:custGeom>
            <a:avLst/>
            <a:gdLst>
              <a:gd name="T0" fmla="*/ 56 w 57"/>
              <a:gd name="T1" fmla="*/ 9 h 67"/>
              <a:gd name="T2" fmla="*/ 29 w 57"/>
              <a:gd name="T3" fmla="*/ 0 h 67"/>
              <a:gd name="T4" fmla="*/ 28 w 57"/>
              <a:gd name="T5" fmla="*/ 0 h 67"/>
              <a:gd name="T6" fmla="*/ 1 w 57"/>
              <a:gd name="T7" fmla="*/ 9 h 67"/>
              <a:gd name="T8" fmla="*/ 0 w 57"/>
              <a:gd name="T9" fmla="*/ 11 h 67"/>
              <a:gd name="T10" fmla="*/ 0 w 57"/>
              <a:gd name="T11" fmla="*/ 32 h 67"/>
              <a:gd name="T12" fmla="*/ 11 w 57"/>
              <a:gd name="T13" fmla="*/ 55 h 67"/>
              <a:gd name="T14" fmla="*/ 20 w 57"/>
              <a:gd name="T15" fmla="*/ 63 h 67"/>
              <a:gd name="T16" fmla="*/ 29 w 57"/>
              <a:gd name="T17" fmla="*/ 67 h 67"/>
              <a:gd name="T18" fmla="*/ 37 w 57"/>
              <a:gd name="T19" fmla="*/ 63 h 67"/>
              <a:gd name="T20" fmla="*/ 47 w 57"/>
              <a:gd name="T21" fmla="*/ 55 h 67"/>
              <a:gd name="T22" fmla="*/ 57 w 57"/>
              <a:gd name="T23" fmla="*/ 32 h 67"/>
              <a:gd name="T24" fmla="*/ 57 w 57"/>
              <a:gd name="T25" fmla="*/ 11 h 67"/>
              <a:gd name="T26" fmla="*/ 56 w 57"/>
              <a:gd name="T27" fmla="*/ 9 h 67"/>
              <a:gd name="T28" fmla="*/ 13 w 57"/>
              <a:gd name="T29" fmla="*/ 53 h 67"/>
              <a:gd name="T30" fmla="*/ 3 w 57"/>
              <a:gd name="T31" fmla="*/ 32 h 67"/>
              <a:gd name="T32" fmla="*/ 3 w 57"/>
              <a:gd name="T33" fmla="*/ 12 h 67"/>
              <a:gd name="T34" fmla="*/ 27 w 57"/>
              <a:gd name="T35" fmla="*/ 4 h 67"/>
              <a:gd name="T36" fmla="*/ 27 w 57"/>
              <a:gd name="T37" fmla="*/ 63 h 67"/>
              <a:gd name="T38" fmla="*/ 13 w 57"/>
              <a:gd name="T39" fmla="*/ 53 h 67"/>
              <a:gd name="T40" fmla="*/ 54 w 57"/>
              <a:gd name="T41" fmla="*/ 32 h 67"/>
              <a:gd name="T42" fmla="*/ 45 w 57"/>
              <a:gd name="T43" fmla="*/ 53 h 67"/>
              <a:gd name="T44" fmla="*/ 30 w 57"/>
              <a:gd name="T45" fmla="*/ 63 h 67"/>
              <a:gd name="T46" fmla="*/ 30 w 57"/>
              <a:gd name="T47" fmla="*/ 4 h 67"/>
              <a:gd name="T48" fmla="*/ 54 w 57"/>
              <a:gd name="T49" fmla="*/ 12 h 67"/>
              <a:gd name="T50" fmla="*/ 54 w 57"/>
              <a:gd name="T51" fmla="*/ 3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" h="67">
                <a:moveTo>
                  <a:pt x="56" y="9"/>
                </a:move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8" y="0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1"/>
                  <a:pt x="4" y="49"/>
                  <a:pt x="11" y="55"/>
                </a:cubicBezTo>
                <a:cubicBezTo>
                  <a:pt x="13" y="58"/>
                  <a:pt x="17" y="61"/>
                  <a:pt x="20" y="63"/>
                </a:cubicBezTo>
                <a:cubicBezTo>
                  <a:pt x="23" y="64"/>
                  <a:pt x="27" y="67"/>
                  <a:pt x="29" y="67"/>
                </a:cubicBezTo>
                <a:cubicBezTo>
                  <a:pt x="31" y="67"/>
                  <a:pt x="35" y="64"/>
                  <a:pt x="37" y="63"/>
                </a:cubicBezTo>
                <a:cubicBezTo>
                  <a:pt x="41" y="61"/>
                  <a:pt x="44" y="58"/>
                  <a:pt x="47" y="55"/>
                </a:cubicBezTo>
                <a:cubicBezTo>
                  <a:pt x="54" y="49"/>
                  <a:pt x="57" y="41"/>
                  <a:pt x="57" y="32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0"/>
                  <a:pt x="57" y="9"/>
                  <a:pt x="56" y="9"/>
                </a:cubicBezTo>
                <a:close/>
                <a:moveTo>
                  <a:pt x="13" y="53"/>
                </a:moveTo>
                <a:cubicBezTo>
                  <a:pt x="7" y="47"/>
                  <a:pt x="3" y="40"/>
                  <a:pt x="3" y="32"/>
                </a:cubicBezTo>
                <a:cubicBezTo>
                  <a:pt x="3" y="12"/>
                  <a:pt x="3" y="12"/>
                  <a:pt x="3" y="12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63"/>
                  <a:pt x="27" y="63"/>
                  <a:pt x="27" y="63"/>
                </a:cubicBezTo>
                <a:cubicBezTo>
                  <a:pt x="24" y="62"/>
                  <a:pt x="17" y="58"/>
                  <a:pt x="13" y="53"/>
                </a:cubicBezTo>
                <a:close/>
                <a:moveTo>
                  <a:pt x="54" y="32"/>
                </a:moveTo>
                <a:cubicBezTo>
                  <a:pt x="54" y="40"/>
                  <a:pt x="51" y="47"/>
                  <a:pt x="45" y="53"/>
                </a:cubicBezTo>
                <a:cubicBezTo>
                  <a:pt x="40" y="58"/>
                  <a:pt x="34" y="62"/>
                  <a:pt x="30" y="63"/>
                </a:cubicBezTo>
                <a:cubicBezTo>
                  <a:pt x="30" y="4"/>
                  <a:pt x="30" y="4"/>
                  <a:pt x="30" y="4"/>
                </a:cubicBezTo>
                <a:cubicBezTo>
                  <a:pt x="54" y="12"/>
                  <a:pt x="54" y="12"/>
                  <a:pt x="54" y="12"/>
                </a:cubicBezTo>
                <a:lnTo>
                  <a:pt x="54" y="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35" name="กลุ่ม 34"/>
          <p:cNvGrpSpPr/>
          <p:nvPr/>
        </p:nvGrpSpPr>
        <p:grpSpPr>
          <a:xfrm>
            <a:off x="8760636" y="4800600"/>
            <a:ext cx="1191401" cy="1002290"/>
            <a:chOff x="14419263" y="7734300"/>
            <a:chExt cx="600075" cy="504825"/>
          </a:xfrm>
          <a:solidFill>
            <a:schemeClr val="accent6"/>
          </a:solidFill>
        </p:grpSpPr>
        <p:sp>
          <p:nvSpPr>
            <p:cNvPr id="36" name="Freeform 105"/>
            <p:cNvSpPr>
              <a:spLocks/>
            </p:cNvSpPr>
            <p:nvPr/>
          </p:nvSpPr>
          <p:spPr bwMode="auto">
            <a:xfrm>
              <a:off x="14905038" y="82105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" name="Freeform 106"/>
            <p:cNvSpPr>
              <a:spLocks/>
            </p:cNvSpPr>
            <p:nvPr/>
          </p:nvSpPr>
          <p:spPr bwMode="auto">
            <a:xfrm>
              <a:off x="14743113" y="821055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2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" name="Freeform 107"/>
            <p:cNvSpPr>
              <a:spLocks/>
            </p:cNvSpPr>
            <p:nvPr/>
          </p:nvSpPr>
          <p:spPr bwMode="auto">
            <a:xfrm>
              <a:off x="14581188" y="8210550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2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2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" name="Freeform 108"/>
            <p:cNvSpPr>
              <a:spLocks/>
            </p:cNvSpPr>
            <p:nvPr/>
          </p:nvSpPr>
          <p:spPr bwMode="auto">
            <a:xfrm>
              <a:off x="14905038" y="8162925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Freeform 109"/>
            <p:cNvSpPr>
              <a:spLocks/>
            </p:cNvSpPr>
            <p:nvPr/>
          </p:nvSpPr>
          <p:spPr bwMode="auto">
            <a:xfrm>
              <a:off x="14743113" y="8162925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2 w 13"/>
                <a:gd name="T3" fmla="*/ 0 h 2"/>
                <a:gd name="T4" fmla="*/ 13 w 13"/>
                <a:gd name="T5" fmla="*/ 1 h 2"/>
                <a:gd name="T6" fmla="*/ 12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Freeform 110"/>
            <p:cNvSpPr>
              <a:spLocks/>
            </p:cNvSpPr>
            <p:nvPr/>
          </p:nvSpPr>
          <p:spPr bwMode="auto">
            <a:xfrm>
              <a:off x="14581188" y="8162925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Freeform 111"/>
            <p:cNvSpPr>
              <a:spLocks/>
            </p:cNvSpPr>
            <p:nvPr/>
          </p:nvSpPr>
          <p:spPr bwMode="auto">
            <a:xfrm>
              <a:off x="14905038" y="810577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" name="Freeform 112"/>
            <p:cNvSpPr>
              <a:spLocks/>
            </p:cNvSpPr>
            <p:nvPr/>
          </p:nvSpPr>
          <p:spPr bwMode="auto">
            <a:xfrm>
              <a:off x="14743113" y="8105775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2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Freeform 113"/>
            <p:cNvSpPr>
              <a:spLocks/>
            </p:cNvSpPr>
            <p:nvPr/>
          </p:nvSpPr>
          <p:spPr bwMode="auto">
            <a:xfrm>
              <a:off x="14581188" y="8105775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2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2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Freeform 114"/>
            <p:cNvSpPr>
              <a:spLocks/>
            </p:cNvSpPr>
            <p:nvPr/>
          </p:nvSpPr>
          <p:spPr bwMode="auto">
            <a:xfrm>
              <a:off x="14905038" y="8058150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Freeform 115"/>
            <p:cNvSpPr>
              <a:spLocks/>
            </p:cNvSpPr>
            <p:nvPr/>
          </p:nvSpPr>
          <p:spPr bwMode="auto">
            <a:xfrm>
              <a:off x="14743113" y="8058150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2 w 13"/>
                <a:gd name="T3" fmla="*/ 0 h 2"/>
                <a:gd name="T4" fmla="*/ 13 w 13"/>
                <a:gd name="T5" fmla="*/ 1 h 2"/>
                <a:gd name="T6" fmla="*/ 12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Freeform 116"/>
            <p:cNvSpPr>
              <a:spLocks/>
            </p:cNvSpPr>
            <p:nvPr/>
          </p:nvSpPr>
          <p:spPr bwMode="auto">
            <a:xfrm>
              <a:off x="14581188" y="8058150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Freeform 117"/>
            <p:cNvSpPr>
              <a:spLocks/>
            </p:cNvSpPr>
            <p:nvPr/>
          </p:nvSpPr>
          <p:spPr bwMode="auto">
            <a:xfrm>
              <a:off x="14905038" y="800100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Freeform 118"/>
            <p:cNvSpPr>
              <a:spLocks/>
            </p:cNvSpPr>
            <p:nvPr/>
          </p:nvSpPr>
          <p:spPr bwMode="auto">
            <a:xfrm>
              <a:off x="14743113" y="800100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1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1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Freeform 119"/>
            <p:cNvSpPr>
              <a:spLocks/>
            </p:cNvSpPr>
            <p:nvPr/>
          </p:nvSpPr>
          <p:spPr bwMode="auto">
            <a:xfrm>
              <a:off x="14581188" y="8001000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1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1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Freeform 120"/>
            <p:cNvSpPr>
              <a:spLocks/>
            </p:cNvSpPr>
            <p:nvPr/>
          </p:nvSpPr>
          <p:spPr bwMode="auto">
            <a:xfrm>
              <a:off x="14905038" y="7953375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" name="Freeform 121"/>
            <p:cNvSpPr>
              <a:spLocks/>
            </p:cNvSpPr>
            <p:nvPr/>
          </p:nvSpPr>
          <p:spPr bwMode="auto">
            <a:xfrm>
              <a:off x="14581188" y="7953375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" name="Freeform 122"/>
            <p:cNvSpPr>
              <a:spLocks/>
            </p:cNvSpPr>
            <p:nvPr/>
          </p:nvSpPr>
          <p:spPr bwMode="auto">
            <a:xfrm>
              <a:off x="14905038" y="789622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Freeform 123"/>
            <p:cNvSpPr>
              <a:spLocks/>
            </p:cNvSpPr>
            <p:nvPr/>
          </p:nvSpPr>
          <p:spPr bwMode="auto">
            <a:xfrm>
              <a:off x="14905038" y="7848600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Freeform 124"/>
            <p:cNvSpPr>
              <a:spLocks/>
            </p:cNvSpPr>
            <p:nvPr/>
          </p:nvSpPr>
          <p:spPr bwMode="auto">
            <a:xfrm>
              <a:off x="14905038" y="77914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Freeform 125"/>
            <p:cNvSpPr>
              <a:spLocks/>
            </p:cNvSpPr>
            <p:nvPr/>
          </p:nvSpPr>
          <p:spPr bwMode="auto">
            <a:xfrm>
              <a:off x="14419263" y="821055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2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Freeform 126"/>
            <p:cNvSpPr>
              <a:spLocks/>
            </p:cNvSpPr>
            <p:nvPr/>
          </p:nvSpPr>
          <p:spPr bwMode="auto">
            <a:xfrm>
              <a:off x="14419263" y="8162925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1 w 13"/>
                <a:gd name="T3" fmla="*/ 0 h 2"/>
                <a:gd name="T4" fmla="*/ 13 w 13"/>
                <a:gd name="T5" fmla="*/ 1 h 2"/>
                <a:gd name="T6" fmla="*/ 11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Freeform 127"/>
            <p:cNvSpPr>
              <a:spLocks/>
            </p:cNvSpPr>
            <p:nvPr/>
          </p:nvSpPr>
          <p:spPr bwMode="auto">
            <a:xfrm>
              <a:off x="14419263" y="8105775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2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Freeform 128"/>
            <p:cNvSpPr>
              <a:spLocks/>
            </p:cNvSpPr>
            <p:nvPr/>
          </p:nvSpPr>
          <p:spPr bwMode="auto">
            <a:xfrm>
              <a:off x="14419263" y="8058150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1 w 13"/>
                <a:gd name="T3" fmla="*/ 0 h 2"/>
                <a:gd name="T4" fmla="*/ 13 w 13"/>
                <a:gd name="T5" fmla="*/ 1 h 2"/>
                <a:gd name="T6" fmla="*/ 11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Freeform 129"/>
            <p:cNvSpPr>
              <a:spLocks/>
            </p:cNvSpPr>
            <p:nvPr/>
          </p:nvSpPr>
          <p:spPr bwMode="auto">
            <a:xfrm>
              <a:off x="14419263" y="800100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1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1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Freeform 130"/>
            <p:cNvSpPr>
              <a:spLocks/>
            </p:cNvSpPr>
            <p:nvPr/>
          </p:nvSpPr>
          <p:spPr bwMode="auto">
            <a:xfrm>
              <a:off x="14590713" y="789622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Freeform 131"/>
            <p:cNvSpPr>
              <a:spLocks/>
            </p:cNvSpPr>
            <p:nvPr/>
          </p:nvSpPr>
          <p:spPr bwMode="auto">
            <a:xfrm>
              <a:off x="14590713" y="783907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Freeform 132"/>
            <p:cNvSpPr>
              <a:spLocks/>
            </p:cNvSpPr>
            <p:nvPr/>
          </p:nvSpPr>
          <p:spPr bwMode="auto">
            <a:xfrm>
              <a:off x="14590713" y="77914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Freeform 133"/>
            <p:cNvSpPr>
              <a:spLocks/>
            </p:cNvSpPr>
            <p:nvPr/>
          </p:nvSpPr>
          <p:spPr bwMode="auto">
            <a:xfrm>
              <a:off x="14590713" y="773430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5" name="กลุ่ม 64"/>
          <p:cNvGrpSpPr/>
          <p:nvPr/>
        </p:nvGrpSpPr>
        <p:grpSpPr>
          <a:xfrm>
            <a:off x="20010437" y="4656532"/>
            <a:ext cx="1040112" cy="1134668"/>
            <a:chOff x="16724313" y="7705725"/>
            <a:chExt cx="523875" cy="571500"/>
          </a:xfrm>
          <a:solidFill>
            <a:schemeClr val="accent5"/>
          </a:solidFill>
        </p:grpSpPr>
        <p:sp>
          <p:nvSpPr>
            <p:cNvPr id="66" name="Freeform 152"/>
            <p:cNvSpPr>
              <a:spLocks noEditPoints="1"/>
            </p:cNvSpPr>
            <p:nvPr/>
          </p:nvSpPr>
          <p:spPr bwMode="auto">
            <a:xfrm>
              <a:off x="16724313" y="7705725"/>
              <a:ext cx="523875" cy="171450"/>
            </a:xfrm>
            <a:custGeom>
              <a:avLst/>
              <a:gdLst>
                <a:gd name="T0" fmla="*/ 49 w 55"/>
                <a:gd name="T1" fmla="*/ 0 h 18"/>
                <a:gd name="T2" fmla="*/ 5 w 55"/>
                <a:gd name="T3" fmla="*/ 0 h 18"/>
                <a:gd name="T4" fmla="*/ 0 w 55"/>
                <a:gd name="T5" fmla="*/ 6 h 18"/>
                <a:gd name="T6" fmla="*/ 0 w 55"/>
                <a:gd name="T7" fmla="*/ 13 h 18"/>
                <a:gd name="T8" fmla="*/ 5 w 55"/>
                <a:gd name="T9" fmla="*/ 18 h 18"/>
                <a:gd name="T10" fmla="*/ 49 w 55"/>
                <a:gd name="T11" fmla="*/ 18 h 18"/>
                <a:gd name="T12" fmla="*/ 55 w 55"/>
                <a:gd name="T13" fmla="*/ 13 h 18"/>
                <a:gd name="T14" fmla="*/ 55 w 55"/>
                <a:gd name="T15" fmla="*/ 6 h 18"/>
                <a:gd name="T16" fmla="*/ 49 w 55"/>
                <a:gd name="T17" fmla="*/ 0 h 18"/>
                <a:gd name="T18" fmla="*/ 31 w 55"/>
                <a:gd name="T19" fmla="*/ 16 h 18"/>
                <a:gd name="T20" fmla="*/ 5 w 55"/>
                <a:gd name="T21" fmla="*/ 16 h 18"/>
                <a:gd name="T22" fmla="*/ 2 w 55"/>
                <a:gd name="T23" fmla="*/ 13 h 18"/>
                <a:gd name="T24" fmla="*/ 2 w 55"/>
                <a:gd name="T25" fmla="*/ 6 h 18"/>
                <a:gd name="T26" fmla="*/ 5 w 55"/>
                <a:gd name="T27" fmla="*/ 3 h 18"/>
                <a:gd name="T28" fmla="*/ 31 w 55"/>
                <a:gd name="T29" fmla="*/ 3 h 18"/>
                <a:gd name="T30" fmla="*/ 31 w 55"/>
                <a:gd name="T31" fmla="*/ 16 h 18"/>
                <a:gd name="T32" fmla="*/ 52 w 55"/>
                <a:gd name="T33" fmla="*/ 13 h 18"/>
                <a:gd name="T34" fmla="*/ 49 w 55"/>
                <a:gd name="T35" fmla="*/ 16 h 18"/>
                <a:gd name="T36" fmla="*/ 34 w 55"/>
                <a:gd name="T37" fmla="*/ 16 h 18"/>
                <a:gd name="T38" fmla="*/ 34 w 55"/>
                <a:gd name="T39" fmla="*/ 3 h 18"/>
                <a:gd name="T40" fmla="*/ 49 w 55"/>
                <a:gd name="T41" fmla="*/ 3 h 18"/>
                <a:gd name="T42" fmla="*/ 52 w 55"/>
                <a:gd name="T43" fmla="*/ 6 h 18"/>
                <a:gd name="T44" fmla="*/ 52 w 55"/>
                <a:gd name="T4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18">
                  <a:moveTo>
                    <a:pt x="4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2" y="18"/>
                    <a:pt x="55" y="16"/>
                    <a:pt x="55" y="1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3"/>
                    <a:pt x="52" y="0"/>
                    <a:pt x="49" y="0"/>
                  </a:cubicBezTo>
                  <a:close/>
                  <a:moveTo>
                    <a:pt x="31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2" y="14"/>
                    <a:pt x="2" y="1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3"/>
                    <a:pt x="5" y="3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1" y="16"/>
                  </a:lnTo>
                  <a:close/>
                  <a:moveTo>
                    <a:pt x="52" y="13"/>
                  </a:moveTo>
                  <a:cubicBezTo>
                    <a:pt x="52" y="14"/>
                    <a:pt x="51" y="16"/>
                    <a:pt x="49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4"/>
                    <a:pt x="52" y="6"/>
                  </a:cubicBezTo>
                  <a:lnTo>
                    <a:pt x="5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Oval 153"/>
            <p:cNvSpPr>
              <a:spLocks noChangeArrowheads="1"/>
            </p:cNvSpPr>
            <p:nvPr/>
          </p:nvSpPr>
          <p:spPr bwMode="auto">
            <a:xfrm>
              <a:off x="17114838" y="7762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Freeform 154"/>
            <p:cNvSpPr>
              <a:spLocks noEditPoints="1"/>
            </p:cNvSpPr>
            <p:nvPr/>
          </p:nvSpPr>
          <p:spPr bwMode="auto">
            <a:xfrm>
              <a:off x="16724313" y="7905750"/>
              <a:ext cx="523875" cy="171450"/>
            </a:xfrm>
            <a:custGeom>
              <a:avLst/>
              <a:gdLst>
                <a:gd name="T0" fmla="*/ 49 w 55"/>
                <a:gd name="T1" fmla="*/ 0 h 18"/>
                <a:gd name="T2" fmla="*/ 5 w 55"/>
                <a:gd name="T3" fmla="*/ 0 h 18"/>
                <a:gd name="T4" fmla="*/ 0 w 55"/>
                <a:gd name="T5" fmla="*/ 6 h 18"/>
                <a:gd name="T6" fmla="*/ 0 w 55"/>
                <a:gd name="T7" fmla="*/ 13 h 18"/>
                <a:gd name="T8" fmla="*/ 5 w 55"/>
                <a:gd name="T9" fmla="*/ 18 h 18"/>
                <a:gd name="T10" fmla="*/ 49 w 55"/>
                <a:gd name="T11" fmla="*/ 18 h 18"/>
                <a:gd name="T12" fmla="*/ 55 w 55"/>
                <a:gd name="T13" fmla="*/ 13 h 18"/>
                <a:gd name="T14" fmla="*/ 55 w 55"/>
                <a:gd name="T15" fmla="*/ 6 h 18"/>
                <a:gd name="T16" fmla="*/ 49 w 55"/>
                <a:gd name="T17" fmla="*/ 0 h 18"/>
                <a:gd name="T18" fmla="*/ 31 w 55"/>
                <a:gd name="T19" fmla="*/ 15 h 18"/>
                <a:gd name="T20" fmla="*/ 5 w 55"/>
                <a:gd name="T21" fmla="*/ 15 h 18"/>
                <a:gd name="T22" fmla="*/ 2 w 55"/>
                <a:gd name="T23" fmla="*/ 13 h 18"/>
                <a:gd name="T24" fmla="*/ 2 w 55"/>
                <a:gd name="T25" fmla="*/ 6 h 18"/>
                <a:gd name="T26" fmla="*/ 5 w 55"/>
                <a:gd name="T27" fmla="*/ 3 h 18"/>
                <a:gd name="T28" fmla="*/ 31 w 55"/>
                <a:gd name="T29" fmla="*/ 3 h 18"/>
                <a:gd name="T30" fmla="*/ 31 w 55"/>
                <a:gd name="T31" fmla="*/ 15 h 18"/>
                <a:gd name="T32" fmla="*/ 52 w 55"/>
                <a:gd name="T33" fmla="*/ 13 h 18"/>
                <a:gd name="T34" fmla="*/ 49 w 55"/>
                <a:gd name="T35" fmla="*/ 15 h 18"/>
                <a:gd name="T36" fmla="*/ 34 w 55"/>
                <a:gd name="T37" fmla="*/ 15 h 18"/>
                <a:gd name="T38" fmla="*/ 34 w 55"/>
                <a:gd name="T39" fmla="*/ 3 h 18"/>
                <a:gd name="T40" fmla="*/ 49 w 55"/>
                <a:gd name="T41" fmla="*/ 3 h 18"/>
                <a:gd name="T42" fmla="*/ 52 w 55"/>
                <a:gd name="T43" fmla="*/ 6 h 18"/>
                <a:gd name="T44" fmla="*/ 52 w 55"/>
                <a:gd name="T4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18">
                  <a:moveTo>
                    <a:pt x="4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2" y="18"/>
                    <a:pt x="55" y="16"/>
                    <a:pt x="55" y="1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3"/>
                    <a:pt x="52" y="0"/>
                    <a:pt x="49" y="0"/>
                  </a:cubicBezTo>
                  <a:close/>
                  <a:moveTo>
                    <a:pt x="31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2" y="14"/>
                    <a:pt x="2" y="1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3"/>
                    <a:pt x="5" y="3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1" y="15"/>
                  </a:lnTo>
                  <a:close/>
                  <a:moveTo>
                    <a:pt x="52" y="13"/>
                  </a:moveTo>
                  <a:cubicBezTo>
                    <a:pt x="52" y="14"/>
                    <a:pt x="51" y="15"/>
                    <a:pt x="49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4"/>
                    <a:pt x="52" y="6"/>
                  </a:cubicBezTo>
                  <a:lnTo>
                    <a:pt x="5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Oval 155"/>
            <p:cNvSpPr>
              <a:spLocks noChangeArrowheads="1"/>
            </p:cNvSpPr>
            <p:nvPr/>
          </p:nvSpPr>
          <p:spPr bwMode="auto">
            <a:xfrm>
              <a:off x="17114838" y="79629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Freeform 156"/>
            <p:cNvSpPr>
              <a:spLocks noEditPoints="1"/>
            </p:cNvSpPr>
            <p:nvPr/>
          </p:nvSpPr>
          <p:spPr bwMode="auto">
            <a:xfrm>
              <a:off x="16724313" y="8105775"/>
              <a:ext cx="523875" cy="171450"/>
            </a:xfrm>
            <a:custGeom>
              <a:avLst/>
              <a:gdLst>
                <a:gd name="T0" fmla="*/ 49 w 55"/>
                <a:gd name="T1" fmla="*/ 0 h 18"/>
                <a:gd name="T2" fmla="*/ 5 w 55"/>
                <a:gd name="T3" fmla="*/ 0 h 18"/>
                <a:gd name="T4" fmla="*/ 0 w 55"/>
                <a:gd name="T5" fmla="*/ 5 h 18"/>
                <a:gd name="T6" fmla="*/ 0 w 55"/>
                <a:gd name="T7" fmla="*/ 12 h 18"/>
                <a:gd name="T8" fmla="*/ 5 w 55"/>
                <a:gd name="T9" fmla="*/ 18 h 18"/>
                <a:gd name="T10" fmla="*/ 49 w 55"/>
                <a:gd name="T11" fmla="*/ 18 h 18"/>
                <a:gd name="T12" fmla="*/ 55 w 55"/>
                <a:gd name="T13" fmla="*/ 12 h 18"/>
                <a:gd name="T14" fmla="*/ 55 w 55"/>
                <a:gd name="T15" fmla="*/ 5 h 18"/>
                <a:gd name="T16" fmla="*/ 49 w 55"/>
                <a:gd name="T17" fmla="*/ 0 h 18"/>
                <a:gd name="T18" fmla="*/ 31 w 55"/>
                <a:gd name="T19" fmla="*/ 15 h 18"/>
                <a:gd name="T20" fmla="*/ 5 w 55"/>
                <a:gd name="T21" fmla="*/ 15 h 18"/>
                <a:gd name="T22" fmla="*/ 2 w 55"/>
                <a:gd name="T23" fmla="*/ 12 h 18"/>
                <a:gd name="T24" fmla="*/ 2 w 55"/>
                <a:gd name="T25" fmla="*/ 5 h 18"/>
                <a:gd name="T26" fmla="*/ 5 w 55"/>
                <a:gd name="T27" fmla="*/ 3 h 18"/>
                <a:gd name="T28" fmla="*/ 31 w 55"/>
                <a:gd name="T29" fmla="*/ 3 h 18"/>
                <a:gd name="T30" fmla="*/ 31 w 55"/>
                <a:gd name="T31" fmla="*/ 15 h 18"/>
                <a:gd name="T32" fmla="*/ 52 w 55"/>
                <a:gd name="T33" fmla="*/ 12 h 18"/>
                <a:gd name="T34" fmla="*/ 49 w 55"/>
                <a:gd name="T35" fmla="*/ 15 h 18"/>
                <a:gd name="T36" fmla="*/ 34 w 55"/>
                <a:gd name="T37" fmla="*/ 15 h 18"/>
                <a:gd name="T38" fmla="*/ 34 w 55"/>
                <a:gd name="T39" fmla="*/ 3 h 18"/>
                <a:gd name="T40" fmla="*/ 49 w 55"/>
                <a:gd name="T41" fmla="*/ 3 h 18"/>
                <a:gd name="T42" fmla="*/ 52 w 55"/>
                <a:gd name="T43" fmla="*/ 5 h 18"/>
                <a:gd name="T44" fmla="*/ 52 w 55"/>
                <a:gd name="T45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18">
                  <a:moveTo>
                    <a:pt x="4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2" y="18"/>
                    <a:pt x="55" y="16"/>
                    <a:pt x="55" y="12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  <a:moveTo>
                    <a:pt x="31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2" y="14"/>
                    <a:pt x="2" y="1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4" y="3"/>
                    <a:pt x="5" y="3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1" y="15"/>
                  </a:lnTo>
                  <a:close/>
                  <a:moveTo>
                    <a:pt x="52" y="12"/>
                  </a:moveTo>
                  <a:cubicBezTo>
                    <a:pt x="52" y="14"/>
                    <a:pt x="51" y="15"/>
                    <a:pt x="49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4"/>
                    <a:pt x="52" y="5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Oval 157"/>
            <p:cNvSpPr>
              <a:spLocks noChangeArrowheads="1"/>
            </p:cNvSpPr>
            <p:nvPr/>
          </p:nvSpPr>
          <p:spPr bwMode="auto">
            <a:xfrm>
              <a:off x="17114838" y="816292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72" name="Freeform 191"/>
          <p:cNvSpPr>
            <a:spLocks noEditPoints="1"/>
          </p:cNvSpPr>
          <p:nvPr/>
        </p:nvSpPr>
        <p:spPr bwMode="auto">
          <a:xfrm>
            <a:off x="14220443" y="4676555"/>
            <a:ext cx="1077934" cy="1172490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73" name="Group 7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7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7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7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5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7" grpId="0"/>
      <p:bldGraphic spid="18" grpId="0">
        <p:bldAsOne/>
      </p:bldGraphic>
      <p:bldP spid="22" grpId="0"/>
      <p:bldGraphic spid="23" grpId="0">
        <p:bldAsOne/>
      </p:bldGraphic>
      <p:bldP spid="27" grpId="0"/>
      <p:bldGraphic spid="29" grpId="0">
        <p:bldAsOne/>
      </p:bldGraphic>
      <p:bldP spid="33" grpId="0"/>
      <p:bldP spid="34" grpId="0" animBg="1"/>
      <p:bldP spid="7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Oval 4"/>
          <p:cNvSpPr/>
          <p:nvPr/>
        </p:nvSpPr>
        <p:spPr>
          <a:xfrm>
            <a:off x="2560637" y="3470099"/>
            <a:ext cx="7424566" cy="7426501"/>
          </a:xfrm>
          <a:prstGeom prst="ellips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Lato Light" charset="0"/>
            </a:endParaRPr>
          </a:p>
        </p:txBody>
      </p:sp>
      <p:sp>
        <p:nvSpPr>
          <p:cNvPr id="74" name="Freeform 5"/>
          <p:cNvSpPr/>
          <p:nvPr/>
        </p:nvSpPr>
        <p:spPr>
          <a:xfrm>
            <a:off x="4083032" y="5029200"/>
            <a:ext cx="4442291" cy="4442291"/>
          </a:xfrm>
          <a:custGeom>
            <a:avLst/>
            <a:gdLst>
              <a:gd name="connsiteX0" fmla="*/ 0 w 3208463"/>
              <a:gd name="connsiteY0" fmla="*/ 1604232 h 3208463"/>
              <a:gd name="connsiteX1" fmla="*/ 1604232 w 3208463"/>
              <a:gd name="connsiteY1" fmla="*/ 0 h 3208463"/>
              <a:gd name="connsiteX2" fmla="*/ 3208464 w 3208463"/>
              <a:gd name="connsiteY2" fmla="*/ 1604232 h 3208463"/>
              <a:gd name="connsiteX3" fmla="*/ 1604232 w 3208463"/>
              <a:gd name="connsiteY3" fmla="*/ 3208464 h 3208463"/>
              <a:gd name="connsiteX4" fmla="*/ 0 w 3208463"/>
              <a:gd name="connsiteY4" fmla="*/ 1604232 h 3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8463" h="3208463">
                <a:moveTo>
                  <a:pt x="0" y="1604232"/>
                </a:moveTo>
                <a:cubicBezTo>
                  <a:pt x="0" y="718239"/>
                  <a:pt x="718239" y="0"/>
                  <a:pt x="1604232" y="0"/>
                </a:cubicBezTo>
                <a:cubicBezTo>
                  <a:pt x="2490225" y="0"/>
                  <a:pt x="3208464" y="718239"/>
                  <a:pt x="3208464" y="1604232"/>
                </a:cubicBezTo>
                <a:cubicBezTo>
                  <a:pt x="3208464" y="2490225"/>
                  <a:pt x="2490225" y="3208464"/>
                  <a:pt x="1604232" y="3208464"/>
                </a:cubicBezTo>
                <a:cubicBezTo>
                  <a:pt x="718239" y="3208464"/>
                  <a:pt x="0" y="2490225"/>
                  <a:pt x="0" y="160423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0509" tIns="510509" rIns="510509" bIns="510509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b="1" kern="1200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5" name="Freeform 6"/>
          <p:cNvSpPr/>
          <p:nvPr/>
        </p:nvSpPr>
        <p:spPr>
          <a:xfrm>
            <a:off x="5190116" y="2286000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76" name="Freeform 7"/>
          <p:cNvSpPr/>
          <p:nvPr/>
        </p:nvSpPr>
        <p:spPr>
          <a:xfrm>
            <a:off x="9000116" y="5110359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77" name="Freeform 8"/>
          <p:cNvSpPr/>
          <p:nvPr/>
        </p:nvSpPr>
        <p:spPr>
          <a:xfrm>
            <a:off x="7780916" y="9220200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78" name="Freeform 9"/>
          <p:cNvSpPr/>
          <p:nvPr/>
        </p:nvSpPr>
        <p:spPr>
          <a:xfrm>
            <a:off x="2713037" y="9296400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Lato" charset="0"/>
                <a:ea typeface="Lato" charset="0"/>
                <a:cs typeface="Lato" charset="0"/>
              </a:rPr>
              <a:t>Data Here</a:t>
            </a:r>
          </a:p>
        </p:txBody>
      </p:sp>
      <p:sp>
        <p:nvSpPr>
          <p:cNvPr id="79" name="Freeform 10"/>
          <p:cNvSpPr/>
          <p:nvPr/>
        </p:nvSpPr>
        <p:spPr>
          <a:xfrm>
            <a:off x="1417637" y="5029200"/>
            <a:ext cx="2475921" cy="2475921"/>
          </a:xfrm>
          <a:custGeom>
            <a:avLst/>
            <a:gdLst>
              <a:gd name="connsiteX0" fmla="*/ 0 w 2245924"/>
              <a:gd name="connsiteY0" fmla="*/ 1122962 h 2245924"/>
              <a:gd name="connsiteX1" fmla="*/ 1122962 w 2245924"/>
              <a:gd name="connsiteY1" fmla="*/ 0 h 2245924"/>
              <a:gd name="connsiteX2" fmla="*/ 2245924 w 2245924"/>
              <a:gd name="connsiteY2" fmla="*/ 1122962 h 2245924"/>
              <a:gd name="connsiteX3" fmla="*/ 1122962 w 2245924"/>
              <a:gd name="connsiteY3" fmla="*/ 2245924 h 2245924"/>
              <a:gd name="connsiteX4" fmla="*/ 0 w 2245924"/>
              <a:gd name="connsiteY4" fmla="*/ 1122962 h 22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5924" h="2245924">
                <a:moveTo>
                  <a:pt x="0" y="1122962"/>
                </a:moveTo>
                <a:cubicBezTo>
                  <a:pt x="0" y="502767"/>
                  <a:pt x="502767" y="0"/>
                  <a:pt x="1122962" y="0"/>
                </a:cubicBezTo>
                <a:cubicBezTo>
                  <a:pt x="1743157" y="0"/>
                  <a:pt x="2245924" y="502767"/>
                  <a:pt x="2245924" y="1122962"/>
                </a:cubicBezTo>
                <a:cubicBezTo>
                  <a:pt x="2245924" y="1743157"/>
                  <a:pt x="1743157" y="2245924"/>
                  <a:pt x="1122962" y="2245924"/>
                </a:cubicBezTo>
                <a:cubicBezTo>
                  <a:pt x="502767" y="2245924"/>
                  <a:pt x="0" y="1743157"/>
                  <a:pt x="0" y="1122962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4308" tIns="354308" rIns="354308" bIns="3543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>
                <a:latin typeface="Lato" charset="0"/>
                <a:ea typeface="Lato" charset="0"/>
                <a:cs typeface="Lato" charset="0"/>
              </a:rPr>
              <a:t>Data Here</a:t>
            </a:r>
            <a:endParaRPr lang="en-US" sz="2400" b="1" kern="1200" dirty="0"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81" name="กลุ่ม 80"/>
          <p:cNvGrpSpPr/>
          <p:nvPr/>
        </p:nvGrpSpPr>
        <p:grpSpPr>
          <a:xfrm>
            <a:off x="4008437" y="6121197"/>
            <a:ext cx="4624920" cy="2403690"/>
            <a:chOff x="14241642" y="11513555"/>
            <a:chExt cx="4195296" cy="2180403"/>
          </a:xfrm>
        </p:grpSpPr>
        <p:sp>
          <p:nvSpPr>
            <p:cNvPr id="82" name="TextBox 81"/>
            <p:cNvSpPr txBox="1"/>
            <p:nvPr/>
          </p:nvSpPr>
          <p:spPr>
            <a:xfrm>
              <a:off x="14849885" y="12152884"/>
              <a:ext cx="3055198" cy="154107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</a:t>
              </a:r>
              <a:r>
                <a:rPr lang="en-US" sz="2400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methodologies important.</a:t>
              </a:r>
              <a:endPara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4241642" y="11513555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CONTENTS</a:t>
              </a:r>
              <a:endParaRPr lang="id-ID" sz="36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14245554" y="3118283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219237" y="3593055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268954" y="49530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4242637" y="542777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4245554" y="670560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4219237" y="718037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268954" y="8540317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4242637" y="9015089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4245554" y="10235270"/>
            <a:ext cx="3490937" cy="61551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28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4219237" y="1071004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96" name="กลุ่ม 95"/>
          <p:cNvGrpSpPr/>
          <p:nvPr/>
        </p:nvGrpSpPr>
        <p:grpSpPr>
          <a:xfrm>
            <a:off x="12847637" y="4928093"/>
            <a:ext cx="683996" cy="928620"/>
            <a:chOff x="15514638" y="2851150"/>
            <a:chExt cx="457200" cy="620713"/>
          </a:xfrm>
          <a:solidFill>
            <a:schemeClr val="accent2"/>
          </a:solidFill>
        </p:grpSpPr>
        <p:sp>
          <p:nvSpPr>
            <p:cNvPr id="97" name="Freeform 49"/>
            <p:cNvSpPr>
              <a:spLocks noEditPoints="1"/>
            </p:cNvSpPr>
            <p:nvPr/>
          </p:nvSpPr>
          <p:spPr bwMode="auto">
            <a:xfrm>
              <a:off x="15514638" y="2851150"/>
              <a:ext cx="457200" cy="257175"/>
            </a:xfrm>
            <a:custGeom>
              <a:avLst/>
              <a:gdLst>
                <a:gd name="T0" fmla="*/ 24 w 48"/>
                <a:gd name="T1" fmla="*/ 27 h 27"/>
                <a:gd name="T2" fmla="*/ 48 w 48"/>
                <a:gd name="T3" fmla="*/ 14 h 27"/>
                <a:gd name="T4" fmla="*/ 24 w 48"/>
                <a:gd name="T5" fmla="*/ 0 h 27"/>
                <a:gd name="T6" fmla="*/ 0 w 48"/>
                <a:gd name="T7" fmla="*/ 14 h 27"/>
                <a:gd name="T8" fmla="*/ 24 w 48"/>
                <a:gd name="T9" fmla="*/ 27 h 27"/>
                <a:gd name="T10" fmla="*/ 24 w 48"/>
                <a:gd name="T11" fmla="*/ 2 h 27"/>
                <a:gd name="T12" fmla="*/ 46 w 48"/>
                <a:gd name="T13" fmla="*/ 14 h 27"/>
                <a:gd name="T14" fmla="*/ 24 w 48"/>
                <a:gd name="T15" fmla="*/ 25 h 27"/>
                <a:gd name="T16" fmla="*/ 3 w 48"/>
                <a:gd name="T17" fmla="*/ 14 h 27"/>
                <a:gd name="T18" fmla="*/ 24 w 48"/>
                <a:gd name="T1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27">
                  <a:moveTo>
                    <a:pt x="24" y="27"/>
                  </a:moveTo>
                  <a:cubicBezTo>
                    <a:pt x="41" y="27"/>
                    <a:pt x="48" y="21"/>
                    <a:pt x="48" y="14"/>
                  </a:cubicBezTo>
                  <a:cubicBezTo>
                    <a:pt x="48" y="6"/>
                    <a:pt x="41" y="0"/>
                    <a:pt x="2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24" y="27"/>
                  </a:cubicBezTo>
                  <a:close/>
                  <a:moveTo>
                    <a:pt x="24" y="2"/>
                  </a:moveTo>
                  <a:cubicBezTo>
                    <a:pt x="41" y="2"/>
                    <a:pt x="46" y="8"/>
                    <a:pt x="46" y="14"/>
                  </a:cubicBezTo>
                  <a:cubicBezTo>
                    <a:pt x="46" y="19"/>
                    <a:pt x="41" y="25"/>
                    <a:pt x="24" y="25"/>
                  </a:cubicBezTo>
                  <a:cubicBezTo>
                    <a:pt x="7" y="25"/>
                    <a:pt x="3" y="19"/>
                    <a:pt x="3" y="14"/>
                  </a:cubicBezTo>
                  <a:cubicBezTo>
                    <a:pt x="3" y="8"/>
                    <a:pt x="7" y="2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" name="Freeform 50"/>
            <p:cNvSpPr>
              <a:spLocks/>
            </p:cNvSpPr>
            <p:nvPr/>
          </p:nvSpPr>
          <p:spPr bwMode="auto">
            <a:xfrm>
              <a:off x="15514638" y="3060700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1 h 15"/>
                <a:gd name="T4" fmla="*/ 24 w 48"/>
                <a:gd name="T5" fmla="*/ 12 h 15"/>
                <a:gd name="T6" fmla="*/ 3 w 48"/>
                <a:gd name="T7" fmla="*/ 1 h 15"/>
                <a:gd name="T8" fmla="*/ 1 w 48"/>
                <a:gd name="T9" fmla="*/ 0 h 15"/>
                <a:gd name="T10" fmla="*/ 0 w 48"/>
                <a:gd name="T11" fmla="*/ 1 h 15"/>
                <a:gd name="T12" fmla="*/ 24 w 48"/>
                <a:gd name="T13" fmla="*/ 15 h 15"/>
                <a:gd name="T14" fmla="*/ 48 w 48"/>
                <a:gd name="T15" fmla="*/ 1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0"/>
                    <a:pt x="46" y="1"/>
                  </a:cubicBezTo>
                  <a:cubicBezTo>
                    <a:pt x="46" y="6"/>
                    <a:pt x="41" y="12"/>
                    <a:pt x="24" y="12"/>
                  </a:cubicBezTo>
                  <a:cubicBezTo>
                    <a:pt x="7" y="12"/>
                    <a:pt x="3" y="6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1"/>
                  </a:cubicBezTo>
                  <a:cubicBezTo>
                    <a:pt x="48" y="0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" name="Freeform 51"/>
            <p:cNvSpPr>
              <a:spLocks/>
            </p:cNvSpPr>
            <p:nvPr/>
          </p:nvSpPr>
          <p:spPr bwMode="auto">
            <a:xfrm>
              <a:off x="15514638" y="3146425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2 h 15"/>
                <a:gd name="T4" fmla="*/ 24 w 48"/>
                <a:gd name="T5" fmla="*/ 13 h 15"/>
                <a:gd name="T6" fmla="*/ 3 w 48"/>
                <a:gd name="T7" fmla="*/ 2 h 15"/>
                <a:gd name="T8" fmla="*/ 1 w 48"/>
                <a:gd name="T9" fmla="*/ 0 h 15"/>
                <a:gd name="T10" fmla="*/ 0 w 48"/>
                <a:gd name="T11" fmla="*/ 2 h 15"/>
                <a:gd name="T12" fmla="*/ 24 w 48"/>
                <a:gd name="T13" fmla="*/ 15 h 15"/>
                <a:gd name="T14" fmla="*/ 48 w 48"/>
                <a:gd name="T15" fmla="*/ 2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1"/>
                    <a:pt x="46" y="2"/>
                  </a:cubicBezTo>
                  <a:cubicBezTo>
                    <a:pt x="46" y="7"/>
                    <a:pt x="41" y="13"/>
                    <a:pt x="24" y="13"/>
                  </a:cubicBezTo>
                  <a:cubicBezTo>
                    <a:pt x="7" y="13"/>
                    <a:pt x="3" y="7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2"/>
                  </a:cubicBezTo>
                  <a:cubicBezTo>
                    <a:pt x="48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" name="Freeform 52"/>
            <p:cNvSpPr>
              <a:spLocks/>
            </p:cNvSpPr>
            <p:nvPr/>
          </p:nvSpPr>
          <p:spPr bwMode="auto">
            <a:xfrm>
              <a:off x="15514638" y="3241675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1 h 15"/>
                <a:gd name="T4" fmla="*/ 24 w 48"/>
                <a:gd name="T5" fmla="*/ 12 h 15"/>
                <a:gd name="T6" fmla="*/ 3 w 48"/>
                <a:gd name="T7" fmla="*/ 1 h 15"/>
                <a:gd name="T8" fmla="*/ 1 w 48"/>
                <a:gd name="T9" fmla="*/ 0 h 15"/>
                <a:gd name="T10" fmla="*/ 0 w 48"/>
                <a:gd name="T11" fmla="*/ 1 h 15"/>
                <a:gd name="T12" fmla="*/ 24 w 48"/>
                <a:gd name="T13" fmla="*/ 15 h 15"/>
                <a:gd name="T14" fmla="*/ 48 w 48"/>
                <a:gd name="T15" fmla="*/ 1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0"/>
                    <a:pt x="46" y="1"/>
                  </a:cubicBezTo>
                  <a:cubicBezTo>
                    <a:pt x="46" y="6"/>
                    <a:pt x="41" y="12"/>
                    <a:pt x="24" y="12"/>
                  </a:cubicBezTo>
                  <a:cubicBezTo>
                    <a:pt x="7" y="12"/>
                    <a:pt x="3" y="6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1"/>
                  </a:cubicBezTo>
                  <a:cubicBezTo>
                    <a:pt x="48" y="0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" name="Freeform 53"/>
            <p:cNvSpPr>
              <a:spLocks/>
            </p:cNvSpPr>
            <p:nvPr/>
          </p:nvSpPr>
          <p:spPr bwMode="auto">
            <a:xfrm>
              <a:off x="15514638" y="3327400"/>
              <a:ext cx="457200" cy="144463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2 h 15"/>
                <a:gd name="T4" fmla="*/ 24 w 48"/>
                <a:gd name="T5" fmla="*/ 13 h 15"/>
                <a:gd name="T6" fmla="*/ 3 w 48"/>
                <a:gd name="T7" fmla="*/ 2 h 15"/>
                <a:gd name="T8" fmla="*/ 1 w 48"/>
                <a:gd name="T9" fmla="*/ 0 h 15"/>
                <a:gd name="T10" fmla="*/ 0 w 48"/>
                <a:gd name="T11" fmla="*/ 2 h 15"/>
                <a:gd name="T12" fmla="*/ 24 w 48"/>
                <a:gd name="T13" fmla="*/ 15 h 15"/>
                <a:gd name="T14" fmla="*/ 48 w 48"/>
                <a:gd name="T15" fmla="*/ 2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1"/>
                    <a:pt x="46" y="2"/>
                  </a:cubicBezTo>
                  <a:cubicBezTo>
                    <a:pt x="46" y="7"/>
                    <a:pt x="41" y="13"/>
                    <a:pt x="24" y="13"/>
                  </a:cubicBezTo>
                  <a:cubicBezTo>
                    <a:pt x="7" y="13"/>
                    <a:pt x="3" y="7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2"/>
                  </a:cubicBezTo>
                  <a:cubicBezTo>
                    <a:pt x="48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02" name="กลุ่ม 101"/>
          <p:cNvGrpSpPr/>
          <p:nvPr/>
        </p:nvGrpSpPr>
        <p:grpSpPr>
          <a:xfrm>
            <a:off x="12695237" y="3276600"/>
            <a:ext cx="1011745" cy="1014121"/>
            <a:chOff x="21201063" y="3320886"/>
            <a:chExt cx="676275" cy="677863"/>
          </a:xfrm>
          <a:solidFill>
            <a:schemeClr val="accent6"/>
          </a:solidFill>
        </p:grpSpPr>
        <p:sp>
          <p:nvSpPr>
            <p:cNvPr id="103" name="Freeform 81"/>
            <p:cNvSpPr>
              <a:spLocks noEditPoints="1"/>
            </p:cNvSpPr>
            <p:nvPr/>
          </p:nvSpPr>
          <p:spPr bwMode="auto">
            <a:xfrm>
              <a:off x="21201063" y="3320886"/>
              <a:ext cx="676275" cy="677863"/>
            </a:xfrm>
            <a:custGeom>
              <a:avLst/>
              <a:gdLst>
                <a:gd name="T0" fmla="*/ 61 w 71"/>
                <a:gd name="T1" fmla="*/ 21 h 71"/>
                <a:gd name="T2" fmla="*/ 63 w 71"/>
                <a:gd name="T3" fmla="*/ 12 h 71"/>
                <a:gd name="T4" fmla="*/ 51 w 71"/>
                <a:gd name="T5" fmla="*/ 11 h 71"/>
                <a:gd name="T6" fmla="*/ 38 w 71"/>
                <a:gd name="T7" fmla="*/ 0 h 71"/>
                <a:gd name="T8" fmla="*/ 29 w 71"/>
                <a:gd name="T9" fmla="*/ 8 h 71"/>
                <a:gd name="T10" fmla="*/ 12 w 71"/>
                <a:gd name="T11" fmla="*/ 9 h 71"/>
                <a:gd name="T12" fmla="*/ 9 w 71"/>
                <a:gd name="T13" fmla="*/ 19 h 71"/>
                <a:gd name="T14" fmla="*/ 5 w 71"/>
                <a:gd name="T15" fmla="*/ 29 h 71"/>
                <a:gd name="T16" fmla="*/ 5 w 71"/>
                <a:gd name="T17" fmla="*/ 43 h 71"/>
                <a:gd name="T18" fmla="*/ 9 w 71"/>
                <a:gd name="T19" fmla="*/ 53 h 71"/>
                <a:gd name="T20" fmla="*/ 16 w 71"/>
                <a:gd name="T21" fmla="*/ 64 h 71"/>
                <a:gd name="T22" fmla="*/ 29 w 71"/>
                <a:gd name="T23" fmla="*/ 64 h 71"/>
                <a:gd name="T24" fmla="*/ 38 w 71"/>
                <a:gd name="T25" fmla="*/ 71 h 71"/>
                <a:gd name="T26" fmla="*/ 51 w 71"/>
                <a:gd name="T27" fmla="*/ 61 h 71"/>
                <a:gd name="T28" fmla="*/ 59 w 71"/>
                <a:gd name="T29" fmla="*/ 63 h 71"/>
                <a:gd name="T30" fmla="*/ 61 w 71"/>
                <a:gd name="T31" fmla="*/ 51 h 71"/>
                <a:gd name="T32" fmla="*/ 71 w 71"/>
                <a:gd name="T33" fmla="*/ 38 h 71"/>
                <a:gd name="T34" fmla="*/ 69 w 71"/>
                <a:gd name="T35" fmla="*/ 38 h 71"/>
                <a:gd name="T36" fmla="*/ 62 w 71"/>
                <a:gd name="T37" fmla="*/ 42 h 71"/>
                <a:gd name="T38" fmla="*/ 58 w 71"/>
                <a:gd name="T39" fmla="*/ 50 h 71"/>
                <a:gd name="T40" fmla="*/ 61 w 71"/>
                <a:gd name="T41" fmla="*/ 57 h 71"/>
                <a:gd name="T42" fmla="*/ 52 w 71"/>
                <a:gd name="T43" fmla="*/ 58 h 71"/>
                <a:gd name="T44" fmla="*/ 41 w 71"/>
                <a:gd name="T45" fmla="*/ 62 h 71"/>
                <a:gd name="T46" fmla="*/ 41 w 71"/>
                <a:gd name="T47" fmla="*/ 63 h 71"/>
                <a:gd name="T48" fmla="*/ 33 w 71"/>
                <a:gd name="T49" fmla="*/ 69 h 71"/>
                <a:gd name="T50" fmla="*/ 30 w 71"/>
                <a:gd name="T51" fmla="*/ 62 h 71"/>
                <a:gd name="T52" fmla="*/ 22 w 71"/>
                <a:gd name="T53" fmla="*/ 58 h 71"/>
                <a:gd name="T54" fmla="*/ 17 w 71"/>
                <a:gd name="T55" fmla="*/ 61 h 71"/>
                <a:gd name="T56" fmla="*/ 11 w 71"/>
                <a:gd name="T57" fmla="*/ 54 h 71"/>
                <a:gd name="T58" fmla="*/ 13 w 71"/>
                <a:gd name="T59" fmla="*/ 50 h 71"/>
                <a:gd name="T60" fmla="*/ 9 w 71"/>
                <a:gd name="T61" fmla="*/ 41 h 71"/>
                <a:gd name="T62" fmla="*/ 3 w 71"/>
                <a:gd name="T63" fmla="*/ 33 h 71"/>
                <a:gd name="T64" fmla="*/ 10 w 71"/>
                <a:gd name="T65" fmla="*/ 30 h 71"/>
                <a:gd name="T66" fmla="*/ 13 w 71"/>
                <a:gd name="T67" fmla="*/ 22 h 71"/>
                <a:gd name="T68" fmla="*/ 10 w 71"/>
                <a:gd name="T69" fmla="*/ 16 h 71"/>
                <a:gd name="T70" fmla="*/ 17 w 71"/>
                <a:gd name="T71" fmla="*/ 11 h 71"/>
                <a:gd name="T72" fmla="*/ 22 w 71"/>
                <a:gd name="T73" fmla="*/ 14 h 71"/>
                <a:gd name="T74" fmla="*/ 31 w 71"/>
                <a:gd name="T75" fmla="*/ 9 h 71"/>
                <a:gd name="T76" fmla="*/ 38 w 71"/>
                <a:gd name="T77" fmla="*/ 3 h 71"/>
                <a:gd name="T78" fmla="*/ 41 w 71"/>
                <a:gd name="T79" fmla="*/ 9 h 71"/>
                <a:gd name="T80" fmla="*/ 41 w 71"/>
                <a:gd name="T81" fmla="*/ 9 h 71"/>
                <a:gd name="T82" fmla="*/ 41 w 71"/>
                <a:gd name="T83" fmla="*/ 10 h 71"/>
                <a:gd name="T84" fmla="*/ 41 w 71"/>
                <a:gd name="T85" fmla="*/ 10 h 71"/>
                <a:gd name="T86" fmla="*/ 41 w 71"/>
                <a:gd name="T87" fmla="*/ 10 h 71"/>
                <a:gd name="T88" fmla="*/ 52 w 71"/>
                <a:gd name="T89" fmla="*/ 13 h 71"/>
                <a:gd name="T90" fmla="*/ 61 w 71"/>
                <a:gd name="T91" fmla="*/ 14 h 71"/>
                <a:gd name="T92" fmla="*/ 58 w 71"/>
                <a:gd name="T93" fmla="*/ 20 h 71"/>
                <a:gd name="T94" fmla="*/ 58 w 71"/>
                <a:gd name="T95" fmla="*/ 20 h 71"/>
                <a:gd name="T96" fmla="*/ 58 w 71"/>
                <a:gd name="T97" fmla="*/ 21 h 71"/>
                <a:gd name="T98" fmla="*/ 58 w 71"/>
                <a:gd name="T99" fmla="*/ 21 h 71"/>
                <a:gd name="T100" fmla="*/ 63 w 71"/>
                <a:gd name="T101" fmla="*/ 31 h 71"/>
                <a:gd name="T102" fmla="*/ 69 w 71"/>
                <a:gd name="T103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1">
                  <a:moveTo>
                    <a:pt x="67" y="29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4" y="18"/>
                    <a:pt x="64" y="17"/>
                    <a:pt x="64" y="16"/>
                  </a:cubicBezTo>
                  <a:cubicBezTo>
                    <a:pt x="64" y="15"/>
                    <a:pt x="64" y="13"/>
                    <a:pt x="63" y="1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7" y="7"/>
                    <a:pt x="54" y="7"/>
                    <a:pt x="52" y="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10"/>
                    <a:pt x="46" y="8"/>
                    <a:pt x="43" y="8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7" y="7"/>
                    <a:pt x="14" y="7"/>
                    <a:pt x="12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5"/>
                    <a:pt x="8" y="16"/>
                  </a:cubicBezTo>
                  <a:cubicBezTo>
                    <a:pt x="8" y="17"/>
                    <a:pt x="8" y="18"/>
                    <a:pt x="9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3"/>
                    <a:pt x="8" y="26"/>
                    <a:pt x="8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6"/>
                    <a:pt x="9" y="48"/>
                    <a:pt x="11" y="51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7" y="57"/>
                    <a:pt x="9" y="59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5" y="64"/>
                    <a:pt x="16" y="64"/>
                  </a:cubicBezTo>
                  <a:cubicBezTo>
                    <a:pt x="17" y="64"/>
                    <a:pt x="18" y="64"/>
                    <a:pt x="19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3" y="62"/>
                    <a:pt x="26" y="63"/>
                    <a:pt x="29" y="64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31" y="71"/>
                    <a:pt x="3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41" y="71"/>
                    <a:pt x="43" y="69"/>
                    <a:pt x="43" y="67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6" y="63"/>
                    <a:pt x="48" y="62"/>
                    <a:pt x="51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4"/>
                    <a:pt x="55" y="64"/>
                    <a:pt x="56" y="64"/>
                  </a:cubicBezTo>
                  <a:cubicBezTo>
                    <a:pt x="57" y="64"/>
                    <a:pt x="58" y="64"/>
                    <a:pt x="59" y="63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7"/>
                    <a:pt x="64" y="54"/>
                    <a:pt x="63" y="53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8"/>
                    <a:pt x="63" y="46"/>
                    <a:pt x="64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1" y="41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1"/>
                    <a:pt x="69" y="29"/>
                    <a:pt x="67" y="29"/>
                  </a:cubicBezTo>
                  <a:close/>
                  <a:moveTo>
                    <a:pt x="69" y="38"/>
                  </a:moveTo>
                  <a:cubicBezTo>
                    <a:pt x="69" y="40"/>
                    <a:pt x="68" y="41"/>
                    <a:pt x="67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2" y="41"/>
                    <a:pt x="62" y="41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1" y="45"/>
                    <a:pt x="60" y="47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1"/>
                    <a:pt x="58" y="51"/>
                    <a:pt x="58" y="52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5"/>
                    <a:pt x="62" y="57"/>
                    <a:pt x="61" y="57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2"/>
                    <a:pt x="55" y="62"/>
                    <a:pt x="54" y="61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60"/>
                    <a:pt x="45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8"/>
                    <a:pt x="39" y="69"/>
                    <a:pt x="38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2" y="69"/>
                    <a:pt x="31" y="68"/>
                    <a:pt x="31" y="6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2"/>
                    <a:pt x="31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7" y="61"/>
                    <a:pt x="24" y="60"/>
                    <a:pt x="22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0" y="58"/>
                    <a:pt x="20" y="58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6" y="62"/>
                    <a:pt x="15" y="62"/>
                    <a:pt x="14" y="61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7"/>
                    <a:pt x="10" y="55"/>
                    <a:pt x="11" y="5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1"/>
                    <a:pt x="14" y="51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7"/>
                    <a:pt x="11" y="45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1"/>
                    <a:pt x="3" y="40"/>
                    <a:pt x="3" y="3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4" y="31"/>
                    <a:pt x="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7"/>
                    <a:pt x="12" y="24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20"/>
                    <a:pt x="13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5"/>
                    <a:pt x="10" y="15"/>
                    <a:pt x="11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2"/>
                    <a:pt x="27" y="11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41" y="4"/>
                    <a:pt x="41" y="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1"/>
                    <a:pt x="47" y="12"/>
                    <a:pt x="50" y="14"/>
                  </a:cubicBezTo>
                  <a:cubicBezTo>
                    <a:pt x="51" y="14"/>
                    <a:pt x="51" y="14"/>
                    <a:pt x="52" y="13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7" y="10"/>
                    <a:pt x="57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2" y="15"/>
                    <a:pt x="62" y="16"/>
                  </a:cubicBezTo>
                  <a:cubicBezTo>
                    <a:pt x="62" y="16"/>
                    <a:pt x="61" y="17"/>
                    <a:pt x="61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60" y="24"/>
                    <a:pt x="61" y="27"/>
                    <a:pt x="62" y="30"/>
                  </a:cubicBezTo>
                  <a:cubicBezTo>
                    <a:pt x="62" y="31"/>
                    <a:pt x="62" y="31"/>
                    <a:pt x="63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1"/>
                    <a:pt x="69" y="32"/>
                    <a:pt x="69" y="33"/>
                  </a:cubicBezTo>
                  <a:lnTo>
                    <a:pt x="6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" name="Freeform 82"/>
            <p:cNvSpPr>
              <a:spLocks noEditPoints="1"/>
            </p:cNvSpPr>
            <p:nvPr/>
          </p:nvSpPr>
          <p:spPr bwMode="auto">
            <a:xfrm>
              <a:off x="21324888" y="3444711"/>
              <a:ext cx="428625" cy="430213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  <a:gd name="T10" fmla="*/ 23 w 45"/>
                <a:gd name="T11" fmla="*/ 43 h 45"/>
                <a:gd name="T12" fmla="*/ 3 w 45"/>
                <a:gd name="T13" fmla="*/ 23 h 45"/>
                <a:gd name="T14" fmla="*/ 23 w 45"/>
                <a:gd name="T15" fmla="*/ 3 h 45"/>
                <a:gd name="T16" fmla="*/ 43 w 45"/>
                <a:gd name="T17" fmla="*/ 23 h 45"/>
                <a:gd name="T18" fmla="*/ 23 w 45"/>
                <a:gd name="T1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cubicBezTo>
                    <a:pt x="10" y="0"/>
                    <a:pt x="0" y="11"/>
                    <a:pt x="0" y="23"/>
                  </a:cubicBezTo>
                  <a:cubicBezTo>
                    <a:pt x="0" y="35"/>
                    <a:pt x="10" y="45"/>
                    <a:pt x="23" y="45"/>
                  </a:cubicBezTo>
                  <a:cubicBezTo>
                    <a:pt x="35" y="45"/>
                    <a:pt x="45" y="35"/>
                    <a:pt x="45" y="23"/>
                  </a:cubicBezTo>
                  <a:cubicBezTo>
                    <a:pt x="45" y="11"/>
                    <a:pt x="35" y="0"/>
                    <a:pt x="23" y="0"/>
                  </a:cubicBezTo>
                  <a:close/>
                  <a:moveTo>
                    <a:pt x="23" y="43"/>
                  </a:moveTo>
                  <a:cubicBezTo>
                    <a:pt x="12" y="43"/>
                    <a:pt x="3" y="34"/>
                    <a:pt x="3" y="23"/>
                  </a:cubicBezTo>
                  <a:cubicBezTo>
                    <a:pt x="3" y="12"/>
                    <a:pt x="12" y="3"/>
                    <a:pt x="23" y="3"/>
                  </a:cubicBezTo>
                  <a:cubicBezTo>
                    <a:pt x="34" y="3"/>
                    <a:pt x="43" y="12"/>
                    <a:pt x="43" y="23"/>
                  </a:cubicBezTo>
                  <a:cubicBezTo>
                    <a:pt x="43" y="34"/>
                    <a:pt x="3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05" name="Freeform 101"/>
          <p:cNvSpPr>
            <a:spLocks noEditPoints="1"/>
          </p:cNvSpPr>
          <p:nvPr/>
        </p:nvSpPr>
        <p:spPr bwMode="auto">
          <a:xfrm>
            <a:off x="12802111" y="6629400"/>
            <a:ext cx="797996" cy="926245"/>
          </a:xfrm>
          <a:custGeom>
            <a:avLst/>
            <a:gdLst>
              <a:gd name="T0" fmla="*/ 54 w 56"/>
              <a:gd name="T1" fmla="*/ 46 h 65"/>
              <a:gd name="T2" fmla="*/ 48 w 56"/>
              <a:gd name="T3" fmla="*/ 46 h 65"/>
              <a:gd name="T4" fmla="*/ 48 w 56"/>
              <a:gd name="T5" fmla="*/ 33 h 65"/>
              <a:gd name="T6" fmla="*/ 46 w 56"/>
              <a:gd name="T7" fmla="*/ 31 h 65"/>
              <a:gd name="T8" fmla="*/ 42 w 56"/>
              <a:gd name="T9" fmla="*/ 31 h 65"/>
              <a:gd name="T10" fmla="*/ 38 w 56"/>
              <a:gd name="T11" fmla="*/ 31 h 65"/>
              <a:gd name="T12" fmla="*/ 30 w 56"/>
              <a:gd name="T13" fmla="*/ 31 h 65"/>
              <a:gd name="T14" fmla="*/ 30 w 56"/>
              <a:gd name="T15" fmla="*/ 20 h 65"/>
              <a:gd name="T16" fmla="*/ 36 w 56"/>
              <a:gd name="T17" fmla="*/ 20 h 65"/>
              <a:gd name="T18" fmla="*/ 38 w 56"/>
              <a:gd name="T19" fmla="*/ 18 h 65"/>
              <a:gd name="T20" fmla="*/ 38 w 56"/>
              <a:gd name="T21" fmla="*/ 2 h 65"/>
              <a:gd name="T22" fmla="*/ 36 w 56"/>
              <a:gd name="T23" fmla="*/ 0 h 65"/>
              <a:gd name="T24" fmla="*/ 20 w 56"/>
              <a:gd name="T25" fmla="*/ 0 h 65"/>
              <a:gd name="T26" fmla="*/ 18 w 56"/>
              <a:gd name="T27" fmla="*/ 2 h 65"/>
              <a:gd name="T28" fmla="*/ 18 w 56"/>
              <a:gd name="T29" fmla="*/ 18 h 65"/>
              <a:gd name="T30" fmla="*/ 20 w 56"/>
              <a:gd name="T31" fmla="*/ 20 h 65"/>
              <a:gd name="T32" fmla="*/ 26 w 56"/>
              <a:gd name="T33" fmla="*/ 20 h 65"/>
              <a:gd name="T34" fmla="*/ 26 w 56"/>
              <a:gd name="T35" fmla="*/ 31 h 65"/>
              <a:gd name="T36" fmla="*/ 10 w 56"/>
              <a:gd name="T37" fmla="*/ 31 h 65"/>
              <a:gd name="T38" fmla="*/ 8 w 56"/>
              <a:gd name="T39" fmla="*/ 33 h 65"/>
              <a:gd name="T40" fmla="*/ 8 w 56"/>
              <a:gd name="T41" fmla="*/ 46 h 65"/>
              <a:gd name="T42" fmla="*/ 2 w 56"/>
              <a:gd name="T43" fmla="*/ 46 h 65"/>
              <a:gd name="T44" fmla="*/ 0 w 56"/>
              <a:gd name="T45" fmla="*/ 48 h 65"/>
              <a:gd name="T46" fmla="*/ 0 w 56"/>
              <a:gd name="T47" fmla="*/ 63 h 65"/>
              <a:gd name="T48" fmla="*/ 2 w 56"/>
              <a:gd name="T49" fmla="*/ 65 h 65"/>
              <a:gd name="T50" fmla="*/ 17 w 56"/>
              <a:gd name="T51" fmla="*/ 65 h 65"/>
              <a:gd name="T52" fmla="*/ 19 w 56"/>
              <a:gd name="T53" fmla="*/ 63 h 65"/>
              <a:gd name="T54" fmla="*/ 19 w 56"/>
              <a:gd name="T55" fmla="*/ 48 h 65"/>
              <a:gd name="T56" fmla="*/ 17 w 56"/>
              <a:gd name="T57" fmla="*/ 46 h 65"/>
              <a:gd name="T58" fmla="*/ 11 w 56"/>
              <a:gd name="T59" fmla="*/ 46 h 65"/>
              <a:gd name="T60" fmla="*/ 11 w 56"/>
              <a:gd name="T61" fmla="*/ 35 h 65"/>
              <a:gd name="T62" fmla="*/ 38 w 56"/>
              <a:gd name="T63" fmla="*/ 35 h 65"/>
              <a:gd name="T64" fmla="*/ 42 w 56"/>
              <a:gd name="T65" fmla="*/ 35 h 65"/>
              <a:gd name="T66" fmla="*/ 45 w 56"/>
              <a:gd name="T67" fmla="*/ 35 h 65"/>
              <a:gd name="T68" fmla="*/ 45 w 56"/>
              <a:gd name="T69" fmla="*/ 46 h 65"/>
              <a:gd name="T70" fmla="*/ 38 w 56"/>
              <a:gd name="T71" fmla="*/ 46 h 65"/>
              <a:gd name="T72" fmla="*/ 37 w 56"/>
              <a:gd name="T73" fmla="*/ 48 h 65"/>
              <a:gd name="T74" fmla="*/ 37 w 56"/>
              <a:gd name="T75" fmla="*/ 63 h 65"/>
              <a:gd name="T76" fmla="*/ 38 w 56"/>
              <a:gd name="T77" fmla="*/ 65 h 65"/>
              <a:gd name="T78" fmla="*/ 54 w 56"/>
              <a:gd name="T79" fmla="*/ 65 h 65"/>
              <a:gd name="T80" fmla="*/ 56 w 56"/>
              <a:gd name="T81" fmla="*/ 63 h 65"/>
              <a:gd name="T82" fmla="*/ 56 w 56"/>
              <a:gd name="T83" fmla="*/ 48 h 65"/>
              <a:gd name="T84" fmla="*/ 54 w 56"/>
              <a:gd name="T85" fmla="*/ 46 h 65"/>
              <a:gd name="T86" fmla="*/ 22 w 56"/>
              <a:gd name="T87" fmla="*/ 4 h 65"/>
              <a:gd name="T88" fmla="*/ 34 w 56"/>
              <a:gd name="T89" fmla="*/ 4 h 65"/>
              <a:gd name="T90" fmla="*/ 34 w 56"/>
              <a:gd name="T91" fmla="*/ 16 h 65"/>
              <a:gd name="T92" fmla="*/ 22 w 56"/>
              <a:gd name="T93" fmla="*/ 16 h 65"/>
              <a:gd name="T94" fmla="*/ 22 w 56"/>
              <a:gd name="T95" fmla="*/ 4 h 65"/>
              <a:gd name="T96" fmla="*/ 15 w 56"/>
              <a:gd name="T97" fmla="*/ 61 h 65"/>
              <a:gd name="T98" fmla="*/ 4 w 56"/>
              <a:gd name="T99" fmla="*/ 61 h 65"/>
              <a:gd name="T100" fmla="*/ 4 w 56"/>
              <a:gd name="T101" fmla="*/ 50 h 65"/>
              <a:gd name="T102" fmla="*/ 15 w 56"/>
              <a:gd name="T103" fmla="*/ 50 h 65"/>
              <a:gd name="T104" fmla="*/ 15 w 56"/>
              <a:gd name="T105" fmla="*/ 61 h 65"/>
              <a:gd name="T106" fmla="*/ 52 w 56"/>
              <a:gd name="T107" fmla="*/ 61 h 65"/>
              <a:gd name="T108" fmla="*/ 40 w 56"/>
              <a:gd name="T109" fmla="*/ 61 h 65"/>
              <a:gd name="T110" fmla="*/ 40 w 56"/>
              <a:gd name="T111" fmla="*/ 50 h 65"/>
              <a:gd name="T112" fmla="*/ 52 w 56"/>
              <a:gd name="T113" fmla="*/ 50 h 65"/>
              <a:gd name="T114" fmla="*/ 52 w 56"/>
              <a:gd name="T115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" h="65">
                <a:moveTo>
                  <a:pt x="54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2"/>
                  <a:pt x="47" y="31"/>
                  <a:pt x="46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0"/>
                  <a:pt x="30" y="20"/>
                  <a:pt x="3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8" y="19"/>
                  <a:pt x="38" y="18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7" y="0"/>
                  <a:pt x="3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8" y="1"/>
                  <a:pt x="18" y="2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9"/>
                  <a:pt x="19" y="20"/>
                  <a:pt x="20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31"/>
                  <a:pt x="26" y="31"/>
                  <a:pt x="26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8" y="32"/>
                  <a:pt x="8" y="33"/>
                </a:cubicBezTo>
                <a:cubicBezTo>
                  <a:pt x="8" y="46"/>
                  <a:pt x="8" y="46"/>
                  <a:pt x="8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1" y="65"/>
                  <a:pt x="2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9" y="65"/>
                  <a:pt x="19" y="64"/>
                  <a:pt x="19" y="63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6"/>
                  <a:pt x="19" y="46"/>
                  <a:pt x="17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35"/>
                  <a:pt x="11" y="35"/>
                  <a:pt x="11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46"/>
                  <a:pt x="45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7" y="46"/>
                  <a:pt x="37" y="4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4"/>
                  <a:pt x="37" y="65"/>
                  <a:pt x="3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5" y="46"/>
                  <a:pt x="54" y="46"/>
                </a:cubicBezTo>
                <a:close/>
                <a:moveTo>
                  <a:pt x="22" y="4"/>
                </a:moveTo>
                <a:cubicBezTo>
                  <a:pt x="34" y="4"/>
                  <a:pt x="34" y="4"/>
                  <a:pt x="34" y="4"/>
                </a:cubicBezTo>
                <a:cubicBezTo>
                  <a:pt x="34" y="16"/>
                  <a:pt x="34" y="16"/>
                  <a:pt x="34" y="16"/>
                </a:cubicBezTo>
                <a:cubicBezTo>
                  <a:pt x="22" y="16"/>
                  <a:pt x="22" y="16"/>
                  <a:pt x="22" y="16"/>
                </a:cubicBezTo>
                <a:lnTo>
                  <a:pt x="22" y="4"/>
                </a:lnTo>
                <a:close/>
                <a:moveTo>
                  <a:pt x="15" y="61"/>
                </a:moveTo>
                <a:cubicBezTo>
                  <a:pt x="4" y="61"/>
                  <a:pt x="4" y="61"/>
                  <a:pt x="4" y="61"/>
                </a:cubicBezTo>
                <a:cubicBezTo>
                  <a:pt x="4" y="50"/>
                  <a:pt x="4" y="50"/>
                  <a:pt x="4" y="50"/>
                </a:cubicBezTo>
                <a:cubicBezTo>
                  <a:pt x="15" y="50"/>
                  <a:pt x="15" y="50"/>
                  <a:pt x="15" y="50"/>
                </a:cubicBezTo>
                <a:lnTo>
                  <a:pt x="15" y="61"/>
                </a:lnTo>
                <a:close/>
                <a:moveTo>
                  <a:pt x="52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0" y="50"/>
                  <a:pt x="40" y="50"/>
                  <a:pt x="40" y="50"/>
                </a:cubicBezTo>
                <a:cubicBezTo>
                  <a:pt x="52" y="50"/>
                  <a:pt x="52" y="50"/>
                  <a:pt x="52" y="50"/>
                </a:cubicBezTo>
                <a:lnTo>
                  <a:pt x="52" y="6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06" name="กลุ่ม 105"/>
          <p:cNvGrpSpPr/>
          <p:nvPr/>
        </p:nvGrpSpPr>
        <p:grpSpPr>
          <a:xfrm>
            <a:off x="12863691" y="8375106"/>
            <a:ext cx="669746" cy="997494"/>
            <a:chOff x="14666913" y="11263313"/>
            <a:chExt cx="447675" cy="666750"/>
          </a:xfrm>
          <a:solidFill>
            <a:schemeClr val="accent3"/>
          </a:solidFill>
        </p:grpSpPr>
        <p:sp>
          <p:nvSpPr>
            <p:cNvPr id="107" name="Freeform 193"/>
            <p:cNvSpPr>
              <a:spLocks noEditPoints="1"/>
            </p:cNvSpPr>
            <p:nvPr/>
          </p:nvSpPr>
          <p:spPr bwMode="auto">
            <a:xfrm>
              <a:off x="14666913" y="11263313"/>
              <a:ext cx="447675" cy="666750"/>
            </a:xfrm>
            <a:custGeom>
              <a:avLst/>
              <a:gdLst>
                <a:gd name="T0" fmla="*/ 35 w 47"/>
                <a:gd name="T1" fmla="*/ 0 h 70"/>
                <a:gd name="T2" fmla="*/ 12 w 47"/>
                <a:gd name="T3" fmla="*/ 0 h 70"/>
                <a:gd name="T4" fmla="*/ 0 w 47"/>
                <a:gd name="T5" fmla="*/ 12 h 70"/>
                <a:gd name="T6" fmla="*/ 0 w 47"/>
                <a:gd name="T7" fmla="*/ 58 h 70"/>
                <a:gd name="T8" fmla="*/ 12 w 47"/>
                <a:gd name="T9" fmla="*/ 70 h 70"/>
                <a:gd name="T10" fmla="*/ 35 w 47"/>
                <a:gd name="T11" fmla="*/ 70 h 70"/>
                <a:gd name="T12" fmla="*/ 47 w 47"/>
                <a:gd name="T13" fmla="*/ 58 h 70"/>
                <a:gd name="T14" fmla="*/ 47 w 47"/>
                <a:gd name="T15" fmla="*/ 12 h 70"/>
                <a:gd name="T16" fmla="*/ 35 w 47"/>
                <a:gd name="T17" fmla="*/ 0 h 70"/>
                <a:gd name="T18" fmla="*/ 12 w 47"/>
                <a:gd name="T19" fmla="*/ 3 h 70"/>
                <a:gd name="T20" fmla="*/ 35 w 47"/>
                <a:gd name="T21" fmla="*/ 3 h 70"/>
                <a:gd name="T22" fmla="*/ 43 w 47"/>
                <a:gd name="T23" fmla="*/ 12 h 70"/>
                <a:gd name="T24" fmla="*/ 43 w 47"/>
                <a:gd name="T25" fmla="*/ 48 h 70"/>
                <a:gd name="T26" fmla="*/ 3 w 47"/>
                <a:gd name="T27" fmla="*/ 48 h 70"/>
                <a:gd name="T28" fmla="*/ 3 w 47"/>
                <a:gd name="T29" fmla="*/ 12 h 70"/>
                <a:gd name="T30" fmla="*/ 12 w 47"/>
                <a:gd name="T31" fmla="*/ 3 h 70"/>
                <a:gd name="T32" fmla="*/ 35 w 47"/>
                <a:gd name="T33" fmla="*/ 66 h 70"/>
                <a:gd name="T34" fmla="*/ 12 w 47"/>
                <a:gd name="T35" fmla="*/ 66 h 70"/>
                <a:gd name="T36" fmla="*/ 3 w 47"/>
                <a:gd name="T37" fmla="*/ 58 h 70"/>
                <a:gd name="T38" fmla="*/ 3 w 47"/>
                <a:gd name="T39" fmla="*/ 52 h 70"/>
                <a:gd name="T40" fmla="*/ 43 w 47"/>
                <a:gd name="T41" fmla="*/ 52 h 70"/>
                <a:gd name="T42" fmla="*/ 43 w 47"/>
                <a:gd name="T43" fmla="*/ 58 h 70"/>
                <a:gd name="T44" fmla="*/ 35 w 47"/>
                <a:gd name="T45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70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70"/>
                    <a:pt x="12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42" y="70"/>
                    <a:pt x="47" y="64"/>
                    <a:pt x="47" y="5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5"/>
                    <a:pt x="42" y="0"/>
                    <a:pt x="35" y="0"/>
                  </a:cubicBezTo>
                  <a:close/>
                  <a:moveTo>
                    <a:pt x="1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40" y="3"/>
                    <a:pt x="43" y="7"/>
                    <a:pt x="43" y="1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3"/>
                    <a:pt x="12" y="3"/>
                  </a:cubicBezTo>
                  <a:close/>
                  <a:moveTo>
                    <a:pt x="35" y="66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7" y="66"/>
                    <a:pt x="3" y="62"/>
                    <a:pt x="3" y="58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62"/>
                    <a:pt x="40" y="66"/>
                    <a:pt x="35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" name="Oval 194"/>
            <p:cNvSpPr>
              <a:spLocks noChangeArrowheads="1"/>
            </p:cNvSpPr>
            <p:nvPr/>
          </p:nvSpPr>
          <p:spPr bwMode="auto">
            <a:xfrm>
              <a:off x="14857413" y="11787188"/>
              <a:ext cx="66675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09" name="กลุ่ม 108"/>
          <p:cNvGrpSpPr/>
          <p:nvPr/>
        </p:nvGrpSpPr>
        <p:grpSpPr>
          <a:xfrm>
            <a:off x="12731092" y="10084923"/>
            <a:ext cx="954745" cy="957121"/>
            <a:chOff x="17129509" y="11525195"/>
            <a:chExt cx="638175" cy="639763"/>
          </a:xfrm>
          <a:solidFill>
            <a:schemeClr val="accent4"/>
          </a:solidFill>
        </p:grpSpPr>
        <p:sp>
          <p:nvSpPr>
            <p:cNvPr id="110" name="Freeform 209"/>
            <p:cNvSpPr>
              <a:spLocks noEditPoints="1"/>
            </p:cNvSpPr>
            <p:nvPr/>
          </p:nvSpPr>
          <p:spPr bwMode="auto">
            <a:xfrm>
              <a:off x="17129509" y="11525195"/>
              <a:ext cx="638175" cy="639763"/>
            </a:xfrm>
            <a:custGeom>
              <a:avLst/>
              <a:gdLst>
                <a:gd name="T0" fmla="*/ 59 w 67"/>
                <a:gd name="T1" fmla="*/ 5 h 67"/>
                <a:gd name="T2" fmla="*/ 52 w 67"/>
                <a:gd name="T3" fmla="*/ 5 h 67"/>
                <a:gd name="T4" fmla="*/ 52 w 67"/>
                <a:gd name="T5" fmla="*/ 2 h 67"/>
                <a:gd name="T6" fmla="*/ 50 w 67"/>
                <a:gd name="T7" fmla="*/ 0 h 67"/>
                <a:gd name="T8" fmla="*/ 49 w 67"/>
                <a:gd name="T9" fmla="*/ 2 h 67"/>
                <a:gd name="T10" fmla="*/ 49 w 67"/>
                <a:gd name="T11" fmla="*/ 5 h 67"/>
                <a:gd name="T12" fmla="*/ 18 w 67"/>
                <a:gd name="T13" fmla="*/ 5 h 67"/>
                <a:gd name="T14" fmla="*/ 18 w 67"/>
                <a:gd name="T15" fmla="*/ 2 h 67"/>
                <a:gd name="T16" fmla="*/ 16 w 67"/>
                <a:gd name="T17" fmla="*/ 0 h 67"/>
                <a:gd name="T18" fmla="*/ 14 w 67"/>
                <a:gd name="T19" fmla="*/ 2 h 67"/>
                <a:gd name="T20" fmla="*/ 14 w 67"/>
                <a:gd name="T21" fmla="*/ 5 h 67"/>
                <a:gd name="T22" fmla="*/ 8 w 67"/>
                <a:gd name="T23" fmla="*/ 5 h 67"/>
                <a:gd name="T24" fmla="*/ 0 w 67"/>
                <a:gd name="T25" fmla="*/ 13 h 67"/>
                <a:gd name="T26" fmla="*/ 0 w 67"/>
                <a:gd name="T27" fmla="*/ 59 h 67"/>
                <a:gd name="T28" fmla="*/ 8 w 67"/>
                <a:gd name="T29" fmla="*/ 67 h 67"/>
                <a:gd name="T30" fmla="*/ 59 w 67"/>
                <a:gd name="T31" fmla="*/ 67 h 67"/>
                <a:gd name="T32" fmla="*/ 67 w 67"/>
                <a:gd name="T33" fmla="*/ 59 h 67"/>
                <a:gd name="T34" fmla="*/ 67 w 67"/>
                <a:gd name="T35" fmla="*/ 13 h 67"/>
                <a:gd name="T36" fmla="*/ 59 w 67"/>
                <a:gd name="T37" fmla="*/ 5 h 67"/>
                <a:gd name="T38" fmla="*/ 63 w 67"/>
                <a:gd name="T39" fmla="*/ 59 h 67"/>
                <a:gd name="T40" fmla="*/ 59 w 67"/>
                <a:gd name="T41" fmla="*/ 63 h 67"/>
                <a:gd name="T42" fmla="*/ 8 w 67"/>
                <a:gd name="T43" fmla="*/ 63 h 67"/>
                <a:gd name="T44" fmla="*/ 3 w 67"/>
                <a:gd name="T45" fmla="*/ 59 h 67"/>
                <a:gd name="T46" fmla="*/ 3 w 67"/>
                <a:gd name="T47" fmla="*/ 21 h 67"/>
                <a:gd name="T48" fmla="*/ 63 w 67"/>
                <a:gd name="T49" fmla="*/ 21 h 67"/>
                <a:gd name="T50" fmla="*/ 63 w 67"/>
                <a:gd name="T51" fmla="*/ 59 h 67"/>
                <a:gd name="T52" fmla="*/ 63 w 67"/>
                <a:gd name="T53" fmla="*/ 17 h 67"/>
                <a:gd name="T54" fmla="*/ 3 w 67"/>
                <a:gd name="T55" fmla="*/ 17 h 67"/>
                <a:gd name="T56" fmla="*/ 3 w 67"/>
                <a:gd name="T57" fmla="*/ 13 h 67"/>
                <a:gd name="T58" fmla="*/ 8 w 67"/>
                <a:gd name="T59" fmla="*/ 8 h 67"/>
                <a:gd name="T60" fmla="*/ 14 w 67"/>
                <a:gd name="T61" fmla="*/ 8 h 67"/>
                <a:gd name="T62" fmla="*/ 14 w 67"/>
                <a:gd name="T63" fmla="*/ 12 h 67"/>
                <a:gd name="T64" fmla="*/ 16 w 67"/>
                <a:gd name="T65" fmla="*/ 14 h 67"/>
                <a:gd name="T66" fmla="*/ 18 w 67"/>
                <a:gd name="T67" fmla="*/ 12 h 67"/>
                <a:gd name="T68" fmla="*/ 18 w 67"/>
                <a:gd name="T69" fmla="*/ 8 h 67"/>
                <a:gd name="T70" fmla="*/ 49 w 67"/>
                <a:gd name="T71" fmla="*/ 8 h 67"/>
                <a:gd name="T72" fmla="*/ 49 w 67"/>
                <a:gd name="T73" fmla="*/ 12 h 67"/>
                <a:gd name="T74" fmla="*/ 50 w 67"/>
                <a:gd name="T75" fmla="*/ 14 h 67"/>
                <a:gd name="T76" fmla="*/ 52 w 67"/>
                <a:gd name="T77" fmla="*/ 12 h 67"/>
                <a:gd name="T78" fmla="*/ 52 w 67"/>
                <a:gd name="T79" fmla="*/ 8 h 67"/>
                <a:gd name="T80" fmla="*/ 59 w 67"/>
                <a:gd name="T81" fmla="*/ 8 h 67"/>
                <a:gd name="T82" fmla="*/ 63 w 67"/>
                <a:gd name="T83" fmla="*/ 13 h 67"/>
                <a:gd name="T84" fmla="*/ 63 w 67"/>
                <a:gd name="T85" fmla="*/ 1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67">
                  <a:moveTo>
                    <a:pt x="59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1"/>
                    <a:pt x="49" y="2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3" y="5"/>
                    <a:pt x="0" y="8"/>
                    <a:pt x="0" y="1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3" y="67"/>
                    <a:pt x="67" y="63"/>
                    <a:pt x="67" y="59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8"/>
                    <a:pt x="63" y="5"/>
                    <a:pt x="59" y="5"/>
                  </a:cubicBezTo>
                  <a:close/>
                  <a:moveTo>
                    <a:pt x="63" y="59"/>
                  </a:moveTo>
                  <a:cubicBezTo>
                    <a:pt x="63" y="61"/>
                    <a:pt x="61" y="63"/>
                    <a:pt x="59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5" y="63"/>
                    <a:pt x="3" y="61"/>
                    <a:pt x="3" y="5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63" y="21"/>
                    <a:pt x="63" y="21"/>
                    <a:pt x="63" y="21"/>
                  </a:cubicBezTo>
                  <a:lnTo>
                    <a:pt x="63" y="59"/>
                  </a:lnTo>
                  <a:close/>
                  <a:moveTo>
                    <a:pt x="6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0"/>
                    <a:pt x="5" y="8"/>
                    <a:pt x="8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5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3"/>
                    <a:pt x="49" y="14"/>
                    <a:pt x="50" y="14"/>
                  </a:cubicBezTo>
                  <a:cubicBezTo>
                    <a:pt x="51" y="14"/>
                    <a:pt x="52" y="13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1" y="8"/>
                    <a:pt x="63" y="10"/>
                    <a:pt x="63" y="13"/>
                  </a:cubicBezTo>
                  <a:lnTo>
                    <a:pt x="6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" name="Freeform 210"/>
            <p:cNvSpPr>
              <a:spLocks noEditPoints="1"/>
            </p:cNvSpPr>
            <p:nvPr/>
          </p:nvSpPr>
          <p:spPr bwMode="auto">
            <a:xfrm>
              <a:off x="17253334" y="11936358"/>
              <a:ext cx="104775" cy="104775"/>
            </a:xfrm>
            <a:custGeom>
              <a:avLst/>
              <a:gdLst>
                <a:gd name="T0" fmla="*/ 1 w 11"/>
                <a:gd name="T1" fmla="*/ 11 h 11"/>
                <a:gd name="T2" fmla="*/ 10 w 11"/>
                <a:gd name="T3" fmla="*/ 11 h 11"/>
                <a:gd name="T4" fmla="*/ 11 w 11"/>
                <a:gd name="T5" fmla="*/ 10 h 11"/>
                <a:gd name="T6" fmla="*/ 11 w 11"/>
                <a:gd name="T7" fmla="*/ 1 h 11"/>
                <a:gd name="T8" fmla="*/ 10 w 11"/>
                <a:gd name="T9" fmla="*/ 0 h 11"/>
                <a:gd name="T10" fmla="*/ 1 w 11"/>
                <a:gd name="T11" fmla="*/ 0 h 11"/>
                <a:gd name="T12" fmla="*/ 0 w 11"/>
                <a:gd name="T13" fmla="*/ 1 h 11"/>
                <a:gd name="T14" fmla="*/ 0 w 11"/>
                <a:gd name="T15" fmla="*/ 10 h 11"/>
                <a:gd name="T16" fmla="*/ 1 w 11"/>
                <a:gd name="T17" fmla="*/ 11 h 11"/>
                <a:gd name="T18" fmla="*/ 3 w 11"/>
                <a:gd name="T19" fmla="*/ 3 h 11"/>
                <a:gd name="T20" fmla="*/ 8 w 11"/>
                <a:gd name="T21" fmla="*/ 3 h 11"/>
                <a:gd name="T22" fmla="*/ 8 w 11"/>
                <a:gd name="T23" fmla="*/ 9 h 11"/>
                <a:gd name="T24" fmla="*/ 3 w 11"/>
                <a:gd name="T25" fmla="*/ 9 h 11"/>
                <a:gd name="T26" fmla="*/ 3 w 11"/>
                <a:gd name="T2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1">
                  <a:moveTo>
                    <a:pt x="1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0"/>
                    <a:pt x="1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lose/>
                  <a:moveTo>
                    <a:pt x="3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" name="Freeform 211"/>
            <p:cNvSpPr>
              <a:spLocks noEditPoints="1"/>
            </p:cNvSpPr>
            <p:nvPr/>
          </p:nvSpPr>
          <p:spPr bwMode="auto">
            <a:xfrm>
              <a:off x="17396209" y="11936358"/>
              <a:ext cx="95250" cy="104775"/>
            </a:xfrm>
            <a:custGeom>
              <a:avLst/>
              <a:gdLst>
                <a:gd name="T0" fmla="*/ 1 w 10"/>
                <a:gd name="T1" fmla="*/ 11 h 11"/>
                <a:gd name="T2" fmla="*/ 9 w 10"/>
                <a:gd name="T3" fmla="*/ 11 h 11"/>
                <a:gd name="T4" fmla="*/ 10 w 10"/>
                <a:gd name="T5" fmla="*/ 10 h 11"/>
                <a:gd name="T6" fmla="*/ 10 w 10"/>
                <a:gd name="T7" fmla="*/ 1 h 11"/>
                <a:gd name="T8" fmla="*/ 9 w 10"/>
                <a:gd name="T9" fmla="*/ 0 h 11"/>
                <a:gd name="T10" fmla="*/ 1 w 10"/>
                <a:gd name="T11" fmla="*/ 0 h 11"/>
                <a:gd name="T12" fmla="*/ 0 w 10"/>
                <a:gd name="T13" fmla="*/ 1 h 11"/>
                <a:gd name="T14" fmla="*/ 0 w 10"/>
                <a:gd name="T15" fmla="*/ 10 h 11"/>
                <a:gd name="T16" fmla="*/ 1 w 10"/>
                <a:gd name="T17" fmla="*/ 11 h 11"/>
                <a:gd name="T18" fmla="*/ 2 w 10"/>
                <a:gd name="T19" fmla="*/ 3 h 11"/>
                <a:gd name="T20" fmla="*/ 8 w 10"/>
                <a:gd name="T21" fmla="*/ 3 h 11"/>
                <a:gd name="T22" fmla="*/ 8 w 10"/>
                <a:gd name="T23" fmla="*/ 9 h 11"/>
                <a:gd name="T24" fmla="*/ 2 w 10"/>
                <a:gd name="T25" fmla="*/ 9 h 11"/>
                <a:gd name="T26" fmla="*/ 2 w 10"/>
                <a:gd name="T2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1">
                  <a:moveTo>
                    <a:pt x="1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lose/>
                  <a:moveTo>
                    <a:pt x="2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9"/>
                    <a:pt x="2" y="9"/>
                    <a:pt x="2" y="9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" name="Freeform 212"/>
            <p:cNvSpPr>
              <a:spLocks noEditPoints="1"/>
            </p:cNvSpPr>
            <p:nvPr/>
          </p:nvSpPr>
          <p:spPr bwMode="auto">
            <a:xfrm>
              <a:off x="17529559" y="11936358"/>
              <a:ext cx="104775" cy="104775"/>
            </a:xfrm>
            <a:custGeom>
              <a:avLst/>
              <a:gdLst>
                <a:gd name="T0" fmla="*/ 2 w 11"/>
                <a:gd name="T1" fmla="*/ 11 h 11"/>
                <a:gd name="T2" fmla="*/ 10 w 11"/>
                <a:gd name="T3" fmla="*/ 11 h 11"/>
                <a:gd name="T4" fmla="*/ 11 w 11"/>
                <a:gd name="T5" fmla="*/ 10 h 11"/>
                <a:gd name="T6" fmla="*/ 11 w 11"/>
                <a:gd name="T7" fmla="*/ 1 h 11"/>
                <a:gd name="T8" fmla="*/ 10 w 11"/>
                <a:gd name="T9" fmla="*/ 0 h 11"/>
                <a:gd name="T10" fmla="*/ 2 w 11"/>
                <a:gd name="T11" fmla="*/ 0 h 11"/>
                <a:gd name="T12" fmla="*/ 0 w 11"/>
                <a:gd name="T13" fmla="*/ 1 h 11"/>
                <a:gd name="T14" fmla="*/ 0 w 11"/>
                <a:gd name="T15" fmla="*/ 10 h 11"/>
                <a:gd name="T16" fmla="*/ 2 w 11"/>
                <a:gd name="T17" fmla="*/ 11 h 11"/>
                <a:gd name="T18" fmla="*/ 3 w 11"/>
                <a:gd name="T19" fmla="*/ 3 h 11"/>
                <a:gd name="T20" fmla="*/ 9 w 11"/>
                <a:gd name="T21" fmla="*/ 3 h 11"/>
                <a:gd name="T22" fmla="*/ 9 w 11"/>
                <a:gd name="T23" fmla="*/ 9 h 11"/>
                <a:gd name="T24" fmla="*/ 3 w 11"/>
                <a:gd name="T25" fmla="*/ 9 h 11"/>
                <a:gd name="T26" fmla="*/ 3 w 11"/>
                <a:gd name="T2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0"/>
                    <a:pt x="1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" name="Freeform 213"/>
            <p:cNvSpPr>
              <a:spLocks noEditPoints="1"/>
            </p:cNvSpPr>
            <p:nvPr/>
          </p:nvSpPr>
          <p:spPr bwMode="auto">
            <a:xfrm>
              <a:off x="17253334" y="11803008"/>
              <a:ext cx="104775" cy="95250"/>
            </a:xfrm>
            <a:custGeom>
              <a:avLst/>
              <a:gdLst>
                <a:gd name="T0" fmla="*/ 1 w 11"/>
                <a:gd name="T1" fmla="*/ 10 h 10"/>
                <a:gd name="T2" fmla="*/ 10 w 11"/>
                <a:gd name="T3" fmla="*/ 10 h 10"/>
                <a:gd name="T4" fmla="*/ 11 w 11"/>
                <a:gd name="T5" fmla="*/ 9 h 10"/>
                <a:gd name="T6" fmla="*/ 11 w 11"/>
                <a:gd name="T7" fmla="*/ 1 h 10"/>
                <a:gd name="T8" fmla="*/ 10 w 11"/>
                <a:gd name="T9" fmla="*/ 0 h 10"/>
                <a:gd name="T10" fmla="*/ 1 w 11"/>
                <a:gd name="T11" fmla="*/ 0 h 10"/>
                <a:gd name="T12" fmla="*/ 0 w 11"/>
                <a:gd name="T13" fmla="*/ 1 h 10"/>
                <a:gd name="T14" fmla="*/ 0 w 11"/>
                <a:gd name="T15" fmla="*/ 9 h 10"/>
                <a:gd name="T16" fmla="*/ 1 w 11"/>
                <a:gd name="T17" fmla="*/ 10 h 10"/>
                <a:gd name="T18" fmla="*/ 3 w 11"/>
                <a:gd name="T19" fmla="*/ 2 h 10"/>
                <a:gd name="T20" fmla="*/ 8 w 11"/>
                <a:gd name="T21" fmla="*/ 2 h 10"/>
                <a:gd name="T22" fmla="*/ 8 w 11"/>
                <a:gd name="T23" fmla="*/ 8 h 10"/>
                <a:gd name="T24" fmla="*/ 3 w 11"/>
                <a:gd name="T25" fmla="*/ 8 h 10"/>
                <a:gd name="T26" fmla="*/ 3 w 11"/>
                <a:gd name="T2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0">
                  <a:moveTo>
                    <a:pt x="1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1" y="10"/>
                    <a:pt x="1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lose/>
                  <a:moveTo>
                    <a:pt x="3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" name="Freeform 214"/>
            <p:cNvSpPr>
              <a:spLocks noEditPoints="1"/>
            </p:cNvSpPr>
            <p:nvPr/>
          </p:nvSpPr>
          <p:spPr bwMode="auto">
            <a:xfrm>
              <a:off x="17396209" y="11803008"/>
              <a:ext cx="95250" cy="95250"/>
            </a:xfrm>
            <a:custGeom>
              <a:avLst/>
              <a:gdLst>
                <a:gd name="T0" fmla="*/ 1 w 10"/>
                <a:gd name="T1" fmla="*/ 10 h 10"/>
                <a:gd name="T2" fmla="*/ 9 w 10"/>
                <a:gd name="T3" fmla="*/ 10 h 10"/>
                <a:gd name="T4" fmla="*/ 10 w 10"/>
                <a:gd name="T5" fmla="*/ 9 h 10"/>
                <a:gd name="T6" fmla="*/ 10 w 10"/>
                <a:gd name="T7" fmla="*/ 1 h 10"/>
                <a:gd name="T8" fmla="*/ 9 w 10"/>
                <a:gd name="T9" fmla="*/ 0 h 10"/>
                <a:gd name="T10" fmla="*/ 1 w 10"/>
                <a:gd name="T11" fmla="*/ 0 h 10"/>
                <a:gd name="T12" fmla="*/ 0 w 10"/>
                <a:gd name="T13" fmla="*/ 1 h 10"/>
                <a:gd name="T14" fmla="*/ 0 w 10"/>
                <a:gd name="T15" fmla="*/ 9 h 10"/>
                <a:gd name="T16" fmla="*/ 1 w 10"/>
                <a:gd name="T17" fmla="*/ 10 h 10"/>
                <a:gd name="T18" fmla="*/ 2 w 10"/>
                <a:gd name="T19" fmla="*/ 2 h 10"/>
                <a:gd name="T20" fmla="*/ 8 w 10"/>
                <a:gd name="T21" fmla="*/ 2 h 10"/>
                <a:gd name="T22" fmla="*/ 8 w 10"/>
                <a:gd name="T23" fmla="*/ 8 h 10"/>
                <a:gd name="T24" fmla="*/ 2 w 10"/>
                <a:gd name="T25" fmla="*/ 8 h 10"/>
                <a:gd name="T26" fmla="*/ 2 w 10"/>
                <a:gd name="T2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1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lose/>
                  <a:moveTo>
                    <a:pt x="2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" y="8"/>
                    <a:pt x="2" y="8"/>
                    <a:pt x="2" y="8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" name="Freeform 215"/>
            <p:cNvSpPr>
              <a:spLocks noEditPoints="1"/>
            </p:cNvSpPr>
            <p:nvPr/>
          </p:nvSpPr>
          <p:spPr bwMode="auto">
            <a:xfrm>
              <a:off x="17529559" y="11803008"/>
              <a:ext cx="104775" cy="95250"/>
            </a:xfrm>
            <a:custGeom>
              <a:avLst/>
              <a:gdLst>
                <a:gd name="T0" fmla="*/ 2 w 11"/>
                <a:gd name="T1" fmla="*/ 10 h 10"/>
                <a:gd name="T2" fmla="*/ 10 w 11"/>
                <a:gd name="T3" fmla="*/ 10 h 10"/>
                <a:gd name="T4" fmla="*/ 11 w 11"/>
                <a:gd name="T5" fmla="*/ 9 h 10"/>
                <a:gd name="T6" fmla="*/ 11 w 11"/>
                <a:gd name="T7" fmla="*/ 1 h 10"/>
                <a:gd name="T8" fmla="*/ 10 w 11"/>
                <a:gd name="T9" fmla="*/ 0 h 10"/>
                <a:gd name="T10" fmla="*/ 2 w 11"/>
                <a:gd name="T11" fmla="*/ 0 h 10"/>
                <a:gd name="T12" fmla="*/ 0 w 11"/>
                <a:gd name="T13" fmla="*/ 1 h 10"/>
                <a:gd name="T14" fmla="*/ 0 w 11"/>
                <a:gd name="T15" fmla="*/ 9 h 10"/>
                <a:gd name="T16" fmla="*/ 2 w 11"/>
                <a:gd name="T17" fmla="*/ 10 h 10"/>
                <a:gd name="T18" fmla="*/ 3 w 11"/>
                <a:gd name="T19" fmla="*/ 2 h 10"/>
                <a:gd name="T20" fmla="*/ 9 w 11"/>
                <a:gd name="T21" fmla="*/ 2 h 10"/>
                <a:gd name="T22" fmla="*/ 9 w 11"/>
                <a:gd name="T23" fmla="*/ 8 h 10"/>
                <a:gd name="T24" fmla="*/ 3 w 11"/>
                <a:gd name="T25" fmla="*/ 8 h 10"/>
                <a:gd name="T26" fmla="*/ 3 w 11"/>
                <a:gd name="T2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0">
                  <a:moveTo>
                    <a:pt x="2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1" y="10"/>
                    <a:pt x="1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2" y="10"/>
                  </a:cubicBezTo>
                  <a:close/>
                  <a:moveTo>
                    <a:pt x="3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216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4" grpId="0"/>
      <p:bldP spid="85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105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val 31"/>
          <p:cNvSpPr/>
          <p:nvPr/>
        </p:nvSpPr>
        <p:spPr>
          <a:xfrm>
            <a:off x="3017837" y="3810000"/>
            <a:ext cx="3692522" cy="369348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57" name="TextBox 56"/>
          <p:cNvSpPr txBox="1"/>
          <p:nvPr/>
        </p:nvSpPr>
        <p:spPr>
          <a:xfrm>
            <a:off x="3155715" y="7881883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Machine</a:t>
            </a:r>
            <a:endParaRPr lang="id-ID" sz="32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29398" y="8720929"/>
            <a:ext cx="3581400" cy="243755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Oval 31"/>
          <p:cNvSpPr/>
          <p:nvPr/>
        </p:nvSpPr>
        <p:spPr>
          <a:xfrm>
            <a:off x="7818437" y="3810000"/>
            <a:ext cx="3692522" cy="36934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60" name="TextBox 59"/>
          <p:cNvSpPr txBox="1"/>
          <p:nvPr/>
        </p:nvSpPr>
        <p:spPr>
          <a:xfrm>
            <a:off x="7956315" y="7881883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Mobile phone</a:t>
            </a:r>
            <a:endParaRPr lang="id-ID" sz="32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29998" y="8720929"/>
            <a:ext cx="3581400" cy="243755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2" name="Oval 31"/>
          <p:cNvSpPr/>
          <p:nvPr/>
        </p:nvSpPr>
        <p:spPr>
          <a:xfrm>
            <a:off x="12578198" y="3843283"/>
            <a:ext cx="3692522" cy="36934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63" name="TextBox 62"/>
          <p:cNvSpPr txBox="1"/>
          <p:nvPr/>
        </p:nvSpPr>
        <p:spPr>
          <a:xfrm>
            <a:off x="12716076" y="7915166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Big Data</a:t>
            </a:r>
            <a:endParaRPr lang="id-ID" sz="32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689759" y="8754212"/>
            <a:ext cx="3581400" cy="243755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5" name="Oval 31"/>
          <p:cNvSpPr/>
          <p:nvPr/>
        </p:nvSpPr>
        <p:spPr>
          <a:xfrm>
            <a:off x="17378798" y="3843283"/>
            <a:ext cx="3692522" cy="369348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66" name="TextBox 65"/>
          <p:cNvSpPr txBox="1"/>
          <p:nvPr/>
        </p:nvSpPr>
        <p:spPr>
          <a:xfrm>
            <a:off x="17516676" y="7915166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</a:t>
            </a:r>
            <a:endParaRPr lang="id-ID" sz="32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7490359" y="8754212"/>
            <a:ext cx="3581400" cy="243755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8" name="กลุ่ม 67"/>
          <p:cNvGrpSpPr/>
          <p:nvPr/>
        </p:nvGrpSpPr>
        <p:grpSpPr>
          <a:xfrm>
            <a:off x="13675960" y="4864791"/>
            <a:ext cx="1348793" cy="1831175"/>
            <a:chOff x="15514638" y="2851150"/>
            <a:chExt cx="457200" cy="620713"/>
          </a:xfrm>
          <a:solidFill>
            <a:schemeClr val="bg1"/>
          </a:solidFill>
        </p:grpSpPr>
        <p:sp>
          <p:nvSpPr>
            <p:cNvPr id="69" name="Freeform 49"/>
            <p:cNvSpPr>
              <a:spLocks noEditPoints="1"/>
            </p:cNvSpPr>
            <p:nvPr/>
          </p:nvSpPr>
          <p:spPr bwMode="auto">
            <a:xfrm>
              <a:off x="15514638" y="2851150"/>
              <a:ext cx="457200" cy="257175"/>
            </a:xfrm>
            <a:custGeom>
              <a:avLst/>
              <a:gdLst>
                <a:gd name="T0" fmla="*/ 24 w 48"/>
                <a:gd name="T1" fmla="*/ 27 h 27"/>
                <a:gd name="T2" fmla="*/ 48 w 48"/>
                <a:gd name="T3" fmla="*/ 14 h 27"/>
                <a:gd name="T4" fmla="*/ 24 w 48"/>
                <a:gd name="T5" fmla="*/ 0 h 27"/>
                <a:gd name="T6" fmla="*/ 0 w 48"/>
                <a:gd name="T7" fmla="*/ 14 h 27"/>
                <a:gd name="T8" fmla="*/ 24 w 48"/>
                <a:gd name="T9" fmla="*/ 27 h 27"/>
                <a:gd name="T10" fmla="*/ 24 w 48"/>
                <a:gd name="T11" fmla="*/ 2 h 27"/>
                <a:gd name="T12" fmla="*/ 46 w 48"/>
                <a:gd name="T13" fmla="*/ 14 h 27"/>
                <a:gd name="T14" fmla="*/ 24 w 48"/>
                <a:gd name="T15" fmla="*/ 25 h 27"/>
                <a:gd name="T16" fmla="*/ 3 w 48"/>
                <a:gd name="T17" fmla="*/ 14 h 27"/>
                <a:gd name="T18" fmla="*/ 24 w 48"/>
                <a:gd name="T1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27">
                  <a:moveTo>
                    <a:pt x="24" y="27"/>
                  </a:moveTo>
                  <a:cubicBezTo>
                    <a:pt x="41" y="27"/>
                    <a:pt x="48" y="21"/>
                    <a:pt x="48" y="14"/>
                  </a:cubicBezTo>
                  <a:cubicBezTo>
                    <a:pt x="48" y="6"/>
                    <a:pt x="41" y="0"/>
                    <a:pt x="2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24" y="27"/>
                  </a:cubicBezTo>
                  <a:close/>
                  <a:moveTo>
                    <a:pt x="24" y="2"/>
                  </a:moveTo>
                  <a:cubicBezTo>
                    <a:pt x="41" y="2"/>
                    <a:pt x="46" y="8"/>
                    <a:pt x="46" y="14"/>
                  </a:cubicBezTo>
                  <a:cubicBezTo>
                    <a:pt x="46" y="19"/>
                    <a:pt x="41" y="25"/>
                    <a:pt x="24" y="25"/>
                  </a:cubicBezTo>
                  <a:cubicBezTo>
                    <a:pt x="7" y="25"/>
                    <a:pt x="3" y="19"/>
                    <a:pt x="3" y="14"/>
                  </a:cubicBezTo>
                  <a:cubicBezTo>
                    <a:pt x="3" y="8"/>
                    <a:pt x="7" y="2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15514638" y="3060700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1 h 15"/>
                <a:gd name="T4" fmla="*/ 24 w 48"/>
                <a:gd name="T5" fmla="*/ 12 h 15"/>
                <a:gd name="T6" fmla="*/ 3 w 48"/>
                <a:gd name="T7" fmla="*/ 1 h 15"/>
                <a:gd name="T8" fmla="*/ 1 w 48"/>
                <a:gd name="T9" fmla="*/ 0 h 15"/>
                <a:gd name="T10" fmla="*/ 0 w 48"/>
                <a:gd name="T11" fmla="*/ 1 h 15"/>
                <a:gd name="T12" fmla="*/ 24 w 48"/>
                <a:gd name="T13" fmla="*/ 15 h 15"/>
                <a:gd name="T14" fmla="*/ 48 w 48"/>
                <a:gd name="T15" fmla="*/ 1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0"/>
                    <a:pt x="46" y="1"/>
                  </a:cubicBezTo>
                  <a:cubicBezTo>
                    <a:pt x="46" y="6"/>
                    <a:pt x="41" y="12"/>
                    <a:pt x="24" y="12"/>
                  </a:cubicBezTo>
                  <a:cubicBezTo>
                    <a:pt x="7" y="12"/>
                    <a:pt x="3" y="6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1"/>
                  </a:cubicBezTo>
                  <a:cubicBezTo>
                    <a:pt x="48" y="0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15514638" y="3146425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2 h 15"/>
                <a:gd name="T4" fmla="*/ 24 w 48"/>
                <a:gd name="T5" fmla="*/ 13 h 15"/>
                <a:gd name="T6" fmla="*/ 3 w 48"/>
                <a:gd name="T7" fmla="*/ 2 h 15"/>
                <a:gd name="T8" fmla="*/ 1 w 48"/>
                <a:gd name="T9" fmla="*/ 0 h 15"/>
                <a:gd name="T10" fmla="*/ 0 w 48"/>
                <a:gd name="T11" fmla="*/ 2 h 15"/>
                <a:gd name="T12" fmla="*/ 24 w 48"/>
                <a:gd name="T13" fmla="*/ 15 h 15"/>
                <a:gd name="T14" fmla="*/ 48 w 48"/>
                <a:gd name="T15" fmla="*/ 2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1"/>
                    <a:pt x="46" y="2"/>
                  </a:cubicBezTo>
                  <a:cubicBezTo>
                    <a:pt x="46" y="7"/>
                    <a:pt x="41" y="13"/>
                    <a:pt x="24" y="13"/>
                  </a:cubicBezTo>
                  <a:cubicBezTo>
                    <a:pt x="7" y="13"/>
                    <a:pt x="3" y="7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2"/>
                  </a:cubicBezTo>
                  <a:cubicBezTo>
                    <a:pt x="48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15514638" y="3241675"/>
              <a:ext cx="457200" cy="142875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1 h 15"/>
                <a:gd name="T4" fmla="*/ 24 w 48"/>
                <a:gd name="T5" fmla="*/ 12 h 15"/>
                <a:gd name="T6" fmla="*/ 3 w 48"/>
                <a:gd name="T7" fmla="*/ 1 h 15"/>
                <a:gd name="T8" fmla="*/ 1 w 48"/>
                <a:gd name="T9" fmla="*/ 0 h 15"/>
                <a:gd name="T10" fmla="*/ 0 w 48"/>
                <a:gd name="T11" fmla="*/ 1 h 15"/>
                <a:gd name="T12" fmla="*/ 24 w 48"/>
                <a:gd name="T13" fmla="*/ 15 h 15"/>
                <a:gd name="T14" fmla="*/ 48 w 48"/>
                <a:gd name="T15" fmla="*/ 1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0"/>
                    <a:pt x="46" y="1"/>
                  </a:cubicBezTo>
                  <a:cubicBezTo>
                    <a:pt x="46" y="6"/>
                    <a:pt x="41" y="12"/>
                    <a:pt x="24" y="12"/>
                  </a:cubicBezTo>
                  <a:cubicBezTo>
                    <a:pt x="7" y="12"/>
                    <a:pt x="3" y="6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1"/>
                  </a:cubicBezTo>
                  <a:cubicBezTo>
                    <a:pt x="48" y="0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15514638" y="3327400"/>
              <a:ext cx="457200" cy="144463"/>
            </a:xfrm>
            <a:custGeom>
              <a:avLst/>
              <a:gdLst>
                <a:gd name="T0" fmla="*/ 47 w 48"/>
                <a:gd name="T1" fmla="*/ 0 h 15"/>
                <a:gd name="T2" fmla="*/ 46 w 48"/>
                <a:gd name="T3" fmla="*/ 2 h 15"/>
                <a:gd name="T4" fmla="*/ 24 w 48"/>
                <a:gd name="T5" fmla="*/ 13 h 15"/>
                <a:gd name="T6" fmla="*/ 3 w 48"/>
                <a:gd name="T7" fmla="*/ 2 h 15"/>
                <a:gd name="T8" fmla="*/ 1 w 48"/>
                <a:gd name="T9" fmla="*/ 0 h 15"/>
                <a:gd name="T10" fmla="*/ 0 w 48"/>
                <a:gd name="T11" fmla="*/ 2 h 15"/>
                <a:gd name="T12" fmla="*/ 24 w 48"/>
                <a:gd name="T13" fmla="*/ 15 h 15"/>
                <a:gd name="T14" fmla="*/ 48 w 48"/>
                <a:gd name="T15" fmla="*/ 2 h 15"/>
                <a:gd name="T16" fmla="*/ 47 w 4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">
                  <a:moveTo>
                    <a:pt x="47" y="0"/>
                  </a:moveTo>
                  <a:cubicBezTo>
                    <a:pt x="47" y="0"/>
                    <a:pt x="46" y="1"/>
                    <a:pt x="46" y="2"/>
                  </a:cubicBezTo>
                  <a:cubicBezTo>
                    <a:pt x="46" y="7"/>
                    <a:pt x="41" y="13"/>
                    <a:pt x="24" y="13"/>
                  </a:cubicBezTo>
                  <a:cubicBezTo>
                    <a:pt x="7" y="13"/>
                    <a:pt x="3" y="7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5"/>
                    <a:pt x="24" y="15"/>
                  </a:cubicBezTo>
                  <a:cubicBezTo>
                    <a:pt x="41" y="15"/>
                    <a:pt x="48" y="9"/>
                    <a:pt x="48" y="2"/>
                  </a:cubicBezTo>
                  <a:cubicBezTo>
                    <a:pt x="48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6" name="กลุ่ม 85"/>
          <p:cNvGrpSpPr/>
          <p:nvPr/>
        </p:nvGrpSpPr>
        <p:grpSpPr>
          <a:xfrm>
            <a:off x="3836668" y="4696190"/>
            <a:ext cx="1995091" cy="1999776"/>
            <a:chOff x="21201063" y="3320886"/>
            <a:chExt cx="676275" cy="677863"/>
          </a:xfrm>
          <a:solidFill>
            <a:schemeClr val="bg1"/>
          </a:solidFill>
        </p:grpSpPr>
        <p:sp>
          <p:nvSpPr>
            <p:cNvPr id="87" name="Freeform 81"/>
            <p:cNvSpPr>
              <a:spLocks noEditPoints="1"/>
            </p:cNvSpPr>
            <p:nvPr/>
          </p:nvSpPr>
          <p:spPr bwMode="auto">
            <a:xfrm>
              <a:off x="21201063" y="3320886"/>
              <a:ext cx="676275" cy="677863"/>
            </a:xfrm>
            <a:custGeom>
              <a:avLst/>
              <a:gdLst>
                <a:gd name="T0" fmla="*/ 61 w 71"/>
                <a:gd name="T1" fmla="*/ 21 h 71"/>
                <a:gd name="T2" fmla="*/ 63 w 71"/>
                <a:gd name="T3" fmla="*/ 12 h 71"/>
                <a:gd name="T4" fmla="*/ 51 w 71"/>
                <a:gd name="T5" fmla="*/ 11 h 71"/>
                <a:gd name="T6" fmla="*/ 38 w 71"/>
                <a:gd name="T7" fmla="*/ 0 h 71"/>
                <a:gd name="T8" fmla="*/ 29 w 71"/>
                <a:gd name="T9" fmla="*/ 8 h 71"/>
                <a:gd name="T10" fmla="*/ 12 w 71"/>
                <a:gd name="T11" fmla="*/ 9 h 71"/>
                <a:gd name="T12" fmla="*/ 9 w 71"/>
                <a:gd name="T13" fmla="*/ 19 h 71"/>
                <a:gd name="T14" fmla="*/ 5 w 71"/>
                <a:gd name="T15" fmla="*/ 29 h 71"/>
                <a:gd name="T16" fmla="*/ 5 w 71"/>
                <a:gd name="T17" fmla="*/ 43 h 71"/>
                <a:gd name="T18" fmla="*/ 9 w 71"/>
                <a:gd name="T19" fmla="*/ 53 h 71"/>
                <a:gd name="T20" fmla="*/ 16 w 71"/>
                <a:gd name="T21" fmla="*/ 64 h 71"/>
                <a:gd name="T22" fmla="*/ 29 w 71"/>
                <a:gd name="T23" fmla="*/ 64 h 71"/>
                <a:gd name="T24" fmla="*/ 38 w 71"/>
                <a:gd name="T25" fmla="*/ 71 h 71"/>
                <a:gd name="T26" fmla="*/ 51 w 71"/>
                <a:gd name="T27" fmla="*/ 61 h 71"/>
                <a:gd name="T28" fmla="*/ 59 w 71"/>
                <a:gd name="T29" fmla="*/ 63 h 71"/>
                <a:gd name="T30" fmla="*/ 61 w 71"/>
                <a:gd name="T31" fmla="*/ 51 h 71"/>
                <a:gd name="T32" fmla="*/ 71 w 71"/>
                <a:gd name="T33" fmla="*/ 38 h 71"/>
                <a:gd name="T34" fmla="*/ 69 w 71"/>
                <a:gd name="T35" fmla="*/ 38 h 71"/>
                <a:gd name="T36" fmla="*/ 62 w 71"/>
                <a:gd name="T37" fmla="*/ 42 h 71"/>
                <a:gd name="T38" fmla="*/ 58 w 71"/>
                <a:gd name="T39" fmla="*/ 50 h 71"/>
                <a:gd name="T40" fmla="*/ 61 w 71"/>
                <a:gd name="T41" fmla="*/ 57 h 71"/>
                <a:gd name="T42" fmla="*/ 52 w 71"/>
                <a:gd name="T43" fmla="*/ 58 h 71"/>
                <a:gd name="T44" fmla="*/ 41 w 71"/>
                <a:gd name="T45" fmla="*/ 62 h 71"/>
                <a:gd name="T46" fmla="*/ 41 w 71"/>
                <a:gd name="T47" fmla="*/ 63 h 71"/>
                <a:gd name="T48" fmla="*/ 33 w 71"/>
                <a:gd name="T49" fmla="*/ 69 h 71"/>
                <a:gd name="T50" fmla="*/ 30 w 71"/>
                <a:gd name="T51" fmla="*/ 62 h 71"/>
                <a:gd name="T52" fmla="*/ 22 w 71"/>
                <a:gd name="T53" fmla="*/ 58 h 71"/>
                <a:gd name="T54" fmla="*/ 17 w 71"/>
                <a:gd name="T55" fmla="*/ 61 h 71"/>
                <a:gd name="T56" fmla="*/ 11 w 71"/>
                <a:gd name="T57" fmla="*/ 54 h 71"/>
                <a:gd name="T58" fmla="*/ 13 w 71"/>
                <a:gd name="T59" fmla="*/ 50 h 71"/>
                <a:gd name="T60" fmla="*/ 9 w 71"/>
                <a:gd name="T61" fmla="*/ 41 h 71"/>
                <a:gd name="T62" fmla="*/ 3 w 71"/>
                <a:gd name="T63" fmla="*/ 33 h 71"/>
                <a:gd name="T64" fmla="*/ 10 w 71"/>
                <a:gd name="T65" fmla="*/ 30 h 71"/>
                <a:gd name="T66" fmla="*/ 13 w 71"/>
                <a:gd name="T67" fmla="*/ 22 h 71"/>
                <a:gd name="T68" fmla="*/ 10 w 71"/>
                <a:gd name="T69" fmla="*/ 16 h 71"/>
                <a:gd name="T70" fmla="*/ 17 w 71"/>
                <a:gd name="T71" fmla="*/ 11 h 71"/>
                <a:gd name="T72" fmla="*/ 22 w 71"/>
                <a:gd name="T73" fmla="*/ 14 h 71"/>
                <a:gd name="T74" fmla="*/ 31 w 71"/>
                <a:gd name="T75" fmla="*/ 9 h 71"/>
                <a:gd name="T76" fmla="*/ 38 w 71"/>
                <a:gd name="T77" fmla="*/ 3 h 71"/>
                <a:gd name="T78" fmla="*/ 41 w 71"/>
                <a:gd name="T79" fmla="*/ 9 h 71"/>
                <a:gd name="T80" fmla="*/ 41 w 71"/>
                <a:gd name="T81" fmla="*/ 9 h 71"/>
                <a:gd name="T82" fmla="*/ 41 w 71"/>
                <a:gd name="T83" fmla="*/ 10 h 71"/>
                <a:gd name="T84" fmla="*/ 41 w 71"/>
                <a:gd name="T85" fmla="*/ 10 h 71"/>
                <a:gd name="T86" fmla="*/ 41 w 71"/>
                <a:gd name="T87" fmla="*/ 10 h 71"/>
                <a:gd name="T88" fmla="*/ 52 w 71"/>
                <a:gd name="T89" fmla="*/ 13 h 71"/>
                <a:gd name="T90" fmla="*/ 61 w 71"/>
                <a:gd name="T91" fmla="*/ 14 h 71"/>
                <a:gd name="T92" fmla="*/ 58 w 71"/>
                <a:gd name="T93" fmla="*/ 20 h 71"/>
                <a:gd name="T94" fmla="*/ 58 w 71"/>
                <a:gd name="T95" fmla="*/ 20 h 71"/>
                <a:gd name="T96" fmla="*/ 58 w 71"/>
                <a:gd name="T97" fmla="*/ 21 h 71"/>
                <a:gd name="T98" fmla="*/ 58 w 71"/>
                <a:gd name="T99" fmla="*/ 21 h 71"/>
                <a:gd name="T100" fmla="*/ 63 w 71"/>
                <a:gd name="T101" fmla="*/ 31 h 71"/>
                <a:gd name="T102" fmla="*/ 69 w 71"/>
                <a:gd name="T103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1">
                  <a:moveTo>
                    <a:pt x="67" y="29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4" y="18"/>
                    <a:pt x="64" y="17"/>
                    <a:pt x="64" y="16"/>
                  </a:cubicBezTo>
                  <a:cubicBezTo>
                    <a:pt x="64" y="15"/>
                    <a:pt x="64" y="13"/>
                    <a:pt x="63" y="1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7" y="7"/>
                    <a:pt x="54" y="7"/>
                    <a:pt x="52" y="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10"/>
                    <a:pt x="46" y="8"/>
                    <a:pt x="43" y="8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7" y="7"/>
                    <a:pt x="14" y="7"/>
                    <a:pt x="12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5"/>
                    <a:pt x="8" y="16"/>
                  </a:cubicBezTo>
                  <a:cubicBezTo>
                    <a:pt x="8" y="17"/>
                    <a:pt x="8" y="18"/>
                    <a:pt x="9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3"/>
                    <a:pt x="8" y="26"/>
                    <a:pt x="8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6"/>
                    <a:pt x="9" y="48"/>
                    <a:pt x="11" y="51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7" y="57"/>
                    <a:pt x="9" y="59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5" y="64"/>
                    <a:pt x="16" y="64"/>
                  </a:cubicBezTo>
                  <a:cubicBezTo>
                    <a:pt x="17" y="64"/>
                    <a:pt x="18" y="64"/>
                    <a:pt x="19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3" y="62"/>
                    <a:pt x="26" y="63"/>
                    <a:pt x="29" y="64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31" y="71"/>
                    <a:pt x="3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41" y="71"/>
                    <a:pt x="43" y="69"/>
                    <a:pt x="43" y="67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6" y="63"/>
                    <a:pt x="48" y="62"/>
                    <a:pt x="51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4"/>
                    <a:pt x="55" y="64"/>
                    <a:pt x="56" y="64"/>
                  </a:cubicBezTo>
                  <a:cubicBezTo>
                    <a:pt x="57" y="64"/>
                    <a:pt x="58" y="64"/>
                    <a:pt x="59" y="63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7"/>
                    <a:pt x="64" y="54"/>
                    <a:pt x="63" y="53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8"/>
                    <a:pt x="63" y="46"/>
                    <a:pt x="64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1" y="41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1"/>
                    <a:pt x="69" y="29"/>
                    <a:pt x="67" y="29"/>
                  </a:cubicBezTo>
                  <a:close/>
                  <a:moveTo>
                    <a:pt x="69" y="38"/>
                  </a:moveTo>
                  <a:cubicBezTo>
                    <a:pt x="69" y="40"/>
                    <a:pt x="68" y="41"/>
                    <a:pt x="67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2" y="41"/>
                    <a:pt x="62" y="41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1" y="45"/>
                    <a:pt x="60" y="47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1"/>
                    <a:pt x="58" y="51"/>
                    <a:pt x="58" y="52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5"/>
                    <a:pt x="62" y="57"/>
                    <a:pt x="61" y="57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2"/>
                    <a:pt x="55" y="62"/>
                    <a:pt x="54" y="61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60"/>
                    <a:pt x="45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8"/>
                    <a:pt x="39" y="69"/>
                    <a:pt x="38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2" y="69"/>
                    <a:pt x="31" y="68"/>
                    <a:pt x="31" y="6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2"/>
                    <a:pt x="31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7" y="61"/>
                    <a:pt x="24" y="60"/>
                    <a:pt x="22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0" y="58"/>
                    <a:pt x="20" y="58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6" y="62"/>
                    <a:pt x="15" y="62"/>
                    <a:pt x="14" y="61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7"/>
                    <a:pt x="10" y="55"/>
                    <a:pt x="11" y="5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1"/>
                    <a:pt x="14" y="51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7"/>
                    <a:pt x="11" y="45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1"/>
                    <a:pt x="3" y="40"/>
                    <a:pt x="3" y="3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4" y="31"/>
                    <a:pt x="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7"/>
                    <a:pt x="12" y="24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20"/>
                    <a:pt x="13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5"/>
                    <a:pt x="10" y="15"/>
                    <a:pt x="11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2"/>
                    <a:pt x="27" y="11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41" y="4"/>
                    <a:pt x="41" y="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1"/>
                    <a:pt x="47" y="12"/>
                    <a:pt x="50" y="14"/>
                  </a:cubicBezTo>
                  <a:cubicBezTo>
                    <a:pt x="51" y="14"/>
                    <a:pt x="51" y="14"/>
                    <a:pt x="52" y="13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7" y="10"/>
                    <a:pt x="57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2" y="15"/>
                    <a:pt x="62" y="16"/>
                  </a:cubicBezTo>
                  <a:cubicBezTo>
                    <a:pt x="62" y="16"/>
                    <a:pt x="61" y="17"/>
                    <a:pt x="61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60" y="24"/>
                    <a:pt x="61" y="27"/>
                    <a:pt x="62" y="30"/>
                  </a:cubicBezTo>
                  <a:cubicBezTo>
                    <a:pt x="62" y="31"/>
                    <a:pt x="62" y="31"/>
                    <a:pt x="63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1"/>
                    <a:pt x="69" y="32"/>
                    <a:pt x="69" y="33"/>
                  </a:cubicBezTo>
                  <a:lnTo>
                    <a:pt x="6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" name="Freeform 82"/>
            <p:cNvSpPr>
              <a:spLocks noEditPoints="1"/>
            </p:cNvSpPr>
            <p:nvPr/>
          </p:nvSpPr>
          <p:spPr bwMode="auto">
            <a:xfrm>
              <a:off x="21324888" y="3444711"/>
              <a:ext cx="428625" cy="430213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  <a:gd name="T10" fmla="*/ 23 w 45"/>
                <a:gd name="T11" fmla="*/ 43 h 45"/>
                <a:gd name="T12" fmla="*/ 3 w 45"/>
                <a:gd name="T13" fmla="*/ 23 h 45"/>
                <a:gd name="T14" fmla="*/ 23 w 45"/>
                <a:gd name="T15" fmla="*/ 3 h 45"/>
                <a:gd name="T16" fmla="*/ 43 w 45"/>
                <a:gd name="T17" fmla="*/ 23 h 45"/>
                <a:gd name="T18" fmla="*/ 23 w 45"/>
                <a:gd name="T1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cubicBezTo>
                    <a:pt x="10" y="0"/>
                    <a:pt x="0" y="11"/>
                    <a:pt x="0" y="23"/>
                  </a:cubicBezTo>
                  <a:cubicBezTo>
                    <a:pt x="0" y="35"/>
                    <a:pt x="10" y="45"/>
                    <a:pt x="23" y="45"/>
                  </a:cubicBezTo>
                  <a:cubicBezTo>
                    <a:pt x="35" y="45"/>
                    <a:pt x="45" y="35"/>
                    <a:pt x="45" y="23"/>
                  </a:cubicBezTo>
                  <a:cubicBezTo>
                    <a:pt x="45" y="11"/>
                    <a:pt x="35" y="0"/>
                    <a:pt x="23" y="0"/>
                  </a:cubicBezTo>
                  <a:close/>
                  <a:moveTo>
                    <a:pt x="23" y="43"/>
                  </a:moveTo>
                  <a:cubicBezTo>
                    <a:pt x="12" y="43"/>
                    <a:pt x="3" y="34"/>
                    <a:pt x="3" y="23"/>
                  </a:cubicBezTo>
                  <a:cubicBezTo>
                    <a:pt x="3" y="12"/>
                    <a:pt x="12" y="3"/>
                    <a:pt x="23" y="3"/>
                  </a:cubicBezTo>
                  <a:cubicBezTo>
                    <a:pt x="34" y="3"/>
                    <a:pt x="43" y="12"/>
                    <a:pt x="43" y="23"/>
                  </a:cubicBezTo>
                  <a:cubicBezTo>
                    <a:pt x="43" y="34"/>
                    <a:pt x="3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18" name="Freeform 101"/>
          <p:cNvSpPr>
            <a:spLocks noEditPoints="1"/>
          </p:cNvSpPr>
          <p:nvPr/>
        </p:nvSpPr>
        <p:spPr bwMode="auto">
          <a:xfrm>
            <a:off x="18404759" y="4640875"/>
            <a:ext cx="1573593" cy="1826491"/>
          </a:xfrm>
          <a:custGeom>
            <a:avLst/>
            <a:gdLst>
              <a:gd name="T0" fmla="*/ 54 w 56"/>
              <a:gd name="T1" fmla="*/ 46 h 65"/>
              <a:gd name="T2" fmla="*/ 48 w 56"/>
              <a:gd name="T3" fmla="*/ 46 h 65"/>
              <a:gd name="T4" fmla="*/ 48 w 56"/>
              <a:gd name="T5" fmla="*/ 33 h 65"/>
              <a:gd name="T6" fmla="*/ 46 w 56"/>
              <a:gd name="T7" fmla="*/ 31 h 65"/>
              <a:gd name="T8" fmla="*/ 42 w 56"/>
              <a:gd name="T9" fmla="*/ 31 h 65"/>
              <a:gd name="T10" fmla="*/ 38 w 56"/>
              <a:gd name="T11" fmla="*/ 31 h 65"/>
              <a:gd name="T12" fmla="*/ 30 w 56"/>
              <a:gd name="T13" fmla="*/ 31 h 65"/>
              <a:gd name="T14" fmla="*/ 30 w 56"/>
              <a:gd name="T15" fmla="*/ 20 h 65"/>
              <a:gd name="T16" fmla="*/ 36 w 56"/>
              <a:gd name="T17" fmla="*/ 20 h 65"/>
              <a:gd name="T18" fmla="*/ 38 w 56"/>
              <a:gd name="T19" fmla="*/ 18 h 65"/>
              <a:gd name="T20" fmla="*/ 38 w 56"/>
              <a:gd name="T21" fmla="*/ 2 h 65"/>
              <a:gd name="T22" fmla="*/ 36 w 56"/>
              <a:gd name="T23" fmla="*/ 0 h 65"/>
              <a:gd name="T24" fmla="*/ 20 w 56"/>
              <a:gd name="T25" fmla="*/ 0 h 65"/>
              <a:gd name="T26" fmla="*/ 18 w 56"/>
              <a:gd name="T27" fmla="*/ 2 h 65"/>
              <a:gd name="T28" fmla="*/ 18 w 56"/>
              <a:gd name="T29" fmla="*/ 18 h 65"/>
              <a:gd name="T30" fmla="*/ 20 w 56"/>
              <a:gd name="T31" fmla="*/ 20 h 65"/>
              <a:gd name="T32" fmla="*/ 26 w 56"/>
              <a:gd name="T33" fmla="*/ 20 h 65"/>
              <a:gd name="T34" fmla="*/ 26 w 56"/>
              <a:gd name="T35" fmla="*/ 31 h 65"/>
              <a:gd name="T36" fmla="*/ 10 w 56"/>
              <a:gd name="T37" fmla="*/ 31 h 65"/>
              <a:gd name="T38" fmla="*/ 8 w 56"/>
              <a:gd name="T39" fmla="*/ 33 h 65"/>
              <a:gd name="T40" fmla="*/ 8 w 56"/>
              <a:gd name="T41" fmla="*/ 46 h 65"/>
              <a:gd name="T42" fmla="*/ 2 w 56"/>
              <a:gd name="T43" fmla="*/ 46 h 65"/>
              <a:gd name="T44" fmla="*/ 0 w 56"/>
              <a:gd name="T45" fmla="*/ 48 h 65"/>
              <a:gd name="T46" fmla="*/ 0 w 56"/>
              <a:gd name="T47" fmla="*/ 63 h 65"/>
              <a:gd name="T48" fmla="*/ 2 w 56"/>
              <a:gd name="T49" fmla="*/ 65 h 65"/>
              <a:gd name="T50" fmla="*/ 17 w 56"/>
              <a:gd name="T51" fmla="*/ 65 h 65"/>
              <a:gd name="T52" fmla="*/ 19 w 56"/>
              <a:gd name="T53" fmla="*/ 63 h 65"/>
              <a:gd name="T54" fmla="*/ 19 w 56"/>
              <a:gd name="T55" fmla="*/ 48 h 65"/>
              <a:gd name="T56" fmla="*/ 17 w 56"/>
              <a:gd name="T57" fmla="*/ 46 h 65"/>
              <a:gd name="T58" fmla="*/ 11 w 56"/>
              <a:gd name="T59" fmla="*/ 46 h 65"/>
              <a:gd name="T60" fmla="*/ 11 w 56"/>
              <a:gd name="T61" fmla="*/ 35 h 65"/>
              <a:gd name="T62" fmla="*/ 38 w 56"/>
              <a:gd name="T63" fmla="*/ 35 h 65"/>
              <a:gd name="T64" fmla="*/ 42 w 56"/>
              <a:gd name="T65" fmla="*/ 35 h 65"/>
              <a:gd name="T66" fmla="*/ 45 w 56"/>
              <a:gd name="T67" fmla="*/ 35 h 65"/>
              <a:gd name="T68" fmla="*/ 45 w 56"/>
              <a:gd name="T69" fmla="*/ 46 h 65"/>
              <a:gd name="T70" fmla="*/ 38 w 56"/>
              <a:gd name="T71" fmla="*/ 46 h 65"/>
              <a:gd name="T72" fmla="*/ 37 w 56"/>
              <a:gd name="T73" fmla="*/ 48 h 65"/>
              <a:gd name="T74" fmla="*/ 37 w 56"/>
              <a:gd name="T75" fmla="*/ 63 h 65"/>
              <a:gd name="T76" fmla="*/ 38 w 56"/>
              <a:gd name="T77" fmla="*/ 65 h 65"/>
              <a:gd name="T78" fmla="*/ 54 w 56"/>
              <a:gd name="T79" fmla="*/ 65 h 65"/>
              <a:gd name="T80" fmla="*/ 56 w 56"/>
              <a:gd name="T81" fmla="*/ 63 h 65"/>
              <a:gd name="T82" fmla="*/ 56 w 56"/>
              <a:gd name="T83" fmla="*/ 48 h 65"/>
              <a:gd name="T84" fmla="*/ 54 w 56"/>
              <a:gd name="T85" fmla="*/ 46 h 65"/>
              <a:gd name="T86" fmla="*/ 22 w 56"/>
              <a:gd name="T87" fmla="*/ 4 h 65"/>
              <a:gd name="T88" fmla="*/ 34 w 56"/>
              <a:gd name="T89" fmla="*/ 4 h 65"/>
              <a:gd name="T90" fmla="*/ 34 w 56"/>
              <a:gd name="T91" fmla="*/ 16 h 65"/>
              <a:gd name="T92" fmla="*/ 22 w 56"/>
              <a:gd name="T93" fmla="*/ 16 h 65"/>
              <a:gd name="T94" fmla="*/ 22 w 56"/>
              <a:gd name="T95" fmla="*/ 4 h 65"/>
              <a:gd name="T96" fmla="*/ 15 w 56"/>
              <a:gd name="T97" fmla="*/ 61 h 65"/>
              <a:gd name="T98" fmla="*/ 4 w 56"/>
              <a:gd name="T99" fmla="*/ 61 h 65"/>
              <a:gd name="T100" fmla="*/ 4 w 56"/>
              <a:gd name="T101" fmla="*/ 50 h 65"/>
              <a:gd name="T102" fmla="*/ 15 w 56"/>
              <a:gd name="T103" fmla="*/ 50 h 65"/>
              <a:gd name="T104" fmla="*/ 15 w 56"/>
              <a:gd name="T105" fmla="*/ 61 h 65"/>
              <a:gd name="T106" fmla="*/ 52 w 56"/>
              <a:gd name="T107" fmla="*/ 61 h 65"/>
              <a:gd name="T108" fmla="*/ 40 w 56"/>
              <a:gd name="T109" fmla="*/ 61 h 65"/>
              <a:gd name="T110" fmla="*/ 40 w 56"/>
              <a:gd name="T111" fmla="*/ 50 h 65"/>
              <a:gd name="T112" fmla="*/ 52 w 56"/>
              <a:gd name="T113" fmla="*/ 50 h 65"/>
              <a:gd name="T114" fmla="*/ 52 w 56"/>
              <a:gd name="T115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" h="65">
                <a:moveTo>
                  <a:pt x="54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2"/>
                  <a:pt x="47" y="31"/>
                  <a:pt x="46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0"/>
                  <a:pt x="30" y="20"/>
                  <a:pt x="3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8" y="19"/>
                  <a:pt x="38" y="18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7" y="0"/>
                  <a:pt x="3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8" y="1"/>
                  <a:pt x="18" y="2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9"/>
                  <a:pt x="19" y="20"/>
                  <a:pt x="20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31"/>
                  <a:pt x="26" y="31"/>
                  <a:pt x="26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8" y="32"/>
                  <a:pt x="8" y="33"/>
                </a:cubicBezTo>
                <a:cubicBezTo>
                  <a:pt x="8" y="46"/>
                  <a:pt x="8" y="46"/>
                  <a:pt x="8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1" y="65"/>
                  <a:pt x="2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9" y="65"/>
                  <a:pt x="19" y="64"/>
                  <a:pt x="19" y="63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6"/>
                  <a:pt x="19" y="46"/>
                  <a:pt x="17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35"/>
                  <a:pt x="11" y="35"/>
                  <a:pt x="11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46"/>
                  <a:pt x="45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7" y="46"/>
                  <a:pt x="37" y="4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4"/>
                  <a:pt x="37" y="65"/>
                  <a:pt x="3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5" y="46"/>
                  <a:pt x="54" y="46"/>
                </a:cubicBezTo>
                <a:close/>
                <a:moveTo>
                  <a:pt x="22" y="4"/>
                </a:moveTo>
                <a:cubicBezTo>
                  <a:pt x="34" y="4"/>
                  <a:pt x="34" y="4"/>
                  <a:pt x="34" y="4"/>
                </a:cubicBezTo>
                <a:cubicBezTo>
                  <a:pt x="34" y="16"/>
                  <a:pt x="34" y="16"/>
                  <a:pt x="34" y="16"/>
                </a:cubicBezTo>
                <a:cubicBezTo>
                  <a:pt x="22" y="16"/>
                  <a:pt x="22" y="16"/>
                  <a:pt x="22" y="16"/>
                </a:cubicBezTo>
                <a:lnTo>
                  <a:pt x="22" y="4"/>
                </a:lnTo>
                <a:close/>
                <a:moveTo>
                  <a:pt x="15" y="61"/>
                </a:moveTo>
                <a:cubicBezTo>
                  <a:pt x="4" y="61"/>
                  <a:pt x="4" y="61"/>
                  <a:pt x="4" y="61"/>
                </a:cubicBezTo>
                <a:cubicBezTo>
                  <a:pt x="4" y="50"/>
                  <a:pt x="4" y="50"/>
                  <a:pt x="4" y="50"/>
                </a:cubicBezTo>
                <a:cubicBezTo>
                  <a:pt x="15" y="50"/>
                  <a:pt x="15" y="50"/>
                  <a:pt x="15" y="50"/>
                </a:cubicBezTo>
                <a:lnTo>
                  <a:pt x="15" y="61"/>
                </a:lnTo>
                <a:close/>
                <a:moveTo>
                  <a:pt x="52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0" y="50"/>
                  <a:pt x="40" y="50"/>
                  <a:pt x="40" y="50"/>
                </a:cubicBezTo>
                <a:cubicBezTo>
                  <a:pt x="52" y="50"/>
                  <a:pt x="52" y="50"/>
                  <a:pt x="52" y="50"/>
                </a:cubicBezTo>
                <a:lnTo>
                  <a:pt x="52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19" name="กลุ่ม 118"/>
          <p:cNvGrpSpPr/>
          <p:nvPr/>
        </p:nvGrpSpPr>
        <p:grpSpPr>
          <a:xfrm>
            <a:off x="9004351" y="4638566"/>
            <a:ext cx="1320693" cy="1966989"/>
            <a:chOff x="14666913" y="11263313"/>
            <a:chExt cx="447675" cy="666750"/>
          </a:xfrm>
          <a:solidFill>
            <a:schemeClr val="bg1"/>
          </a:solidFill>
        </p:grpSpPr>
        <p:sp>
          <p:nvSpPr>
            <p:cNvPr id="120" name="Freeform 193"/>
            <p:cNvSpPr>
              <a:spLocks noEditPoints="1"/>
            </p:cNvSpPr>
            <p:nvPr/>
          </p:nvSpPr>
          <p:spPr bwMode="auto">
            <a:xfrm>
              <a:off x="14666913" y="11263313"/>
              <a:ext cx="447675" cy="666750"/>
            </a:xfrm>
            <a:custGeom>
              <a:avLst/>
              <a:gdLst>
                <a:gd name="T0" fmla="*/ 35 w 47"/>
                <a:gd name="T1" fmla="*/ 0 h 70"/>
                <a:gd name="T2" fmla="*/ 12 w 47"/>
                <a:gd name="T3" fmla="*/ 0 h 70"/>
                <a:gd name="T4" fmla="*/ 0 w 47"/>
                <a:gd name="T5" fmla="*/ 12 h 70"/>
                <a:gd name="T6" fmla="*/ 0 w 47"/>
                <a:gd name="T7" fmla="*/ 58 h 70"/>
                <a:gd name="T8" fmla="*/ 12 w 47"/>
                <a:gd name="T9" fmla="*/ 70 h 70"/>
                <a:gd name="T10" fmla="*/ 35 w 47"/>
                <a:gd name="T11" fmla="*/ 70 h 70"/>
                <a:gd name="T12" fmla="*/ 47 w 47"/>
                <a:gd name="T13" fmla="*/ 58 h 70"/>
                <a:gd name="T14" fmla="*/ 47 w 47"/>
                <a:gd name="T15" fmla="*/ 12 h 70"/>
                <a:gd name="T16" fmla="*/ 35 w 47"/>
                <a:gd name="T17" fmla="*/ 0 h 70"/>
                <a:gd name="T18" fmla="*/ 12 w 47"/>
                <a:gd name="T19" fmla="*/ 3 h 70"/>
                <a:gd name="T20" fmla="*/ 35 w 47"/>
                <a:gd name="T21" fmla="*/ 3 h 70"/>
                <a:gd name="T22" fmla="*/ 43 w 47"/>
                <a:gd name="T23" fmla="*/ 12 h 70"/>
                <a:gd name="T24" fmla="*/ 43 w 47"/>
                <a:gd name="T25" fmla="*/ 48 h 70"/>
                <a:gd name="T26" fmla="*/ 3 w 47"/>
                <a:gd name="T27" fmla="*/ 48 h 70"/>
                <a:gd name="T28" fmla="*/ 3 w 47"/>
                <a:gd name="T29" fmla="*/ 12 h 70"/>
                <a:gd name="T30" fmla="*/ 12 w 47"/>
                <a:gd name="T31" fmla="*/ 3 h 70"/>
                <a:gd name="T32" fmla="*/ 35 w 47"/>
                <a:gd name="T33" fmla="*/ 66 h 70"/>
                <a:gd name="T34" fmla="*/ 12 w 47"/>
                <a:gd name="T35" fmla="*/ 66 h 70"/>
                <a:gd name="T36" fmla="*/ 3 w 47"/>
                <a:gd name="T37" fmla="*/ 58 h 70"/>
                <a:gd name="T38" fmla="*/ 3 w 47"/>
                <a:gd name="T39" fmla="*/ 52 h 70"/>
                <a:gd name="T40" fmla="*/ 43 w 47"/>
                <a:gd name="T41" fmla="*/ 52 h 70"/>
                <a:gd name="T42" fmla="*/ 43 w 47"/>
                <a:gd name="T43" fmla="*/ 58 h 70"/>
                <a:gd name="T44" fmla="*/ 35 w 47"/>
                <a:gd name="T45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70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70"/>
                    <a:pt x="12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42" y="70"/>
                    <a:pt x="47" y="64"/>
                    <a:pt x="47" y="5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5"/>
                    <a:pt x="42" y="0"/>
                    <a:pt x="35" y="0"/>
                  </a:cubicBezTo>
                  <a:close/>
                  <a:moveTo>
                    <a:pt x="1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40" y="3"/>
                    <a:pt x="43" y="7"/>
                    <a:pt x="43" y="1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3"/>
                    <a:pt x="12" y="3"/>
                  </a:cubicBezTo>
                  <a:close/>
                  <a:moveTo>
                    <a:pt x="35" y="66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7" y="66"/>
                    <a:pt x="3" y="62"/>
                    <a:pt x="3" y="58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62"/>
                    <a:pt x="40" y="66"/>
                    <a:pt x="35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Oval 194"/>
            <p:cNvSpPr>
              <a:spLocks noChangeArrowheads="1"/>
            </p:cNvSpPr>
            <p:nvPr/>
          </p:nvSpPr>
          <p:spPr bwMode="auto">
            <a:xfrm>
              <a:off x="14857413" y="11787188"/>
              <a:ext cx="66675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0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1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077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/>
      <p:bldP spid="58" grpId="0"/>
      <p:bldP spid="59" grpId="0" animBg="1"/>
      <p:bldP spid="60" grpId="0"/>
      <p:bldP spid="61" grpId="0"/>
      <p:bldP spid="62" grpId="0" animBg="1"/>
      <p:bldP spid="63" grpId="0"/>
      <p:bldP spid="64" grpId="0"/>
      <p:bldP spid="65" grpId="0" animBg="1"/>
      <p:bldP spid="66" grpId="0"/>
      <p:bldP spid="67" grpId="0"/>
      <p:bldP spid="118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4181676" y="8034283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1</a:t>
            </a:r>
            <a:endParaRPr lang="id-ID" sz="32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8837" y="8892910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3" name="Freeform 5"/>
          <p:cNvSpPr>
            <a:spLocks noChangeArrowheads="1"/>
          </p:cNvSpPr>
          <p:nvPr/>
        </p:nvSpPr>
        <p:spPr bwMode="auto">
          <a:xfrm>
            <a:off x="8404425" y="4992414"/>
            <a:ext cx="938451" cy="1624242"/>
          </a:xfrm>
          <a:custGeom>
            <a:avLst/>
            <a:gdLst>
              <a:gd name="T0" fmla="*/ 2147483646 w 228"/>
              <a:gd name="T1" fmla="*/ 2147483646 h 396"/>
              <a:gd name="T2" fmla="*/ 2147483646 w 228"/>
              <a:gd name="T3" fmla="*/ 2147483646 h 396"/>
              <a:gd name="T4" fmla="*/ 2147483646 w 228"/>
              <a:gd name="T5" fmla="*/ 2147483646 h 396"/>
              <a:gd name="T6" fmla="*/ 2147483646 w 228"/>
              <a:gd name="T7" fmla="*/ 2147483646 h 396"/>
              <a:gd name="T8" fmla="*/ 2147483646 w 228"/>
              <a:gd name="T9" fmla="*/ 2147483646 h 396"/>
              <a:gd name="T10" fmla="*/ 0 w 228"/>
              <a:gd name="T11" fmla="*/ 2147483646 h 396"/>
              <a:gd name="T12" fmla="*/ 2147483646 w 228"/>
              <a:gd name="T13" fmla="*/ 2147483646 h 396"/>
              <a:gd name="T14" fmla="*/ 2147483646 w 228"/>
              <a:gd name="T15" fmla="*/ 2147483646 h 396"/>
              <a:gd name="T16" fmla="*/ 2147483646 w 228"/>
              <a:gd name="T17" fmla="*/ 2147483646 h 396"/>
              <a:gd name="T18" fmla="*/ 2147483646 w 228"/>
              <a:gd name="T19" fmla="*/ 2147483646 h 396"/>
              <a:gd name="T20" fmla="*/ 2147483646 w 228"/>
              <a:gd name="T21" fmla="*/ 2147483646 h 396"/>
              <a:gd name="T22" fmla="*/ 2147483646 w 228"/>
              <a:gd name="T23" fmla="*/ 2147483646 h 396"/>
              <a:gd name="T24" fmla="*/ 2147483646 w 228"/>
              <a:gd name="T25" fmla="*/ 2147483646 h 396"/>
              <a:gd name="T26" fmla="*/ 2147483646 w 228"/>
              <a:gd name="T27" fmla="*/ 2147483646 h 396"/>
              <a:gd name="T28" fmla="*/ 2147483646 w 228"/>
              <a:gd name="T29" fmla="*/ 2147483646 h 396"/>
              <a:gd name="T30" fmla="*/ 2147483646 w 228"/>
              <a:gd name="T31" fmla="*/ 2147483646 h 396"/>
              <a:gd name="T32" fmla="*/ 2147483646 w 228"/>
              <a:gd name="T33" fmla="*/ 2147483646 h 396"/>
              <a:gd name="T34" fmla="*/ 2147483646 w 228"/>
              <a:gd name="T35" fmla="*/ 2147483646 h 396"/>
              <a:gd name="T36" fmla="*/ 2147483646 w 228"/>
              <a:gd name="T37" fmla="*/ 0 h 396"/>
              <a:gd name="T38" fmla="*/ 0 w 228"/>
              <a:gd name="T39" fmla="*/ 2147483646 h 396"/>
              <a:gd name="T40" fmla="*/ 2147483646 w 228"/>
              <a:gd name="T41" fmla="*/ 2147483646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7" y="49"/>
                </a:moveTo>
                <a:lnTo>
                  <a:pt x="7" y="49"/>
                </a:lnTo>
                <a:cubicBezTo>
                  <a:pt x="156" y="197"/>
                  <a:pt x="156" y="197"/>
                  <a:pt x="156" y="197"/>
                </a:cubicBezTo>
                <a:cubicBezTo>
                  <a:pt x="7" y="353"/>
                  <a:pt x="7" y="353"/>
                  <a:pt x="7" y="353"/>
                </a:cubicBezTo>
                <a:cubicBezTo>
                  <a:pt x="0" y="353"/>
                  <a:pt x="0" y="360"/>
                  <a:pt x="0" y="367"/>
                </a:cubicBezTo>
                <a:cubicBezTo>
                  <a:pt x="0" y="388"/>
                  <a:pt x="15" y="395"/>
                  <a:pt x="29" y="395"/>
                </a:cubicBezTo>
                <a:cubicBezTo>
                  <a:pt x="36" y="395"/>
                  <a:pt x="43" y="395"/>
                  <a:pt x="50" y="388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227" y="212"/>
                  <a:pt x="227" y="205"/>
                  <a:pt x="227" y="197"/>
                </a:cubicBezTo>
                <a:cubicBezTo>
                  <a:pt x="227" y="190"/>
                  <a:pt x="227" y="183"/>
                  <a:pt x="220" y="176"/>
                </a:cubicBezTo>
                <a:cubicBezTo>
                  <a:pt x="50" y="7"/>
                  <a:pt x="50" y="7"/>
                  <a:pt x="50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7" y="49"/>
                  <a:pt x="7" y="4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45" name="TextBox 44"/>
          <p:cNvSpPr txBox="1"/>
          <p:nvPr/>
        </p:nvSpPr>
        <p:spPr>
          <a:xfrm>
            <a:off x="10353437" y="8033379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2</a:t>
            </a:r>
            <a:endParaRPr lang="id-ID" sz="32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70598" y="8892006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7" name="Freeform 5"/>
          <p:cNvSpPr>
            <a:spLocks noChangeArrowheads="1"/>
          </p:cNvSpPr>
          <p:nvPr/>
        </p:nvSpPr>
        <p:spPr bwMode="auto">
          <a:xfrm>
            <a:off x="14576186" y="4991510"/>
            <a:ext cx="938451" cy="1624242"/>
          </a:xfrm>
          <a:custGeom>
            <a:avLst/>
            <a:gdLst>
              <a:gd name="T0" fmla="*/ 2147483646 w 228"/>
              <a:gd name="T1" fmla="*/ 2147483646 h 396"/>
              <a:gd name="T2" fmla="*/ 2147483646 w 228"/>
              <a:gd name="T3" fmla="*/ 2147483646 h 396"/>
              <a:gd name="T4" fmla="*/ 2147483646 w 228"/>
              <a:gd name="T5" fmla="*/ 2147483646 h 396"/>
              <a:gd name="T6" fmla="*/ 2147483646 w 228"/>
              <a:gd name="T7" fmla="*/ 2147483646 h 396"/>
              <a:gd name="T8" fmla="*/ 2147483646 w 228"/>
              <a:gd name="T9" fmla="*/ 2147483646 h 396"/>
              <a:gd name="T10" fmla="*/ 0 w 228"/>
              <a:gd name="T11" fmla="*/ 2147483646 h 396"/>
              <a:gd name="T12" fmla="*/ 2147483646 w 228"/>
              <a:gd name="T13" fmla="*/ 2147483646 h 396"/>
              <a:gd name="T14" fmla="*/ 2147483646 w 228"/>
              <a:gd name="T15" fmla="*/ 2147483646 h 396"/>
              <a:gd name="T16" fmla="*/ 2147483646 w 228"/>
              <a:gd name="T17" fmla="*/ 2147483646 h 396"/>
              <a:gd name="T18" fmla="*/ 2147483646 w 228"/>
              <a:gd name="T19" fmla="*/ 2147483646 h 396"/>
              <a:gd name="T20" fmla="*/ 2147483646 w 228"/>
              <a:gd name="T21" fmla="*/ 2147483646 h 396"/>
              <a:gd name="T22" fmla="*/ 2147483646 w 228"/>
              <a:gd name="T23" fmla="*/ 2147483646 h 396"/>
              <a:gd name="T24" fmla="*/ 2147483646 w 228"/>
              <a:gd name="T25" fmla="*/ 2147483646 h 396"/>
              <a:gd name="T26" fmla="*/ 2147483646 w 228"/>
              <a:gd name="T27" fmla="*/ 2147483646 h 396"/>
              <a:gd name="T28" fmla="*/ 2147483646 w 228"/>
              <a:gd name="T29" fmla="*/ 2147483646 h 396"/>
              <a:gd name="T30" fmla="*/ 2147483646 w 228"/>
              <a:gd name="T31" fmla="*/ 2147483646 h 396"/>
              <a:gd name="T32" fmla="*/ 2147483646 w 228"/>
              <a:gd name="T33" fmla="*/ 2147483646 h 396"/>
              <a:gd name="T34" fmla="*/ 2147483646 w 228"/>
              <a:gd name="T35" fmla="*/ 2147483646 h 396"/>
              <a:gd name="T36" fmla="*/ 2147483646 w 228"/>
              <a:gd name="T37" fmla="*/ 0 h 396"/>
              <a:gd name="T38" fmla="*/ 0 w 228"/>
              <a:gd name="T39" fmla="*/ 2147483646 h 396"/>
              <a:gd name="T40" fmla="*/ 2147483646 w 228"/>
              <a:gd name="T41" fmla="*/ 2147483646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7" y="49"/>
                </a:moveTo>
                <a:lnTo>
                  <a:pt x="7" y="49"/>
                </a:lnTo>
                <a:cubicBezTo>
                  <a:pt x="156" y="197"/>
                  <a:pt x="156" y="197"/>
                  <a:pt x="156" y="197"/>
                </a:cubicBezTo>
                <a:cubicBezTo>
                  <a:pt x="7" y="353"/>
                  <a:pt x="7" y="353"/>
                  <a:pt x="7" y="353"/>
                </a:cubicBezTo>
                <a:cubicBezTo>
                  <a:pt x="0" y="353"/>
                  <a:pt x="0" y="360"/>
                  <a:pt x="0" y="367"/>
                </a:cubicBezTo>
                <a:cubicBezTo>
                  <a:pt x="0" y="388"/>
                  <a:pt x="15" y="395"/>
                  <a:pt x="29" y="395"/>
                </a:cubicBezTo>
                <a:cubicBezTo>
                  <a:pt x="36" y="395"/>
                  <a:pt x="43" y="395"/>
                  <a:pt x="50" y="388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227" y="212"/>
                  <a:pt x="227" y="205"/>
                  <a:pt x="227" y="197"/>
                </a:cubicBezTo>
                <a:cubicBezTo>
                  <a:pt x="227" y="190"/>
                  <a:pt x="227" y="183"/>
                  <a:pt x="220" y="176"/>
                </a:cubicBezTo>
                <a:cubicBezTo>
                  <a:pt x="50" y="7"/>
                  <a:pt x="50" y="7"/>
                  <a:pt x="50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7" y="49"/>
                  <a:pt x="7" y="4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49" name="TextBox 48"/>
          <p:cNvSpPr txBox="1"/>
          <p:nvPr/>
        </p:nvSpPr>
        <p:spPr>
          <a:xfrm>
            <a:off x="16490715" y="8033379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3</a:t>
            </a:r>
            <a:endParaRPr lang="id-ID" sz="32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707876" y="8892006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6" name="กลุ่ม 25"/>
          <p:cNvGrpSpPr/>
          <p:nvPr/>
        </p:nvGrpSpPr>
        <p:grpSpPr>
          <a:xfrm>
            <a:off x="10921269" y="4740290"/>
            <a:ext cx="2154968" cy="1812910"/>
            <a:chOff x="14419263" y="7734300"/>
            <a:chExt cx="600075" cy="504825"/>
          </a:xfrm>
          <a:solidFill>
            <a:schemeClr val="accent2"/>
          </a:solidFill>
        </p:grpSpPr>
        <p:sp>
          <p:nvSpPr>
            <p:cNvPr id="27" name="Freeform 105"/>
            <p:cNvSpPr>
              <a:spLocks/>
            </p:cNvSpPr>
            <p:nvPr/>
          </p:nvSpPr>
          <p:spPr bwMode="auto">
            <a:xfrm>
              <a:off x="14905038" y="82105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" name="Freeform 106"/>
            <p:cNvSpPr>
              <a:spLocks/>
            </p:cNvSpPr>
            <p:nvPr/>
          </p:nvSpPr>
          <p:spPr bwMode="auto">
            <a:xfrm>
              <a:off x="14743113" y="821055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2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" name="Freeform 107"/>
            <p:cNvSpPr>
              <a:spLocks/>
            </p:cNvSpPr>
            <p:nvPr/>
          </p:nvSpPr>
          <p:spPr bwMode="auto">
            <a:xfrm>
              <a:off x="14581188" y="8210550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2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2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14905038" y="8162925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14743113" y="8162925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2 w 13"/>
                <a:gd name="T3" fmla="*/ 0 h 2"/>
                <a:gd name="T4" fmla="*/ 13 w 13"/>
                <a:gd name="T5" fmla="*/ 1 h 2"/>
                <a:gd name="T6" fmla="*/ 12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14581188" y="8162925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" name="Freeform 111"/>
            <p:cNvSpPr>
              <a:spLocks/>
            </p:cNvSpPr>
            <p:nvPr/>
          </p:nvSpPr>
          <p:spPr bwMode="auto">
            <a:xfrm>
              <a:off x="14905038" y="810577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" name="Freeform 112"/>
            <p:cNvSpPr>
              <a:spLocks/>
            </p:cNvSpPr>
            <p:nvPr/>
          </p:nvSpPr>
          <p:spPr bwMode="auto">
            <a:xfrm>
              <a:off x="14743113" y="8105775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2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" name="Freeform 113"/>
            <p:cNvSpPr>
              <a:spLocks/>
            </p:cNvSpPr>
            <p:nvPr/>
          </p:nvSpPr>
          <p:spPr bwMode="auto">
            <a:xfrm>
              <a:off x="14581188" y="8105775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2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2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" name="Freeform 114"/>
            <p:cNvSpPr>
              <a:spLocks/>
            </p:cNvSpPr>
            <p:nvPr/>
          </p:nvSpPr>
          <p:spPr bwMode="auto">
            <a:xfrm>
              <a:off x="14905038" y="8058150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14743113" y="8058150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2 w 13"/>
                <a:gd name="T3" fmla="*/ 0 h 2"/>
                <a:gd name="T4" fmla="*/ 13 w 13"/>
                <a:gd name="T5" fmla="*/ 1 h 2"/>
                <a:gd name="T6" fmla="*/ 12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14581188" y="8058150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Freeform 117"/>
            <p:cNvSpPr>
              <a:spLocks/>
            </p:cNvSpPr>
            <p:nvPr/>
          </p:nvSpPr>
          <p:spPr bwMode="auto">
            <a:xfrm>
              <a:off x="14905038" y="800100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auto">
            <a:xfrm>
              <a:off x="14743113" y="800100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2 w 13"/>
                <a:gd name="T3" fmla="*/ 0 h 3"/>
                <a:gd name="T4" fmla="*/ 13 w 13"/>
                <a:gd name="T5" fmla="*/ 1 h 3"/>
                <a:gd name="T6" fmla="*/ 12 w 13"/>
                <a:gd name="T7" fmla="*/ 3 h 3"/>
                <a:gd name="T8" fmla="*/ 2 w 13"/>
                <a:gd name="T9" fmla="*/ 3 h 3"/>
                <a:gd name="T10" fmla="*/ 0 w 13"/>
                <a:gd name="T11" fmla="*/ 1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auto">
            <a:xfrm>
              <a:off x="14581188" y="8001000"/>
              <a:ext cx="133350" cy="28575"/>
            </a:xfrm>
            <a:custGeom>
              <a:avLst/>
              <a:gdLst>
                <a:gd name="T0" fmla="*/ 1 w 14"/>
                <a:gd name="T1" fmla="*/ 0 h 3"/>
                <a:gd name="T2" fmla="*/ 12 w 14"/>
                <a:gd name="T3" fmla="*/ 0 h 3"/>
                <a:gd name="T4" fmla="*/ 14 w 14"/>
                <a:gd name="T5" fmla="*/ 1 h 3"/>
                <a:gd name="T6" fmla="*/ 12 w 14"/>
                <a:gd name="T7" fmla="*/ 3 h 3"/>
                <a:gd name="T8" fmla="*/ 1 w 14"/>
                <a:gd name="T9" fmla="*/ 3 h 3"/>
                <a:gd name="T10" fmla="*/ 0 w 14"/>
                <a:gd name="T11" fmla="*/ 1 h 3"/>
                <a:gd name="T12" fmla="*/ 1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auto">
            <a:xfrm>
              <a:off x="14905038" y="7953375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auto">
            <a:xfrm>
              <a:off x="14581188" y="7953375"/>
              <a:ext cx="133350" cy="19050"/>
            </a:xfrm>
            <a:custGeom>
              <a:avLst/>
              <a:gdLst>
                <a:gd name="T0" fmla="*/ 1 w 14"/>
                <a:gd name="T1" fmla="*/ 0 h 2"/>
                <a:gd name="T2" fmla="*/ 12 w 14"/>
                <a:gd name="T3" fmla="*/ 0 h 2"/>
                <a:gd name="T4" fmla="*/ 14 w 14"/>
                <a:gd name="T5" fmla="*/ 1 h 2"/>
                <a:gd name="T6" fmla="*/ 12 w 14"/>
                <a:gd name="T7" fmla="*/ 2 h 2"/>
                <a:gd name="T8" fmla="*/ 1 w 14"/>
                <a:gd name="T9" fmla="*/ 2 h 2"/>
                <a:gd name="T10" fmla="*/ 0 w 14"/>
                <a:gd name="T11" fmla="*/ 1 h 2"/>
                <a:gd name="T12" fmla="*/ 1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auto">
            <a:xfrm>
              <a:off x="14905038" y="789622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auto">
            <a:xfrm>
              <a:off x="14905038" y="7848600"/>
              <a:ext cx="114300" cy="19050"/>
            </a:xfrm>
            <a:custGeom>
              <a:avLst/>
              <a:gdLst>
                <a:gd name="T0" fmla="*/ 1 w 12"/>
                <a:gd name="T1" fmla="*/ 0 h 2"/>
                <a:gd name="T2" fmla="*/ 11 w 12"/>
                <a:gd name="T3" fmla="*/ 0 h 2"/>
                <a:gd name="T4" fmla="*/ 12 w 12"/>
                <a:gd name="T5" fmla="*/ 1 h 2"/>
                <a:gd name="T6" fmla="*/ 11 w 12"/>
                <a:gd name="T7" fmla="*/ 2 h 2"/>
                <a:gd name="T8" fmla="*/ 1 w 12"/>
                <a:gd name="T9" fmla="*/ 2 h 2"/>
                <a:gd name="T10" fmla="*/ 0 w 12"/>
                <a:gd name="T11" fmla="*/ 1 h 2"/>
                <a:gd name="T12" fmla="*/ 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auto">
            <a:xfrm>
              <a:off x="14905038" y="77914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auto">
            <a:xfrm>
              <a:off x="14419263" y="821055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2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auto">
            <a:xfrm>
              <a:off x="14419263" y="8162925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1 w 13"/>
                <a:gd name="T3" fmla="*/ 0 h 2"/>
                <a:gd name="T4" fmla="*/ 13 w 13"/>
                <a:gd name="T5" fmla="*/ 1 h 2"/>
                <a:gd name="T6" fmla="*/ 11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auto">
            <a:xfrm>
              <a:off x="14419263" y="8105775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2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2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auto">
            <a:xfrm>
              <a:off x="14419263" y="8058150"/>
              <a:ext cx="123825" cy="19050"/>
            </a:xfrm>
            <a:custGeom>
              <a:avLst/>
              <a:gdLst>
                <a:gd name="T0" fmla="*/ 2 w 13"/>
                <a:gd name="T1" fmla="*/ 0 h 2"/>
                <a:gd name="T2" fmla="*/ 11 w 13"/>
                <a:gd name="T3" fmla="*/ 0 h 2"/>
                <a:gd name="T4" fmla="*/ 13 w 13"/>
                <a:gd name="T5" fmla="*/ 1 h 2"/>
                <a:gd name="T6" fmla="*/ 11 w 13"/>
                <a:gd name="T7" fmla="*/ 2 h 2"/>
                <a:gd name="T8" fmla="*/ 2 w 13"/>
                <a:gd name="T9" fmla="*/ 2 h 2"/>
                <a:gd name="T10" fmla="*/ 0 w 13"/>
                <a:gd name="T11" fmla="*/ 1 h 2"/>
                <a:gd name="T12" fmla="*/ 2 w 1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Freeform 129"/>
            <p:cNvSpPr>
              <a:spLocks/>
            </p:cNvSpPr>
            <p:nvPr/>
          </p:nvSpPr>
          <p:spPr bwMode="auto">
            <a:xfrm>
              <a:off x="14419263" y="8001000"/>
              <a:ext cx="123825" cy="28575"/>
            </a:xfrm>
            <a:custGeom>
              <a:avLst/>
              <a:gdLst>
                <a:gd name="T0" fmla="*/ 2 w 13"/>
                <a:gd name="T1" fmla="*/ 0 h 3"/>
                <a:gd name="T2" fmla="*/ 11 w 13"/>
                <a:gd name="T3" fmla="*/ 0 h 3"/>
                <a:gd name="T4" fmla="*/ 13 w 13"/>
                <a:gd name="T5" fmla="*/ 1 h 3"/>
                <a:gd name="T6" fmla="*/ 11 w 13"/>
                <a:gd name="T7" fmla="*/ 3 h 3"/>
                <a:gd name="T8" fmla="*/ 2 w 13"/>
                <a:gd name="T9" fmla="*/ 3 h 3"/>
                <a:gd name="T10" fmla="*/ 0 w 13"/>
                <a:gd name="T11" fmla="*/ 1 h 3"/>
                <a:gd name="T12" fmla="*/ 2 w 1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Freeform 130"/>
            <p:cNvSpPr>
              <a:spLocks/>
            </p:cNvSpPr>
            <p:nvPr/>
          </p:nvSpPr>
          <p:spPr bwMode="auto">
            <a:xfrm>
              <a:off x="14590713" y="789622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Freeform 131"/>
            <p:cNvSpPr>
              <a:spLocks/>
            </p:cNvSpPr>
            <p:nvPr/>
          </p:nvSpPr>
          <p:spPr bwMode="auto">
            <a:xfrm>
              <a:off x="14590713" y="7839075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Freeform 132"/>
            <p:cNvSpPr>
              <a:spLocks/>
            </p:cNvSpPr>
            <p:nvPr/>
          </p:nvSpPr>
          <p:spPr bwMode="auto">
            <a:xfrm>
              <a:off x="14590713" y="779145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1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1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Freeform 133"/>
            <p:cNvSpPr>
              <a:spLocks/>
            </p:cNvSpPr>
            <p:nvPr/>
          </p:nvSpPr>
          <p:spPr bwMode="auto">
            <a:xfrm>
              <a:off x="14590713" y="7734300"/>
              <a:ext cx="114300" cy="28575"/>
            </a:xfrm>
            <a:custGeom>
              <a:avLst/>
              <a:gdLst>
                <a:gd name="T0" fmla="*/ 1 w 12"/>
                <a:gd name="T1" fmla="*/ 0 h 3"/>
                <a:gd name="T2" fmla="*/ 11 w 12"/>
                <a:gd name="T3" fmla="*/ 0 h 3"/>
                <a:gd name="T4" fmla="*/ 12 w 12"/>
                <a:gd name="T5" fmla="*/ 2 h 3"/>
                <a:gd name="T6" fmla="*/ 11 w 12"/>
                <a:gd name="T7" fmla="*/ 3 h 3"/>
                <a:gd name="T8" fmla="*/ 1 w 12"/>
                <a:gd name="T9" fmla="*/ 3 h 3"/>
                <a:gd name="T10" fmla="*/ 0 w 12"/>
                <a:gd name="T11" fmla="*/ 2 h 3"/>
                <a:gd name="T12" fmla="*/ 1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70" name="Freeform 147"/>
          <p:cNvSpPr>
            <a:spLocks noEditPoints="1"/>
          </p:cNvSpPr>
          <p:nvPr/>
        </p:nvSpPr>
        <p:spPr bwMode="auto">
          <a:xfrm>
            <a:off x="17056081" y="4671879"/>
            <a:ext cx="2360203" cy="1881321"/>
          </a:xfrm>
          <a:custGeom>
            <a:avLst/>
            <a:gdLst>
              <a:gd name="T0" fmla="*/ 69 w 69"/>
              <a:gd name="T1" fmla="*/ 40 h 55"/>
              <a:gd name="T2" fmla="*/ 53 w 69"/>
              <a:gd name="T3" fmla="*/ 1 h 55"/>
              <a:gd name="T4" fmla="*/ 52 w 69"/>
              <a:gd name="T5" fmla="*/ 0 h 55"/>
              <a:gd name="T6" fmla="*/ 51 w 69"/>
              <a:gd name="T7" fmla="*/ 0 h 55"/>
              <a:gd name="T8" fmla="*/ 7 w 69"/>
              <a:gd name="T9" fmla="*/ 33 h 55"/>
              <a:gd name="T10" fmla="*/ 1 w 69"/>
              <a:gd name="T11" fmla="*/ 34 h 55"/>
              <a:gd name="T12" fmla="*/ 0 w 69"/>
              <a:gd name="T13" fmla="*/ 35 h 55"/>
              <a:gd name="T14" fmla="*/ 0 w 69"/>
              <a:gd name="T15" fmla="*/ 36 h 55"/>
              <a:gd name="T16" fmla="*/ 6 w 69"/>
              <a:gd name="T17" fmla="*/ 51 h 55"/>
              <a:gd name="T18" fmla="*/ 7 w 69"/>
              <a:gd name="T19" fmla="*/ 52 h 55"/>
              <a:gd name="T20" fmla="*/ 8 w 69"/>
              <a:gd name="T21" fmla="*/ 51 h 55"/>
              <a:gd name="T22" fmla="*/ 12 w 69"/>
              <a:gd name="T23" fmla="*/ 48 h 55"/>
              <a:gd name="T24" fmla="*/ 13 w 69"/>
              <a:gd name="T25" fmla="*/ 48 h 55"/>
              <a:gd name="T26" fmla="*/ 13 w 69"/>
              <a:gd name="T27" fmla="*/ 48 h 55"/>
              <a:gd name="T28" fmla="*/ 22 w 69"/>
              <a:gd name="T29" fmla="*/ 47 h 55"/>
              <a:gd name="T30" fmla="*/ 22 w 69"/>
              <a:gd name="T31" fmla="*/ 47 h 55"/>
              <a:gd name="T32" fmla="*/ 29 w 69"/>
              <a:gd name="T33" fmla="*/ 54 h 55"/>
              <a:gd name="T34" fmla="*/ 39 w 69"/>
              <a:gd name="T35" fmla="*/ 54 h 55"/>
              <a:gd name="T36" fmla="*/ 47 w 69"/>
              <a:gd name="T37" fmla="*/ 44 h 55"/>
              <a:gd name="T38" fmla="*/ 68 w 69"/>
              <a:gd name="T39" fmla="*/ 42 h 55"/>
              <a:gd name="T40" fmla="*/ 68 w 69"/>
              <a:gd name="T41" fmla="*/ 42 h 55"/>
              <a:gd name="T42" fmla="*/ 69 w 69"/>
              <a:gd name="T43" fmla="*/ 41 h 55"/>
              <a:gd name="T44" fmla="*/ 69 w 69"/>
              <a:gd name="T45" fmla="*/ 40 h 55"/>
              <a:gd name="T46" fmla="*/ 8 w 69"/>
              <a:gd name="T47" fmla="*/ 48 h 55"/>
              <a:gd name="T48" fmla="*/ 3 w 69"/>
              <a:gd name="T49" fmla="*/ 37 h 55"/>
              <a:gd name="T50" fmla="*/ 7 w 69"/>
              <a:gd name="T51" fmla="*/ 37 h 55"/>
              <a:gd name="T52" fmla="*/ 10 w 69"/>
              <a:gd name="T53" fmla="*/ 46 h 55"/>
              <a:gd name="T54" fmla="*/ 8 w 69"/>
              <a:gd name="T55" fmla="*/ 48 h 55"/>
              <a:gd name="T56" fmla="*/ 37 w 69"/>
              <a:gd name="T57" fmla="*/ 51 h 55"/>
              <a:gd name="T58" fmla="*/ 25 w 69"/>
              <a:gd name="T59" fmla="*/ 46 h 55"/>
              <a:gd name="T60" fmla="*/ 43 w 69"/>
              <a:gd name="T61" fmla="*/ 45 h 55"/>
              <a:gd name="T62" fmla="*/ 37 w 69"/>
              <a:gd name="T63" fmla="*/ 51 h 55"/>
              <a:gd name="T64" fmla="*/ 45 w 69"/>
              <a:gd name="T65" fmla="*/ 41 h 55"/>
              <a:gd name="T66" fmla="*/ 45 w 69"/>
              <a:gd name="T67" fmla="*/ 41 h 55"/>
              <a:gd name="T68" fmla="*/ 13 w 69"/>
              <a:gd name="T69" fmla="*/ 45 h 55"/>
              <a:gd name="T70" fmla="*/ 9 w 69"/>
              <a:gd name="T71" fmla="*/ 35 h 55"/>
              <a:gd name="T72" fmla="*/ 34 w 69"/>
              <a:gd name="T73" fmla="*/ 17 h 55"/>
              <a:gd name="T74" fmla="*/ 34 w 69"/>
              <a:gd name="T75" fmla="*/ 17 h 55"/>
              <a:gd name="T76" fmla="*/ 38 w 69"/>
              <a:gd name="T77" fmla="*/ 27 h 55"/>
              <a:gd name="T78" fmla="*/ 40 w 69"/>
              <a:gd name="T79" fmla="*/ 28 h 55"/>
              <a:gd name="T80" fmla="*/ 41 w 69"/>
              <a:gd name="T81" fmla="*/ 26 h 55"/>
              <a:gd name="T82" fmla="*/ 37 w 69"/>
              <a:gd name="T83" fmla="*/ 16 h 55"/>
              <a:gd name="T84" fmla="*/ 36 w 69"/>
              <a:gd name="T85" fmla="*/ 15 h 55"/>
              <a:gd name="T86" fmla="*/ 40 w 69"/>
              <a:gd name="T87" fmla="*/ 12 h 55"/>
              <a:gd name="T88" fmla="*/ 47 w 69"/>
              <a:gd name="T89" fmla="*/ 31 h 55"/>
              <a:gd name="T90" fmla="*/ 49 w 69"/>
              <a:gd name="T91" fmla="*/ 32 h 55"/>
              <a:gd name="T92" fmla="*/ 50 w 69"/>
              <a:gd name="T93" fmla="*/ 30 h 55"/>
              <a:gd name="T94" fmla="*/ 43 w 69"/>
              <a:gd name="T95" fmla="*/ 11 h 55"/>
              <a:gd name="T96" fmla="*/ 42 w 69"/>
              <a:gd name="T97" fmla="*/ 11 h 55"/>
              <a:gd name="T98" fmla="*/ 46 w 69"/>
              <a:gd name="T99" fmla="*/ 8 h 55"/>
              <a:gd name="T100" fmla="*/ 59 w 69"/>
              <a:gd name="T101" fmla="*/ 40 h 55"/>
              <a:gd name="T102" fmla="*/ 45 w 69"/>
              <a:gd name="T103" fmla="*/ 41 h 55"/>
              <a:gd name="T104" fmla="*/ 62 w 69"/>
              <a:gd name="T105" fmla="*/ 40 h 55"/>
              <a:gd name="T106" fmla="*/ 49 w 69"/>
              <a:gd name="T107" fmla="*/ 6 h 55"/>
              <a:gd name="T108" fmla="*/ 51 w 69"/>
              <a:gd name="T109" fmla="*/ 4 h 55"/>
              <a:gd name="T110" fmla="*/ 65 w 69"/>
              <a:gd name="T111" fmla="*/ 39 h 55"/>
              <a:gd name="T112" fmla="*/ 62 w 69"/>
              <a:gd name="T113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" h="55">
                <a:moveTo>
                  <a:pt x="69" y="40"/>
                </a:move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cubicBezTo>
                  <a:pt x="7" y="33"/>
                  <a:pt x="7" y="33"/>
                  <a:pt x="7" y="33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0" y="34"/>
                  <a:pt x="0" y="35"/>
                </a:cubicBezTo>
                <a:cubicBezTo>
                  <a:pt x="0" y="35"/>
                  <a:pt x="0" y="36"/>
                  <a:pt x="0" y="36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2"/>
                  <a:pt x="7" y="52"/>
                </a:cubicBezTo>
                <a:cubicBezTo>
                  <a:pt x="7" y="52"/>
                  <a:pt x="8" y="52"/>
                  <a:pt x="8" y="51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3" y="50"/>
                  <a:pt x="26" y="52"/>
                  <a:pt x="29" y="54"/>
                </a:cubicBezTo>
                <a:cubicBezTo>
                  <a:pt x="32" y="55"/>
                  <a:pt x="35" y="55"/>
                  <a:pt x="39" y="54"/>
                </a:cubicBezTo>
                <a:cubicBezTo>
                  <a:pt x="43" y="52"/>
                  <a:pt x="46" y="49"/>
                  <a:pt x="47" y="44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2"/>
                  <a:pt x="68" y="42"/>
                  <a:pt x="68" y="42"/>
                </a:cubicBezTo>
                <a:cubicBezTo>
                  <a:pt x="69" y="42"/>
                  <a:pt x="69" y="42"/>
                  <a:pt x="69" y="41"/>
                </a:cubicBezTo>
                <a:cubicBezTo>
                  <a:pt x="69" y="41"/>
                  <a:pt x="69" y="40"/>
                  <a:pt x="69" y="40"/>
                </a:cubicBezTo>
                <a:close/>
                <a:moveTo>
                  <a:pt x="8" y="48"/>
                </a:moveTo>
                <a:cubicBezTo>
                  <a:pt x="3" y="37"/>
                  <a:pt x="3" y="37"/>
                  <a:pt x="3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46"/>
                  <a:pt x="10" y="46"/>
                  <a:pt x="10" y="46"/>
                </a:cubicBezTo>
                <a:lnTo>
                  <a:pt x="8" y="48"/>
                </a:lnTo>
                <a:close/>
                <a:moveTo>
                  <a:pt x="37" y="51"/>
                </a:moveTo>
                <a:cubicBezTo>
                  <a:pt x="33" y="53"/>
                  <a:pt x="27" y="51"/>
                  <a:pt x="25" y="46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7"/>
                  <a:pt x="40" y="50"/>
                  <a:pt x="37" y="51"/>
                </a:cubicBezTo>
                <a:close/>
                <a:moveTo>
                  <a:pt x="45" y="41"/>
                </a:moveTo>
                <a:cubicBezTo>
                  <a:pt x="45" y="41"/>
                  <a:pt x="45" y="41"/>
                  <a:pt x="45" y="41"/>
                </a:cubicBezTo>
                <a:cubicBezTo>
                  <a:pt x="13" y="45"/>
                  <a:pt x="13" y="45"/>
                  <a:pt x="13" y="45"/>
                </a:cubicBezTo>
                <a:cubicBezTo>
                  <a:pt x="9" y="35"/>
                  <a:pt x="9" y="35"/>
                  <a:pt x="9" y="35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8"/>
                  <a:pt x="40" y="28"/>
                </a:cubicBezTo>
                <a:cubicBezTo>
                  <a:pt x="41" y="27"/>
                  <a:pt x="41" y="26"/>
                  <a:pt x="41" y="26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40" y="12"/>
                  <a:pt x="40" y="12"/>
                  <a:pt x="40" y="12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1" y="31"/>
                  <a:pt x="50" y="30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2" y="11"/>
                  <a:pt x="42" y="11"/>
                </a:cubicBezTo>
                <a:cubicBezTo>
                  <a:pt x="46" y="8"/>
                  <a:pt x="46" y="8"/>
                  <a:pt x="46" y="8"/>
                </a:cubicBezTo>
                <a:cubicBezTo>
                  <a:pt x="59" y="40"/>
                  <a:pt x="59" y="40"/>
                  <a:pt x="59" y="40"/>
                </a:cubicBezTo>
                <a:lnTo>
                  <a:pt x="45" y="41"/>
                </a:lnTo>
                <a:close/>
                <a:moveTo>
                  <a:pt x="62" y="40"/>
                </a:moveTo>
                <a:cubicBezTo>
                  <a:pt x="49" y="6"/>
                  <a:pt x="49" y="6"/>
                  <a:pt x="49" y="6"/>
                </a:cubicBezTo>
                <a:cubicBezTo>
                  <a:pt x="51" y="4"/>
                  <a:pt x="51" y="4"/>
                  <a:pt x="51" y="4"/>
                </a:cubicBezTo>
                <a:cubicBezTo>
                  <a:pt x="65" y="39"/>
                  <a:pt x="65" y="39"/>
                  <a:pt x="65" y="39"/>
                </a:cubicBezTo>
                <a:lnTo>
                  <a:pt x="62" y="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71" name="กลุ่ม 70"/>
          <p:cNvGrpSpPr/>
          <p:nvPr/>
        </p:nvGrpSpPr>
        <p:grpSpPr>
          <a:xfrm>
            <a:off x="4422587" y="4648200"/>
            <a:ext cx="2633850" cy="2331700"/>
            <a:chOff x="8022698" y="10553700"/>
            <a:chExt cx="733425" cy="649288"/>
          </a:xfrm>
          <a:solidFill>
            <a:schemeClr val="accent3"/>
          </a:solidFill>
        </p:grpSpPr>
        <p:sp>
          <p:nvSpPr>
            <p:cNvPr id="72" name="Freeform 198"/>
            <p:cNvSpPr>
              <a:spLocks noEditPoints="1"/>
            </p:cNvSpPr>
            <p:nvPr/>
          </p:nvSpPr>
          <p:spPr bwMode="auto">
            <a:xfrm>
              <a:off x="8022698" y="10553700"/>
              <a:ext cx="733425" cy="649288"/>
            </a:xfrm>
            <a:custGeom>
              <a:avLst/>
              <a:gdLst>
                <a:gd name="T0" fmla="*/ 66 w 77"/>
                <a:gd name="T1" fmla="*/ 0 h 68"/>
                <a:gd name="T2" fmla="*/ 11 w 77"/>
                <a:gd name="T3" fmla="*/ 0 h 68"/>
                <a:gd name="T4" fmla="*/ 0 w 77"/>
                <a:gd name="T5" fmla="*/ 11 h 68"/>
                <a:gd name="T6" fmla="*/ 0 w 77"/>
                <a:gd name="T7" fmla="*/ 46 h 68"/>
                <a:gd name="T8" fmla="*/ 11 w 77"/>
                <a:gd name="T9" fmla="*/ 57 h 68"/>
                <a:gd name="T10" fmla="*/ 29 w 77"/>
                <a:gd name="T11" fmla="*/ 57 h 68"/>
                <a:gd name="T12" fmla="*/ 28 w 77"/>
                <a:gd name="T13" fmla="*/ 65 h 68"/>
                <a:gd name="T14" fmla="*/ 26 w 77"/>
                <a:gd name="T15" fmla="*/ 65 h 68"/>
                <a:gd name="T16" fmla="*/ 21 w 77"/>
                <a:gd name="T17" fmla="*/ 65 h 68"/>
                <a:gd name="T18" fmla="*/ 20 w 77"/>
                <a:gd name="T19" fmla="*/ 67 h 68"/>
                <a:gd name="T20" fmla="*/ 21 w 77"/>
                <a:gd name="T21" fmla="*/ 68 h 68"/>
                <a:gd name="T22" fmla="*/ 56 w 77"/>
                <a:gd name="T23" fmla="*/ 68 h 68"/>
                <a:gd name="T24" fmla="*/ 57 w 77"/>
                <a:gd name="T25" fmla="*/ 67 h 68"/>
                <a:gd name="T26" fmla="*/ 56 w 77"/>
                <a:gd name="T27" fmla="*/ 65 h 68"/>
                <a:gd name="T28" fmla="*/ 51 w 77"/>
                <a:gd name="T29" fmla="*/ 65 h 68"/>
                <a:gd name="T30" fmla="*/ 49 w 77"/>
                <a:gd name="T31" fmla="*/ 65 h 68"/>
                <a:gd name="T32" fmla="*/ 48 w 77"/>
                <a:gd name="T33" fmla="*/ 57 h 68"/>
                <a:gd name="T34" fmla="*/ 66 w 77"/>
                <a:gd name="T35" fmla="*/ 57 h 68"/>
                <a:gd name="T36" fmla="*/ 77 w 77"/>
                <a:gd name="T37" fmla="*/ 46 h 68"/>
                <a:gd name="T38" fmla="*/ 77 w 77"/>
                <a:gd name="T39" fmla="*/ 11 h 68"/>
                <a:gd name="T40" fmla="*/ 66 w 77"/>
                <a:gd name="T41" fmla="*/ 0 h 68"/>
                <a:gd name="T42" fmla="*/ 11 w 77"/>
                <a:gd name="T43" fmla="*/ 3 h 68"/>
                <a:gd name="T44" fmla="*/ 66 w 77"/>
                <a:gd name="T45" fmla="*/ 3 h 68"/>
                <a:gd name="T46" fmla="*/ 73 w 77"/>
                <a:gd name="T47" fmla="*/ 11 h 68"/>
                <a:gd name="T48" fmla="*/ 73 w 77"/>
                <a:gd name="T49" fmla="*/ 41 h 68"/>
                <a:gd name="T50" fmla="*/ 3 w 77"/>
                <a:gd name="T51" fmla="*/ 41 h 68"/>
                <a:gd name="T52" fmla="*/ 3 w 77"/>
                <a:gd name="T53" fmla="*/ 11 h 68"/>
                <a:gd name="T54" fmla="*/ 11 w 77"/>
                <a:gd name="T55" fmla="*/ 3 h 68"/>
                <a:gd name="T56" fmla="*/ 46 w 77"/>
                <a:gd name="T57" fmla="*/ 65 h 68"/>
                <a:gd name="T58" fmla="*/ 31 w 77"/>
                <a:gd name="T59" fmla="*/ 65 h 68"/>
                <a:gd name="T60" fmla="*/ 32 w 77"/>
                <a:gd name="T61" fmla="*/ 57 h 68"/>
                <a:gd name="T62" fmla="*/ 45 w 77"/>
                <a:gd name="T63" fmla="*/ 57 h 68"/>
                <a:gd name="T64" fmla="*/ 46 w 77"/>
                <a:gd name="T65" fmla="*/ 65 h 68"/>
                <a:gd name="T66" fmla="*/ 66 w 77"/>
                <a:gd name="T67" fmla="*/ 53 h 68"/>
                <a:gd name="T68" fmla="*/ 11 w 77"/>
                <a:gd name="T69" fmla="*/ 53 h 68"/>
                <a:gd name="T70" fmla="*/ 3 w 77"/>
                <a:gd name="T71" fmla="*/ 46 h 68"/>
                <a:gd name="T72" fmla="*/ 3 w 77"/>
                <a:gd name="T73" fmla="*/ 44 h 68"/>
                <a:gd name="T74" fmla="*/ 73 w 77"/>
                <a:gd name="T75" fmla="*/ 44 h 68"/>
                <a:gd name="T76" fmla="*/ 73 w 77"/>
                <a:gd name="T77" fmla="*/ 46 h 68"/>
                <a:gd name="T78" fmla="*/ 66 w 77"/>
                <a:gd name="T79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" h="68">
                  <a:moveTo>
                    <a:pt x="6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5" y="57"/>
                    <a:pt x="11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60"/>
                    <a:pt x="29" y="64"/>
                    <a:pt x="28" y="65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5"/>
                    <a:pt x="20" y="66"/>
                    <a:pt x="20" y="67"/>
                  </a:cubicBezTo>
                  <a:cubicBezTo>
                    <a:pt x="20" y="68"/>
                    <a:pt x="20" y="68"/>
                    <a:pt x="21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68"/>
                    <a:pt x="57" y="68"/>
                    <a:pt x="57" y="67"/>
                  </a:cubicBezTo>
                  <a:cubicBezTo>
                    <a:pt x="57" y="66"/>
                    <a:pt x="57" y="65"/>
                    <a:pt x="56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0" y="65"/>
                    <a:pt x="50" y="65"/>
                    <a:pt x="49" y="65"/>
                  </a:cubicBezTo>
                  <a:cubicBezTo>
                    <a:pt x="48" y="64"/>
                    <a:pt x="48" y="60"/>
                    <a:pt x="48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2" y="57"/>
                    <a:pt x="77" y="52"/>
                    <a:pt x="77" y="46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lose/>
                  <a:moveTo>
                    <a:pt x="11" y="3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70" y="3"/>
                    <a:pt x="73" y="7"/>
                    <a:pt x="73" y="1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lose/>
                  <a:moveTo>
                    <a:pt x="46" y="65"/>
                  </a:moveTo>
                  <a:cubicBezTo>
                    <a:pt x="31" y="65"/>
                    <a:pt x="31" y="65"/>
                    <a:pt x="31" y="65"/>
                  </a:cubicBezTo>
                  <a:cubicBezTo>
                    <a:pt x="32" y="63"/>
                    <a:pt x="32" y="60"/>
                    <a:pt x="3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60"/>
                    <a:pt x="45" y="63"/>
                    <a:pt x="46" y="65"/>
                  </a:cubicBezTo>
                  <a:close/>
                  <a:moveTo>
                    <a:pt x="66" y="53"/>
                  </a:moveTo>
                  <a:cubicBezTo>
                    <a:pt x="11" y="53"/>
                    <a:pt x="11" y="53"/>
                    <a:pt x="11" y="53"/>
                  </a:cubicBezTo>
                  <a:cubicBezTo>
                    <a:pt x="7" y="53"/>
                    <a:pt x="3" y="50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50"/>
                    <a:pt x="70" y="53"/>
                    <a:pt x="66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" name="Oval 199"/>
            <p:cNvSpPr>
              <a:spLocks noChangeArrowheads="1"/>
            </p:cNvSpPr>
            <p:nvPr/>
          </p:nvSpPr>
          <p:spPr bwMode="auto">
            <a:xfrm>
              <a:off x="8365598" y="10983912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75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77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78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23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 animBg="1"/>
      <p:bldP spid="45" grpId="0"/>
      <p:bldP spid="46" grpId="0"/>
      <p:bldP spid="47" grpId="0" animBg="1"/>
      <p:bldP spid="49" grpId="0"/>
      <p:bldP spid="50" grpId="0"/>
      <p:bldP spid="70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1"/>
          <p:cNvSpPr/>
          <p:nvPr/>
        </p:nvSpPr>
        <p:spPr>
          <a:xfrm>
            <a:off x="3973954" y="3850318"/>
            <a:ext cx="3692522" cy="369348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38" name="TextBox 37"/>
          <p:cNvSpPr txBox="1"/>
          <p:nvPr/>
        </p:nvSpPr>
        <p:spPr>
          <a:xfrm>
            <a:off x="4181676" y="8034283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1</a:t>
            </a:r>
            <a:endParaRPr lang="id-ID" sz="32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8837" y="8892910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3" name="Freeform 5"/>
          <p:cNvSpPr>
            <a:spLocks noChangeArrowheads="1"/>
          </p:cNvSpPr>
          <p:nvPr/>
        </p:nvSpPr>
        <p:spPr bwMode="auto">
          <a:xfrm>
            <a:off x="8404425" y="4992414"/>
            <a:ext cx="938451" cy="1624242"/>
          </a:xfrm>
          <a:custGeom>
            <a:avLst/>
            <a:gdLst>
              <a:gd name="T0" fmla="*/ 2147483646 w 228"/>
              <a:gd name="T1" fmla="*/ 2147483646 h 396"/>
              <a:gd name="T2" fmla="*/ 2147483646 w 228"/>
              <a:gd name="T3" fmla="*/ 2147483646 h 396"/>
              <a:gd name="T4" fmla="*/ 2147483646 w 228"/>
              <a:gd name="T5" fmla="*/ 2147483646 h 396"/>
              <a:gd name="T6" fmla="*/ 2147483646 w 228"/>
              <a:gd name="T7" fmla="*/ 2147483646 h 396"/>
              <a:gd name="T8" fmla="*/ 2147483646 w 228"/>
              <a:gd name="T9" fmla="*/ 2147483646 h 396"/>
              <a:gd name="T10" fmla="*/ 0 w 228"/>
              <a:gd name="T11" fmla="*/ 2147483646 h 396"/>
              <a:gd name="T12" fmla="*/ 2147483646 w 228"/>
              <a:gd name="T13" fmla="*/ 2147483646 h 396"/>
              <a:gd name="T14" fmla="*/ 2147483646 w 228"/>
              <a:gd name="T15" fmla="*/ 2147483646 h 396"/>
              <a:gd name="T16" fmla="*/ 2147483646 w 228"/>
              <a:gd name="T17" fmla="*/ 2147483646 h 396"/>
              <a:gd name="T18" fmla="*/ 2147483646 w 228"/>
              <a:gd name="T19" fmla="*/ 2147483646 h 396"/>
              <a:gd name="T20" fmla="*/ 2147483646 w 228"/>
              <a:gd name="T21" fmla="*/ 2147483646 h 396"/>
              <a:gd name="T22" fmla="*/ 2147483646 w 228"/>
              <a:gd name="T23" fmla="*/ 2147483646 h 396"/>
              <a:gd name="T24" fmla="*/ 2147483646 w 228"/>
              <a:gd name="T25" fmla="*/ 2147483646 h 396"/>
              <a:gd name="T26" fmla="*/ 2147483646 w 228"/>
              <a:gd name="T27" fmla="*/ 2147483646 h 396"/>
              <a:gd name="T28" fmla="*/ 2147483646 w 228"/>
              <a:gd name="T29" fmla="*/ 2147483646 h 396"/>
              <a:gd name="T30" fmla="*/ 2147483646 w 228"/>
              <a:gd name="T31" fmla="*/ 2147483646 h 396"/>
              <a:gd name="T32" fmla="*/ 2147483646 w 228"/>
              <a:gd name="T33" fmla="*/ 2147483646 h 396"/>
              <a:gd name="T34" fmla="*/ 2147483646 w 228"/>
              <a:gd name="T35" fmla="*/ 2147483646 h 396"/>
              <a:gd name="T36" fmla="*/ 2147483646 w 228"/>
              <a:gd name="T37" fmla="*/ 0 h 396"/>
              <a:gd name="T38" fmla="*/ 0 w 228"/>
              <a:gd name="T39" fmla="*/ 2147483646 h 396"/>
              <a:gd name="T40" fmla="*/ 2147483646 w 228"/>
              <a:gd name="T41" fmla="*/ 2147483646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7" y="49"/>
                </a:moveTo>
                <a:lnTo>
                  <a:pt x="7" y="49"/>
                </a:lnTo>
                <a:cubicBezTo>
                  <a:pt x="156" y="197"/>
                  <a:pt x="156" y="197"/>
                  <a:pt x="156" y="197"/>
                </a:cubicBezTo>
                <a:cubicBezTo>
                  <a:pt x="7" y="353"/>
                  <a:pt x="7" y="353"/>
                  <a:pt x="7" y="353"/>
                </a:cubicBezTo>
                <a:cubicBezTo>
                  <a:pt x="0" y="353"/>
                  <a:pt x="0" y="360"/>
                  <a:pt x="0" y="367"/>
                </a:cubicBezTo>
                <a:cubicBezTo>
                  <a:pt x="0" y="388"/>
                  <a:pt x="15" y="395"/>
                  <a:pt x="29" y="395"/>
                </a:cubicBezTo>
                <a:cubicBezTo>
                  <a:pt x="36" y="395"/>
                  <a:pt x="43" y="395"/>
                  <a:pt x="50" y="388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227" y="212"/>
                  <a:pt x="227" y="205"/>
                  <a:pt x="227" y="197"/>
                </a:cubicBezTo>
                <a:cubicBezTo>
                  <a:pt x="227" y="190"/>
                  <a:pt x="227" y="183"/>
                  <a:pt x="220" y="176"/>
                </a:cubicBezTo>
                <a:cubicBezTo>
                  <a:pt x="50" y="7"/>
                  <a:pt x="50" y="7"/>
                  <a:pt x="50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7" y="49"/>
                  <a:pt x="7" y="4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44" name="Oval 31"/>
          <p:cNvSpPr/>
          <p:nvPr/>
        </p:nvSpPr>
        <p:spPr>
          <a:xfrm>
            <a:off x="10145715" y="3849414"/>
            <a:ext cx="3692522" cy="369348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45" name="TextBox 44"/>
          <p:cNvSpPr txBox="1"/>
          <p:nvPr/>
        </p:nvSpPr>
        <p:spPr>
          <a:xfrm>
            <a:off x="10353437" y="8033379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2</a:t>
            </a:r>
            <a:endParaRPr lang="id-ID" sz="32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70598" y="8892006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7" name="Freeform 5"/>
          <p:cNvSpPr>
            <a:spLocks noChangeArrowheads="1"/>
          </p:cNvSpPr>
          <p:nvPr/>
        </p:nvSpPr>
        <p:spPr bwMode="auto">
          <a:xfrm>
            <a:off x="14576186" y="4991510"/>
            <a:ext cx="938451" cy="1624242"/>
          </a:xfrm>
          <a:custGeom>
            <a:avLst/>
            <a:gdLst>
              <a:gd name="T0" fmla="*/ 2147483646 w 228"/>
              <a:gd name="T1" fmla="*/ 2147483646 h 396"/>
              <a:gd name="T2" fmla="*/ 2147483646 w 228"/>
              <a:gd name="T3" fmla="*/ 2147483646 h 396"/>
              <a:gd name="T4" fmla="*/ 2147483646 w 228"/>
              <a:gd name="T5" fmla="*/ 2147483646 h 396"/>
              <a:gd name="T6" fmla="*/ 2147483646 w 228"/>
              <a:gd name="T7" fmla="*/ 2147483646 h 396"/>
              <a:gd name="T8" fmla="*/ 2147483646 w 228"/>
              <a:gd name="T9" fmla="*/ 2147483646 h 396"/>
              <a:gd name="T10" fmla="*/ 0 w 228"/>
              <a:gd name="T11" fmla="*/ 2147483646 h 396"/>
              <a:gd name="T12" fmla="*/ 2147483646 w 228"/>
              <a:gd name="T13" fmla="*/ 2147483646 h 396"/>
              <a:gd name="T14" fmla="*/ 2147483646 w 228"/>
              <a:gd name="T15" fmla="*/ 2147483646 h 396"/>
              <a:gd name="T16" fmla="*/ 2147483646 w 228"/>
              <a:gd name="T17" fmla="*/ 2147483646 h 396"/>
              <a:gd name="T18" fmla="*/ 2147483646 w 228"/>
              <a:gd name="T19" fmla="*/ 2147483646 h 396"/>
              <a:gd name="T20" fmla="*/ 2147483646 w 228"/>
              <a:gd name="T21" fmla="*/ 2147483646 h 396"/>
              <a:gd name="T22" fmla="*/ 2147483646 w 228"/>
              <a:gd name="T23" fmla="*/ 2147483646 h 396"/>
              <a:gd name="T24" fmla="*/ 2147483646 w 228"/>
              <a:gd name="T25" fmla="*/ 2147483646 h 396"/>
              <a:gd name="T26" fmla="*/ 2147483646 w 228"/>
              <a:gd name="T27" fmla="*/ 2147483646 h 396"/>
              <a:gd name="T28" fmla="*/ 2147483646 w 228"/>
              <a:gd name="T29" fmla="*/ 2147483646 h 396"/>
              <a:gd name="T30" fmla="*/ 2147483646 w 228"/>
              <a:gd name="T31" fmla="*/ 2147483646 h 396"/>
              <a:gd name="T32" fmla="*/ 2147483646 w 228"/>
              <a:gd name="T33" fmla="*/ 2147483646 h 396"/>
              <a:gd name="T34" fmla="*/ 2147483646 w 228"/>
              <a:gd name="T35" fmla="*/ 2147483646 h 396"/>
              <a:gd name="T36" fmla="*/ 2147483646 w 228"/>
              <a:gd name="T37" fmla="*/ 0 h 396"/>
              <a:gd name="T38" fmla="*/ 0 w 228"/>
              <a:gd name="T39" fmla="*/ 2147483646 h 396"/>
              <a:gd name="T40" fmla="*/ 2147483646 w 228"/>
              <a:gd name="T41" fmla="*/ 2147483646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7" y="49"/>
                </a:moveTo>
                <a:lnTo>
                  <a:pt x="7" y="49"/>
                </a:lnTo>
                <a:cubicBezTo>
                  <a:pt x="156" y="197"/>
                  <a:pt x="156" y="197"/>
                  <a:pt x="156" y="197"/>
                </a:cubicBezTo>
                <a:cubicBezTo>
                  <a:pt x="7" y="353"/>
                  <a:pt x="7" y="353"/>
                  <a:pt x="7" y="353"/>
                </a:cubicBezTo>
                <a:cubicBezTo>
                  <a:pt x="0" y="353"/>
                  <a:pt x="0" y="360"/>
                  <a:pt x="0" y="367"/>
                </a:cubicBezTo>
                <a:cubicBezTo>
                  <a:pt x="0" y="388"/>
                  <a:pt x="15" y="395"/>
                  <a:pt x="29" y="395"/>
                </a:cubicBezTo>
                <a:cubicBezTo>
                  <a:pt x="36" y="395"/>
                  <a:pt x="43" y="395"/>
                  <a:pt x="50" y="388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227" y="212"/>
                  <a:pt x="227" y="205"/>
                  <a:pt x="227" y="197"/>
                </a:cubicBezTo>
                <a:cubicBezTo>
                  <a:pt x="227" y="190"/>
                  <a:pt x="227" y="183"/>
                  <a:pt x="220" y="176"/>
                </a:cubicBezTo>
                <a:cubicBezTo>
                  <a:pt x="50" y="7"/>
                  <a:pt x="50" y="7"/>
                  <a:pt x="50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7" y="49"/>
                  <a:pt x="7" y="4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48" name="Oval 31"/>
          <p:cNvSpPr/>
          <p:nvPr/>
        </p:nvSpPr>
        <p:spPr>
          <a:xfrm>
            <a:off x="16282993" y="3849414"/>
            <a:ext cx="3692522" cy="36934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/>
          </a:p>
        </p:txBody>
      </p:sp>
      <p:sp>
        <p:nvSpPr>
          <p:cNvPr id="49" name="TextBox 48"/>
          <p:cNvSpPr txBox="1"/>
          <p:nvPr/>
        </p:nvSpPr>
        <p:spPr>
          <a:xfrm>
            <a:off x="16490715" y="8033379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STEP 3</a:t>
            </a:r>
            <a:endParaRPr lang="id-ID" sz="32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707876" y="8892006"/>
            <a:ext cx="5140761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1" name="Freeform 103"/>
          <p:cNvSpPr>
            <a:spLocks noEditPoints="1"/>
          </p:cNvSpPr>
          <p:nvPr/>
        </p:nvSpPr>
        <p:spPr bwMode="auto">
          <a:xfrm>
            <a:off x="11247437" y="4905085"/>
            <a:ext cx="1345999" cy="1582139"/>
          </a:xfrm>
          <a:custGeom>
            <a:avLst/>
            <a:gdLst>
              <a:gd name="T0" fmla="*/ 56 w 57"/>
              <a:gd name="T1" fmla="*/ 9 h 67"/>
              <a:gd name="T2" fmla="*/ 29 w 57"/>
              <a:gd name="T3" fmla="*/ 0 h 67"/>
              <a:gd name="T4" fmla="*/ 28 w 57"/>
              <a:gd name="T5" fmla="*/ 0 h 67"/>
              <a:gd name="T6" fmla="*/ 1 w 57"/>
              <a:gd name="T7" fmla="*/ 9 h 67"/>
              <a:gd name="T8" fmla="*/ 0 w 57"/>
              <a:gd name="T9" fmla="*/ 11 h 67"/>
              <a:gd name="T10" fmla="*/ 0 w 57"/>
              <a:gd name="T11" fmla="*/ 32 h 67"/>
              <a:gd name="T12" fmla="*/ 11 w 57"/>
              <a:gd name="T13" fmla="*/ 55 h 67"/>
              <a:gd name="T14" fmla="*/ 20 w 57"/>
              <a:gd name="T15" fmla="*/ 63 h 67"/>
              <a:gd name="T16" fmla="*/ 29 w 57"/>
              <a:gd name="T17" fmla="*/ 67 h 67"/>
              <a:gd name="T18" fmla="*/ 37 w 57"/>
              <a:gd name="T19" fmla="*/ 63 h 67"/>
              <a:gd name="T20" fmla="*/ 47 w 57"/>
              <a:gd name="T21" fmla="*/ 55 h 67"/>
              <a:gd name="T22" fmla="*/ 57 w 57"/>
              <a:gd name="T23" fmla="*/ 32 h 67"/>
              <a:gd name="T24" fmla="*/ 57 w 57"/>
              <a:gd name="T25" fmla="*/ 11 h 67"/>
              <a:gd name="T26" fmla="*/ 56 w 57"/>
              <a:gd name="T27" fmla="*/ 9 h 67"/>
              <a:gd name="T28" fmla="*/ 13 w 57"/>
              <a:gd name="T29" fmla="*/ 53 h 67"/>
              <a:gd name="T30" fmla="*/ 3 w 57"/>
              <a:gd name="T31" fmla="*/ 32 h 67"/>
              <a:gd name="T32" fmla="*/ 3 w 57"/>
              <a:gd name="T33" fmla="*/ 12 h 67"/>
              <a:gd name="T34" fmla="*/ 27 w 57"/>
              <a:gd name="T35" fmla="*/ 4 h 67"/>
              <a:gd name="T36" fmla="*/ 27 w 57"/>
              <a:gd name="T37" fmla="*/ 63 h 67"/>
              <a:gd name="T38" fmla="*/ 13 w 57"/>
              <a:gd name="T39" fmla="*/ 53 h 67"/>
              <a:gd name="T40" fmla="*/ 54 w 57"/>
              <a:gd name="T41" fmla="*/ 32 h 67"/>
              <a:gd name="T42" fmla="*/ 45 w 57"/>
              <a:gd name="T43" fmla="*/ 53 h 67"/>
              <a:gd name="T44" fmla="*/ 30 w 57"/>
              <a:gd name="T45" fmla="*/ 63 h 67"/>
              <a:gd name="T46" fmla="*/ 30 w 57"/>
              <a:gd name="T47" fmla="*/ 4 h 67"/>
              <a:gd name="T48" fmla="*/ 54 w 57"/>
              <a:gd name="T49" fmla="*/ 12 h 67"/>
              <a:gd name="T50" fmla="*/ 54 w 57"/>
              <a:gd name="T51" fmla="*/ 3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" h="67">
                <a:moveTo>
                  <a:pt x="56" y="9"/>
                </a:move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8" y="0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1"/>
                  <a:pt x="4" y="49"/>
                  <a:pt x="11" y="55"/>
                </a:cubicBezTo>
                <a:cubicBezTo>
                  <a:pt x="13" y="58"/>
                  <a:pt x="17" y="61"/>
                  <a:pt x="20" y="63"/>
                </a:cubicBezTo>
                <a:cubicBezTo>
                  <a:pt x="23" y="64"/>
                  <a:pt x="27" y="67"/>
                  <a:pt x="29" y="67"/>
                </a:cubicBezTo>
                <a:cubicBezTo>
                  <a:pt x="31" y="67"/>
                  <a:pt x="35" y="64"/>
                  <a:pt x="37" y="63"/>
                </a:cubicBezTo>
                <a:cubicBezTo>
                  <a:pt x="41" y="61"/>
                  <a:pt x="44" y="58"/>
                  <a:pt x="47" y="55"/>
                </a:cubicBezTo>
                <a:cubicBezTo>
                  <a:pt x="54" y="49"/>
                  <a:pt x="57" y="41"/>
                  <a:pt x="57" y="32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0"/>
                  <a:pt x="57" y="9"/>
                  <a:pt x="56" y="9"/>
                </a:cubicBezTo>
                <a:close/>
                <a:moveTo>
                  <a:pt x="13" y="53"/>
                </a:moveTo>
                <a:cubicBezTo>
                  <a:pt x="7" y="47"/>
                  <a:pt x="3" y="40"/>
                  <a:pt x="3" y="32"/>
                </a:cubicBezTo>
                <a:cubicBezTo>
                  <a:pt x="3" y="12"/>
                  <a:pt x="3" y="12"/>
                  <a:pt x="3" y="12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63"/>
                  <a:pt x="27" y="63"/>
                  <a:pt x="27" y="63"/>
                </a:cubicBezTo>
                <a:cubicBezTo>
                  <a:pt x="24" y="62"/>
                  <a:pt x="17" y="58"/>
                  <a:pt x="13" y="53"/>
                </a:cubicBezTo>
                <a:close/>
                <a:moveTo>
                  <a:pt x="54" y="32"/>
                </a:moveTo>
                <a:cubicBezTo>
                  <a:pt x="54" y="40"/>
                  <a:pt x="51" y="47"/>
                  <a:pt x="45" y="53"/>
                </a:cubicBezTo>
                <a:cubicBezTo>
                  <a:pt x="40" y="58"/>
                  <a:pt x="34" y="62"/>
                  <a:pt x="30" y="63"/>
                </a:cubicBezTo>
                <a:cubicBezTo>
                  <a:pt x="30" y="4"/>
                  <a:pt x="30" y="4"/>
                  <a:pt x="30" y="4"/>
                </a:cubicBezTo>
                <a:cubicBezTo>
                  <a:pt x="54" y="12"/>
                  <a:pt x="54" y="12"/>
                  <a:pt x="54" y="12"/>
                </a:cubicBezTo>
                <a:lnTo>
                  <a:pt x="54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2" name="Freeform 134"/>
          <p:cNvSpPr>
            <a:spLocks noEditPoints="1"/>
          </p:cNvSpPr>
          <p:nvPr/>
        </p:nvSpPr>
        <p:spPr bwMode="auto">
          <a:xfrm>
            <a:off x="17356140" y="4965703"/>
            <a:ext cx="1511297" cy="1511297"/>
          </a:xfrm>
          <a:custGeom>
            <a:avLst/>
            <a:gdLst>
              <a:gd name="T0" fmla="*/ 64 w 64"/>
              <a:gd name="T1" fmla="*/ 32 h 64"/>
              <a:gd name="T2" fmla="*/ 5 w 64"/>
              <a:gd name="T3" fmla="*/ 15 h 64"/>
              <a:gd name="T4" fmla="*/ 0 w 64"/>
              <a:gd name="T5" fmla="*/ 32 h 64"/>
              <a:gd name="T6" fmla="*/ 0 w 64"/>
              <a:gd name="T7" fmla="*/ 32 h 64"/>
              <a:gd name="T8" fmla="*/ 5 w 64"/>
              <a:gd name="T9" fmla="*/ 49 h 64"/>
              <a:gd name="T10" fmla="*/ 32 w 64"/>
              <a:gd name="T11" fmla="*/ 64 h 64"/>
              <a:gd name="T12" fmla="*/ 64 w 64"/>
              <a:gd name="T13" fmla="*/ 32 h 64"/>
              <a:gd name="T14" fmla="*/ 48 w 64"/>
              <a:gd name="T15" fmla="*/ 46 h 64"/>
              <a:gd name="T16" fmla="*/ 60 w 64"/>
              <a:gd name="T17" fmla="*/ 33 h 64"/>
              <a:gd name="T18" fmla="*/ 3 w 64"/>
              <a:gd name="T19" fmla="*/ 33 h 64"/>
              <a:gd name="T20" fmla="*/ 16 w 64"/>
              <a:gd name="T21" fmla="*/ 46 h 64"/>
              <a:gd name="T22" fmla="*/ 3 w 64"/>
              <a:gd name="T23" fmla="*/ 33 h 64"/>
              <a:gd name="T24" fmla="*/ 16 w 64"/>
              <a:gd name="T25" fmla="*/ 17 h 64"/>
              <a:gd name="T26" fmla="*/ 3 w 64"/>
              <a:gd name="T27" fmla="*/ 30 h 64"/>
              <a:gd name="T28" fmla="*/ 34 w 64"/>
              <a:gd name="T29" fmla="*/ 14 h 64"/>
              <a:gd name="T30" fmla="*/ 34 w 64"/>
              <a:gd name="T31" fmla="*/ 4 h 64"/>
              <a:gd name="T32" fmla="*/ 43 w 64"/>
              <a:gd name="T33" fmla="*/ 14 h 64"/>
              <a:gd name="T34" fmla="*/ 44 w 64"/>
              <a:gd name="T35" fmla="*/ 17 h 64"/>
              <a:gd name="T36" fmla="*/ 34 w 64"/>
              <a:gd name="T37" fmla="*/ 30 h 64"/>
              <a:gd name="T38" fmla="*/ 44 w 64"/>
              <a:gd name="T39" fmla="*/ 17 h 64"/>
              <a:gd name="T40" fmla="*/ 29 w 64"/>
              <a:gd name="T41" fmla="*/ 4 h 64"/>
              <a:gd name="T42" fmla="*/ 30 w 64"/>
              <a:gd name="T43" fmla="*/ 3 h 64"/>
              <a:gd name="T44" fmla="*/ 21 w 64"/>
              <a:gd name="T45" fmla="*/ 14 h 64"/>
              <a:gd name="T46" fmla="*/ 30 w 64"/>
              <a:gd name="T47" fmla="*/ 17 h 64"/>
              <a:gd name="T48" fmla="*/ 17 w 64"/>
              <a:gd name="T49" fmla="*/ 30 h 64"/>
              <a:gd name="T50" fmla="*/ 30 w 64"/>
              <a:gd name="T51" fmla="*/ 17 h 64"/>
              <a:gd name="T52" fmla="*/ 30 w 64"/>
              <a:gd name="T53" fmla="*/ 33 h 64"/>
              <a:gd name="T54" fmla="*/ 20 w 64"/>
              <a:gd name="T55" fmla="*/ 46 h 64"/>
              <a:gd name="T56" fmla="*/ 30 w 64"/>
              <a:gd name="T57" fmla="*/ 50 h 64"/>
              <a:gd name="T58" fmla="*/ 28 w 64"/>
              <a:gd name="T59" fmla="*/ 60 h 64"/>
              <a:gd name="T60" fmla="*/ 30 w 64"/>
              <a:gd name="T61" fmla="*/ 50 h 64"/>
              <a:gd name="T62" fmla="*/ 34 w 64"/>
              <a:gd name="T63" fmla="*/ 60 h 64"/>
              <a:gd name="T64" fmla="*/ 34 w 64"/>
              <a:gd name="T65" fmla="*/ 50 h 64"/>
              <a:gd name="T66" fmla="*/ 36 w 64"/>
              <a:gd name="T67" fmla="*/ 60 h 64"/>
              <a:gd name="T68" fmla="*/ 34 w 64"/>
              <a:gd name="T69" fmla="*/ 33 h 64"/>
              <a:gd name="T70" fmla="*/ 44 w 64"/>
              <a:gd name="T71" fmla="*/ 46 h 64"/>
              <a:gd name="T72" fmla="*/ 50 w 64"/>
              <a:gd name="T73" fmla="*/ 30 h 64"/>
              <a:gd name="T74" fmla="*/ 57 w 64"/>
              <a:gd name="T75" fmla="*/ 17 h 64"/>
              <a:gd name="T76" fmla="*/ 50 w 64"/>
              <a:gd name="T77" fmla="*/ 30 h 64"/>
              <a:gd name="T78" fmla="*/ 47 w 64"/>
              <a:gd name="T79" fmla="*/ 14 h 64"/>
              <a:gd name="T80" fmla="*/ 54 w 64"/>
              <a:gd name="T81" fmla="*/ 14 h 64"/>
              <a:gd name="T82" fmla="*/ 17 w 64"/>
              <a:gd name="T83" fmla="*/ 14 h 64"/>
              <a:gd name="T84" fmla="*/ 23 w 64"/>
              <a:gd name="T85" fmla="*/ 5 h 64"/>
              <a:gd name="T86" fmla="*/ 17 w 64"/>
              <a:gd name="T87" fmla="*/ 50 h 64"/>
              <a:gd name="T88" fmla="*/ 10 w 64"/>
              <a:gd name="T89" fmla="*/ 50 h 64"/>
              <a:gd name="T90" fmla="*/ 47 w 64"/>
              <a:gd name="T91" fmla="*/ 50 h 64"/>
              <a:gd name="T92" fmla="*/ 41 w 64"/>
              <a:gd name="T93" fmla="*/ 5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21" y="0"/>
                  <a:pt x="11" y="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2" y="20"/>
                  <a:pt x="0" y="26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8"/>
                  <a:pt x="2" y="44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1" y="58"/>
                  <a:pt x="21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7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2"/>
                  <a:pt x="50" y="38"/>
                  <a:pt x="5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8"/>
                  <a:pt x="59" y="43"/>
                  <a:pt x="57" y="46"/>
                </a:cubicBezTo>
                <a:close/>
                <a:moveTo>
                  <a:pt x="3" y="33"/>
                </a:moveTo>
                <a:cubicBezTo>
                  <a:pt x="14" y="33"/>
                  <a:pt x="14" y="33"/>
                  <a:pt x="14" y="33"/>
                </a:cubicBezTo>
                <a:cubicBezTo>
                  <a:pt x="14" y="38"/>
                  <a:pt x="15" y="42"/>
                  <a:pt x="1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5" y="43"/>
                  <a:pt x="4" y="38"/>
                  <a:pt x="3" y="33"/>
                </a:cubicBezTo>
                <a:close/>
                <a:moveTo>
                  <a:pt x="7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21"/>
                  <a:pt x="14" y="26"/>
                  <a:pt x="14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4" y="26"/>
                  <a:pt x="5" y="21"/>
                  <a:pt x="7" y="17"/>
                </a:cubicBezTo>
                <a:close/>
                <a:moveTo>
                  <a:pt x="34" y="14"/>
                </a:move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8" y="6"/>
                  <a:pt x="41" y="9"/>
                  <a:pt x="43" y="14"/>
                </a:cubicBezTo>
                <a:lnTo>
                  <a:pt x="34" y="14"/>
                </a:lnTo>
                <a:close/>
                <a:moveTo>
                  <a:pt x="44" y="17"/>
                </a:moveTo>
                <a:cubicBezTo>
                  <a:pt x="46" y="21"/>
                  <a:pt x="46" y="26"/>
                  <a:pt x="46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17"/>
                  <a:pt x="34" y="17"/>
                  <a:pt x="34" y="17"/>
                </a:cubicBezTo>
                <a:lnTo>
                  <a:pt x="44" y="17"/>
                </a:lnTo>
                <a:close/>
                <a:moveTo>
                  <a:pt x="29" y="4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3"/>
                </a:cubicBezTo>
                <a:cubicBezTo>
                  <a:pt x="30" y="14"/>
                  <a:pt x="30" y="14"/>
                  <a:pt x="30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3" y="9"/>
                  <a:pt x="26" y="6"/>
                  <a:pt x="29" y="4"/>
                </a:cubicBezTo>
                <a:close/>
                <a:moveTo>
                  <a:pt x="30" y="17"/>
                </a:moveTo>
                <a:cubicBezTo>
                  <a:pt x="30" y="30"/>
                  <a:pt x="30" y="30"/>
                  <a:pt x="30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8" y="26"/>
                  <a:pt x="18" y="21"/>
                  <a:pt x="20" y="17"/>
                </a:cubicBezTo>
                <a:lnTo>
                  <a:pt x="30" y="17"/>
                </a:lnTo>
                <a:close/>
                <a:moveTo>
                  <a:pt x="17" y="33"/>
                </a:moveTo>
                <a:cubicBezTo>
                  <a:pt x="30" y="33"/>
                  <a:pt x="30" y="33"/>
                  <a:pt x="30" y="33"/>
                </a:cubicBezTo>
                <a:cubicBezTo>
                  <a:pt x="30" y="46"/>
                  <a:pt x="30" y="46"/>
                  <a:pt x="30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8" y="43"/>
                  <a:pt x="18" y="38"/>
                  <a:pt x="17" y="33"/>
                </a:cubicBezTo>
                <a:close/>
                <a:moveTo>
                  <a:pt x="30" y="5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60"/>
                  <a:pt x="29" y="60"/>
                  <a:pt x="28" y="60"/>
                </a:cubicBezTo>
                <a:cubicBezTo>
                  <a:pt x="25" y="58"/>
                  <a:pt x="23" y="54"/>
                  <a:pt x="21" y="50"/>
                </a:cubicBezTo>
                <a:lnTo>
                  <a:pt x="30" y="50"/>
                </a:lnTo>
                <a:close/>
                <a:moveTo>
                  <a:pt x="36" y="60"/>
                </a:moveTo>
                <a:cubicBezTo>
                  <a:pt x="35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0"/>
                  <a:pt x="34" y="50"/>
                  <a:pt x="34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4"/>
                  <a:pt x="39" y="58"/>
                  <a:pt x="36" y="60"/>
                </a:cubicBezTo>
                <a:close/>
                <a:moveTo>
                  <a:pt x="34" y="46"/>
                </a:moveTo>
                <a:cubicBezTo>
                  <a:pt x="34" y="33"/>
                  <a:pt x="34" y="33"/>
                  <a:pt x="34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8"/>
                  <a:pt x="46" y="43"/>
                  <a:pt x="44" y="46"/>
                </a:cubicBezTo>
                <a:lnTo>
                  <a:pt x="34" y="46"/>
                </a:lnTo>
                <a:close/>
                <a:moveTo>
                  <a:pt x="50" y="30"/>
                </a:moveTo>
                <a:cubicBezTo>
                  <a:pt x="50" y="26"/>
                  <a:pt x="49" y="21"/>
                  <a:pt x="48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9" y="21"/>
                  <a:pt x="60" y="26"/>
                  <a:pt x="60" y="30"/>
                </a:cubicBezTo>
                <a:lnTo>
                  <a:pt x="50" y="30"/>
                </a:lnTo>
                <a:close/>
                <a:moveTo>
                  <a:pt x="54" y="14"/>
                </a:move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3" y="7"/>
                  <a:pt x="41" y="5"/>
                </a:cubicBezTo>
                <a:cubicBezTo>
                  <a:pt x="46" y="6"/>
                  <a:pt x="51" y="10"/>
                  <a:pt x="54" y="14"/>
                </a:cubicBezTo>
                <a:close/>
                <a:moveTo>
                  <a:pt x="23" y="5"/>
                </a:moveTo>
                <a:cubicBezTo>
                  <a:pt x="21" y="7"/>
                  <a:pt x="19" y="10"/>
                  <a:pt x="17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0"/>
                  <a:pt x="18" y="6"/>
                  <a:pt x="23" y="5"/>
                </a:cubicBezTo>
                <a:close/>
                <a:moveTo>
                  <a:pt x="10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19" y="53"/>
                  <a:pt x="21" y="56"/>
                  <a:pt x="23" y="59"/>
                </a:cubicBezTo>
                <a:cubicBezTo>
                  <a:pt x="18" y="57"/>
                  <a:pt x="13" y="54"/>
                  <a:pt x="10" y="50"/>
                </a:cubicBezTo>
                <a:close/>
                <a:moveTo>
                  <a:pt x="41" y="59"/>
                </a:moveTo>
                <a:cubicBezTo>
                  <a:pt x="43" y="56"/>
                  <a:pt x="45" y="53"/>
                  <a:pt x="47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1" y="54"/>
                  <a:pt x="46" y="57"/>
                  <a:pt x="41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3" name="Freeform 148"/>
          <p:cNvSpPr>
            <a:spLocks noEditPoints="1"/>
          </p:cNvSpPr>
          <p:nvPr/>
        </p:nvSpPr>
        <p:spPr bwMode="auto">
          <a:xfrm>
            <a:off x="5229864" y="4857857"/>
            <a:ext cx="1180701" cy="1629367"/>
          </a:xfrm>
          <a:custGeom>
            <a:avLst/>
            <a:gdLst>
              <a:gd name="T0" fmla="*/ 48 w 50"/>
              <a:gd name="T1" fmla="*/ 17 h 69"/>
              <a:gd name="T2" fmla="*/ 39 w 50"/>
              <a:gd name="T3" fmla="*/ 17 h 69"/>
              <a:gd name="T4" fmla="*/ 39 w 50"/>
              <a:gd name="T5" fmla="*/ 14 h 69"/>
              <a:gd name="T6" fmla="*/ 25 w 50"/>
              <a:gd name="T7" fmla="*/ 0 h 69"/>
              <a:gd name="T8" fmla="*/ 11 w 50"/>
              <a:gd name="T9" fmla="*/ 14 h 69"/>
              <a:gd name="T10" fmla="*/ 11 w 50"/>
              <a:gd name="T11" fmla="*/ 17 h 69"/>
              <a:gd name="T12" fmla="*/ 1 w 50"/>
              <a:gd name="T13" fmla="*/ 17 h 69"/>
              <a:gd name="T14" fmla="*/ 0 w 50"/>
              <a:gd name="T15" fmla="*/ 19 h 69"/>
              <a:gd name="T16" fmla="*/ 0 w 50"/>
              <a:gd name="T17" fmla="*/ 55 h 69"/>
              <a:gd name="T18" fmla="*/ 14 w 50"/>
              <a:gd name="T19" fmla="*/ 69 h 69"/>
              <a:gd name="T20" fmla="*/ 36 w 50"/>
              <a:gd name="T21" fmla="*/ 69 h 69"/>
              <a:gd name="T22" fmla="*/ 50 w 50"/>
              <a:gd name="T23" fmla="*/ 55 h 69"/>
              <a:gd name="T24" fmla="*/ 50 w 50"/>
              <a:gd name="T25" fmla="*/ 19 h 69"/>
              <a:gd name="T26" fmla="*/ 48 w 50"/>
              <a:gd name="T27" fmla="*/ 17 h 69"/>
              <a:gd name="T28" fmla="*/ 13 w 50"/>
              <a:gd name="T29" fmla="*/ 14 h 69"/>
              <a:gd name="T30" fmla="*/ 25 w 50"/>
              <a:gd name="T31" fmla="*/ 3 h 69"/>
              <a:gd name="T32" fmla="*/ 36 w 50"/>
              <a:gd name="T33" fmla="*/ 14 h 69"/>
              <a:gd name="T34" fmla="*/ 36 w 50"/>
              <a:gd name="T35" fmla="*/ 17 h 69"/>
              <a:gd name="T36" fmla="*/ 13 w 50"/>
              <a:gd name="T37" fmla="*/ 17 h 69"/>
              <a:gd name="T38" fmla="*/ 13 w 50"/>
              <a:gd name="T39" fmla="*/ 14 h 69"/>
              <a:gd name="T40" fmla="*/ 47 w 50"/>
              <a:gd name="T41" fmla="*/ 55 h 69"/>
              <a:gd name="T42" fmla="*/ 36 w 50"/>
              <a:gd name="T43" fmla="*/ 66 h 69"/>
              <a:gd name="T44" fmla="*/ 14 w 50"/>
              <a:gd name="T45" fmla="*/ 66 h 69"/>
              <a:gd name="T46" fmla="*/ 3 w 50"/>
              <a:gd name="T47" fmla="*/ 55 h 69"/>
              <a:gd name="T48" fmla="*/ 3 w 50"/>
              <a:gd name="T49" fmla="*/ 55 h 69"/>
              <a:gd name="T50" fmla="*/ 25 w 50"/>
              <a:gd name="T51" fmla="*/ 55 h 69"/>
              <a:gd name="T52" fmla="*/ 27 w 50"/>
              <a:gd name="T53" fmla="*/ 53 h 69"/>
              <a:gd name="T54" fmla="*/ 25 w 50"/>
              <a:gd name="T55" fmla="*/ 52 h 69"/>
              <a:gd name="T56" fmla="*/ 3 w 50"/>
              <a:gd name="T57" fmla="*/ 52 h 69"/>
              <a:gd name="T58" fmla="*/ 3 w 50"/>
              <a:gd name="T59" fmla="*/ 46 h 69"/>
              <a:gd name="T60" fmla="*/ 30 w 50"/>
              <a:gd name="T61" fmla="*/ 46 h 69"/>
              <a:gd name="T62" fmla="*/ 31 w 50"/>
              <a:gd name="T63" fmla="*/ 44 h 69"/>
              <a:gd name="T64" fmla="*/ 30 w 50"/>
              <a:gd name="T65" fmla="*/ 43 h 69"/>
              <a:gd name="T66" fmla="*/ 3 w 50"/>
              <a:gd name="T67" fmla="*/ 43 h 69"/>
              <a:gd name="T68" fmla="*/ 3 w 50"/>
              <a:gd name="T69" fmla="*/ 38 h 69"/>
              <a:gd name="T70" fmla="*/ 41 w 50"/>
              <a:gd name="T71" fmla="*/ 38 h 69"/>
              <a:gd name="T72" fmla="*/ 42 w 50"/>
              <a:gd name="T73" fmla="*/ 36 h 69"/>
              <a:gd name="T74" fmla="*/ 41 w 50"/>
              <a:gd name="T75" fmla="*/ 35 h 69"/>
              <a:gd name="T76" fmla="*/ 3 w 50"/>
              <a:gd name="T77" fmla="*/ 35 h 69"/>
              <a:gd name="T78" fmla="*/ 3 w 50"/>
              <a:gd name="T79" fmla="*/ 20 h 69"/>
              <a:gd name="T80" fmla="*/ 11 w 50"/>
              <a:gd name="T81" fmla="*/ 20 h 69"/>
              <a:gd name="T82" fmla="*/ 11 w 50"/>
              <a:gd name="T83" fmla="*/ 24 h 69"/>
              <a:gd name="T84" fmla="*/ 11 w 50"/>
              <a:gd name="T85" fmla="*/ 24 h 69"/>
              <a:gd name="T86" fmla="*/ 9 w 50"/>
              <a:gd name="T87" fmla="*/ 27 h 69"/>
              <a:gd name="T88" fmla="*/ 12 w 50"/>
              <a:gd name="T89" fmla="*/ 30 h 69"/>
              <a:gd name="T90" fmla="*/ 15 w 50"/>
              <a:gd name="T91" fmla="*/ 27 h 69"/>
              <a:gd name="T92" fmla="*/ 13 w 50"/>
              <a:gd name="T93" fmla="*/ 24 h 69"/>
              <a:gd name="T94" fmla="*/ 13 w 50"/>
              <a:gd name="T95" fmla="*/ 24 h 69"/>
              <a:gd name="T96" fmla="*/ 13 w 50"/>
              <a:gd name="T97" fmla="*/ 20 h 69"/>
              <a:gd name="T98" fmla="*/ 36 w 50"/>
              <a:gd name="T99" fmla="*/ 20 h 69"/>
              <a:gd name="T100" fmla="*/ 36 w 50"/>
              <a:gd name="T101" fmla="*/ 24 h 69"/>
              <a:gd name="T102" fmla="*/ 36 w 50"/>
              <a:gd name="T103" fmla="*/ 24 h 69"/>
              <a:gd name="T104" fmla="*/ 35 w 50"/>
              <a:gd name="T105" fmla="*/ 27 h 69"/>
              <a:gd name="T106" fmla="*/ 38 w 50"/>
              <a:gd name="T107" fmla="*/ 30 h 69"/>
              <a:gd name="T108" fmla="*/ 41 w 50"/>
              <a:gd name="T109" fmla="*/ 27 h 69"/>
              <a:gd name="T110" fmla="*/ 39 w 50"/>
              <a:gd name="T111" fmla="*/ 24 h 69"/>
              <a:gd name="T112" fmla="*/ 39 w 50"/>
              <a:gd name="T113" fmla="*/ 24 h 69"/>
              <a:gd name="T114" fmla="*/ 39 w 50"/>
              <a:gd name="T115" fmla="*/ 20 h 69"/>
              <a:gd name="T116" fmla="*/ 47 w 50"/>
              <a:gd name="T117" fmla="*/ 20 h 69"/>
              <a:gd name="T118" fmla="*/ 47 w 50"/>
              <a:gd name="T119" fmla="*/ 5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" h="69">
                <a:moveTo>
                  <a:pt x="48" y="17"/>
                </a:moveTo>
                <a:cubicBezTo>
                  <a:pt x="39" y="17"/>
                  <a:pt x="39" y="17"/>
                  <a:pt x="39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6"/>
                  <a:pt x="33" y="0"/>
                  <a:pt x="25" y="0"/>
                </a:cubicBezTo>
                <a:cubicBezTo>
                  <a:pt x="17" y="0"/>
                  <a:pt x="11" y="6"/>
                  <a:pt x="11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8"/>
                  <a:pt x="0" y="19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63"/>
                  <a:pt x="6" y="69"/>
                  <a:pt x="14" y="69"/>
                </a:cubicBezTo>
                <a:cubicBezTo>
                  <a:pt x="36" y="69"/>
                  <a:pt x="36" y="69"/>
                  <a:pt x="36" y="69"/>
                </a:cubicBezTo>
                <a:cubicBezTo>
                  <a:pt x="43" y="69"/>
                  <a:pt x="50" y="63"/>
                  <a:pt x="50" y="55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8"/>
                  <a:pt x="49" y="17"/>
                  <a:pt x="48" y="17"/>
                </a:cubicBezTo>
                <a:close/>
                <a:moveTo>
                  <a:pt x="13" y="14"/>
                </a:moveTo>
                <a:cubicBezTo>
                  <a:pt x="13" y="8"/>
                  <a:pt x="19" y="3"/>
                  <a:pt x="25" y="3"/>
                </a:cubicBezTo>
                <a:cubicBezTo>
                  <a:pt x="31" y="3"/>
                  <a:pt x="36" y="8"/>
                  <a:pt x="36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13" y="17"/>
                  <a:pt x="13" y="17"/>
                  <a:pt x="13" y="17"/>
                </a:cubicBezTo>
                <a:lnTo>
                  <a:pt x="13" y="14"/>
                </a:lnTo>
                <a:close/>
                <a:moveTo>
                  <a:pt x="47" y="55"/>
                </a:moveTo>
                <a:cubicBezTo>
                  <a:pt x="47" y="61"/>
                  <a:pt x="42" y="66"/>
                  <a:pt x="36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8" y="66"/>
                  <a:pt x="3" y="61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6" y="55"/>
                  <a:pt x="27" y="54"/>
                  <a:pt x="27" y="53"/>
                </a:cubicBezTo>
                <a:cubicBezTo>
                  <a:pt x="27" y="53"/>
                  <a:pt x="26" y="52"/>
                  <a:pt x="25" y="52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46"/>
                  <a:pt x="3" y="46"/>
                  <a:pt x="3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6"/>
                  <a:pt x="31" y="45"/>
                  <a:pt x="31" y="44"/>
                </a:cubicBezTo>
                <a:cubicBezTo>
                  <a:pt x="31" y="43"/>
                  <a:pt x="30" y="43"/>
                  <a:pt x="30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38"/>
                  <a:pt x="3" y="38"/>
                  <a:pt x="3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8"/>
                  <a:pt x="42" y="37"/>
                  <a:pt x="42" y="36"/>
                </a:cubicBezTo>
                <a:cubicBezTo>
                  <a:pt x="42" y="35"/>
                  <a:pt x="41" y="35"/>
                  <a:pt x="41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20"/>
                  <a:pt x="3" y="20"/>
                  <a:pt x="3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0" y="25"/>
                  <a:pt x="9" y="26"/>
                  <a:pt x="9" y="27"/>
                </a:cubicBezTo>
                <a:cubicBezTo>
                  <a:pt x="9" y="28"/>
                  <a:pt x="10" y="30"/>
                  <a:pt x="12" y="30"/>
                </a:cubicBezTo>
                <a:cubicBezTo>
                  <a:pt x="14" y="30"/>
                  <a:pt x="15" y="28"/>
                  <a:pt x="15" y="27"/>
                </a:cubicBezTo>
                <a:cubicBezTo>
                  <a:pt x="15" y="26"/>
                  <a:pt x="14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0"/>
                  <a:pt x="13" y="20"/>
                  <a:pt x="13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5" y="25"/>
                  <a:pt x="35" y="26"/>
                  <a:pt x="35" y="27"/>
                </a:cubicBezTo>
                <a:cubicBezTo>
                  <a:pt x="35" y="28"/>
                  <a:pt x="36" y="30"/>
                  <a:pt x="38" y="30"/>
                </a:cubicBezTo>
                <a:cubicBezTo>
                  <a:pt x="39" y="30"/>
                  <a:pt x="41" y="28"/>
                  <a:pt x="41" y="27"/>
                </a:cubicBezTo>
                <a:cubicBezTo>
                  <a:pt x="41" y="26"/>
                  <a:pt x="40" y="25"/>
                  <a:pt x="3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20"/>
                  <a:pt x="39" y="20"/>
                  <a:pt x="39" y="20"/>
                </a:cubicBezTo>
                <a:cubicBezTo>
                  <a:pt x="47" y="20"/>
                  <a:pt x="47" y="20"/>
                  <a:pt x="47" y="20"/>
                </a:cubicBezTo>
                <a:lnTo>
                  <a:pt x="47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26" name="Group 25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27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29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30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896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/>
          <p:nvPr/>
        </p:nvGrpSpPr>
        <p:grpSpPr>
          <a:xfrm>
            <a:off x="3322637" y="3429000"/>
            <a:ext cx="8584098" cy="8620329"/>
            <a:chOff x="6978323" y="3209657"/>
            <a:chExt cx="10462184" cy="10506343"/>
          </a:xfrm>
        </p:grpSpPr>
        <p:sp>
          <p:nvSpPr>
            <p:cNvPr id="27" name="Oval 123"/>
            <p:cNvSpPr/>
            <p:nvPr/>
          </p:nvSpPr>
          <p:spPr>
            <a:xfrm>
              <a:off x="6978323" y="3209657"/>
              <a:ext cx="10462184" cy="104621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33"/>
            <p:cNvSpPr/>
            <p:nvPr/>
          </p:nvSpPr>
          <p:spPr>
            <a:xfrm>
              <a:off x="8038419" y="5374005"/>
              <a:ext cx="8341995" cy="834199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34"/>
            <p:cNvSpPr/>
            <p:nvPr/>
          </p:nvSpPr>
          <p:spPr>
            <a:xfrm>
              <a:off x="9255512" y="7808194"/>
              <a:ext cx="5907806" cy="5907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3"/>
            <p:cNvSpPr/>
            <p:nvPr/>
          </p:nvSpPr>
          <p:spPr>
            <a:xfrm>
              <a:off x="10566337" y="10470200"/>
              <a:ext cx="3244978" cy="324497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321175" y="8261034"/>
            <a:ext cx="2590453" cy="4350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3733"/>
              </a:lnSpc>
              <a:spcAft>
                <a:spcPts val="3199"/>
              </a:spcAft>
            </a:pPr>
            <a:r>
              <a:rPr lang="en-US" sz="2900" b="1" spc="300" dirty="0" smtClean="0">
                <a:solidFill>
                  <a:schemeClr val="bg1"/>
                </a:solidFill>
                <a:latin typeface="Lato Bold" charset="0"/>
                <a:cs typeface="Lato Bold" charset="0"/>
              </a:rPr>
              <a:t>$3 BILLIONS</a:t>
            </a:r>
            <a:endParaRPr lang="en-US" sz="2900" b="1" spc="300" dirty="0">
              <a:solidFill>
                <a:schemeClr val="bg1"/>
              </a:solidFill>
              <a:latin typeface="Lato Bold" charset="0"/>
              <a:cs typeface="Lato Bold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21176" y="4088470"/>
            <a:ext cx="2590453" cy="4350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3733"/>
              </a:lnSpc>
              <a:spcAft>
                <a:spcPts val="3199"/>
              </a:spcAft>
            </a:pPr>
            <a:r>
              <a:rPr lang="en-US" sz="2900" b="1" spc="300" dirty="0" smtClean="0">
                <a:solidFill>
                  <a:schemeClr val="bg1"/>
                </a:solidFill>
                <a:latin typeface="Lato Bold" charset="0"/>
                <a:cs typeface="Lato Bold" charset="0"/>
              </a:rPr>
              <a:t>$8 BILLIONS</a:t>
            </a:r>
            <a:endParaRPr lang="en-US" sz="2900" b="1" spc="300" dirty="0">
              <a:solidFill>
                <a:schemeClr val="bg1"/>
              </a:solidFill>
              <a:latin typeface="Lato Bold" charset="0"/>
              <a:cs typeface="Lato Bold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1813" y="10569385"/>
            <a:ext cx="1909177" cy="4350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3733"/>
              </a:lnSpc>
              <a:spcAft>
                <a:spcPts val="3199"/>
              </a:spcAft>
            </a:pPr>
            <a:r>
              <a:rPr lang="en-US" sz="2900" b="1" spc="300" dirty="0" smtClean="0">
                <a:solidFill>
                  <a:schemeClr val="bg1"/>
                </a:solidFill>
                <a:latin typeface="Lato Bold" charset="0"/>
                <a:cs typeface="Lato Bold" charset="0"/>
              </a:rPr>
              <a:t>$984,000</a:t>
            </a:r>
            <a:endParaRPr lang="en-US" sz="2900" b="1" spc="300" dirty="0">
              <a:solidFill>
                <a:schemeClr val="bg1"/>
              </a:solidFill>
              <a:latin typeface="Lato Bold" charset="0"/>
              <a:cs typeface="Lato Bold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21176" y="6055470"/>
            <a:ext cx="2590453" cy="4350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3733"/>
              </a:lnSpc>
              <a:spcAft>
                <a:spcPts val="3199"/>
              </a:spcAft>
            </a:pPr>
            <a:r>
              <a:rPr lang="en-US" sz="2900" b="1" spc="300" dirty="0" smtClean="0">
                <a:solidFill>
                  <a:schemeClr val="bg1"/>
                </a:solidFill>
                <a:latin typeface="Lato Bold" charset="0"/>
                <a:cs typeface="Lato Bold" charset="0"/>
              </a:rPr>
              <a:t>$5 BILLIONS</a:t>
            </a:r>
            <a:endParaRPr lang="en-US" sz="2900" b="1" spc="300" dirty="0">
              <a:solidFill>
                <a:schemeClr val="bg1"/>
              </a:solidFill>
              <a:latin typeface="Lato Bold" charset="0"/>
              <a:cs typeface="Lato Bold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304652" y="3505200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3200" b="1" dirty="0">
              <a:solidFill>
                <a:schemeClr val="accent3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278335" y="408064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0" name="Round Same Side Corner Rectangle 58"/>
          <p:cNvSpPr/>
          <p:nvPr/>
        </p:nvSpPr>
        <p:spPr>
          <a:xfrm flipH="1">
            <a:off x="12973535" y="3505200"/>
            <a:ext cx="219588" cy="1828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304652" y="5638800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3200" b="1" dirty="0">
              <a:solidFill>
                <a:schemeClr val="accent6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278335" y="621424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4" name="Round Same Side Corner Rectangle 58"/>
          <p:cNvSpPr/>
          <p:nvPr/>
        </p:nvSpPr>
        <p:spPr>
          <a:xfrm flipH="1">
            <a:off x="12973535" y="5638800"/>
            <a:ext cx="219588" cy="1828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304652" y="7696200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3200" b="1" dirty="0">
              <a:solidFill>
                <a:schemeClr val="accent2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278335" y="827164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7" name="Round Same Side Corner Rectangle 58"/>
          <p:cNvSpPr/>
          <p:nvPr/>
        </p:nvSpPr>
        <p:spPr>
          <a:xfrm flipH="1">
            <a:off x="12973535" y="7696200"/>
            <a:ext cx="219588" cy="1828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04652" y="9829800"/>
            <a:ext cx="3490937" cy="677072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Description here</a:t>
            </a:r>
            <a:endParaRPr lang="id-ID" sz="3200" b="1" dirty="0">
              <a:solidFill>
                <a:schemeClr val="accent5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278335" y="10405242"/>
            <a:ext cx="7368000" cy="1329558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important Data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analysis which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summarizes.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0" name="Round Same Side Corner Rectangle 58"/>
          <p:cNvSpPr/>
          <p:nvPr/>
        </p:nvSpPr>
        <p:spPr>
          <a:xfrm flipH="1">
            <a:off x="12973535" y="9829800"/>
            <a:ext cx="219588" cy="1828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Lato Ligh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38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43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4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742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40" grpId="0" animBg="1"/>
      <p:bldP spid="41" grpId="0"/>
      <p:bldP spid="42" grpId="0"/>
      <p:bldP spid="54" grpId="0" animBg="1"/>
      <p:bldP spid="55" grpId="0"/>
      <p:bldP spid="56" grpId="0"/>
      <p:bldP spid="57" grpId="0" animBg="1"/>
      <p:bldP spid="58" grpId="0"/>
      <p:bldP spid="59" grpId="0"/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>
            <p:extLst>
              <p:ext uri="{D42A27DB-BD31-4B8C-83A1-F6EECF244321}">
                <p14:modId xmlns:p14="http://schemas.microsoft.com/office/powerpoint/2010/main" val="3115212781"/>
              </p:ext>
            </p:extLst>
          </p:nvPr>
        </p:nvGraphicFramePr>
        <p:xfrm>
          <a:off x="2184551" y="4876800"/>
          <a:ext cx="10853084" cy="807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50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52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53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15189151" y="9197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178182" y="9197710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981237" y="6223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984851" y="6223575"/>
            <a:ext cx="3413655" cy="16988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methodologies summarizes.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8471092" y="6322264"/>
            <a:ext cx="1447038" cy="1447415"/>
            <a:chOff x="18094755" y="1818290"/>
            <a:chExt cx="1479473" cy="1479858"/>
          </a:xfrm>
        </p:grpSpPr>
        <p:sp>
          <p:nvSpPr>
            <p:cNvPr id="63" name="Rectangle 139"/>
            <p:cNvSpPr/>
            <p:nvPr/>
          </p:nvSpPr>
          <p:spPr>
            <a:xfrm>
              <a:off x="18094755" y="1818290"/>
              <a:ext cx="1479473" cy="14798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4" name="Freeform 168"/>
            <p:cNvSpPr>
              <a:spLocks noChangeArrowheads="1"/>
            </p:cNvSpPr>
            <p:nvPr/>
          </p:nvSpPr>
          <p:spPr bwMode="auto">
            <a:xfrm>
              <a:off x="18357898" y="2081506"/>
              <a:ext cx="953186" cy="953426"/>
            </a:xfrm>
            <a:custGeom>
              <a:avLst/>
              <a:gdLst>
                <a:gd name="T0" fmla="*/ 521 w 1043"/>
                <a:gd name="T1" fmla="*/ 0 h 1043"/>
                <a:gd name="T2" fmla="*/ 0 w 1043"/>
                <a:gd name="T3" fmla="*/ 521 h 1043"/>
                <a:gd name="T4" fmla="*/ 521 w 1043"/>
                <a:gd name="T5" fmla="*/ 1042 h 1043"/>
                <a:gd name="T6" fmla="*/ 1042 w 1043"/>
                <a:gd name="T7" fmla="*/ 521 h 1043"/>
                <a:gd name="T8" fmla="*/ 521 w 1043"/>
                <a:gd name="T9" fmla="*/ 0 h 1043"/>
                <a:gd name="T10" fmla="*/ 323 w 1043"/>
                <a:gd name="T11" fmla="*/ 781 h 1043"/>
                <a:gd name="T12" fmla="*/ 323 w 1043"/>
                <a:gd name="T13" fmla="*/ 260 h 1043"/>
                <a:gd name="T14" fmla="*/ 844 w 1043"/>
                <a:gd name="T15" fmla="*/ 521 h 1043"/>
                <a:gd name="T16" fmla="*/ 323 w 1043"/>
                <a:gd name="T17" fmla="*/ 781 h 1043"/>
                <a:gd name="T18" fmla="*/ 323 w 1043"/>
                <a:gd name="T19" fmla="*/ 781 h 1043"/>
                <a:gd name="T20" fmla="*/ 323 w 1043"/>
                <a:gd name="T21" fmla="*/ 78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1043">
                  <a:moveTo>
                    <a:pt x="521" y="0"/>
                  </a:moveTo>
                  <a:cubicBezTo>
                    <a:pt x="229" y="0"/>
                    <a:pt x="0" y="240"/>
                    <a:pt x="0" y="521"/>
                  </a:cubicBezTo>
                  <a:cubicBezTo>
                    <a:pt x="0" y="812"/>
                    <a:pt x="229" y="1042"/>
                    <a:pt x="521" y="1042"/>
                  </a:cubicBezTo>
                  <a:cubicBezTo>
                    <a:pt x="802" y="1042"/>
                    <a:pt x="1042" y="812"/>
                    <a:pt x="1042" y="521"/>
                  </a:cubicBezTo>
                  <a:cubicBezTo>
                    <a:pt x="1042" y="240"/>
                    <a:pt x="802" y="0"/>
                    <a:pt x="521" y="0"/>
                  </a:cubicBezTo>
                  <a:close/>
                  <a:moveTo>
                    <a:pt x="323" y="781"/>
                  </a:moveTo>
                  <a:cubicBezTo>
                    <a:pt x="323" y="260"/>
                    <a:pt x="323" y="260"/>
                    <a:pt x="323" y="260"/>
                  </a:cubicBezTo>
                  <a:cubicBezTo>
                    <a:pt x="844" y="521"/>
                    <a:pt x="844" y="521"/>
                    <a:pt x="844" y="521"/>
                  </a:cubicBezTo>
                  <a:lnTo>
                    <a:pt x="323" y="781"/>
                  </a:lnTo>
                  <a:close/>
                  <a:moveTo>
                    <a:pt x="323" y="781"/>
                  </a:moveTo>
                  <a:lnTo>
                    <a:pt x="323" y="7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8639699" y="9313776"/>
            <a:ext cx="1447038" cy="1447415"/>
            <a:chOff x="4207230" y="1905000"/>
            <a:chExt cx="1479473" cy="1479858"/>
          </a:xfrm>
        </p:grpSpPr>
        <p:sp>
          <p:nvSpPr>
            <p:cNvPr id="66" name="Rectangle 139"/>
            <p:cNvSpPr/>
            <p:nvPr/>
          </p:nvSpPr>
          <p:spPr>
            <a:xfrm>
              <a:off x="4207230" y="1905000"/>
              <a:ext cx="1479473" cy="147985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67" name="Freeform 576"/>
            <p:cNvSpPr>
              <a:spLocks noChangeArrowheads="1"/>
            </p:cNvSpPr>
            <p:nvPr/>
          </p:nvSpPr>
          <p:spPr bwMode="auto">
            <a:xfrm>
              <a:off x="4387181" y="2081506"/>
              <a:ext cx="1119570" cy="1119859"/>
            </a:xfrm>
            <a:custGeom>
              <a:avLst/>
              <a:gdLst>
                <a:gd name="T0" fmla="*/ 1664 w 1690"/>
                <a:gd name="T1" fmla="*/ 1037 h 1690"/>
                <a:gd name="T2" fmla="*/ 1689 w 1690"/>
                <a:gd name="T3" fmla="*/ 1037 h 1690"/>
                <a:gd name="T4" fmla="*/ 1689 w 1690"/>
                <a:gd name="T5" fmla="*/ 669 h 1690"/>
                <a:gd name="T6" fmla="*/ 1446 w 1690"/>
                <a:gd name="T7" fmla="*/ 669 h 1690"/>
                <a:gd name="T8" fmla="*/ 1396 w 1690"/>
                <a:gd name="T9" fmla="*/ 543 h 1690"/>
                <a:gd name="T10" fmla="*/ 1547 w 1690"/>
                <a:gd name="T11" fmla="*/ 393 h 1690"/>
                <a:gd name="T12" fmla="*/ 1572 w 1690"/>
                <a:gd name="T13" fmla="*/ 376 h 1690"/>
                <a:gd name="T14" fmla="*/ 1547 w 1690"/>
                <a:gd name="T15" fmla="*/ 359 h 1690"/>
                <a:gd name="T16" fmla="*/ 1329 w 1690"/>
                <a:gd name="T17" fmla="*/ 134 h 1690"/>
                <a:gd name="T18" fmla="*/ 1312 w 1690"/>
                <a:gd name="T19" fmla="*/ 117 h 1690"/>
                <a:gd name="T20" fmla="*/ 1288 w 1690"/>
                <a:gd name="T21" fmla="*/ 134 h 1690"/>
                <a:gd name="T22" fmla="*/ 1137 w 1690"/>
                <a:gd name="T23" fmla="*/ 284 h 1690"/>
                <a:gd name="T24" fmla="*/ 1020 w 1690"/>
                <a:gd name="T25" fmla="*/ 234 h 1690"/>
                <a:gd name="T26" fmla="*/ 1020 w 1690"/>
                <a:gd name="T27" fmla="*/ 0 h 1690"/>
                <a:gd name="T28" fmla="*/ 660 w 1690"/>
                <a:gd name="T29" fmla="*/ 0 h 1690"/>
                <a:gd name="T30" fmla="*/ 660 w 1690"/>
                <a:gd name="T31" fmla="*/ 234 h 1690"/>
                <a:gd name="T32" fmla="*/ 552 w 1690"/>
                <a:gd name="T33" fmla="*/ 284 h 1690"/>
                <a:gd name="T34" fmla="*/ 401 w 1690"/>
                <a:gd name="T35" fmla="*/ 134 h 1690"/>
                <a:gd name="T36" fmla="*/ 385 w 1690"/>
                <a:gd name="T37" fmla="*/ 117 h 1690"/>
                <a:gd name="T38" fmla="*/ 125 w 1690"/>
                <a:gd name="T39" fmla="*/ 376 h 1690"/>
                <a:gd name="T40" fmla="*/ 142 w 1690"/>
                <a:gd name="T41" fmla="*/ 393 h 1690"/>
                <a:gd name="T42" fmla="*/ 284 w 1690"/>
                <a:gd name="T43" fmla="*/ 535 h 1690"/>
                <a:gd name="T44" fmla="*/ 234 w 1690"/>
                <a:gd name="T45" fmla="*/ 660 h 1690"/>
                <a:gd name="T46" fmla="*/ 0 w 1690"/>
                <a:gd name="T47" fmla="*/ 660 h 1690"/>
                <a:gd name="T48" fmla="*/ 0 w 1690"/>
                <a:gd name="T49" fmla="*/ 1028 h 1690"/>
                <a:gd name="T50" fmla="*/ 234 w 1690"/>
                <a:gd name="T51" fmla="*/ 1028 h 1690"/>
                <a:gd name="T52" fmla="*/ 284 w 1690"/>
                <a:gd name="T53" fmla="*/ 1154 h 1690"/>
                <a:gd name="T54" fmla="*/ 142 w 1690"/>
                <a:gd name="T55" fmla="*/ 1296 h 1690"/>
                <a:gd name="T56" fmla="*/ 125 w 1690"/>
                <a:gd name="T57" fmla="*/ 1312 h 1690"/>
                <a:gd name="T58" fmla="*/ 142 w 1690"/>
                <a:gd name="T59" fmla="*/ 1338 h 1690"/>
                <a:gd name="T60" fmla="*/ 359 w 1690"/>
                <a:gd name="T61" fmla="*/ 1555 h 1690"/>
                <a:gd name="T62" fmla="*/ 385 w 1690"/>
                <a:gd name="T63" fmla="*/ 1572 h 1690"/>
                <a:gd name="T64" fmla="*/ 401 w 1690"/>
                <a:gd name="T65" fmla="*/ 1555 h 1690"/>
                <a:gd name="T66" fmla="*/ 552 w 1690"/>
                <a:gd name="T67" fmla="*/ 1413 h 1690"/>
                <a:gd name="T68" fmla="*/ 669 w 1690"/>
                <a:gd name="T69" fmla="*/ 1455 h 1690"/>
                <a:gd name="T70" fmla="*/ 669 w 1690"/>
                <a:gd name="T71" fmla="*/ 1689 h 1690"/>
                <a:gd name="T72" fmla="*/ 1037 w 1690"/>
                <a:gd name="T73" fmla="*/ 1689 h 1690"/>
                <a:gd name="T74" fmla="*/ 1037 w 1690"/>
                <a:gd name="T75" fmla="*/ 1455 h 1690"/>
                <a:gd name="T76" fmla="*/ 1137 w 1690"/>
                <a:gd name="T77" fmla="*/ 1404 h 1690"/>
                <a:gd name="T78" fmla="*/ 1312 w 1690"/>
                <a:gd name="T79" fmla="*/ 1572 h 1690"/>
                <a:gd name="T80" fmla="*/ 1329 w 1690"/>
                <a:gd name="T81" fmla="*/ 1555 h 1690"/>
                <a:gd name="T82" fmla="*/ 1547 w 1690"/>
                <a:gd name="T83" fmla="*/ 1338 h 1690"/>
                <a:gd name="T84" fmla="*/ 1572 w 1690"/>
                <a:gd name="T85" fmla="*/ 1312 h 1690"/>
                <a:gd name="T86" fmla="*/ 1396 w 1690"/>
                <a:gd name="T87" fmla="*/ 1145 h 1690"/>
                <a:gd name="T88" fmla="*/ 1446 w 1690"/>
                <a:gd name="T89" fmla="*/ 1037 h 1690"/>
                <a:gd name="T90" fmla="*/ 1664 w 1690"/>
                <a:gd name="T91" fmla="*/ 1037 h 1690"/>
                <a:gd name="T92" fmla="*/ 1221 w 1690"/>
                <a:gd name="T93" fmla="*/ 844 h 1690"/>
                <a:gd name="T94" fmla="*/ 844 w 1690"/>
                <a:gd name="T95" fmla="*/ 1229 h 1690"/>
                <a:gd name="T96" fmla="*/ 460 w 1690"/>
                <a:gd name="T97" fmla="*/ 844 h 1690"/>
                <a:gd name="T98" fmla="*/ 844 w 1690"/>
                <a:gd name="T99" fmla="*/ 468 h 1690"/>
                <a:gd name="T100" fmla="*/ 1221 w 1690"/>
                <a:gd name="T101" fmla="*/ 844 h 1690"/>
                <a:gd name="T102" fmla="*/ 1221 w 1690"/>
                <a:gd name="T103" fmla="*/ 844 h 1690"/>
                <a:gd name="T104" fmla="*/ 1221 w 1690"/>
                <a:gd name="T105" fmla="*/ 844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0" h="1690">
                  <a:moveTo>
                    <a:pt x="1664" y="1037"/>
                  </a:moveTo>
                  <a:cubicBezTo>
                    <a:pt x="1689" y="1037"/>
                    <a:pt x="1689" y="1037"/>
                    <a:pt x="1689" y="1037"/>
                  </a:cubicBezTo>
                  <a:cubicBezTo>
                    <a:pt x="1689" y="669"/>
                    <a:pt x="1689" y="669"/>
                    <a:pt x="1689" y="669"/>
                  </a:cubicBezTo>
                  <a:cubicBezTo>
                    <a:pt x="1446" y="669"/>
                    <a:pt x="1446" y="669"/>
                    <a:pt x="1446" y="669"/>
                  </a:cubicBezTo>
                  <a:cubicBezTo>
                    <a:pt x="1438" y="627"/>
                    <a:pt x="1421" y="585"/>
                    <a:pt x="1396" y="543"/>
                  </a:cubicBezTo>
                  <a:cubicBezTo>
                    <a:pt x="1547" y="393"/>
                    <a:pt x="1547" y="393"/>
                    <a:pt x="1547" y="393"/>
                  </a:cubicBezTo>
                  <a:cubicBezTo>
                    <a:pt x="1572" y="376"/>
                    <a:pt x="1572" y="376"/>
                    <a:pt x="1572" y="376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329" y="134"/>
                    <a:pt x="1329" y="134"/>
                    <a:pt x="1329" y="134"/>
                  </a:cubicBezTo>
                  <a:cubicBezTo>
                    <a:pt x="1312" y="117"/>
                    <a:pt x="1312" y="117"/>
                    <a:pt x="1312" y="117"/>
                  </a:cubicBezTo>
                  <a:cubicBezTo>
                    <a:pt x="1288" y="134"/>
                    <a:pt x="1288" y="134"/>
                    <a:pt x="1288" y="134"/>
                  </a:cubicBezTo>
                  <a:cubicBezTo>
                    <a:pt x="1137" y="284"/>
                    <a:pt x="1137" y="284"/>
                    <a:pt x="1137" y="284"/>
                  </a:cubicBezTo>
                  <a:cubicBezTo>
                    <a:pt x="1104" y="267"/>
                    <a:pt x="1062" y="251"/>
                    <a:pt x="1020" y="234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660" y="0"/>
                    <a:pt x="660" y="0"/>
                    <a:pt x="660" y="0"/>
                  </a:cubicBezTo>
                  <a:cubicBezTo>
                    <a:pt x="660" y="234"/>
                    <a:pt x="660" y="234"/>
                    <a:pt x="660" y="234"/>
                  </a:cubicBezTo>
                  <a:cubicBezTo>
                    <a:pt x="619" y="251"/>
                    <a:pt x="585" y="267"/>
                    <a:pt x="552" y="284"/>
                  </a:cubicBezTo>
                  <a:cubicBezTo>
                    <a:pt x="401" y="134"/>
                    <a:pt x="401" y="134"/>
                    <a:pt x="401" y="134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42" y="393"/>
                    <a:pt x="142" y="393"/>
                    <a:pt x="142" y="393"/>
                  </a:cubicBezTo>
                  <a:cubicBezTo>
                    <a:pt x="284" y="535"/>
                    <a:pt x="284" y="535"/>
                    <a:pt x="284" y="535"/>
                  </a:cubicBezTo>
                  <a:cubicBezTo>
                    <a:pt x="267" y="577"/>
                    <a:pt x="251" y="619"/>
                    <a:pt x="234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234" y="1028"/>
                    <a:pt x="234" y="1028"/>
                    <a:pt x="234" y="1028"/>
                  </a:cubicBezTo>
                  <a:cubicBezTo>
                    <a:pt x="242" y="1070"/>
                    <a:pt x="259" y="1112"/>
                    <a:pt x="284" y="1154"/>
                  </a:cubicBezTo>
                  <a:cubicBezTo>
                    <a:pt x="142" y="1296"/>
                    <a:pt x="142" y="1296"/>
                    <a:pt x="142" y="1296"/>
                  </a:cubicBezTo>
                  <a:cubicBezTo>
                    <a:pt x="125" y="1312"/>
                    <a:pt x="125" y="1312"/>
                    <a:pt x="125" y="1312"/>
                  </a:cubicBezTo>
                  <a:cubicBezTo>
                    <a:pt x="142" y="1338"/>
                    <a:pt x="142" y="1338"/>
                    <a:pt x="142" y="1338"/>
                  </a:cubicBezTo>
                  <a:cubicBezTo>
                    <a:pt x="359" y="1555"/>
                    <a:pt x="359" y="1555"/>
                    <a:pt x="359" y="1555"/>
                  </a:cubicBezTo>
                  <a:cubicBezTo>
                    <a:pt x="385" y="1572"/>
                    <a:pt x="385" y="1572"/>
                    <a:pt x="385" y="1572"/>
                  </a:cubicBezTo>
                  <a:cubicBezTo>
                    <a:pt x="401" y="1555"/>
                    <a:pt x="401" y="1555"/>
                    <a:pt x="401" y="1555"/>
                  </a:cubicBezTo>
                  <a:cubicBezTo>
                    <a:pt x="552" y="1413"/>
                    <a:pt x="552" y="1413"/>
                    <a:pt x="552" y="1413"/>
                  </a:cubicBezTo>
                  <a:cubicBezTo>
                    <a:pt x="585" y="1430"/>
                    <a:pt x="627" y="1446"/>
                    <a:pt x="669" y="1455"/>
                  </a:cubicBezTo>
                  <a:cubicBezTo>
                    <a:pt x="669" y="1689"/>
                    <a:pt x="669" y="1689"/>
                    <a:pt x="669" y="1689"/>
                  </a:cubicBezTo>
                  <a:cubicBezTo>
                    <a:pt x="1037" y="1689"/>
                    <a:pt x="1037" y="1689"/>
                    <a:pt x="1037" y="1689"/>
                  </a:cubicBezTo>
                  <a:cubicBezTo>
                    <a:pt x="1037" y="1455"/>
                    <a:pt x="1037" y="1455"/>
                    <a:pt x="1037" y="1455"/>
                  </a:cubicBezTo>
                  <a:cubicBezTo>
                    <a:pt x="1070" y="1438"/>
                    <a:pt x="1104" y="1421"/>
                    <a:pt x="1137" y="1404"/>
                  </a:cubicBezTo>
                  <a:cubicBezTo>
                    <a:pt x="1312" y="1572"/>
                    <a:pt x="1312" y="1572"/>
                    <a:pt x="1312" y="1572"/>
                  </a:cubicBezTo>
                  <a:cubicBezTo>
                    <a:pt x="1329" y="1555"/>
                    <a:pt x="1329" y="1555"/>
                    <a:pt x="1329" y="1555"/>
                  </a:cubicBezTo>
                  <a:cubicBezTo>
                    <a:pt x="1547" y="1338"/>
                    <a:pt x="1547" y="1338"/>
                    <a:pt x="1547" y="1338"/>
                  </a:cubicBezTo>
                  <a:cubicBezTo>
                    <a:pt x="1572" y="1312"/>
                    <a:pt x="1572" y="1312"/>
                    <a:pt x="1572" y="1312"/>
                  </a:cubicBezTo>
                  <a:cubicBezTo>
                    <a:pt x="1396" y="1145"/>
                    <a:pt x="1396" y="1145"/>
                    <a:pt x="1396" y="1145"/>
                  </a:cubicBezTo>
                  <a:cubicBezTo>
                    <a:pt x="1421" y="1112"/>
                    <a:pt x="1438" y="1070"/>
                    <a:pt x="1446" y="1037"/>
                  </a:cubicBezTo>
                  <a:cubicBezTo>
                    <a:pt x="1664" y="1037"/>
                    <a:pt x="1664" y="1037"/>
                    <a:pt x="1664" y="1037"/>
                  </a:cubicBezTo>
                  <a:close/>
                  <a:moveTo>
                    <a:pt x="1221" y="844"/>
                  </a:moveTo>
                  <a:cubicBezTo>
                    <a:pt x="1221" y="1053"/>
                    <a:pt x="1053" y="1229"/>
                    <a:pt x="844" y="1229"/>
                  </a:cubicBezTo>
                  <a:cubicBezTo>
                    <a:pt x="635" y="1229"/>
                    <a:pt x="460" y="1053"/>
                    <a:pt x="460" y="844"/>
                  </a:cubicBezTo>
                  <a:cubicBezTo>
                    <a:pt x="460" y="635"/>
                    <a:pt x="635" y="468"/>
                    <a:pt x="844" y="468"/>
                  </a:cubicBezTo>
                  <a:cubicBezTo>
                    <a:pt x="1053" y="468"/>
                    <a:pt x="1221" y="635"/>
                    <a:pt x="1221" y="844"/>
                  </a:cubicBezTo>
                  <a:close/>
                  <a:moveTo>
                    <a:pt x="1221" y="844"/>
                  </a:moveTo>
                  <a:lnTo>
                    <a:pt x="1221" y="8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3454216" y="9313776"/>
            <a:ext cx="1447038" cy="1447415"/>
            <a:chOff x="4286075" y="5835152"/>
            <a:chExt cx="1479473" cy="1479858"/>
          </a:xfrm>
        </p:grpSpPr>
        <p:sp>
          <p:nvSpPr>
            <p:cNvPr id="69" name="Rectangle 139"/>
            <p:cNvSpPr/>
            <p:nvPr/>
          </p:nvSpPr>
          <p:spPr>
            <a:xfrm>
              <a:off x="4286075" y="5835152"/>
              <a:ext cx="1479473" cy="14798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43"/>
            <p:cNvGrpSpPr/>
            <p:nvPr/>
          </p:nvGrpSpPr>
          <p:grpSpPr>
            <a:xfrm>
              <a:off x="4429505" y="5936389"/>
              <a:ext cx="1034921" cy="1229279"/>
              <a:chOff x="2060819" y="1388284"/>
              <a:chExt cx="271040" cy="321860"/>
            </a:xfrm>
            <a:solidFill>
              <a:schemeClr val="bg1"/>
            </a:solidFill>
          </p:grpSpPr>
          <p:sp>
            <p:nvSpPr>
              <p:cNvPr id="71" name="Freeform 201"/>
              <p:cNvSpPr>
                <a:spLocks noChangeArrowheads="1"/>
              </p:cNvSpPr>
              <p:nvPr/>
            </p:nvSpPr>
            <p:spPr bwMode="auto">
              <a:xfrm>
                <a:off x="2060819" y="1388284"/>
                <a:ext cx="271040" cy="307527"/>
              </a:xfrm>
              <a:custGeom>
                <a:avLst/>
                <a:gdLst>
                  <a:gd name="T0" fmla="*/ 718 w 917"/>
                  <a:gd name="T1" fmla="*/ 583 h 1042"/>
                  <a:gd name="T2" fmla="*/ 853 w 917"/>
                  <a:gd name="T3" fmla="*/ 354 h 1042"/>
                  <a:gd name="T4" fmla="*/ 885 w 917"/>
                  <a:gd name="T5" fmla="*/ 270 h 1042"/>
                  <a:gd name="T6" fmla="*/ 895 w 917"/>
                  <a:gd name="T7" fmla="*/ 229 h 1042"/>
                  <a:gd name="T8" fmla="*/ 895 w 917"/>
                  <a:gd name="T9" fmla="*/ 208 h 1042"/>
                  <a:gd name="T10" fmla="*/ 906 w 917"/>
                  <a:gd name="T11" fmla="*/ 93 h 1042"/>
                  <a:gd name="T12" fmla="*/ 906 w 917"/>
                  <a:gd name="T13" fmla="*/ 41 h 1042"/>
                  <a:gd name="T14" fmla="*/ 906 w 917"/>
                  <a:gd name="T15" fmla="*/ 20 h 1042"/>
                  <a:gd name="T16" fmla="*/ 906 w 917"/>
                  <a:gd name="T17" fmla="*/ 10 h 1042"/>
                  <a:gd name="T18" fmla="*/ 895 w 917"/>
                  <a:gd name="T19" fmla="*/ 0 h 1042"/>
                  <a:gd name="T20" fmla="*/ 885 w 917"/>
                  <a:gd name="T21" fmla="*/ 0 h 1042"/>
                  <a:gd name="T22" fmla="*/ 864 w 917"/>
                  <a:gd name="T23" fmla="*/ 10 h 1042"/>
                  <a:gd name="T24" fmla="*/ 812 w 917"/>
                  <a:gd name="T25" fmla="*/ 20 h 1042"/>
                  <a:gd name="T26" fmla="*/ 635 w 917"/>
                  <a:gd name="T27" fmla="*/ 104 h 1042"/>
                  <a:gd name="T28" fmla="*/ 395 w 917"/>
                  <a:gd name="T29" fmla="*/ 333 h 1042"/>
                  <a:gd name="T30" fmla="*/ 333 w 917"/>
                  <a:gd name="T31" fmla="*/ 375 h 1042"/>
                  <a:gd name="T32" fmla="*/ 10 w 917"/>
                  <a:gd name="T33" fmla="*/ 583 h 1042"/>
                  <a:gd name="T34" fmla="*/ 41 w 917"/>
                  <a:gd name="T35" fmla="*/ 625 h 1042"/>
                  <a:gd name="T36" fmla="*/ 531 w 917"/>
                  <a:gd name="T37" fmla="*/ 999 h 1042"/>
                  <a:gd name="T38" fmla="*/ 562 w 917"/>
                  <a:gd name="T39" fmla="*/ 1020 h 1042"/>
                  <a:gd name="T40" fmla="*/ 698 w 917"/>
                  <a:gd name="T41" fmla="*/ 656 h 1042"/>
                  <a:gd name="T42" fmla="*/ 718 w 917"/>
                  <a:gd name="T43" fmla="*/ 583 h 1042"/>
                  <a:gd name="T44" fmla="*/ 666 w 917"/>
                  <a:gd name="T45" fmla="*/ 458 h 1042"/>
                  <a:gd name="T46" fmla="*/ 562 w 917"/>
                  <a:gd name="T47" fmla="*/ 468 h 1042"/>
                  <a:gd name="T48" fmla="*/ 520 w 917"/>
                  <a:gd name="T49" fmla="*/ 354 h 1042"/>
                  <a:gd name="T50" fmla="*/ 531 w 917"/>
                  <a:gd name="T51" fmla="*/ 333 h 1042"/>
                  <a:gd name="T52" fmla="*/ 645 w 917"/>
                  <a:gd name="T53" fmla="*/ 323 h 1042"/>
                  <a:gd name="T54" fmla="*/ 677 w 917"/>
                  <a:gd name="T55" fmla="*/ 437 h 1042"/>
                  <a:gd name="T56" fmla="*/ 666 w 917"/>
                  <a:gd name="T57" fmla="*/ 458 h 1042"/>
                  <a:gd name="T58" fmla="*/ 666 w 917"/>
                  <a:gd name="T59" fmla="*/ 458 h 1042"/>
                  <a:gd name="T60" fmla="*/ 666 w 917"/>
                  <a:gd name="T61" fmla="*/ 458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17" h="1042">
                    <a:moveTo>
                      <a:pt x="718" y="583"/>
                    </a:moveTo>
                    <a:cubicBezTo>
                      <a:pt x="781" y="500"/>
                      <a:pt x="823" y="427"/>
                      <a:pt x="853" y="354"/>
                    </a:cubicBezTo>
                    <a:cubicBezTo>
                      <a:pt x="864" y="333"/>
                      <a:pt x="874" y="302"/>
                      <a:pt x="885" y="270"/>
                    </a:cubicBezTo>
                    <a:cubicBezTo>
                      <a:pt x="885" y="260"/>
                      <a:pt x="885" y="250"/>
                      <a:pt x="895" y="229"/>
                    </a:cubicBezTo>
                    <a:cubicBezTo>
                      <a:pt x="895" y="218"/>
                      <a:pt x="895" y="218"/>
                      <a:pt x="895" y="208"/>
                    </a:cubicBezTo>
                    <a:cubicBezTo>
                      <a:pt x="906" y="166"/>
                      <a:pt x="906" y="125"/>
                      <a:pt x="906" y="93"/>
                    </a:cubicBezTo>
                    <a:cubicBezTo>
                      <a:pt x="906" y="73"/>
                      <a:pt x="906" y="52"/>
                      <a:pt x="906" y="41"/>
                    </a:cubicBezTo>
                    <a:cubicBezTo>
                      <a:pt x="906" y="31"/>
                      <a:pt x="916" y="31"/>
                      <a:pt x="906" y="20"/>
                    </a:cubicBezTo>
                    <a:lnTo>
                      <a:pt x="906" y="10"/>
                    </a:lnTo>
                    <a:cubicBezTo>
                      <a:pt x="916" y="0"/>
                      <a:pt x="906" y="0"/>
                      <a:pt x="895" y="0"/>
                    </a:cubicBezTo>
                    <a:lnTo>
                      <a:pt x="885" y="0"/>
                    </a:lnTo>
                    <a:cubicBezTo>
                      <a:pt x="874" y="0"/>
                      <a:pt x="874" y="10"/>
                      <a:pt x="864" y="10"/>
                    </a:cubicBezTo>
                    <a:cubicBezTo>
                      <a:pt x="864" y="20"/>
                      <a:pt x="843" y="20"/>
                      <a:pt x="812" y="20"/>
                    </a:cubicBezTo>
                    <a:cubicBezTo>
                      <a:pt x="770" y="31"/>
                      <a:pt x="708" y="52"/>
                      <a:pt x="635" y="104"/>
                    </a:cubicBezTo>
                    <a:cubicBezTo>
                      <a:pt x="510" y="177"/>
                      <a:pt x="437" y="281"/>
                      <a:pt x="395" y="333"/>
                    </a:cubicBezTo>
                    <a:cubicBezTo>
                      <a:pt x="385" y="354"/>
                      <a:pt x="354" y="375"/>
                      <a:pt x="333" y="375"/>
                    </a:cubicBezTo>
                    <a:cubicBezTo>
                      <a:pt x="125" y="364"/>
                      <a:pt x="41" y="510"/>
                      <a:pt x="10" y="583"/>
                    </a:cubicBezTo>
                    <a:cubicBezTo>
                      <a:pt x="0" y="604"/>
                      <a:pt x="10" y="625"/>
                      <a:pt x="41" y="625"/>
                    </a:cubicBezTo>
                    <a:cubicBezTo>
                      <a:pt x="489" y="614"/>
                      <a:pt x="531" y="885"/>
                      <a:pt x="531" y="999"/>
                    </a:cubicBezTo>
                    <a:cubicBezTo>
                      <a:pt x="520" y="1031"/>
                      <a:pt x="541" y="1041"/>
                      <a:pt x="562" y="1020"/>
                    </a:cubicBezTo>
                    <a:cubicBezTo>
                      <a:pt x="729" y="926"/>
                      <a:pt x="718" y="739"/>
                      <a:pt x="698" y="656"/>
                    </a:cubicBezTo>
                    <a:cubicBezTo>
                      <a:pt x="698" y="635"/>
                      <a:pt x="708" y="593"/>
                      <a:pt x="718" y="583"/>
                    </a:cubicBezTo>
                    <a:close/>
                    <a:moveTo>
                      <a:pt x="666" y="458"/>
                    </a:moveTo>
                    <a:cubicBezTo>
                      <a:pt x="645" y="489"/>
                      <a:pt x="593" y="489"/>
                      <a:pt x="562" y="468"/>
                    </a:cubicBezTo>
                    <a:cubicBezTo>
                      <a:pt x="510" y="448"/>
                      <a:pt x="500" y="395"/>
                      <a:pt x="520" y="354"/>
                    </a:cubicBezTo>
                    <a:cubicBezTo>
                      <a:pt x="531" y="343"/>
                      <a:pt x="531" y="343"/>
                      <a:pt x="531" y="333"/>
                    </a:cubicBezTo>
                    <a:cubicBezTo>
                      <a:pt x="562" y="302"/>
                      <a:pt x="604" y="302"/>
                      <a:pt x="645" y="323"/>
                    </a:cubicBezTo>
                    <a:cubicBezTo>
                      <a:pt x="687" y="343"/>
                      <a:pt x="708" y="395"/>
                      <a:pt x="677" y="437"/>
                    </a:cubicBezTo>
                    <a:cubicBezTo>
                      <a:pt x="677" y="448"/>
                      <a:pt x="677" y="448"/>
                      <a:pt x="666" y="458"/>
                    </a:cubicBezTo>
                    <a:close/>
                    <a:moveTo>
                      <a:pt x="666" y="458"/>
                    </a:moveTo>
                    <a:lnTo>
                      <a:pt x="666" y="4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2" name="Freeform 202"/>
              <p:cNvSpPr>
                <a:spLocks noChangeArrowheads="1"/>
              </p:cNvSpPr>
              <p:nvPr/>
            </p:nvSpPr>
            <p:spPr bwMode="auto">
              <a:xfrm>
                <a:off x="2131185" y="1637172"/>
                <a:ext cx="58639" cy="67760"/>
              </a:xfrm>
              <a:custGeom>
                <a:avLst/>
                <a:gdLst>
                  <a:gd name="T0" fmla="*/ 42 w 199"/>
                  <a:gd name="T1" fmla="*/ 219 h 230"/>
                  <a:gd name="T2" fmla="*/ 188 w 199"/>
                  <a:gd name="T3" fmla="*/ 31 h 230"/>
                  <a:gd name="T4" fmla="*/ 156 w 199"/>
                  <a:gd name="T5" fmla="*/ 10 h 230"/>
                  <a:gd name="T6" fmla="*/ 11 w 199"/>
                  <a:gd name="T7" fmla="*/ 198 h 230"/>
                  <a:gd name="T8" fmla="*/ 42 w 199"/>
                  <a:gd name="T9" fmla="*/ 219 h 230"/>
                  <a:gd name="T10" fmla="*/ 42 w 199"/>
                  <a:gd name="T11" fmla="*/ 219 h 230"/>
                  <a:gd name="T12" fmla="*/ 42 w 199"/>
                  <a:gd name="T13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30">
                    <a:moveTo>
                      <a:pt x="42" y="219"/>
                    </a:moveTo>
                    <a:cubicBezTo>
                      <a:pt x="115" y="177"/>
                      <a:pt x="167" y="83"/>
                      <a:pt x="188" y="31"/>
                    </a:cubicBezTo>
                    <a:cubicBezTo>
                      <a:pt x="198" y="10"/>
                      <a:pt x="177" y="0"/>
                      <a:pt x="156" y="10"/>
                    </a:cubicBezTo>
                    <a:cubicBezTo>
                      <a:pt x="73" y="63"/>
                      <a:pt x="31" y="146"/>
                      <a:pt x="11" y="198"/>
                    </a:cubicBezTo>
                    <a:cubicBezTo>
                      <a:pt x="0" y="219"/>
                      <a:pt x="21" y="229"/>
                      <a:pt x="42" y="219"/>
                    </a:cubicBezTo>
                    <a:close/>
                    <a:moveTo>
                      <a:pt x="42" y="219"/>
                    </a:moveTo>
                    <a:lnTo>
                      <a:pt x="42" y="2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3" name="Freeform 203"/>
              <p:cNvSpPr>
                <a:spLocks noChangeArrowheads="1"/>
              </p:cNvSpPr>
              <p:nvPr/>
            </p:nvSpPr>
            <p:spPr bwMode="auto">
              <a:xfrm>
                <a:off x="2084274" y="1615019"/>
                <a:ext cx="76882" cy="95125"/>
              </a:xfrm>
              <a:custGeom>
                <a:avLst/>
                <a:gdLst>
                  <a:gd name="T0" fmla="*/ 31 w 261"/>
                  <a:gd name="T1" fmla="*/ 313 h 324"/>
                  <a:gd name="T2" fmla="*/ 250 w 261"/>
                  <a:gd name="T3" fmla="*/ 31 h 324"/>
                  <a:gd name="T4" fmla="*/ 219 w 261"/>
                  <a:gd name="T5" fmla="*/ 11 h 324"/>
                  <a:gd name="T6" fmla="*/ 10 w 261"/>
                  <a:gd name="T7" fmla="*/ 292 h 324"/>
                  <a:gd name="T8" fmla="*/ 31 w 261"/>
                  <a:gd name="T9" fmla="*/ 313 h 324"/>
                  <a:gd name="T10" fmla="*/ 31 w 261"/>
                  <a:gd name="T11" fmla="*/ 313 h 324"/>
                  <a:gd name="T12" fmla="*/ 31 w 261"/>
                  <a:gd name="T13" fmla="*/ 31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24">
                    <a:moveTo>
                      <a:pt x="31" y="313"/>
                    </a:moveTo>
                    <a:cubicBezTo>
                      <a:pt x="156" y="240"/>
                      <a:pt x="219" y="104"/>
                      <a:pt x="250" y="31"/>
                    </a:cubicBezTo>
                    <a:cubicBezTo>
                      <a:pt x="260" y="11"/>
                      <a:pt x="240" y="0"/>
                      <a:pt x="219" y="11"/>
                    </a:cubicBezTo>
                    <a:cubicBezTo>
                      <a:pt x="94" y="83"/>
                      <a:pt x="31" y="219"/>
                      <a:pt x="10" y="292"/>
                    </a:cubicBezTo>
                    <a:cubicBezTo>
                      <a:pt x="0" y="313"/>
                      <a:pt x="10" y="323"/>
                      <a:pt x="31" y="313"/>
                    </a:cubicBezTo>
                    <a:close/>
                    <a:moveTo>
                      <a:pt x="31" y="313"/>
                    </a:moveTo>
                    <a:lnTo>
                      <a:pt x="31" y="3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  <p:sp>
            <p:nvSpPr>
              <p:cNvPr id="74" name="Freeform 204"/>
              <p:cNvSpPr>
                <a:spLocks noChangeArrowheads="1"/>
              </p:cNvSpPr>
              <p:nvPr/>
            </p:nvSpPr>
            <p:spPr bwMode="auto">
              <a:xfrm>
                <a:off x="2075153" y="1591564"/>
                <a:ext cx="58638" cy="70366"/>
              </a:xfrm>
              <a:custGeom>
                <a:avLst/>
                <a:gdLst>
                  <a:gd name="T0" fmla="*/ 41 w 199"/>
                  <a:gd name="T1" fmla="*/ 229 h 240"/>
                  <a:gd name="T2" fmla="*/ 187 w 199"/>
                  <a:gd name="T3" fmla="*/ 42 h 240"/>
                  <a:gd name="T4" fmla="*/ 156 w 199"/>
                  <a:gd name="T5" fmla="*/ 21 h 240"/>
                  <a:gd name="T6" fmla="*/ 10 w 199"/>
                  <a:gd name="T7" fmla="*/ 208 h 240"/>
                  <a:gd name="T8" fmla="*/ 41 w 199"/>
                  <a:gd name="T9" fmla="*/ 229 h 240"/>
                  <a:gd name="T10" fmla="*/ 41 w 199"/>
                  <a:gd name="T11" fmla="*/ 229 h 240"/>
                  <a:gd name="T12" fmla="*/ 41 w 199"/>
                  <a:gd name="T13" fmla="*/ 22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240">
                    <a:moveTo>
                      <a:pt x="41" y="229"/>
                    </a:moveTo>
                    <a:cubicBezTo>
                      <a:pt x="114" y="177"/>
                      <a:pt x="166" y="94"/>
                      <a:pt x="187" y="42"/>
                    </a:cubicBezTo>
                    <a:cubicBezTo>
                      <a:pt x="198" y="21"/>
                      <a:pt x="177" y="0"/>
                      <a:pt x="156" y="21"/>
                    </a:cubicBezTo>
                    <a:cubicBezTo>
                      <a:pt x="73" y="73"/>
                      <a:pt x="31" y="156"/>
                      <a:pt x="10" y="208"/>
                    </a:cubicBezTo>
                    <a:cubicBezTo>
                      <a:pt x="0" y="229"/>
                      <a:pt x="10" y="239"/>
                      <a:pt x="41" y="229"/>
                    </a:cubicBezTo>
                    <a:close/>
                    <a:moveTo>
                      <a:pt x="41" y="229"/>
                    </a:moveTo>
                    <a:lnTo>
                      <a:pt x="41" y="2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ea typeface="SimSun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3442654" y="6337504"/>
            <a:ext cx="1447038" cy="1447415"/>
            <a:chOff x="18094755" y="5718940"/>
            <a:chExt cx="1479473" cy="1479858"/>
          </a:xfrm>
        </p:grpSpPr>
        <p:sp>
          <p:nvSpPr>
            <p:cNvPr id="76" name="Rectangle 139"/>
            <p:cNvSpPr/>
            <p:nvPr/>
          </p:nvSpPr>
          <p:spPr>
            <a:xfrm>
              <a:off x="18094755" y="5718940"/>
              <a:ext cx="1479473" cy="14798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/>
            </a:p>
          </p:txBody>
        </p:sp>
        <p:sp>
          <p:nvSpPr>
            <p:cNvPr id="77" name="Freeform 298"/>
            <p:cNvSpPr>
              <a:spLocks noChangeArrowheads="1"/>
            </p:cNvSpPr>
            <p:nvPr/>
          </p:nvSpPr>
          <p:spPr bwMode="auto">
            <a:xfrm>
              <a:off x="18231569" y="5821218"/>
              <a:ext cx="1205844" cy="1206154"/>
            </a:xfrm>
            <a:custGeom>
              <a:avLst/>
              <a:gdLst>
                <a:gd name="T0" fmla="*/ 852 w 1606"/>
                <a:gd name="T1" fmla="*/ 0 h 1607"/>
                <a:gd name="T2" fmla="*/ 0 w 1606"/>
                <a:gd name="T3" fmla="*/ 753 h 1607"/>
                <a:gd name="T4" fmla="*/ 752 w 1606"/>
                <a:gd name="T5" fmla="*/ 1606 h 1607"/>
                <a:gd name="T6" fmla="*/ 1605 w 1606"/>
                <a:gd name="T7" fmla="*/ 853 h 1607"/>
                <a:gd name="T8" fmla="*/ 501 w 1606"/>
                <a:gd name="T9" fmla="*/ 176 h 1607"/>
                <a:gd name="T10" fmla="*/ 217 w 1606"/>
                <a:gd name="T11" fmla="*/ 427 h 1607"/>
                <a:gd name="T12" fmla="*/ 158 w 1606"/>
                <a:gd name="T13" fmla="*/ 535 h 1607"/>
                <a:gd name="T14" fmla="*/ 317 w 1606"/>
                <a:gd name="T15" fmla="*/ 753 h 1607"/>
                <a:gd name="T16" fmla="*/ 158 w 1606"/>
                <a:gd name="T17" fmla="*/ 535 h 1607"/>
                <a:gd name="T18" fmla="*/ 317 w 1606"/>
                <a:gd name="T19" fmla="*/ 853 h 1607"/>
                <a:gd name="T20" fmla="*/ 158 w 1606"/>
                <a:gd name="T21" fmla="*/ 1071 h 1607"/>
                <a:gd name="T22" fmla="*/ 217 w 1606"/>
                <a:gd name="T23" fmla="*/ 1179 h 1607"/>
                <a:gd name="T24" fmla="*/ 501 w 1606"/>
                <a:gd name="T25" fmla="*/ 1430 h 1607"/>
                <a:gd name="T26" fmla="*/ 752 w 1606"/>
                <a:gd name="T27" fmla="*/ 1497 h 1607"/>
                <a:gd name="T28" fmla="*/ 752 w 1606"/>
                <a:gd name="T29" fmla="*/ 1179 h 1607"/>
                <a:gd name="T30" fmla="*/ 752 w 1606"/>
                <a:gd name="T31" fmla="*/ 1071 h 1607"/>
                <a:gd name="T32" fmla="*/ 426 w 1606"/>
                <a:gd name="T33" fmla="*/ 853 h 1607"/>
                <a:gd name="T34" fmla="*/ 752 w 1606"/>
                <a:gd name="T35" fmla="*/ 1071 h 1607"/>
                <a:gd name="T36" fmla="*/ 426 w 1606"/>
                <a:gd name="T37" fmla="*/ 753 h 1607"/>
                <a:gd name="T38" fmla="*/ 752 w 1606"/>
                <a:gd name="T39" fmla="*/ 535 h 1607"/>
                <a:gd name="T40" fmla="*/ 752 w 1606"/>
                <a:gd name="T41" fmla="*/ 427 h 1607"/>
                <a:gd name="T42" fmla="*/ 752 w 1606"/>
                <a:gd name="T43" fmla="*/ 109 h 1607"/>
                <a:gd name="T44" fmla="*/ 1387 w 1606"/>
                <a:gd name="T45" fmla="*/ 427 h 1607"/>
                <a:gd name="T46" fmla="*/ 1103 w 1606"/>
                <a:gd name="T47" fmla="*/ 176 h 1607"/>
                <a:gd name="T48" fmla="*/ 852 w 1606"/>
                <a:gd name="T49" fmla="*/ 109 h 1607"/>
                <a:gd name="T50" fmla="*/ 852 w 1606"/>
                <a:gd name="T51" fmla="*/ 427 h 1607"/>
                <a:gd name="T52" fmla="*/ 852 w 1606"/>
                <a:gd name="T53" fmla="*/ 535 h 1607"/>
                <a:gd name="T54" fmla="*/ 1178 w 1606"/>
                <a:gd name="T55" fmla="*/ 753 h 1607"/>
                <a:gd name="T56" fmla="*/ 852 w 1606"/>
                <a:gd name="T57" fmla="*/ 535 h 1607"/>
                <a:gd name="T58" fmla="*/ 1178 w 1606"/>
                <a:gd name="T59" fmla="*/ 853 h 1607"/>
                <a:gd name="T60" fmla="*/ 852 w 1606"/>
                <a:gd name="T61" fmla="*/ 1071 h 1607"/>
                <a:gd name="T62" fmla="*/ 852 w 1606"/>
                <a:gd name="T63" fmla="*/ 1497 h 1607"/>
                <a:gd name="T64" fmla="*/ 1120 w 1606"/>
                <a:gd name="T65" fmla="*/ 1179 h 1607"/>
                <a:gd name="T66" fmla="*/ 1103 w 1606"/>
                <a:gd name="T67" fmla="*/ 1430 h 1607"/>
                <a:gd name="T68" fmla="*/ 1387 w 1606"/>
                <a:gd name="T69" fmla="*/ 1179 h 1607"/>
                <a:gd name="T70" fmla="*/ 1446 w 1606"/>
                <a:gd name="T71" fmla="*/ 1071 h 1607"/>
                <a:gd name="T72" fmla="*/ 1287 w 1606"/>
                <a:gd name="T73" fmla="*/ 853 h 1607"/>
                <a:gd name="T74" fmla="*/ 1446 w 1606"/>
                <a:gd name="T75" fmla="*/ 1071 h 1607"/>
                <a:gd name="T76" fmla="*/ 1254 w 1606"/>
                <a:gd name="T77" fmla="*/ 535 h 1607"/>
                <a:gd name="T78" fmla="*/ 1496 w 1606"/>
                <a:gd name="T79" fmla="*/ 753 h 1607"/>
                <a:gd name="T80" fmla="*/ 1287 w 1606"/>
                <a:gd name="T81" fmla="*/ 753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6" h="1607">
                  <a:moveTo>
                    <a:pt x="1605" y="753"/>
                  </a:moveTo>
                  <a:cubicBezTo>
                    <a:pt x="1580" y="352"/>
                    <a:pt x="1254" y="26"/>
                    <a:pt x="852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351" y="26"/>
                    <a:pt x="25" y="352"/>
                    <a:pt x="0" y="753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25" y="1255"/>
                    <a:pt x="351" y="1581"/>
                    <a:pt x="752" y="1606"/>
                  </a:cubicBezTo>
                  <a:cubicBezTo>
                    <a:pt x="852" y="1606"/>
                    <a:pt x="852" y="1606"/>
                    <a:pt x="852" y="1606"/>
                  </a:cubicBezTo>
                  <a:cubicBezTo>
                    <a:pt x="1254" y="1581"/>
                    <a:pt x="1580" y="1255"/>
                    <a:pt x="1605" y="853"/>
                  </a:cubicBezTo>
                  <a:cubicBezTo>
                    <a:pt x="1605" y="753"/>
                    <a:pt x="1605" y="753"/>
                    <a:pt x="1605" y="753"/>
                  </a:cubicBezTo>
                  <a:close/>
                  <a:moveTo>
                    <a:pt x="501" y="176"/>
                  </a:moveTo>
                  <a:cubicBezTo>
                    <a:pt x="451" y="243"/>
                    <a:pt x="409" y="327"/>
                    <a:pt x="376" y="427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84" y="318"/>
                    <a:pt x="384" y="226"/>
                    <a:pt x="501" y="176"/>
                  </a:cubicBezTo>
                  <a:close/>
                  <a:moveTo>
                    <a:pt x="158" y="535"/>
                  </a:moveTo>
                  <a:cubicBezTo>
                    <a:pt x="351" y="535"/>
                    <a:pt x="351" y="535"/>
                    <a:pt x="351" y="535"/>
                  </a:cubicBezTo>
                  <a:cubicBezTo>
                    <a:pt x="334" y="602"/>
                    <a:pt x="326" y="678"/>
                    <a:pt x="317" y="753"/>
                  </a:cubicBezTo>
                  <a:cubicBezTo>
                    <a:pt x="108" y="753"/>
                    <a:pt x="108" y="753"/>
                    <a:pt x="108" y="753"/>
                  </a:cubicBezTo>
                  <a:cubicBezTo>
                    <a:pt x="108" y="678"/>
                    <a:pt x="133" y="602"/>
                    <a:pt x="158" y="535"/>
                  </a:cubicBezTo>
                  <a:close/>
                  <a:moveTo>
                    <a:pt x="108" y="853"/>
                  </a:moveTo>
                  <a:cubicBezTo>
                    <a:pt x="317" y="853"/>
                    <a:pt x="317" y="853"/>
                    <a:pt x="317" y="853"/>
                  </a:cubicBezTo>
                  <a:cubicBezTo>
                    <a:pt x="326" y="929"/>
                    <a:pt x="334" y="1004"/>
                    <a:pt x="351" y="1071"/>
                  </a:cubicBezTo>
                  <a:cubicBezTo>
                    <a:pt x="158" y="1071"/>
                    <a:pt x="158" y="1071"/>
                    <a:pt x="158" y="1071"/>
                  </a:cubicBezTo>
                  <a:cubicBezTo>
                    <a:pt x="133" y="1004"/>
                    <a:pt x="108" y="929"/>
                    <a:pt x="108" y="853"/>
                  </a:cubicBezTo>
                  <a:close/>
                  <a:moveTo>
                    <a:pt x="217" y="1179"/>
                  </a:moveTo>
                  <a:cubicBezTo>
                    <a:pt x="376" y="1179"/>
                    <a:pt x="376" y="1179"/>
                    <a:pt x="376" y="1179"/>
                  </a:cubicBezTo>
                  <a:cubicBezTo>
                    <a:pt x="409" y="1280"/>
                    <a:pt x="451" y="1363"/>
                    <a:pt x="501" y="1430"/>
                  </a:cubicBezTo>
                  <a:cubicBezTo>
                    <a:pt x="384" y="1380"/>
                    <a:pt x="284" y="1288"/>
                    <a:pt x="217" y="1179"/>
                  </a:cubicBezTo>
                  <a:close/>
                  <a:moveTo>
                    <a:pt x="752" y="1497"/>
                  </a:moveTo>
                  <a:cubicBezTo>
                    <a:pt x="635" y="1464"/>
                    <a:pt x="543" y="1346"/>
                    <a:pt x="484" y="1179"/>
                  </a:cubicBezTo>
                  <a:cubicBezTo>
                    <a:pt x="752" y="1179"/>
                    <a:pt x="752" y="1179"/>
                    <a:pt x="752" y="1179"/>
                  </a:cubicBezTo>
                  <a:lnTo>
                    <a:pt x="752" y="1497"/>
                  </a:lnTo>
                  <a:close/>
                  <a:moveTo>
                    <a:pt x="752" y="1071"/>
                  </a:moveTo>
                  <a:cubicBezTo>
                    <a:pt x="459" y="1071"/>
                    <a:pt x="459" y="1071"/>
                    <a:pt x="459" y="1071"/>
                  </a:cubicBezTo>
                  <a:cubicBezTo>
                    <a:pt x="443" y="1004"/>
                    <a:pt x="434" y="929"/>
                    <a:pt x="426" y="853"/>
                  </a:cubicBezTo>
                  <a:cubicBezTo>
                    <a:pt x="752" y="853"/>
                    <a:pt x="752" y="853"/>
                    <a:pt x="752" y="853"/>
                  </a:cubicBezTo>
                  <a:lnTo>
                    <a:pt x="752" y="1071"/>
                  </a:lnTo>
                  <a:close/>
                  <a:moveTo>
                    <a:pt x="752" y="753"/>
                  </a:moveTo>
                  <a:cubicBezTo>
                    <a:pt x="426" y="753"/>
                    <a:pt x="426" y="753"/>
                    <a:pt x="426" y="753"/>
                  </a:cubicBezTo>
                  <a:cubicBezTo>
                    <a:pt x="434" y="678"/>
                    <a:pt x="443" y="602"/>
                    <a:pt x="459" y="535"/>
                  </a:cubicBezTo>
                  <a:cubicBezTo>
                    <a:pt x="752" y="535"/>
                    <a:pt x="752" y="535"/>
                    <a:pt x="752" y="535"/>
                  </a:cubicBezTo>
                  <a:lnTo>
                    <a:pt x="752" y="753"/>
                  </a:lnTo>
                  <a:close/>
                  <a:moveTo>
                    <a:pt x="752" y="427"/>
                  </a:moveTo>
                  <a:cubicBezTo>
                    <a:pt x="484" y="427"/>
                    <a:pt x="484" y="427"/>
                    <a:pt x="484" y="427"/>
                  </a:cubicBezTo>
                  <a:cubicBezTo>
                    <a:pt x="543" y="260"/>
                    <a:pt x="635" y="142"/>
                    <a:pt x="752" y="109"/>
                  </a:cubicBezTo>
                  <a:lnTo>
                    <a:pt x="752" y="427"/>
                  </a:lnTo>
                  <a:close/>
                  <a:moveTo>
                    <a:pt x="1387" y="427"/>
                  </a:moveTo>
                  <a:cubicBezTo>
                    <a:pt x="1229" y="427"/>
                    <a:pt x="1229" y="427"/>
                    <a:pt x="1229" y="427"/>
                  </a:cubicBezTo>
                  <a:cubicBezTo>
                    <a:pt x="1195" y="327"/>
                    <a:pt x="1153" y="243"/>
                    <a:pt x="1103" y="176"/>
                  </a:cubicBezTo>
                  <a:cubicBezTo>
                    <a:pt x="1220" y="226"/>
                    <a:pt x="1320" y="318"/>
                    <a:pt x="1387" y="427"/>
                  </a:cubicBezTo>
                  <a:close/>
                  <a:moveTo>
                    <a:pt x="852" y="109"/>
                  </a:moveTo>
                  <a:cubicBezTo>
                    <a:pt x="969" y="142"/>
                    <a:pt x="1061" y="260"/>
                    <a:pt x="1120" y="427"/>
                  </a:cubicBezTo>
                  <a:cubicBezTo>
                    <a:pt x="852" y="427"/>
                    <a:pt x="852" y="427"/>
                    <a:pt x="852" y="427"/>
                  </a:cubicBezTo>
                  <a:lnTo>
                    <a:pt x="852" y="109"/>
                  </a:lnTo>
                  <a:close/>
                  <a:moveTo>
                    <a:pt x="852" y="535"/>
                  </a:moveTo>
                  <a:cubicBezTo>
                    <a:pt x="1153" y="535"/>
                    <a:pt x="1153" y="535"/>
                    <a:pt x="1153" y="535"/>
                  </a:cubicBezTo>
                  <a:cubicBezTo>
                    <a:pt x="1162" y="602"/>
                    <a:pt x="1170" y="678"/>
                    <a:pt x="1178" y="753"/>
                  </a:cubicBezTo>
                  <a:cubicBezTo>
                    <a:pt x="852" y="753"/>
                    <a:pt x="852" y="753"/>
                    <a:pt x="852" y="753"/>
                  </a:cubicBezTo>
                  <a:lnTo>
                    <a:pt x="852" y="535"/>
                  </a:lnTo>
                  <a:close/>
                  <a:moveTo>
                    <a:pt x="852" y="853"/>
                  </a:moveTo>
                  <a:cubicBezTo>
                    <a:pt x="1178" y="853"/>
                    <a:pt x="1178" y="853"/>
                    <a:pt x="1178" y="853"/>
                  </a:cubicBezTo>
                  <a:cubicBezTo>
                    <a:pt x="1170" y="929"/>
                    <a:pt x="1162" y="1004"/>
                    <a:pt x="1153" y="1071"/>
                  </a:cubicBezTo>
                  <a:cubicBezTo>
                    <a:pt x="852" y="1071"/>
                    <a:pt x="852" y="1071"/>
                    <a:pt x="852" y="1071"/>
                  </a:cubicBezTo>
                  <a:lnTo>
                    <a:pt x="852" y="853"/>
                  </a:lnTo>
                  <a:close/>
                  <a:moveTo>
                    <a:pt x="852" y="1497"/>
                  </a:moveTo>
                  <a:cubicBezTo>
                    <a:pt x="852" y="1179"/>
                    <a:pt x="852" y="1179"/>
                    <a:pt x="852" y="1179"/>
                  </a:cubicBezTo>
                  <a:cubicBezTo>
                    <a:pt x="1120" y="1179"/>
                    <a:pt x="1120" y="1179"/>
                    <a:pt x="1120" y="1179"/>
                  </a:cubicBezTo>
                  <a:cubicBezTo>
                    <a:pt x="1061" y="1346"/>
                    <a:pt x="969" y="1464"/>
                    <a:pt x="852" y="1497"/>
                  </a:cubicBezTo>
                  <a:close/>
                  <a:moveTo>
                    <a:pt x="1103" y="1430"/>
                  </a:moveTo>
                  <a:cubicBezTo>
                    <a:pt x="1153" y="1363"/>
                    <a:pt x="1195" y="1280"/>
                    <a:pt x="1229" y="1179"/>
                  </a:cubicBezTo>
                  <a:cubicBezTo>
                    <a:pt x="1387" y="1179"/>
                    <a:pt x="1387" y="1179"/>
                    <a:pt x="1387" y="1179"/>
                  </a:cubicBezTo>
                  <a:cubicBezTo>
                    <a:pt x="1320" y="1288"/>
                    <a:pt x="1220" y="1380"/>
                    <a:pt x="1103" y="1430"/>
                  </a:cubicBezTo>
                  <a:close/>
                  <a:moveTo>
                    <a:pt x="1446" y="1071"/>
                  </a:moveTo>
                  <a:cubicBezTo>
                    <a:pt x="1254" y="1071"/>
                    <a:pt x="1254" y="1071"/>
                    <a:pt x="1254" y="1071"/>
                  </a:cubicBezTo>
                  <a:cubicBezTo>
                    <a:pt x="1270" y="1004"/>
                    <a:pt x="1279" y="929"/>
                    <a:pt x="1287" y="853"/>
                  </a:cubicBezTo>
                  <a:cubicBezTo>
                    <a:pt x="1496" y="853"/>
                    <a:pt x="1496" y="853"/>
                    <a:pt x="1496" y="853"/>
                  </a:cubicBezTo>
                  <a:cubicBezTo>
                    <a:pt x="1496" y="929"/>
                    <a:pt x="1471" y="1004"/>
                    <a:pt x="1446" y="1071"/>
                  </a:cubicBezTo>
                  <a:close/>
                  <a:moveTo>
                    <a:pt x="1287" y="753"/>
                  </a:moveTo>
                  <a:cubicBezTo>
                    <a:pt x="1279" y="678"/>
                    <a:pt x="1270" y="602"/>
                    <a:pt x="1254" y="535"/>
                  </a:cubicBezTo>
                  <a:cubicBezTo>
                    <a:pt x="1446" y="535"/>
                    <a:pt x="1446" y="535"/>
                    <a:pt x="1446" y="535"/>
                  </a:cubicBezTo>
                  <a:cubicBezTo>
                    <a:pt x="1471" y="602"/>
                    <a:pt x="1496" y="678"/>
                    <a:pt x="1496" y="753"/>
                  </a:cubicBezTo>
                  <a:lnTo>
                    <a:pt x="1287" y="753"/>
                  </a:lnTo>
                  <a:close/>
                  <a:moveTo>
                    <a:pt x="1287" y="753"/>
                  </a:moveTo>
                  <a:lnTo>
                    <a:pt x="1287" y="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341437" y="2286000"/>
            <a:ext cx="21059078" cy="1752600"/>
            <a:chOff x="15576914" y="1396829"/>
            <a:chExt cx="8794157" cy="3405515"/>
          </a:xfrm>
        </p:grpSpPr>
        <p:sp>
          <p:nvSpPr>
            <p:cNvPr id="79" name="TextBox 78"/>
            <p:cNvSpPr txBox="1"/>
            <p:nvPr/>
          </p:nvSpPr>
          <p:spPr>
            <a:xfrm>
              <a:off x="15576914" y="2734122"/>
              <a:ext cx="8794157" cy="2068222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dolor sit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amet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consectetur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adipiscing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elit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Ut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efficitur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ipsum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tortor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a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pulvinar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lacinia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Donec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arcu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justo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.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Fusce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eget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consequat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risus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Proin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est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lacus,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interdum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vitae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feugiat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quis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,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faucibus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vel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mi. 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Vivamus</a:t>
              </a:r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 </a:t>
              </a:r>
              <a:r>
                <a:rPr lang="en-US" sz="2400" dirty="0" err="1">
                  <a:solidFill>
                    <a:schemeClr val="bg1">
                      <a:lumMod val="65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accumsan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576914" y="1396829"/>
              <a:ext cx="4195296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DESCRIPTION HERE</a:t>
              </a:r>
              <a:endParaRPr lang="id-ID" sz="3600" b="1" dirty="0">
                <a:solidFill>
                  <a:schemeClr val="accent2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1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58" grpId="0"/>
      <p:bldP spid="59" grpId="0"/>
      <p:bldP spid="60" grpId="0"/>
      <p:bldP spid="61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837585"/>
              </p:ext>
            </p:extLst>
          </p:nvPr>
        </p:nvGraphicFramePr>
        <p:xfrm>
          <a:off x="2104517" y="2971800"/>
          <a:ext cx="20216453" cy="9160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191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813055"/>
              </p:ext>
            </p:extLst>
          </p:nvPr>
        </p:nvGraphicFramePr>
        <p:xfrm>
          <a:off x="1648483" y="3352800"/>
          <a:ext cx="21183600" cy="9160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937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2169668"/>
              </p:ext>
            </p:extLst>
          </p:nvPr>
        </p:nvGraphicFramePr>
        <p:xfrm>
          <a:off x="2104517" y="2971800"/>
          <a:ext cx="20216453" cy="9160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697732" y="0"/>
            <a:ext cx="5121981" cy="1859280"/>
            <a:chOff x="9266237" y="-30479"/>
            <a:chExt cx="5121981" cy="1859280"/>
          </a:xfrm>
        </p:grpSpPr>
        <p:sp>
          <p:nvSpPr>
            <p:cNvPr id="14" name="สี่เหลี่ยมผืนผ้า 157"/>
            <p:cNvSpPr/>
            <p:nvPr/>
          </p:nvSpPr>
          <p:spPr>
            <a:xfrm>
              <a:off x="9600021" y="-30479"/>
              <a:ext cx="4695416" cy="1859280"/>
            </a:xfrm>
            <a:custGeom>
              <a:avLst/>
              <a:gdLst>
                <a:gd name="connsiteX0" fmla="*/ 0 w 10591800"/>
                <a:gd name="connsiteY0" fmla="*/ 0 h 12344400"/>
                <a:gd name="connsiteX1" fmla="*/ 10591800 w 10591800"/>
                <a:gd name="connsiteY1" fmla="*/ 0 h 12344400"/>
                <a:gd name="connsiteX2" fmla="*/ 10591800 w 10591800"/>
                <a:gd name="connsiteY2" fmla="*/ 12344400 h 12344400"/>
                <a:gd name="connsiteX3" fmla="*/ 0 w 10591800"/>
                <a:gd name="connsiteY3" fmla="*/ 12344400 h 12344400"/>
                <a:gd name="connsiteX4" fmla="*/ 0 w 10591800"/>
                <a:gd name="connsiteY4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11878 w 10603678"/>
                <a:gd name="connsiteY3" fmla="*/ 12344400 h 12344400"/>
                <a:gd name="connsiteX4" fmla="*/ 0 w 10603678"/>
                <a:gd name="connsiteY4" fmla="*/ 12328634 h 12344400"/>
                <a:gd name="connsiteX5" fmla="*/ 11878 w 10603678"/>
                <a:gd name="connsiteY5" fmla="*/ 0 h 12344400"/>
                <a:gd name="connsiteX0" fmla="*/ 11878 w 10603678"/>
                <a:gd name="connsiteY0" fmla="*/ 0 h 12344400"/>
                <a:gd name="connsiteX1" fmla="*/ 10603678 w 10603678"/>
                <a:gd name="connsiteY1" fmla="*/ 0 h 12344400"/>
                <a:gd name="connsiteX2" fmla="*/ 10603678 w 10603678"/>
                <a:gd name="connsiteY2" fmla="*/ 12344400 h 12344400"/>
                <a:gd name="connsiteX3" fmla="*/ 5517931 w 10603678"/>
                <a:gd name="connsiteY3" fmla="*/ 12342323 h 12344400"/>
                <a:gd name="connsiteX4" fmla="*/ 11878 w 10603678"/>
                <a:gd name="connsiteY4" fmla="*/ 12344400 h 12344400"/>
                <a:gd name="connsiteX5" fmla="*/ 0 w 10603678"/>
                <a:gd name="connsiteY5" fmla="*/ 12328634 h 12344400"/>
                <a:gd name="connsiteX6" fmla="*/ 11878 w 10603678"/>
                <a:gd name="connsiteY6" fmla="*/ 0 h 12344400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12328634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11878 w 10603678"/>
                <a:gd name="connsiteY4" fmla="*/ 12344400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603678 w 10603678"/>
                <a:gd name="connsiteY2" fmla="*/ 12344400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10603678 w 10603678"/>
                <a:gd name="connsiteY3" fmla="*/ 12344400 h 14405629"/>
                <a:gd name="connsiteX4" fmla="*/ 5549462 w 10603678"/>
                <a:gd name="connsiteY4" fmla="*/ 14405629 h 14405629"/>
                <a:gd name="connsiteX5" fmla="*/ 0 w 10603678"/>
                <a:gd name="connsiteY5" fmla="*/ 9775505 h 14405629"/>
                <a:gd name="connsiteX6" fmla="*/ 11878 w 10603678"/>
                <a:gd name="connsiteY6" fmla="*/ 0 h 14405629"/>
                <a:gd name="connsiteX0" fmla="*/ 11878 w 10603678"/>
                <a:gd name="connsiteY0" fmla="*/ 0 h 14405629"/>
                <a:gd name="connsiteX1" fmla="*/ 10603678 w 10603678"/>
                <a:gd name="connsiteY1" fmla="*/ 0 h 14405629"/>
                <a:gd name="connsiteX2" fmla="*/ 10584523 w 10603678"/>
                <a:gd name="connsiteY2" fmla="*/ 9738637 h 14405629"/>
                <a:gd name="connsiteX3" fmla="*/ 5549462 w 10603678"/>
                <a:gd name="connsiteY3" fmla="*/ 14405629 h 14405629"/>
                <a:gd name="connsiteX4" fmla="*/ 0 w 10603678"/>
                <a:gd name="connsiteY4" fmla="*/ 9775505 h 14405629"/>
                <a:gd name="connsiteX5" fmla="*/ 11878 w 10603678"/>
                <a:gd name="connsiteY5" fmla="*/ 0 h 144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3678" h="14405629">
                  <a:moveTo>
                    <a:pt x="11878" y="0"/>
                  </a:moveTo>
                  <a:lnTo>
                    <a:pt x="10603678" y="0"/>
                  </a:lnTo>
                  <a:lnTo>
                    <a:pt x="10584523" y="9738637"/>
                  </a:lnTo>
                  <a:lnTo>
                    <a:pt x="5549462" y="14405629"/>
                  </a:lnTo>
                  <a:lnTo>
                    <a:pt x="0" y="9775505"/>
                  </a:lnTo>
                  <a:cubicBezTo>
                    <a:pt x="3959" y="5665960"/>
                    <a:pt x="7919" y="4109545"/>
                    <a:pt x="11878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237" y="228600"/>
              <a:ext cx="512198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 DATA CHART</a:t>
              </a:r>
              <a:endParaRPr lang="en-US" sz="3500" b="1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grpSp>
          <p:nvGrpSpPr>
            <p:cNvPr id="16" name="กลุ่ม 1"/>
            <p:cNvGrpSpPr/>
            <p:nvPr/>
          </p:nvGrpSpPr>
          <p:grpSpPr>
            <a:xfrm>
              <a:off x="10629638" y="960536"/>
              <a:ext cx="2675199" cy="191868"/>
              <a:chOff x="731836" y="7607630"/>
              <a:chExt cx="3043601" cy="240970"/>
            </a:xfrm>
          </p:grpSpPr>
          <p:sp>
            <p:nvSpPr>
              <p:cNvPr id="17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44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</p:bldLst>
  </p:timing>
</p:sld>
</file>

<file path=ppt/theme/theme1.xml><?xml version="1.0" encoding="utf-8"?>
<a:theme xmlns:a="http://schemas.openxmlformats.org/drawingml/2006/main" name="การออกแบบที่กำหนดเอง">
  <a:themeElements>
    <a:clrScheme name="Custom 8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FCB71C"/>
      </a:accent1>
      <a:accent2>
        <a:srgbClr val="0CA6BC"/>
      </a:accent2>
      <a:accent3>
        <a:srgbClr val="489B88"/>
      </a:accent3>
      <a:accent4>
        <a:srgbClr val="B34A39"/>
      </a:accent4>
      <a:accent5>
        <a:srgbClr val="7CCA62"/>
      </a:accent5>
      <a:accent6>
        <a:srgbClr val="EB6133"/>
      </a:accent6>
      <a:hlink>
        <a:srgbClr val="547185"/>
      </a:hlink>
      <a:folHlink>
        <a:srgbClr val="FCB71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29304</TotalTime>
  <Words>8738</Words>
  <Application>Microsoft Macintosh PowerPoint</Application>
  <PresentationFormat>Custom</PresentationFormat>
  <Paragraphs>1102</Paragraphs>
  <Slides>92</Slides>
  <Notes>89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104" baseType="lpstr">
      <vt:lpstr>Calibri</vt:lpstr>
      <vt:lpstr>Cordia New</vt:lpstr>
      <vt:lpstr>Lato</vt:lpstr>
      <vt:lpstr>Lato Black</vt:lpstr>
      <vt:lpstr>Lato Bold</vt:lpstr>
      <vt:lpstr>Lato Light</vt:lpstr>
      <vt:lpstr>Lato Regular</vt:lpstr>
      <vt:lpstr>Open Sans Light</vt:lpstr>
      <vt:lpstr>SimSun</vt:lpstr>
      <vt:lpstr>宋体</vt:lpstr>
      <vt:lpstr>Arial</vt:lpstr>
      <vt:lpstr>การออกแบบที่กำหนดเอง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gingzaru</dc:creator>
  <cp:lastModifiedBy>Microsoft Office User</cp:lastModifiedBy>
  <cp:revision>2968</cp:revision>
  <dcterms:created xsi:type="dcterms:W3CDTF">2017-10-18T13:25:00Z</dcterms:created>
  <dcterms:modified xsi:type="dcterms:W3CDTF">2019-04-08T17:57:47Z</dcterms:modified>
</cp:coreProperties>
</file>