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66" d="100"/>
          <a:sy n="6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65-40BE-8613-C65AAAC8A61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665-40BE-8613-C65AAAC8A61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665-40BE-8613-C65AAAC8A61F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65-40BE-8613-C65AAAC8A61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5380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2695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2695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4925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97084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97084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44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8576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138454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5572664" cy="5556773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4713" y="59603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5592" y="15081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25592" y="13069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3847381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0996" y="10511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0996" y="8498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375" y="1425196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15375" y="1223968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69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2700" y="1045324"/>
            <a:ext cx="5829300" cy="5812677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20125" y="124655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20125" y="104532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4448" y="1037842"/>
            <a:ext cx="4781552" cy="478231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3703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1691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123" y="125897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123" y="105774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42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" y="224288"/>
            <a:ext cx="1150620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74150" y="1587500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5161202" y="2799001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4082" y="110251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4082" y="90129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76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4317" y="1224950"/>
            <a:ext cx="5978107" cy="33556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6445" y="142617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36445" y="122495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54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539" y="148656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539" y="128533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7518" y="27361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518" y="930317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7518" y="4541911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3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3686" y="3199988"/>
            <a:ext cx="9684628" cy="3658012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3686" y="9862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3686" y="7850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478155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303718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83596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0432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0309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82025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1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357" y="153223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357" y="133101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75" y="1037844"/>
            <a:ext cx="4781550" cy="47823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9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774" y="1632489"/>
            <a:ext cx="3592450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06235" y="113834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06235" y="93711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0561" y="1795807"/>
            <a:ext cx="3265864" cy="326638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5263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3250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2190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52190" y="121172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52190" y="101049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515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3515" y="2414055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8" r:id="rId17"/>
    <p:sldLayoutId id="2147483667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7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98989" y="3286084"/>
            <a:ext cx="258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858696" y="2818895"/>
            <a:ext cx="447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823731-978D-F7F8-C05E-51DD3656A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708354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708354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2212388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46038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49850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1307066" y="4361483"/>
            <a:ext cx="3106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9499028" y="4064495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FBD6F98-B2D6-BB95-BBE1-925F4D156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5553030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5466813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5466813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8169955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8083738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8083738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4544706" y="5151532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4544706" y="4853280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10769993" y="-460794"/>
            <a:ext cx="1772690" cy="1778264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8429919" y="2967339"/>
            <a:ext cx="371292" cy="32274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5814306" y="2984290"/>
            <a:ext cx="368668" cy="295196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508147" y="4314150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9472115" y="2704709"/>
            <a:ext cx="3225453" cy="323559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411809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1325592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1325592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3877167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3790950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3790950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678380" y="522595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678380" y="492770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405594" y="4844011"/>
            <a:ext cx="1078377" cy="108176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710575" y="2915612"/>
            <a:ext cx="293688" cy="323850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4141167" y="2893308"/>
            <a:ext cx="363220" cy="368459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747138" y="5207889"/>
            <a:ext cx="395288" cy="354013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E355920-A54D-69B9-0E05-94FD921B7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6914713" y="59603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A176B09-9A14-B621-6E6C-1A026E50B1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9510" y="865783"/>
            <a:ext cx="5753100" cy="280530"/>
          </a:xfrm>
        </p:spPr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3303582" y="2885201"/>
            <a:ext cx="1087597" cy="108759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5399866" y="208541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5313648" y="333619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5313649" y="305536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8138712" y="2062551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8052494" y="3313335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8052495" y="303250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5397214" y="413940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5310996" y="5390187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5310997" y="510935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8136060" y="4116540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8049842" y="5367324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8049843" y="508649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8397664" y="4388204"/>
            <a:ext cx="368012" cy="350694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5709745" y="2366531"/>
            <a:ext cx="271463" cy="331788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5661083" y="4436323"/>
            <a:ext cx="398318" cy="300182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8407832" y="2366096"/>
            <a:ext cx="347676" cy="297821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7147704" y="867250"/>
            <a:ext cx="3628708" cy="5123499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7680300" y="2105373"/>
            <a:ext cx="404312" cy="457048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8176070" y="3754833"/>
            <a:ext cx="433376" cy="382985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9398454" y="1708944"/>
            <a:ext cx="401805" cy="351579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9585274" y="3361656"/>
            <a:ext cx="537022" cy="393177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515375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515375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3699669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3699669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515375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515375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3699669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3699669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515375" y="502661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515375" y="4728358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B8BD11-AC2A-AAF1-247A-028D38E5E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7943851" y="1045324"/>
            <a:ext cx="1981354" cy="198135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2635762" y="2719651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2635761" y="242139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469142" y="2386879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2635762" y="3982875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2635761" y="36846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469142" y="3650103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853784" y="2628837"/>
            <a:ext cx="211059" cy="499509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843952" y="3893968"/>
            <a:ext cx="230722" cy="495694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420125" y="519654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420125" y="489829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5650390" y="197994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4810125" y="3239436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4943475" y="2958602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2646523" y="197064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806258" y="3230140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939608" y="294930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8654257" y="1980768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7813992" y="3240261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7947342" y="2959427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415099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331073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344408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714978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630952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644287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919579" y="2234167"/>
            <a:ext cx="345108" cy="36698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5931608" y="2252598"/>
            <a:ext cx="328785" cy="348712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8926394" y="2220567"/>
            <a:ext cx="346945" cy="391185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4437827" y="4380806"/>
            <a:ext cx="317557" cy="370752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7353721" y="4423590"/>
            <a:ext cx="483350" cy="31224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7CD7C5-BBF7-31B1-024E-AC390E8307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584482" y="1037842"/>
            <a:ext cx="1118423" cy="1118423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5209784" y="595115"/>
            <a:ext cx="5667768" cy="566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6828511" y="1428963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6186293" y="3156472"/>
            <a:ext cx="371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6828511" y="4812902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6828511" y="4514650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752475" y="739510"/>
          <a:ext cx="5153026" cy="5378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7634095" y="2711138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7634094" y="241288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6467475" y="2378366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7634095" y="3879429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7634094" y="3581177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6467475" y="3546657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7634095" y="5047723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7634094" y="4749471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6467475" y="4714951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6545406" y="2700801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6545406" y="3869092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6542942" y="5037386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4006850" y="1774429"/>
          <a:ext cx="4178300" cy="452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1170766" y="1774429"/>
            <a:ext cx="891221" cy="8940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1084548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1084549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1170766" y="3955654"/>
            <a:ext cx="891221" cy="894023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1084548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1084549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10092406" y="1774429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8597529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8802402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10092406" y="3955654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8597529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8802402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120413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1013196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120413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1012577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1019175" y="4339066"/>
            <a:ext cx="415290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1019175" y="4040814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1135292" y="5630688"/>
            <a:ext cx="1941283" cy="4670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1325790" y="5710320"/>
            <a:ext cx="156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752097" y="-726538"/>
            <a:ext cx="2694850" cy="2694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02F06-B8BC-5AA8-B67F-C77F068B3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1027701" y="2281646"/>
          <a:ext cx="10136597" cy="390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7686663" y="1128724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7686662" y="83047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6520043" y="795952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6597974" y="1118387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3995311" y="1895846"/>
            <a:ext cx="4201377" cy="4201377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6956054" y="2873699"/>
            <a:ext cx="368012" cy="331932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6977357" y="4732524"/>
            <a:ext cx="368300" cy="441325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4963907" y="4781736"/>
            <a:ext cx="352425" cy="342900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4950414" y="2922984"/>
            <a:ext cx="379413" cy="233363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1252678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1252677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1252677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1252676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8480182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8911589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8480182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8911589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1102082" y="2864261"/>
            <a:ext cx="9987836" cy="2195739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9813347" y="3763069"/>
            <a:ext cx="357402" cy="406431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7854980" y="3747144"/>
            <a:ext cx="376767" cy="43828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5915976" y="3776217"/>
            <a:ext cx="380133" cy="380134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3939370" y="3776324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2042075" y="3795875"/>
            <a:ext cx="318396" cy="340818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984721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1200425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896253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3111957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4873972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5089676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6785504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7001208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8763223" y="2324308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8978927" y="2026056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6436822" y="-9525"/>
            <a:ext cx="4879423" cy="6858000"/>
            <a:chOff x="1216577" y="0"/>
            <a:chExt cx="4879423" cy="6858000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0"/>
              <a:ext cx="541274" cy="6858000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2421291" y="3968612"/>
            <a:ext cx="2555861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2421291" y="3670360"/>
            <a:ext cx="219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1254671" y="3635840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1245123" y="5184125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1245123" y="488587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598675" y="3981385"/>
            <a:ext cx="292334" cy="292334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6443169" y="1537323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6436819" y="2662995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7537577" y="156062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7537576" y="2658603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6443169" y="3788682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6436819" y="4914354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7537577" y="3811981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7537576" y="490996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3665686" y="998686"/>
            <a:ext cx="4860628" cy="48606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3426087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4880843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4880843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4880843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7893840" y="3154943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7654241" y="2903093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8652" y="2554115"/>
            <a:ext cx="2168869" cy="45918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2233697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2233697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1187838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1117655" y="4557552"/>
            <a:ext cx="239163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1117655" y="4259300"/>
            <a:ext cx="216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5686663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5686663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4640804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4905521" y="2546867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447979" y="2541063"/>
            <a:ext cx="370938" cy="373395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42614"/>
            <a:ext cx="2168869" cy="4591872"/>
          </a:xfrm>
          <a:prstGeom prst="rect">
            <a:avLst/>
          </a:prstGeom>
        </p:spPr>
      </p:pic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4A424376-10CA-1E91-455B-5FC7D86B1C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82D579E1-837B-4795-5BFD-BE4E8799FC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8431080" y="-100413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8191481" y="-125598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71" y="951853"/>
            <a:ext cx="6540648" cy="495429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109408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103644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103644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336767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331003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331003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1036445" y="5016919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1036445" y="471866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3635050" y="2926904"/>
            <a:ext cx="356477" cy="310253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336506" y="2892070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761938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7736289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4478143" y="1951142"/>
            <a:ext cx="3248787" cy="423236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5082131" y="383607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5082129" y="2636242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5825854" y="3651740"/>
            <a:ext cx="54028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4966726" y="4148613"/>
            <a:ext cx="2271620" cy="134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2272938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2123253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866978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2113900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8177617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8027932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8771657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8018579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021509"/>
            <a:ext cx="2262436" cy="4843674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6337539" y="4956534"/>
            <a:ext cx="415290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6337539" y="465828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879175" y="1654644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879177" y="1113651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879176" y="1399681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879175" y="3455126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879177" y="2914133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879176" y="3200163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879174" y="5257529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879176" y="4716536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879175" y="5002566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FA2C8CA-1D14-AD23-4A69-A20E9BB785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D61D2E3-9E19-8D9D-EAAB-86F7DE631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69569BB-BC7E-C0E8-62DA-6C56174459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1253686" y="2334925"/>
            <a:ext cx="375374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1253686" y="203667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9062475" y="1879866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9062475" y="963844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6541230" y="1878007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6541230" y="961985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9254656" y="2088064"/>
            <a:ext cx="258387" cy="212025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6725287" y="1157157"/>
            <a:ext cx="256434" cy="234205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7220041" y="1113952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9724603" y="1113051"/>
            <a:ext cx="16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email@com</a:t>
            </a:r>
            <a:endParaRPr lang="en-US" sz="14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9724602" y="2040407"/>
            <a:ext cx="1607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6761862" y="2056800"/>
            <a:ext cx="183285" cy="286013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7216834" y="2031088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Breeze, 23 Ave</a:t>
            </a:r>
            <a:endParaRPr lang="en-US" sz="140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9264590" y="1192396"/>
            <a:ext cx="248302" cy="163727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DDAEBD-DF74-A481-D442-FAF2BFF20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1268103" y="2066316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1258207" y="2435298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885825" y="4054862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885826" y="375661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3973203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3963307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3590925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3590926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6678302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6668406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6296024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6296025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9383402" y="2059394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9373506" y="2428376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9001124" y="4047940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9001125" y="374968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5175690" y="5937690"/>
            <a:ext cx="1840619" cy="18406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54966" y="3187385"/>
            <a:ext cx="258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4246988" y="2694943"/>
            <a:ext cx="3698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44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6151711" y="99868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5912112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7366868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7366868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7366868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1197FBF-B3E4-C712-3F6A-F41E50DB3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828675" y="1027735"/>
            <a:ext cx="2119420" cy="211942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6423574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6664252" y="2790766"/>
            <a:ext cx="409864" cy="382444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6337357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6337357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8866328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8780111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8780111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9131757" y="2801807"/>
            <a:ext cx="360363" cy="360363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6337357" y="4910858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6337357" y="461260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5714999" y="380999"/>
            <a:ext cx="6858000" cy="6096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1006235" y="530475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1006235" y="4968551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8814349" y="1003794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8728132" y="2291862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8728132" y="201102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8814349" y="4016682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8728132" y="5304750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8728132" y="502391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9070253" y="4312881"/>
            <a:ext cx="379413" cy="301625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9065490" y="1270624"/>
            <a:ext cx="388938" cy="360363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D0714E3-D146-F730-3299-51BBF09974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3575978" y="270520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819150" y="0"/>
            <a:ext cx="32658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6438900" y="280809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6438900" y="2462367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6525117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6438900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6438900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8880214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8793997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8793997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6777882" y="3957231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9166196" y="3960962"/>
            <a:ext cx="317557" cy="370752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8091900" y="3138381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8091902" y="2597388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8091901" y="2883418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8091900" y="5048040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8091902" y="4507047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8091901" y="4793077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3132310" y="5032507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3132312" y="4491514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3132311" y="4777544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352190" y="298537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352190" y="26871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9363312" y="-929183"/>
            <a:ext cx="3140429" cy="315030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4240BC1-5588-5B58-0DAE-C51B57C88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1245380" y="4013933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6096000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6096000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8308404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64326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68138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7750689" y="4438427"/>
            <a:ext cx="3483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yrus 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296CD"/>
      </a:accent1>
      <a:accent2>
        <a:srgbClr val="0070C0"/>
      </a:accent2>
      <a:accent3>
        <a:srgbClr val="0563C1"/>
      </a:accent3>
      <a:accent4>
        <a:srgbClr val="0F6193"/>
      </a:accent4>
      <a:accent5>
        <a:srgbClr val="073049"/>
      </a:accent5>
      <a:accent6>
        <a:srgbClr val="023160"/>
      </a:accent6>
      <a:hlink>
        <a:srgbClr val="0563C1"/>
      </a:hlink>
      <a:folHlink>
        <a:srgbClr val="954F72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3845</TotalTime>
  <Words>1439</Words>
  <Application>Microsoft Office PowerPoint</Application>
  <PresentationFormat>Widescreen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241</cp:revision>
  <dcterms:created xsi:type="dcterms:W3CDTF">2017-01-10T11:09:36Z</dcterms:created>
  <dcterms:modified xsi:type="dcterms:W3CDTF">2022-06-23T07:15:43Z</dcterms:modified>
</cp:coreProperties>
</file>