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notesMasterIdLst>
    <p:notesMasterId r:id="rId32"/>
  </p:notesMasterIdLst>
  <p:handoutMasterIdLst>
    <p:handoutMasterId r:id="rId33"/>
  </p:handoutMasterIdLst>
  <p:sldIdLst>
    <p:sldId id="258" r:id="rId2"/>
    <p:sldId id="259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5" r:id="rId17"/>
    <p:sldId id="273" r:id="rId18"/>
    <p:sldId id="276" r:id="rId19"/>
    <p:sldId id="277" r:id="rId20"/>
    <p:sldId id="278" r:id="rId21"/>
    <p:sldId id="279" r:id="rId22"/>
    <p:sldId id="280" r:id="rId23"/>
    <p:sldId id="281" r:id="rId24"/>
    <p:sldId id="282" r:id="rId25"/>
    <p:sldId id="283" r:id="rId26"/>
    <p:sldId id="284" r:id="rId27"/>
    <p:sldId id="285" r:id="rId28"/>
    <p:sldId id="286" r:id="rId29"/>
    <p:sldId id="287" r:id="rId30"/>
    <p:sldId id="288" r:id="rId3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626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838" autoAdjust="0"/>
    <p:restoredTop sz="94291" autoAdjust="0"/>
  </p:normalViewPr>
  <p:slideViewPr>
    <p:cSldViewPr snapToGrid="0" showGuides="1">
      <p:cViewPr varScale="1">
        <p:scale>
          <a:sx n="88" d="100"/>
          <a:sy n="88" d="100"/>
        </p:scale>
        <p:origin x="84" y="3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53" d="100"/>
          <a:sy n="53" d="100"/>
        </p:scale>
        <p:origin x="2826" y="6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6.606333496616057E-2"/>
          <c:y val="1.9018131185569886E-2"/>
          <c:w val="0.90549452473529668"/>
          <c:h val="0.9044867064920685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9C0-4D30-BAC4-5FE52BD85260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29C0-4D30-BAC4-5FE52BD85260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29C0-4D30-BAC4-5FE52BD8526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154115336"/>
        <c:axId val="1154109104"/>
      </c:barChart>
      <c:catAx>
        <c:axId val="115411533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54109104"/>
        <c:crosses val="autoZero"/>
        <c:auto val="1"/>
        <c:lblAlgn val="ctr"/>
        <c:lblOffset val="100"/>
        <c:noMultiLvlLbl val="0"/>
      </c:catAx>
      <c:valAx>
        <c:axId val="11541091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5411533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AE86-487A-BEEC-FF0EE9BB6AF5}"/>
              </c:ext>
            </c:extLst>
          </c:dPt>
          <c:dPt>
            <c:idx val="1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AE86-487A-BEEC-FF0EE9BB6AF5}"/>
              </c:ext>
            </c:extLst>
          </c:dPt>
          <c:dPt>
            <c:idx val="2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AE86-487A-BEEC-FF0EE9BB6AF5}"/>
              </c:ext>
            </c:extLst>
          </c:dPt>
          <c:dPt>
            <c:idx val="3"/>
            <c:bubble3D val="0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AE86-487A-BEEC-FF0EE9BB6AF5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3F2-432F-97F8-A3EFF57F27E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6.606333496616057E-2"/>
          <c:y val="1.9018131185569886E-2"/>
          <c:w val="0.90549452473529668"/>
          <c:h val="0.90448670649206853"/>
        </c:manualLayout>
      </c:layout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19C-4C95-A359-883BC4342EA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1">
                <a:alpha val="70000"/>
              </a:schemeClr>
            </a:solidFill>
            <a:ln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19C-4C95-A359-883BC4342EA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154115336"/>
        <c:axId val="1154109104"/>
      </c:areaChart>
      <c:catAx>
        <c:axId val="115411533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54109104"/>
        <c:crosses val="autoZero"/>
        <c:auto val="1"/>
        <c:lblAlgn val="ctr"/>
        <c:lblOffset val="100"/>
        <c:noMultiLvlLbl val="0"/>
      </c:catAx>
      <c:valAx>
        <c:axId val="11541091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54115336"/>
        <c:crosses val="autoZero"/>
        <c:crossBetween val="midCat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EB9A8C55-0C4F-40BB-9F99-5F31E3054822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5585356-880D-4B4F-931D-BBC9E4665EC6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3618BE5-F755-4EC7-8913-ED860531EC1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759BD0D-08DD-43E5-AD72-BB64A5D8EE76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64217068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54660AB-C737-4725-A59E-73096A219B67}" type="datetimeFigureOut">
              <a:rPr lang="en-US" smtClean="0"/>
              <a:t>6/23/2022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9B9867-A8D7-43CA-B62E-65ACB63F0B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41782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4" name="Picture Placeholder 6">
            <a:extLst>
              <a:ext uri="{FF2B5EF4-FFF2-40B4-BE49-F238E27FC236}">
                <a16:creationId xmlns:a16="http://schemas.microsoft.com/office/drawing/2014/main" id="{D5EE737E-8FD5-46FE-8FF9-52BB89ECFB3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4942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6">
            <a:extLst>
              <a:ext uri="{FF2B5EF4-FFF2-40B4-BE49-F238E27FC236}">
                <a16:creationId xmlns:a16="http://schemas.microsoft.com/office/drawing/2014/main" id="{3BA5871A-ECF9-A9D7-5DCF-54838AF2BDF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246194" y="1954997"/>
            <a:ext cx="2963771" cy="2969441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id="{D615EBA3-0285-A5DC-B9A9-108C2FC68D9E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2472813" y="1338607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7" name="Subtitle 2">
            <a:extLst>
              <a:ext uri="{FF2B5EF4-FFF2-40B4-BE49-F238E27FC236}">
                <a16:creationId xmlns:a16="http://schemas.microsoft.com/office/drawing/2014/main" id="{02ECE2BA-B207-E22D-8814-7AC471DFC98E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2472813" y="1197761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0936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E21E9859-811D-E33C-127C-DC2B5E6C2543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4572000" y="1585768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361EADE4-9399-2950-BB7E-380F823C3941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4572000" y="1444922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1E8DF12F-DE4D-112A-246E-C8870081D03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0" y="0"/>
            <a:ext cx="4179498" cy="4174886"/>
          </a:xfrm>
          <a:custGeom>
            <a:avLst/>
            <a:gdLst>
              <a:gd name="connsiteX0" fmla="*/ 0 w 2387406"/>
              <a:gd name="connsiteY0" fmla="*/ 0 h 2380598"/>
              <a:gd name="connsiteX1" fmla="*/ 2387406 w 2387406"/>
              <a:gd name="connsiteY1" fmla="*/ 0 h 2380598"/>
              <a:gd name="connsiteX2" fmla="*/ 2377040 w 2387406"/>
              <a:gd name="connsiteY2" fmla="*/ 218981 h 2380598"/>
              <a:gd name="connsiteX3" fmla="*/ 241566 w 2387406"/>
              <a:gd name="connsiteY3" fmla="*/ 2368398 h 2380598"/>
              <a:gd name="connsiteX4" fmla="*/ 0 w 2387406"/>
              <a:gd name="connsiteY4" fmla="*/ 2380598 h 23805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87406" h="2380598">
                <a:moveTo>
                  <a:pt x="0" y="0"/>
                </a:moveTo>
                <a:lnTo>
                  <a:pt x="2387406" y="0"/>
                </a:lnTo>
                <a:lnTo>
                  <a:pt x="2377040" y="218981"/>
                </a:lnTo>
                <a:cubicBezTo>
                  <a:pt x="2269269" y="1351436"/>
                  <a:pt x="1371782" y="2253600"/>
                  <a:pt x="241566" y="2368398"/>
                </a:cubicBezTo>
                <a:lnTo>
                  <a:pt x="0" y="2380598"/>
                </a:lnTo>
                <a:close/>
              </a:path>
            </a:pathLst>
          </a:custGeom>
          <a:solidFill>
            <a:schemeClr val="bg2">
              <a:lumMod val="75000"/>
            </a:schemeClr>
          </a:solidFill>
        </p:spPr>
        <p:txBody>
          <a:bodyPr wrap="square" anchor="ctr">
            <a:no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93081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E5D3E151-52DA-3A30-ACA8-4682C60A51B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186035" y="1087477"/>
            <a:ext cx="2963771" cy="2969441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pPr lvl="2"/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AC9FA165-9BD6-36AE-4BA5-3D59F07DE578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994194" y="1508131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2509305B-0613-1E9A-D0AB-0566D208AEA1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994194" y="1367285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089418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B9CF693-6E21-3C8F-2578-C5F85BB0581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0" y="-409763"/>
            <a:ext cx="2885536" cy="7677526"/>
          </a:xfrm>
          <a:custGeom>
            <a:avLst/>
            <a:gdLst>
              <a:gd name="connsiteX0" fmla="*/ 5750 w 2396526"/>
              <a:gd name="connsiteY0" fmla="*/ 0 h 4782316"/>
              <a:gd name="connsiteX1" fmla="*/ 2396526 w 2396526"/>
              <a:gd name="connsiteY1" fmla="*/ 2391158 h 4782316"/>
              <a:gd name="connsiteX2" fmla="*/ 5750 w 2396526"/>
              <a:gd name="connsiteY2" fmla="*/ 4782316 h 4782316"/>
              <a:gd name="connsiteX3" fmla="*/ 0 w 2396526"/>
              <a:gd name="connsiteY3" fmla="*/ 4782026 h 4782316"/>
              <a:gd name="connsiteX4" fmla="*/ 0 w 2396526"/>
              <a:gd name="connsiteY4" fmla="*/ 290 h 47823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96526" h="4782316">
                <a:moveTo>
                  <a:pt x="5750" y="0"/>
                </a:moveTo>
                <a:cubicBezTo>
                  <a:pt x="1326139" y="0"/>
                  <a:pt x="2396526" y="1070558"/>
                  <a:pt x="2396526" y="2391158"/>
                </a:cubicBezTo>
                <a:cubicBezTo>
                  <a:pt x="2396526" y="3711758"/>
                  <a:pt x="1326139" y="4782316"/>
                  <a:pt x="5750" y="4782316"/>
                </a:cubicBezTo>
                <a:lnTo>
                  <a:pt x="0" y="4782026"/>
                </a:lnTo>
                <a:lnTo>
                  <a:pt x="0" y="290"/>
                </a:lnTo>
                <a:close/>
              </a:path>
            </a:pathLst>
          </a:custGeom>
          <a:solidFill>
            <a:schemeClr val="bg2">
              <a:lumMod val="75000"/>
            </a:schemeClr>
          </a:solidFill>
        </p:spPr>
        <p:txBody>
          <a:bodyPr wrap="square" anchor="ctr">
            <a:noAutofit/>
          </a:bodyPr>
          <a:lstStyle>
            <a:lvl1pPr algn="ctr">
              <a:defRPr sz="1350"/>
            </a:lvl1pPr>
          </a:lstStyle>
          <a:p>
            <a:pPr lvl="2"/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F79BCF4A-5FF9-D1E5-C685-F642A4545E9E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3983247" y="1051104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909D319D-84AE-E22C-27D7-FF7C7A84A88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3983247" y="910258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703552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">
            <a:extLst>
              <a:ext uri="{FF2B5EF4-FFF2-40B4-BE49-F238E27FC236}">
                <a16:creationId xmlns:a16="http://schemas.microsoft.com/office/drawing/2014/main" id="{F1F7D5AA-F3B4-3D09-4273-8D7F3498A800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136531" y="1425196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11" name="Subtitle 2">
            <a:extLst>
              <a:ext uri="{FF2B5EF4-FFF2-40B4-BE49-F238E27FC236}">
                <a16:creationId xmlns:a16="http://schemas.microsoft.com/office/drawing/2014/main" id="{DB264BF7-C2ED-98B9-E369-4F2C2C66DB4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136531" y="1284350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928411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26545A99-778C-1E83-60E6-93B3F9EC845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772025" y="2490850"/>
            <a:ext cx="4371975" cy="4367150"/>
          </a:xfrm>
          <a:custGeom>
            <a:avLst/>
            <a:gdLst>
              <a:gd name="connsiteX0" fmla="*/ 5572664 w 5572664"/>
              <a:gd name="connsiteY0" fmla="*/ 0 h 5556773"/>
              <a:gd name="connsiteX1" fmla="*/ 5572664 w 5572664"/>
              <a:gd name="connsiteY1" fmla="*/ 5556773 h 5556773"/>
              <a:gd name="connsiteX2" fmla="*/ 0 w 5572664"/>
              <a:gd name="connsiteY2" fmla="*/ 5556773 h 5556773"/>
              <a:gd name="connsiteX3" fmla="*/ 24196 w 5572664"/>
              <a:gd name="connsiteY3" fmla="*/ 5045629 h 5556773"/>
              <a:gd name="connsiteX4" fmla="*/ 5008802 w 5572664"/>
              <a:gd name="connsiteY4" fmla="*/ 28477 h 55567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572664" h="5556773">
                <a:moveTo>
                  <a:pt x="5572664" y="0"/>
                </a:moveTo>
                <a:lnTo>
                  <a:pt x="5572664" y="5556773"/>
                </a:lnTo>
                <a:lnTo>
                  <a:pt x="0" y="5556773"/>
                </a:lnTo>
                <a:lnTo>
                  <a:pt x="24196" y="5045629"/>
                </a:lnTo>
                <a:cubicBezTo>
                  <a:pt x="275754" y="2402262"/>
                  <a:pt x="2370661" y="296437"/>
                  <a:pt x="5008802" y="28477"/>
                </a:cubicBezTo>
                <a:close/>
              </a:path>
            </a:pathLst>
          </a:custGeom>
          <a:solidFill>
            <a:schemeClr val="bg2">
              <a:lumMod val="75000"/>
            </a:schemeClr>
          </a:solidFill>
        </p:spPr>
        <p:txBody>
          <a:bodyPr wrap="square" anchor="ctr">
            <a:noAutofit/>
          </a:bodyPr>
          <a:lstStyle>
            <a:lvl1pPr algn="ctr">
              <a:defRPr sz="1350"/>
            </a:lvl1pPr>
          </a:lstStyle>
          <a:p>
            <a:pPr lvl="2"/>
            <a:endParaRPr lang="en-US"/>
          </a:p>
        </p:txBody>
      </p:sp>
      <p:sp>
        <p:nvSpPr>
          <p:cNvPr id="11" name="Title 1">
            <a:extLst>
              <a:ext uri="{FF2B5EF4-FFF2-40B4-BE49-F238E27FC236}">
                <a16:creationId xmlns:a16="http://schemas.microsoft.com/office/drawing/2014/main" id="{CCD6A8B9-CBA4-899D-02E2-5A4F5FAED798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065094" y="1246552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12" name="Subtitle 2">
            <a:extLst>
              <a:ext uri="{FF2B5EF4-FFF2-40B4-BE49-F238E27FC236}">
                <a16:creationId xmlns:a16="http://schemas.microsoft.com/office/drawing/2014/main" id="{5A327460-FD1F-3784-9B53-7339E7C60CD5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065094" y="1105706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70041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11B5EB3D-16DB-50A0-71AA-808FC28C3E51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2414588" y="760777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ctr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AB8BBA10-A4AC-1513-5544-9D65BB5A7999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2414588" y="619931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ctr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784265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54B419AF-A68C-DFC5-246C-30281A0B799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985836" y="1632488"/>
            <a:ext cx="3586164" cy="3593024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772666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1FB1FA72-5FD9-6493-BAD0-503FD5EC73E8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4829175" y="1370377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5B82E616-8E50-352B-DCC0-122F1FC58DA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4829175" y="1229531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1001609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58DC9285-858F-6F1E-A212-1F08679588D3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933842" y="1258972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EF147603-488B-A6D6-C1A5-9AB0BB8D1DDA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933842" y="1118126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76078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33A496F8-B3F6-A9EE-A016-B2D0547862E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972050" y="0"/>
            <a:ext cx="3586163" cy="6858000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069B3DD9-4AFC-4D35-4C61-3E9DB60591B4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764381" y="3037189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180816B9-EFE1-B334-939F-164DD0A46F11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764381" y="2896343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687306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B5DDAB2A-5763-AC3C-E807-13712B18452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57175" y="224288"/>
            <a:ext cx="8629650" cy="6254148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727339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6">
            <a:extLst>
              <a:ext uri="{FF2B5EF4-FFF2-40B4-BE49-F238E27FC236}">
                <a16:creationId xmlns:a16="http://schemas.microsoft.com/office/drawing/2014/main" id="{863863A8-E5D7-E592-7ABA-3E31D2F43B1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6805613" y="2071688"/>
            <a:ext cx="1502826" cy="3081968"/>
          </a:xfrm>
          <a:prstGeom prst="roundRect">
            <a:avLst>
              <a:gd name="adj" fmla="val 8737"/>
            </a:avLst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  <p:sp>
        <p:nvSpPr>
          <p:cNvPr id="6" name="Picture Placeholder 6">
            <a:extLst>
              <a:ext uri="{FF2B5EF4-FFF2-40B4-BE49-F238E27FC236}">
                <a16:creationId xmlns:a16="http://schemas.microsoft.com/office/drawing/2014/main" id="{7EF68AF7-55AC-314A-F671-8DA6E4AD231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 rot="16200000">
            <a:off x="3869585" y="2932200"/>
            <a:ext cx="1505460" cy="3076575"/>
          </a:xfrm>
          <a:prstGeom prst="roundRect">
            <a:avLst>
              <a:gd name="adj" fmla="val 8737"/>
            </a:avLst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id="{8FC7F857-E882-6C54-4AB6-6775BACCAA59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835562" y="1102518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42D7C0F0-FC8C-1CDF-D51F-089F87E4B50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835562" y="961672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51470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6">
            <a:extLst>
              <a:ext uri="{FF2B5EF4-FFF2-40B4-BE49-F238E27FC236}">
                <a16:creationId xmlns:a16="http://schemas.microsoft.com/office/drawing/2014/main" id="{3BAB9534-8DA8-6344-4D69-0DD6C12A9C3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860986" y="1754348"/>
            <a:ext cx="4483580" cy="2521168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  <p:sp>
        <p:nvSpPr>
          <p:cNvPr id="5" name="Title 1">
            <a:extLst>
              <a:ext uri="{FF2B5EF4-FFF2-40B4-BE49-F238E27FC236}">
                <a16:creationId xmlns:a16="http://schemas.microsoft.com/office/drawing/2014/main" id="{62D93CFD-BF06-6181-083D-74BCDB41E7F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777334" y="1426178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6" name="Subtitle 2">
            <a:extLst>
              <a:ext uri="{FF2B5EF4-FFF2-40B4-BE49-F238E27FC236}">
                <a16:creationId xmlns:a16="http://schemas.microsoft.com/office/drawing/2014/main" id="{03C998A7-F025-9DD1-B2DC-972E1A755B21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777334" y="1285332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850985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CF38F7E9-386E-E91D-6238-D1E806A342F5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4753154" y="1486563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437D5E44-4BC4-75AC-1797-CE4E177FFE2E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4753154" y="1345717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  <p:sp>
        <p:nvSpPr>
          <p:cNvPr id="5" name="Picture Placeholder 6">
            <a:extLst>
              <a:ext uri="{FF2B5EF4-FFF2-40B4-BE49-F238E27FC236}">
                <a16:creationId xmlns:a16="http://schemas.microsoft.com/office/drawing/2014/main" id="{695B918A-DF65-A266-EC29-3ADB454E27D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00638" y="2925587"/>
            <a:ext cx="1142663" cy="1144848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050"/>
            </a:lvl1pPr>
          </a:lstStyle>
          <a:p>
            <a:endParaRPr lang="en-US"/>
          </a:p>
        </p:txBody>
      </p:sp>
      <p:sp>
        <p:nvSpPr>
          <p:cNvPr id="6" name="Picture Placeholder 6">
            <a:extLst>
              <a:ext uri="{FF2B5EF4-FFF2-40B4-BE49-F238E27FC236}">
                <a16:creationId xmlns:a16="http://schemas.microsoft.com/office/drawing/2014/main" id="{21DA0DA2-522E-146E-B56C-6A04125A4BD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800638" y="1119790"/>
            <a:ext cx="1142663" cy="1144848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050"/>
            </a:lvl1pPr>
          </a:lstStyle>
          <a:p>
            <a:endParaRPr lang="en-US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CC7869EF-FBA6-9379-13A6-59623F1B9C47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800638" y="4731384"/>
            <a:ext cx="1142663" cy="1144848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05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786393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F4EA0A0F-9220-B089-E6EF-2705CDB6CDB6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940264" y="4109682"/>
            <a:ext cx="7263471" cy="2748318"/>
          </a:xfrm>
          <a:custGeom>
            <a:avLst/>
            <a:gdLst>
              <a:gd name="connsiteX0" fmla="*/ 4842314 w 9684628"/>
              <a:gd name="connsiteY0" fmla="*/ 0 h 3658012"/>
              <a:gd name="connsiteX1" fmla="*/ 9650561 w 9684628"/>
              <a:gd name="connsiteY1" fmla="*/ 3538023 h 3658012"/>
              <a:gd name="connsiteX2" fmla="*/ 9684628 w 9684628"/>
              <a:gd name="connsiteY2" fmla="*/ 3658012 h 3658012"/>
              <a:gd name="connsiteX3" fmla="*/ 0 w 9684628"/>
              <a:gd name="connsiteY3" fmla="*/ 3658012 h 3658012"/>
              <a:gd name="connsiteX4" fmla="*/ 34068 w 9684628"/>
              <a:gd name="connsiteY4" fmla="*/ 3538023 h 3658012"/>
              <a:gd name="connsiteX5" fmla="*/ 4842314 w 9684628"/>
              <a:gd name="connsiteY5" fmla="*/ 0 h 36580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9684628" h="3658012">
                <a:moveTo>
                  <a:pt x="4842314" y="0"/>
                </a:moveTo>
                <a:cubicBezTo>
                  <a:pt x="7101493" y="0"/>
                  <a:pt x="9013124" y="1488272"/>
                  <a:pt x="9650561" y="3538023"/>
                </a:cubicBezTo>
                <a:lnTo>
                  <a:pt x="9684628" y="3658012"/>
                </a:lnTo>
                <a:lnTo>
                  <a:pt x="0" y="3658012"/>
                </a:lnTo>
                <a:lnTo>
                  <a:pt x="34068" y="3538023"/>
                </a:lnTo>
                <a:cubicBezTo>
                  <a:pt x="671505" y="1488272"/>
                  <a:pt x="2583135" y="0"/>
                  <a:pt x="4842314" y="0"/>
                </a:cubicBezTo>
                <a:close/>
              </a:path>
            </a:pathLst>
          </a:custGeom>
          <a:solidFill>
            <a:schemeClr val="bg2">
              <a:lumMod val="75000"/>
            </a:schemeClr>
          </a:solidFill>
        </p:spPr>
        <p:txBody>
          <a:bodyPr wrap="square" anchor="ctr">
            <a:noAutofit/>
          </a:bodyPr>
          <a:lstStyle>
            <a:lvl1pPr algn="ctr">
              <a:defRPr sz="1050"/>
            </a:lvl1pPr>
          </a:lstStyle>
          <a:p>
            <a:endParaRPr lang="en-US"/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id="{CD541D52-8C72-84CE-FACC-281A6674FB8F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940264" y="986231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152999F9-8C06-22FE-A626-89E28212F20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940264" y="845385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7666611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21150699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C0C49DCC-7B6F-2CE9-626E-A967CF113460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2414588" y="760777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ctr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5E4A03EB-EE9C-CD66-839A-A1D6BD787ABD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2414588" y="619931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ctr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73906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E067734E-447F-FE92-82F6-C178E4C2FFF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2414588" y="704323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ctr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AD56E1A8-C161-126D-A107-FDAC066D94B3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2414588" y="563477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ctr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83419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4E1811BD-1FA8-5A81-EB24-D5074425F6E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6436519" cy="6858000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9465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>
            <a:extLst>
              <a:ext uri="{FF2B5EF4-FFF2-40B4-BE49-F238E27FC236}">
                <a16:creationId xmlns:a16="http://schemas.microsoft.com/office/drawing/2014/main" id="{8AB3106A-6BBA-DF0E-C955-878F64BEE804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4753018" y="1532239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5C11BA0C-51BC-97A1-5902-D3B4993251B6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4753018" y="1391393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  <p:sp>
        <p:nvSpPr>
          <p:cNvPr id="6" name="Picture Placeholder 6">
            <a:extLst>
              <a:ext uri="{FF2B5EF4-FFF2-40B4-BE49-F238E27FC236}">
                <a16:creationId xmlns:a16="http://schemas.microsoft.com/office/drawing/2014/main" id="{0980662C-646C-7F2B-F7D3-4A6292A3C26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21506" y="1632489"/>
            <a:ext cx="3586163" cy="3593022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71765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276E2D01-83AB-6F1E-7C25-ADD9F7D1390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224830" y="2079255"/>
            <a:ext cx="2694338" cy="2699491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1E4AE409-64B2-9441-F38E-764CD8A55FF0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754676" y="1138347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C747E8BB-FDAE-9A99-1201-D395B74DF285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754676" y="997501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88207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:a16="http://schemas.microsoft.com/office/drawing/2014/main" id="{27DC257B-70BF-0B0F-DEEF-61A220BB552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815421" y="2201958"/>
            <a:ext cx="2449398" cy="2454084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79E0B945-31D4-6899-3D85-C2A6A766AE02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4829175" y="1526304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46B01042-9649-F769-3D86-D77B19CB85E1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4829175" y="1385458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69505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6">
            <a:extLst>
              <a:ext uri="{FF2B5EF4-FFF2-40B4-BE49-F238E27FC236}">
                <a16:creationId xmlns:a16="http://schemas.microsoft.com/office/drawing/2014/main" id="{F2EAC1C2-D330-A475-A6E5-EE6F43DC2D7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957009" y="4455945"/>
            <a:ext cx="1256929" cy="1259333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050"/>
            </a:lvl1pPr>
          </a:lstStyle>
          <a:p>
            <a:endParaRPr lang="en-US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id="{0FB3609B-2DF2-9C68-C6E5-3C277ED4FAAB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014143" y="1211721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7" name="Subtitle 2">
            <a:extLst>
              <a:ext uri="{FF2B5EF4-FFF2-40B4-BE49-F238E27FC236}">
                <a16:creationId xmlns:a16="http://schemas.microsoft.com/office/drawing/2014/main" id="{22B140DE-B547-E6A0-C88B-E01302FF52DD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014143" y="1070875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  <p:sp>
        <p:nvSpPr>
          <p:cNvPr id="8" name="Picture Placeholder 6">
            <a:extLst>
              <a:ext uri="{FF2B5EF4-FFF2-40B4-BE49-F238E27FC236}">
                <a16:creationId xmlns:a16="http://schemas.microsoft.com/office/drawing/2014/main" id="{AE3DD64D-99F6-0CC0-CE89-2EC5030795F6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4700503" y="4455945"/>
            <a:ext cx="1256929" cy="1259333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050"/>
            </a:lvl1pPr>
          </a:lstStyle>
          <a:p>
            <a:endParaRPr lang="en-US"/>
          </a:p>
        </p:txBody>
      </p:sp>
      <p:sp>
        <p:nvSpPr>
          <p:cNvPr id="9" name="Picture Placeholder 6">
            <a:extLst>
              <a:ext uri="{FF2B5EF4-FFF2-40B4-BE49-F238E27FC236}">
                <a16:creationId xmlns:a16="http://schemas.microsoft.com/office/drawing/2014/main" id="{7B5D9EA4-E9F3-F4E5-CA05-501989F71352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4700503" y="2546286"/>
            <a:ext cx="1256929" cy="1259333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05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3115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6">
            <a:extLst>
              <a:ext uri="{FF2B5EF4-FFF2-40B4-BE49-F238E27FC236}">
                <a16:creationId xmlns:a16="http://schemas.microsoft.com/office/drawing/2014/main" id="{E01CC1FD-D1A3-AE83-3FC1-4DDB4F2869A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934036" y="1954997"/>
            <a:ext cx="2963771" cy="2969441"/>
          </a:xfrm>
          <a:prstGeom prst="ellipse">
            <a:avLst/>
          </a:prstGeom>
          <a:solidFill>
            <a:schemeClr val="bg2">
              <a:lumMod val="75000"/>
            </a:schemeClr>
          </a:solidFill>
        </p:spPr>
        <p:txBody>
          <a:bodyPr anchor="ctr">
            <a:normAutofit/>
          </a:bodyPr>
          <a:lstStyle>
            <a:lvl1pPr algn="ctr">
              <a:defRPr sz="1350"/>
            </a:lvl1pPr>
          </a:lstStyle>
          <a:p>
            <a:endParaRPr lang="en-US"/>
          </a:p>
        </p:txBody>
      </p:sp>
      <p:sp>
        <p:nvSpPr>
          <p:cNvPr id="3" name="Title 1">
            <a:extLst>
              <a:ext uri="{FF2B5EF4-FFF2-40B4-BE49-F238E27FC236}">
                <a16:creationId xmlns:a16="http://schemas.microsoft.com/office/drawing/2014/main" id="{C9C1DF49-DF77-BE67-BE85-B0B3571FC84D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2964521" y="1338607"/>
            <a:ext cx="4314825" cy="80151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l">
              <a:defRPr sz="3300" b="1">
                <a:solidFill>
                  <a:schemeClr val="tx1"/>
                </a:solidFill>
                <a:latin typeface="+mj-lt"/>
                <a:ea typeface="Roboto Light" panose="02000000000000000000" pitchFamily="2" charset="0"/>
              </a:defRPr>
            </a:lvl1pPr>
          </a:lstStyle>
          <a:p>
            <a:r>
              <a:rPr lang="en-US"/>
              <a:t>Click to Edit Title</a:t>
            </a:r>
            <a:endParaRPr lang="en-US" dirty="0"/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2947776E-590E-56A5-840A-933850E7C677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2964521" y="1197761"/>
            <a:ext cx="4314825" cy="280530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buNone/>
              <a:defRPr sz="825" b="1" spc="0">
                <a:solidFill>
                  <a:schemeClr val="accent1"/>
                </a:soli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72178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6/23/2022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89002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9" r:id="rId1"/>
    <p:sldLayoutId id="2147483690" r:id="rId2"/>
    <p:sldLayoutId id="2147483691" r:id="rId3"/>
    <p:sldLayoutId id="2147483692" r:id="rId4"/>
    <p:sldLayoutId id="2147483693" r:id="rId5"/>
    <p:sldLayoutId id="2147483694" r:id="rId6"/>
    <p:sldLayoutId id="2147483695" r:id="rId7"/>
    <p:sldLayoutId id="2147483696" r:id="rId8"/>
    <p:sldLayoutId id="2147483697" r:id="rId9"/>
    <p:sldLayoutId id="2147483698" r:id="rId10"/>
    <p:sldLayoutId id="2147483699" r:id="rId11"/>
    <p:sldLayoutId id="2147483700" r:id="rId12"/>
    <p:sldLayoutId id="2147483701" r:id="rId13"/>
    <p:sldLayoutId id="2147483702" r:id="rId14"/>
    <p:sldLayoutId id="2147483703" r:id="rId15"/>
    <p:sldLayoutId id="2147483704" r:id="rId16"/>
    <p:sldLayoutId id="2147483705" r:id="rId17"/>
    <p:sldLayoutId id="2147483706" r:id="rId18"/>
    <p:sldLayoutId id="2147483707" r:id="rId19"/>
    <p:sldLayoutId id="2147483708" r:id="rId20"/>
    <p:sldLayoutId id="2147483709" r:id="rId21"/>
    <p:sldLayoutId id="2147483710" r:id="rId22"/>
    <p:sldLayoutId id="2147483711" r:id="rId23"/>
    <p:sldLayoutId id="2147483712" r:id="rId24"/>
    <p:sldLayoutId id="2147483651" r:id="rId25"/>
    <p:sldLayoutId id="2147483670" r:id="rId26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2880" userDrawn="1">
          <p15:clr>
            <a:srgbClr val="F26B43"/>
          </p15:clr>
        </p15:guide>
        <p15:guide id="3" orient="horz" pos="192" userDrawn="1">
          <p15:clr>
            <a:srgbClr val="F26B43"/>
          </p15:clr>
        </p15:guide>
        <p15:guide id="4" orient="horz" pos="4128" userDrawn="1">
          <p15:clr>
            <a:srgbClr val="F26B43"/>
          </p15:clr>
        </p15:guide>
        <p15:guide id="5" pos="162" userDrawn="1">
          <p15:clr>
            <a:srgbClr val="F26B43"/>
          </p15:clr>
        </p15:guide>
        <p15:guide id="6" pos="559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8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9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1C3B960-2838-8709-39C9-417E1FF17A3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498C62E-EAF5-6D5E-9EE0-48E840DFBAE9}"/>
              </a:ext>
            </a:extLst>
          </p:cNvPr>
          <p:cNvSpPr/>
          <p:nvPr/>
        </p:nvSpPr>
        <p:spPr>
          <a:xfrm>
            <a:off x="-1" y="3479"/>
            <a:ext cx="9144000" cy="6845999"/>
          </a:xfrm>
          <a:prstGeom prst="rect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3BD12819-62E9-7C0D-8E7E-599BB8DC3610}"/>
              </a:ext>
            </a:extLst>
          </p:cNvPr>
          <p:cNvSpPr/>
          <p:nvPr/>
        </p:nvSpPr>
        <p:spPr>
          <a:xfrm>
            <a:off x="2772773" y="1608662"/>
            <a:ext cx="3645471" cy="3645471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2D62EF18-F4ED-D884-D702-D57878C1201C}"/>
              </a:ext>
            </a:extLst>
          </p:cNvPr>
          <p:cNvSpPr/>
          <p:nvPr/>
        </p:nvSpPr>
        <p:spPr>
          <a:xfrm>
            <a:off x="2593075" y="1419775"/>
            <a:ext cx="4018451" cy="4018451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154D4621-3D9A-16B1-EEC7-ECF01D1150AC}"/>
              </a:ext>
            </a:extLst>
          </p:cNvPr>
          <p:cNvSpPr txBox="1"/>
          <p:nvPr/>
        </p:nvSpPr>
        <p:spPr>
          <a:xfrm>
            <a:off x="6824242" y="3321813"/>
            <a:ext cx="1935591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>
                <a:solidFill>
                  <a:schemeClr val="accent1"/>
                </a:solidFill>
                <a:latin typeface="+mj-lt"/>
              </a:rPr>
              <a:t>Pitchdeck Presentation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7D63675B-1C06-599D-883C-D42952245126}"/>
              </a:ext>
            </a:extLst>
          </p:cNvPr>
          <p:cNvGrpSpPr/>
          <p:nvPr/>
        </p:nvGrpSpPr>
        <p:grpSpPr>
          <a:xfrm>
            <a:off x="436355" y="3324670"/>
            <a:ext cx="799515" cy="182258"/>
            <a:chOff x="365223" y="265188"/>
            <a:chExt cx="1072946" cy="244591"/>
          </a:xfrm>
          <a:solidFill>
            <a:schemeClr val="accent1"/>
          </a:solidFill>
        </p:grpSpPr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9E003DD3-3249-C8EF-731D-EAE814C12AE0}"/>
                </a:ext>
              </a:extLst>
            </p:cNvPr>
            <p:cNvSpPr/>
            <p:nvPr/>
          </p:nvSpPr>
          <p:spPr>
            <a:xfrm>
              <a:off x="640795" y="265188"/>
              <a:ext cx="240790" cy="240790"/>
            </a:xfrm>
            <a:custGeom>
              <a:avLst/>
              <a:gdLst>
                <a:gd name="connsiteX0" fmla="*/ 160770 w 240790"/>
                <a:gd name="connsiteY0" fmla="*/ 102306 h 240790"/>
                <a:gd name="connsiteX1" fmla="*/ 160770 w 240790"/>
                <a:gd name="connsiteY1" fmla="*/ 114474 h 240790"/>
                <a:gd name="connsiteX2" fmla="*/ 160770 w 240790"/>
                <a:gd name="connsiteY2" fmla="*/ 116709 h 240790"/>
                <a:gd name="connsiteX3" fmla="*/ 146119 w 240790"/>
                <a:gd name="connsiteY3" fmla="*/ 116709 h 240790"/>
                <a:gd name="connsiteX4" fmla="*/ 146119 w 240790"/>
                <a:gd name="connsiteY4" fmla="*/ 119440 h 240790"/>
                <a:gd name="connsiteX5" fmla="*/ 146616 w 240790"/>
                <a:gd name="connsiteY5" fmla="*/ 127386 h 240790"/>
                <a:gd name="connsiteX6" fmla="*/ 154313 w 240790"/>
                <a:gd name="connsiteY6" fmla="*/ 127635 h 240790"/>
                <a:gd name="connsiteX7" fmla="*/ 161018 w 240790"/>
                <a:gd name="connsiteY7" fmla="*/ 127635 h 240790"/>
                <a:gd name="connsiteX8" fmla="*/ 161018 w 240790"/>
                <a:gd name="connsiteY8" fmla="*/ 142037 h 240790"/>
                <a:gd name="connsiteX9" fmla="*/ 171696 w 240790"/>
                <a:gd name="connsiteY9" fmla="*/ 142037 h 240790"/>
                <a:gd name="connsiteX10" fmla="*/ 171696 w 240790"/>
                <a:gd name="connsiteY10" fmla="*/ 127635 h 240790"/>
                <a:gd name="connsiteX11" fmla="*/ 186098 w 240790"/>
                <a:gd name="connsiteY11" fmla="*/ 127635 h 240790"/>
                <a:gd name="connsiteX12" fmla="*/ 186098 w 240790"/>
                <a:gd name="connsiteY12" fmla="*/ 119440 h 240790"/>
                <a:gd name="connsiteX13" fmla="*/ 186098 w 240790"/>
                <a:gd name="connsiteY13" fmla="*/ 116957 h 240790"/>
                <a:gd name="connsiteX14" fmla="*/ 174179 w 240790"/>
                <a:gd name="connsiteY14" fmla="*/ 116957 h 240790"/>
                <a:gd name="connsiteX15" fmla="*/ 171447 w 240790"/>
                <a:gd name="connsiteY15" fmla="*/ 116957 h 240790"/>
                <a:gd name="connsiteX16" fmla="*/ 171447 w 240790"/>
                <a:gd name="connsiteY16" fmla="*/ 116460 h 240790"/>
                <a:gd name="connsiteX17" fmla="*/ 171447 w 240790"/>
                <a:gd name="connsiteY17" fmla="*/ 114474 h 240790"/>
                <a:gd name="connsiteX18" fmla="*/ 171447 w 240790"/>
                <a:gd name="connsiteY18" fmla="*/ 104045 h 240790"/>
                <a:gd name="connsiteX19" fmla="*/ 170454 w 240790"/>
                <a:gd name="connsiteY19" fmla="*/ 102555 h 240790"/>
                <a:gd name="connsiteX20" fmla="*/ 160770 w 240790"/>
                <a:gd name="connsiteY20" fmla="*/ 102306 h 240790"/>
                <a:gd name="connsiteX21" fmla="*/ 90496 w 240790"/>
                <a:gd name="connsiteY21" fmla="*/ 83186 h 240790"/>
                <a:gd name="connsiteX22" fmla="*/ 56477 w 240790"/>
                <a:gd name="connsiteY22" fmla="*/ 117205 h 240790"/>
                <a:gd name="connsiteX23" fmla="*/ 58464 w 240790"/>
                <a:gd name="connsiteY23" fmla="*/ 139305 h 240790"/>
                <a:gd name="connsiteX24" fmla="*/ 102167 w 240790"/>
                <a:gd name="connsiteY24" fmla="*/ 165627 h 240790"/>
                <a:gd name="connsiteX25" fmla="*/ 126254 w 240790"/>
                <a:gd name="connsiteY25" fmla="*/ 154453 h 240790"/>
                <a:gd name="connsiteX26" fmla="*/ 136683 w 240790"/>
                <a:gd name="connsiteY26" fmla="*/ 118447 h 240790"/>
                <a:gd name="connsiteX27" fmla="*/ 133207 w 240790"/>
                <a:gd name="connsiteY27" fmla="*/ 115715 h 240790"/>
                <a:gd name="connsiteX28" fmla="*/ 105892 w 240790"/>
                <a:gd name="connsiteY28" fmla="*/ 115715 h 240790"/>
                <a:gd name="connsiteX29" fmla="*/ 98194 w 240790"/>
                <a:gd name="connsiteY29" fmla="*/ 115715 h 240790"/>
                <a:gd name="connsiteX30" fmla="*/ 96953 w 240790"/>
                <a:gd name="connsiteY30" fmla="*/ 116709 h 240790"/>
                <a:gd name="connsiteX31" fmla="*/ 96953 w 240790"/>
                <a:gd name="connsiteY31" fmla="*/ 132601 h 240790"/>
                <a:gd name="connsiteX32" fmla="*/ 119053 w 240790"/>
                <a:gd name="connsiteY32" fmla="*/ 132601 h 240790"/>
                <a:gd name="connsiteX33" fmla="*/ 118308 w 240790"/>
                <a:gd name="connsiteY33" fmla="*/ 135332 h 240790"/>
                <a:gd name="connsiteX34" fmla="*/ 93228 w 240790"/>
                <a:gd name="connsiteY34" fmla="*/ 148493 h 240790"/>
                <a:gd name="connsiteX35" fmla="*/ 73363 w 240790"/>
                <a:gd name="connsiteY35" fmla="*/ 119440 h 240790"/>
                <a:gd name="connsiteX36" fmla="*/ 75101 w 240790"/>
                <a:gd name="connsiteY36" fmla="*/ 113729 h 240790"/>
                <a:gd name="connsiteX37" fmla="*/ 102416 w 240790"/>
                <a:gd name="connsiteY37" fmla="*/ 100071 h 240790"/>
                <a:gd name="connsiteX38" fmla="*/ 112845 w 240790"/>
                <a:gd name="connsiteY38" fmla="*/ 105535 h 240790"/>
                <a:gd name="connsiteX39" fmla="*/ 125012 w 240790"/>
                <a:gd name="connsiteY39" fmla="*/ 93367 h 240790"/>
                <a:gd name="connsiteX40" fmla="*/ 124019 w 240790"/>
                <a:gd name="connsiteY40" fmla="*/ 92374 h 240790"/>
                <a:gd name="connsiteX41" fmla="*/ 90496 w 240790"/>
                <a:gd name="connsiteY41" fmla="*/ 83186 h 240790"/>
                <a:gd name="connsiteX42" fmla="*/ 120395 w 240790"/>
                <a:gd name="connsiteY42" fmla="*/ 0 h 240790"/>
                <a:gd name="connsiteX43" fmla="*/ 240790 w 240790"/>
                <a:gd name="connsiteY43" fmla="*/ 120395 h 240790"/>
                <a:gd name="connsiteX44" fmla="*/ 120395 w 240790"/>
                <a:gd name="connsiteY44" fmla="*/ 240790 h 240790"/>
                <a:gd name="connsiteX45" fmla="*/ 0 w 240790"/>
                <a:gd name="connsiteY45" fmla="*/ 120395 h 240790"/>
                <a:gd name="connsiteX46" fmla="*/ 120395 w 240790"/>
                <a:gd name="connsiteY46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240790" h="240790">
                  <a:moveTo>
                    <a:pt x="160770" y="102306"/>
                  </a:moveTo>
                  <a:cubicBezTo>
                    <a:pt x="160770" y="106528"/>
                    <a:pt x="160770" y="110501"/>
                    <a:pt x="160770" y="114474"/>
                  </a:cubicBezTo>
                  <a:cubicBezTo>
                    <a:pt x="160770" y="115219"/>
                    <a:pt x="160770" y="115964"/>
                    <a:pt x="160770" y="116709"/>
                  </a:cubicBezTo>
                  <a:cubicBezTo>
                    <a:pt x="155803" y="116709"/>
                    <a:pt x="151085" y="116709"/>
                    <a:pt x="146119" y="116709"/>
                  </a:cubicBezTo>
                  <a:cubicBezTo>
                    <a:pt x="146119" y="117950"/>
                    <a:pt x="146119" y="118695"/>
                    <a:pt x="146119" y="119440"/>
                  </a:cubicBezTo>
                  <a:cubicBezTo>
                    <a:pt x="146367" y="121923"/>
                    <a:pt x="146367" y="124655"/>
                    <a:pt x="146616" y="127386"/>
                  </a:cubicBezTo>
                  <a:cubicBezTo>
                    <a:pt x="149099" y="127635"/>
                    <a:pt x="151582" y="127635"/>
                    <a:pt x="154313" y="127635"/>
                  </a:cubicBezTo>
                  <a:cubicBezTo>
                    <a:pt x="156548" y="127635"/>
                    <a:pt x="158535" y="127635"/>
                    <a:pt x="161018" y="127635"/>
                  </a:cubicBezTo>
                  <a:cubicBezTo>
                    <a:pt x="161018" y="132601"/>
                    <a:pt x="161018" y="137319"/>
                    <a:pt x="161018" y="142037"/>
                  </a:cubicBezTo>
                  <a:cubicBezTo>
                    <a:pt x="164743" y="142037"/>
                    <a:pt x="167971" y="142037"/>
                    <a:pt x="171696" y="142037"/>
                  </a:cubicBezTo>
                  <a:cubicBezTo>
                    <a:pt x="171696" y="137319"/>
                    <a:pt x="171696" y="132601"/>
                    <a:pt x="171696" y="127635"/>
                  </a:cubicBezTo>
                  <a:cubicBezTo>
                    <a:pt x="176662" y="127635"/>
                    <a:pt x="181131" y="127635"/>
                    <a:pt x="186098" y="127635"/>
                  </a:cubicBezTo>
                  <a:cubicBezTo>
                    <a:pt x="186098" y="124903"/>
                    <a:pt x="186098" y="122171"/>
                    <a:pt x="186098" y="119440"/>
                  </a:cubicBezTo>
                  <a:cubicBezTo>
                    <a:pt x="186098" y="118447"/>
                    <a:pt x="186098" y="117702"/>
                    <a:pt x="186098" y="116957"/>
                  </a:cubicBezTo>
                  <a:cubicBezTo>
                    <a:pt x="182125" y="116957"/>
                    <a:pt x="178152" y="116957"/>
                    <a:pt x="174179" y="116957"/>
                  </a:cubicBezTo>
                  <a:cubicBezTo>
                    <a:pt x="173434" y="116957"/>
                    <a:pt x="172440" y="116957"/>
                    <a:pt x="171447" y="116957"/>
                  </a:cubicBezTo>
                  <a:cubicBezTo>
                    <a:pt x="171447" y="116709"/>
                    <a:pt x="171447" y="116460"/>
                    <a:pt x="171447" y="116460"/>
                  </a:cubicBezTo>
                  <a:cubicBezTo>
                    <a:pt x="171447" y="115715"/>
                    <a:pt x="171447" y="115219"/>
                    <a:pt x="171447" y="114474"/>
                  </a:cubicBezTo>
                  <a:cubicBezTo>
                    <a:pt x="171447" y="110997"/>
                    <a:pt x="171447" y="107521"/>
                    <a:pt x="171447" y="104045"/>
                  </a:cubicBezTo>
                  <a:cubicBezTo>
                    <a:pt x="171447" y="103548"/>
                    <a:pt x="170702" y="102555"/>
                    <a:pt x="170454" y="102555"/>
                  </a:cubicBezTo>
                  <a:cubicBezTo>
                    <a:pt x="167226" y="102306"/>
                    <a:pt x="164246" y="102306"/>
                    <a:pt x="160770" y="102306"/>
                  </a:cubicBezTo>
                  <a:close/>
                  <a:moveTo>
                    <a:pt x="90496" y="83186"/>
                  </a:moveTo>
                  <a:cubicBezTo>
                    <a:pt x="72369" y="86166"/>
                    <a:pt x="59209" y="100320"/>
                    <a:pt x="56477" y="117205"/>
                  </a:cubicBezTo>
                  <a:cubicBezTo>
                    <a:pt x="55235" y="124407"/>
                    <a:pt x="55732" y="131856"/>
                    <a:pt x="58464" y="139305"/>
                  </a:cubicBezTo>
                  <a:cubicBezTo>
                    <a:pt x="65417" y="156936"/>
                    <a:pt x="83295" y="167862"/>
                    <a:pt x="102167" y="165627"/>
                  </a:cubicBezTo>
                  <a:cubicBezTo>
                    <a:pt x="111603" y="164634"/>
                    <a:pt x="119797" y="161157"/>
                    <a:pt x="126254" y="154453"/>
                  </a:cubicBezTo>
                  <a:cubicBezTo>
                    <a:pt x="135938" y="144272"/>
                    <a:pt x="138421" y="132104"/>
                    <a:pt x="136683" y="118447"/>
                  </a:cubicBezTo>
                  <a:cubicBezTo>
                    <a:pt x="136186" y="115964"/>
                    <a:pt x="135193" y="115715"/>
                    <a:pt x="133207" y="115715"/>
                  </a:cubicBezTo>
                  <a:cubicBezTo>
                    <a:pt x="124019" y="115715"/>
                    <a:pt x="115080" y="115715"/>
                    <a:pt x="105892" y="115715"/>
                  </a:cubicBezTo>
                  <a:cubicBezTo>
                    <a:pt x="103409" y="115715"/>
                    <a:pt x="100677" y="115467"/>
                    <a:pt x="98194" y="115715"/>
                  </a:cubicBezTo>
                  <a:cubicBezTo>
                    <a:pt x="97697" y="115715"/>
                    <a:pt x="96953" y="116212"/>
                    <a:pt x="96953" y="116709"/>
                  </a:cubicBezTo>
                  <a:cubicBezTo>
                    <a:pt x="96953" y="121923"/>
                    <a:pt x="96953" y="127138"/>
                    <a:pt x="96953" y="132601"/>
                  </a:cubicBezTo>
                  <a:cubicBezTo>
                    <a:pt x="104402" y="132601"/>
                    <a:pt x="111603" y="132601"/>
                    <a:pt x="119053" y="132601"/>
                  </a:cubicBezTo>
                  <a:cubicBezTo>
                    <a:pt x="118804" y="133594"/>
                    <a:pt x="118556" y="134587"/>
                    <a:pt x="118308" y="135332"/>
                  </a:cubicBezTo>
                  <a:cubicBezTo>
                    <a:pt x="115080" y="145513"/>
                    <a:pt x="104650" y="150480"/>
                    <a:pt x="93228" y="148493"/>
                  </a:cubicBezTo>
                  <a:cubicBezTo>
                    <a:pt x="79322" y="146258"/>
                    <a:pt x="70879" y="133346"/>
                    <a:pt x="73363" y="119440"/>
                  </a:cubicBezTo>
                  <a:cubicBezTo>
                    <a:pt x="73611" y="117454"/>
                    <a:pt x="74356" y="115467"/>
                    <a:pt x="75101" y="113729"/>
                  </a:cubicBezTo>
                  <a:cubicBezTo>
                    <a:pt x="79819" y="103548"/>
                    <a:pt x="90993" y="97588"/>
                    <a:pt x="102416" y="100071"/>
                  </a:cubicBezTo>
                  <a:cubicBezTo>
                    <a:pt x="106389" y="101065"/>
                    <a:pt x="109865" y="102803"/>
                    <a:pt x="112845" y="105535"/>
                  </a:cubicBezTo>
                  <a:cubicBezTo>
                    <a:pt x="116818" y="101561"/>
                    <a:pt x="120791" y="97588"/>
                    <a:pt x="125012" y="93367"/>
                  </a:cubicBezTo>
                  <a:cubicBezTo>
                    <a:pt x="124764" y="93119"/>
                    <a:pt x="124267" y="92870"/>
                    <a:pt x="124019" y="92374"/>
                  </a:cubicBezTo>
                  <a:cubicBezTo>
                    <a:pt x="114335" y="84179"/>
                    <a:pt x="102912" y="80951"/>
                    <a:pt x="90496" y="83186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350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83D5C369-03AC-E9DA-52EE-FF6F92FB8FF1}"/>
                </a:ext>
              </a:extLst>
            </p:cNvPr>
            <p:cNvSpPr/>
            <p:nvPr/>
          </p:nvSpPr>
          <p:spPr>
            <a:xfrm>
              <a:off x="921001" y="265188"/>
              <a:ext cx="240790" cy="240790"/>
            </a:xfrm>
            <a:custGeom>
              <a:avLst/>
              <a:gdLst>
                <a:gd name="connsiteX0" fmla="*/ 142914 w 240790"/>
                <a:gd name="connsiteY0" fmla="*/ 72756 h 240790"/>
                <a:gd name="connsiteX1" fmla="*/ 117089 w 240790"/>
                <a:gd name="connsiteY1" fmla="*/ 98084 h 240790"/>
                <a:gd name="connsiteX2" fmla="*/ 117834 w 240790"/>
                <a:gd name="connsiteY2" fmla="*/ 103795 h 240790"/>
                <a:gd name="connsiteX3" fmla="*/ 64694 w 240790"/>
                <a:gd name="connsiteY3" fmla="*/ 77226 h 240790"/>
                <a:gd name="connsiteX4" fmla="*/ 61218 w 240790"/>
                <a:gd name="connsiteY4" fmla="*/ 89890 h 240790"/>
                <a:gd name="connsiteX5" fmla="*/ 72640 w 240790"/>
                <a:gd name="connsiteY5" fmla="*/ 110997 h 240790"/>
                <a:gd name="connsiteX6" fmla="*/ 60969 w 240790"/>
                <a:gd name="connsiteY6" fmla="*/ 107768 h 240790"/>
                <a:gd name="connsiteX7" fmla="*/ 60969 w 240790"/>
                <a:gd name="connsiteY7" fmla="*/ 108017 h 240790"/>
                <a:gd name="connsiteX8" fmla="*/ 62708 w 240790"/>
                <a:gd name="connsiteY8" fmla="*/ 117204 h 240790"/>
                <a:gd name="connsiteX9" fmla="*/ 81580 w 240790"/>
                <a:gd name="connsiteY9" fmla="*/ 132848 h 240790"/>
                <a:gd name="connsiteX10" fmla="*/ 74875 w 240790"/>
                <a:gd name="connsiteY10" fmla="*/ 133842 h 240790"/>
                <a:gd name="connsiteX11" fmla="*/ 70157 w 240790"/>
                <a:gd name="connsiteY11" fmla="*/ 133345 h 240790"/>
                <a:gd name="connsiteX12" fmla="*/ 94244 w 240790"/>
                <a:gd name="connsiteY12" fmla="*/ 150975 h 240790"/>
                <a:gd name="connsiteX13" fmla="*/ 62211 w 240790"/>
                <a:gd name="connsiteY13" fmla="*/ 161901 h 240790"/>
                <a:gd name="connsiteX14" fmla="*/ 56003 w 240790"/>
                <a:gd name="connsiteY14" fmla="*/ 161653 h 240790"/>
                <a:gd name="connsiteX15" fmla="*/ 95485 w 240790"/>
                <a:gd name="connsiteY15" fmla="*/ 173075 h 240790"/>
                <a:gd name="connsiteX16" fmla="*/ 167000 w 240790"/>
                <a:gd name="connsiteY16" fmla="*/ 116211 h 240790"/>
                <a:gd name="connsiteX17" fmla="*/ 168739 w 240790"/>
                <a:gd name="connsiteY17" fmla="*/ 100816 h 240790"/>
                <a:gd name="connsiteX18" fmla="*/ 168739 w 240790"/>
                <a:gd name="connsiteY18" fmla="*/ 97588 h 240790"/>
                <a:gd name="connsiteX19" fmla="*/ 181403 w 240790"/>
                <a:gd name="connsiteY19" fmla="*/ 84675 h 240790"/>
                <a:gd name="connsiteX20" fmla="*/ 166752 w 240790"/>
                <a:gd name="connsiteY20" fmla="*/ 88648 h 240790"/>
                <a:gd name="connsiteX21" fmla="*/ 178175 w 240790"/>
                <a:gd name="connsiteY21" fmla="*/ 74494 h 240790"/>
                <a:gd name="connsiteX22" fmla="*/ 161786 w 240790"/>
                <a:gd name="connsiteY22" fmla="*/ 80702 h 240790"/>
                <a:gd name="connsiteX23" fmla="*/ 142914 w 240790"/>
                <a:gd name="connsiteY23" fmla="*/ 72756 h 240790"/>
                <a:gd name="connsiteX24" fmla="*/ 120395 w 240790"/>
                <a:gd name="connsiteY24" fmla="*/ 0 h 240790"/>
                <a:gd name="connsiteX25" fmla="*/ 240790 w 240790"/>
                <a:gd name="connsiteY25" fmla="*/ 120395 h 240790"/>
                <a:gd name="connsiteX26" fmla="*/ 120395 w 240790"/>
                <a:gd name="connsiteY26" fmla="*/ 240790 h 240790"/>
                <a:gd name="connsiteX27" fmla="*/ 0 w 240790"/>
                <a:gd name="connsiteY27" fmla="*/ 120395 h 240790"/>
                <a:gd name="connsiteX28" fmla="*/ 120395 w 240790"/>
                <a:gd name="connsiteY28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40790" h="240790">
                  <a:moveTo>
                    <a:pt x="142914" y="72756"/>
                  </a:moveTo>
                  <a:cubicBezTo>
                    <a:pt x="128760" y="72756"/>
                    <a:pt x="117089" y="84179"/>
                    <a:pt x="117089" y="98084"/>
                  </a:cubicBezTo>
                  <a:cubicBezTo>
                    <a:pt x="117089" y="100071"/>
                    <a:pt x="117337" y="102057"/>
                    <a:pt x="117834" y="103795"/>
                  </a:cubicBezTo>
                  <a:cubicBezTo>
                    <a:pt x="96479" y="102802"/>
                    <a:pt x="77358" y="92621"/>
                    <a:pt x="64694" y="77226"/>
                  </a:cubicBezTo>
                  <a:cubicBezTo>
                    <a:pt x="62459" y="80950"/>
                    <a:pt x="61218" y="85420"/>
                    <a:pt x="61218" y="89890"/>
                  </a:cubicBezTo>
                  <a:cubicBezTo>
                    <a:pt x="61218" y="98829"/>
                    <a:pt x="65936" y="106527"/>
                    <a:pt x="72640" y="110997"/>
                  </a:cubicBezTo>
                  <a:cubicBezTo>
                    <a:pt x="68419" y="110997"/>
                    <a:pt x="64446" y="109755"/>
                    <a:pt x="60969" y="107768"/>
                  </a:cubicBezTo>
                  <a:cubicBezTo>
                    <a:pt x="60969" y="108017"/>
                    <a:pt x="60969" y="108017"/>
                    <a:pt x="60969" y="108017"/>
                  </a:cubicBezTo>
                  <a:cubicBezTo>
                    <a:pt x="60969" y="111245"/>
                    <a:pt x="61466" y="114225"/>
                    <a:pt x="62708" y="117204"/>
                  </a:cubicBezTo>
                  <a:cubicBezTo>
                    <a:pt x="65936" y="125151"/>
                    <a:pt x="72889" y="131110"/>
                    <a:pt x="81580" y="132848"/>
                  </a:cubicBezTo>
                  <a:cubicBezTo>
                    <a:pt x="79345" y="133345"/>
                    <a:pt x="77110" y="133842"/>
                    <a:pt x="74875" y="133842"/>
                  </a:cubicBezTo>
                  <a:cubicBezTo>
                    <a:pt x="73137" y="133842"/>
                    <a:pt x="71647" y="133593"/>
                    <a:pt x="70157" y="133345"/>
                  </a:cubicBezTo>
                  <a:cubicBezTo>
                    <a:pt x="73385" y="143526"/>
                    <a:pt x="83069" y="150727"/>
                    <a:pt x="94244" y="150975"/>
                  </a:cubicBezTo>
                  <a:cubicBezTo>
                    <a:pt x="85304" y="157680"/>
                    <a:pt x="74379" y="161901"/>
                    <a:pt x="62211" y="161901"/>
                  </a:cubicBezTo>
                  <a:cubicBezTo>
                    <a:pt x="59976" y="161901"/>
                    <a:pt x="58238" y="161653"/>
                    <a:pt x="56003" y="161653"/>
                  </a:cubicBezTo>
                  <a:cubicBezTo>
                    <a:pt x="67426" y="168854"/>
                    <a:pt x="81083" y="173075"/>
                    <a:pt x="95485" y="173075"/>
                  </a:cubicBezTo>
                  <a:cubicBezTo>
                    <a:pt x="135713" y="173075"/>
                    <a:pt x="160544" y="145264"/>
                    <a:pt x="167000" y="116211"/>
                  </a:cubicBezTo>
                  <a:cubicBezTo>
                    <a:pt x="168242" y="110997"/>
                    <a:pt x="168739" y="106030"/>
                    <a:pt x="168739" y="100816"/>
                  </a:cubicBezTo>
                  <a:cubicBezTo>
                    <a:pt x="168739" y="99822"/>
                    <a:pt x="168739" y="98581"/>
                    <a:pt x="168739" y="97588"/>
                  </a:cubicBezTo>
                  <a:cubicBezTo>
                    <a:pt x="173705" y="94359"/>
                    <a:pt x="178175" y="89890"/>
                    <a:pt x="181403" y="84675"/>
                  </a:cubicBezTo>
                  <a:cubicBezTo>
                    <a:pt x="176933" y="86662"/>
                    <a:pt x="171967" y="87903"/>
                    <a:pt x="166752" y="88648"/>
                  </a:cubicBezTo>
                  <a:cubicBezTo>
                    <a:pt x="172215" y="85420"/>
                    <a:pt x="176188" y="80454"/>
                    <a:pt x="178175" y="74494"/>
                  </a:cubicBezTo>
                  <a:cubicBezTo>
                    <a:pt x="173208" y="77474"/>
                    <a:pt x="167497" y="79461"/>
                    <a:pt x="161786" y="80702"/>
                  </a:cubicBezTo>
                  <a:cubicBezTo>
                    <a:pt x="157068" y="75736"/>
                    <a:pt x="150363" y="72756"/>
                    <a:pt x="142914" y="72756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350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5C40DE6D-C6BB-0D42-E2D2-B71BD4364494}"/>
                </a:ext>
              </a:extLst>
            </p:cNvPr>
            <p:cNvSpPr/>
            <p:nvPr/>
          </p:nvSpPr>
          <p:spPr>
            <a:xfrm>
              <a:off x="1197379" y="265188"/>
              <a:ext cx="240790" cy="240790"/>
            </a:xfrm>
            <a:custGeom>
              <a:avLst/>
              <a:gdLst>
                <a:gd name="connsiteX0" fmla="*/ 105790 w 240790"/>
                <a:gd name="connsiteY0" fmla="*/ 104547 h 240790"/>
                <a:gd name="connsiteX1" fmla="*/ 105790 w 240790"/>
                <a:gd name="connsiteY1" fmla="*/ 118701 h 240790"/>
                <a:gd name="connsiteX2" fmla="*/ 105790 w 240790"/>
                <a:gd name="connsiteY2" fmla="*/ 178545 h 240790"/>
                <a:gd name="connsiteX3" fmla="*/ 127393 w 240790"/>
                <a:gd name="connsiteY3" fmla="*/ 178545 h 240790"/>
                <a:gd name="connsiteX4" fmla="*/ 127393 w 240790"/>
                <a:gd name="connsiteY4" fmla="*/ 141795 h 240790"/>
                <a:gd name="connsiteX5" fmla="*/ 141051 w 240790"/>
                <a:gd name="connsiteY5" fmla="*/ 122923 h 240790"/>
                <a:gd name="connsiteX6" fmla="*/ 153963 w 240790"/>
                <a:gd name="connsiteY6" fmla="*/ 142539 h 240790"/>
                <a:gd name="connsiteX7" fmla="*/ 153963 w 240790"/>
                <a:gd name="connsiteY7" fmla="*/ 178545 h 240790"/>
                <a:gd name="connsiteX8" fmla="*/ 176063 w 240790"/>
                <a:gd name="connsiteY8" fmla="*/ 178545 h 240790"/>
                <a:gd name="connsiteX9" fmla="*/ 176063 w 240790"/>
                <a:gd name="connsiteY9" fmla="*/ 137821 h 240790"/>
                <a:gd name="connsiteX10" fmla="*/ 175318 w 240790"/>
                <a:gd name="connsiteY10" fmla="*/ 127392 h 240790"/>
                <a:gd name="connsiteX11" fmla="*/ 148252 w 240790"/>
                <a:gd name="connsiteY11" fmla="*/ 104547 h 240790"/>
                <a:gd name="connsiteX12" fmla="*/ 126648 w 240790"/>
                <a:gd name="connsiteY12" fmla="*/ 114480 h 240790"/>
                <a:gd name="connsiteX13" fmla="*/ 126400 w 240790"/>
                <a:gd name="connsiteY13" fmla="*/ 114480 h 240790"/>
                <a:gd name="connsiteX14" fmla="*/ 126400 w 240790"/>
                <a:gd name="connsiteY14" fmla="*/ 104547 h 240790"/>
                <a:gd name="connsiteX15" fmla="*/ 65066 w 240790"/>
                <a:gd name="connsiteY15" fmla="*/ 104547 h 240790"/>
                <a:gd name="connsiteX16" fmla="*/ 65066 w 240790"/>
                <a:gd name="connsiteY16" fmla="*/ 124412 h 240790"/>
                <a:gd name="connsiteX17" fmla="*/ 65066 w 240790"/>
                <a:gd name="connsiteY17" fmla="*/ 178794 h 240790"/>
                <a:gd name="connsiteX18" fmla="*/ 90891 w 240790"/>
                <a:gd name="connsiteY18" fmla="*/ 178794 h 240790"/>
                <a:gd name="connsiteX19" fmla="*/ 90891 w 240790"/>
                <a:gd name="connsiteY19" fmla="*/ 119943 h 240790"/>
                <a:gd name="connsiteX20" fmla="*/ 90891 w 240790"/>
                <a:gd name="connsiteY20" fmla="*/ 104547 h 240790"/>
                <a:gd name="connsiteX21" fmla="*/ 77978 w 240790"/>
                <a:gd name="connsiteY21" fmla="*/ 67548 h 240790"/>
                <a:gd name="connsiteX22" fmla="*/ 65066 w 240790"/>
                <a:gd name="connsiteY22" fmla="*/ 80460 h 240790"/>
                <a:gd name="connsiteX23" fmla="*/ 77978 w 240790"/>
                <a:gd name="connsiteY23" fmla="*/ 93373 h 240790"/>
                <a:gd name="connsiteX24" fmla="*/ 90891 w 240790"/>
                <a:gd name="connsiteY24" fmla="*/ 80460 h 240790"/>
                <a:gd name="connsiteX25" fmla="*/ 77978 w 240790"/>
                <a:gd name="connsiteY25" fmla="*/ 67548 h 240790"/>
                <a:gd name="connsiteX26" fmla="*/ 120395 w 240790"/>
                <a:gd name="connsiteY26" fmla="*/ 0 h 240790"/>
                <a:gd name="connsiteX27" fmla="*/ 240790 w 240790"/>
                <a:gd name="connsiteY27" fmla="*/ 120395 h 240790"/>
                <a:gd name="connsiteX28" fmla="*/ 120395 w 240790"/>
                <a:gd name="connsiteY28" fmla="*/ 240790 h 240790"/>
                <a:gd name="connsiteX29" fmla="*/ 0 w 240790"/>
                <a:gd name="connsiteY29" fmla="*/ 120395 h 240790"/>
                <a:gd name="connsiteX30" fmla="*/ 120395 w 240790"/>
                <a:gd name="connsiteY30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40790" h="240790">
                  <a:moveTo>
                    <a:pt x="105790" y="104547"/>
                  </a:moveTo>
                  <a:lnTo>
                    <a:pt x="105790" y="118701"/>
                  </a:lnTo>
                  <a:lnTo>
                    <a:pt x="105790" y="178545"/>
                  </a:lnTo>
                  <a:lnTo>
                    <a:pt x="127393" y="178545"/>
                  </a:lnTo>
                  <a:lnTo>
                    <a:pt x="127393" y="141795"/>
                  </a:lnTo>
                  <a:cubicBezTo>
                    <a:pt x="127393" y="132110"/>
                    <a:pt x="129380" y="122923"/>
                    <a:pt x="141051" y="122923"/>
                  </a:cubicBezTo>
                  <a:cubicBezTo>
                    <a:pt x="152970" y="122923"/>
                    <a:pt x="153963" y="133848"/>
                    <a:pt x="153963" y="142539"/>
                  </a:cubicBezTo>
                  <a:lnTo>
                    <a:pt x="153963" y="178545"/>
                  </a:lnTo>
                  <a:lnTo>
                    <a:pt x="176063" y="178545"/>
                  </a:lnTo>
                  <a:lnTo>
                    <a:pt x="176063" y="137821"/>
                  </a:lnTo>
                  <a:cubicBezTo>
                    <a:pt x="176063" y="134097"/>
                    <a:pt x="175815" y="130620"/>
                    <a:pt x="175318" y="127392"/>
                  </a:cubicBezTo>
                  <a:cubicBezTo>
                    <a:pt x="173580" y="113486"/>
                    <a:pt x="167124" y="104547"/>
                    <a:pt x="148252" y="104547"/>
                  </a:cubicBezTo>
                  <a:cubicBezTo>
                    <a:pt x="137078" y="104547"/>
                    <a:pt x="129628" y="108520"/>
                    <a:pt x="126648" y="114480"/>
                  </a:cubicBezTo>
                  <a:lnTo>
                    <a:pt x="126400" y="114480"/>
                  </a:lnTo>
                  <a:lnTo>
                    <a:pt x="126400" y="104547"/>
                  </a:lnTo>
                  <a:close/>
                  <a:moveTo>
                    <a:pt x="65066" y="104547"/>
                  </a:moveTo>
                  <a:lnTo>
                    <a:pt x="65066" y="124412"/>
                  </a:lnTo>
                  <a:lnTo>
                    <a:pt x="65066" y="178794"/>
                  </a:lnTo>
                  <a:lnTo>
                    <a:pt x="90891" y="178794"/>
                  </a:lnTo>
                  <a:lnTo>
                    <a:pt x="90891" y="119943"/>
                  </a:lnTo>
                  <a:lnTo>
                    <a:pt x="90891" y="104547"/>
                  </a:lnTo>
                  <a:close/>
                  <a:moveTo>
                    <a:pt x="77978" y="67548"/>
                  </a:moveTo>
                  <a:cubicBezTo>
                    <a:pt x="70777" y="67548"/>
                    <a:pt x="65066" y="73259"/>
                    <a:pt x="65066" y="80460"/>
                  </a:cubicBezTo>
                  <a:cubicBezTo>
                    <a:pt x="65066" y="87662"/>
                    <a:pt x="70777" y="93373"/>
                    <a:pt x="77978" y="93373"/>
                  </a:cubicBezTo>
                  <a:cubicBezTo>
                    <a:pt x="85180" y="93373"/>
                    <a:pt x="90891" y="87662"/>
                    <a:pt x="90891" y="80460"/>
                  </a:cubicBezTo>
                  <a:cubicBezTo>
                    <a:pt x="90891" y="73259"/>
                    <a:pt x="85180" y="67548"/>
                    <a:pt x="77978" y="67548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350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65510FA9-3743-17A6-194F-A6B2C2EBC510}"/>
                </a:ext>
              </a:extLst>
            </p:cNvPr>
            <p:cNvSpPr/>
            <p:nvPr/>
          </p:nvSpPr>
          <p:spPr>
            <a:xfrm>
              <a:off x="365223" y="268989"/>
              <a:ext cx="240790" cy="240790"/>
            </a:xfrm>
            <a:custGeom>
              <a:avLst/>
              <a:gdLst>
                <a:gd name="connsiteX0" fmla="*/ 129794 w 240790"/>
                <a:gd name="connsiteY0" fmla="*/ 57533 h 240790"/>
                <a:gd name="connsiteX1" fmla="*/ 103473 w 240790"/>
                <a:gd name="connsiteY1" fmla="*/ 83854 h 240790"/>
                <a:gd name="connsiteX2" fmla="*/ 103473 w 240790"/>
                <a:gd name="connsiteY2" fmla="*/ 95277 h 240790"/>
                <a:gd name="connsiteX3" fmla="*/ 91057 w 240790"/>
                <a:gd name="connsiteY3" fmla="*/ 95277 h 240790"/>
                <a:gd name="connsiteX4" fmla="*/ 91057 w 240790"/>
                <a:gd name="connsiteY4" fmla="*/ 110424 h 240790"/>
                <a:gd name="connsiteX5" fmla="*/ 91057 w 240790"/>
                <a:gd name="connsiteY5" fmla="*/ 120357 h 240790"/>
                <a:gd name="connsiteX6" fmla="*/ 103721 w 240790"/>
                <a:gd name="connsiteY6" fmla="*/ 120357 h 240790"/>
                <a:gd name="connsiteX7" fmla="*/ 103721 w 240790"/>
                <a:gd name="connsiteY7" fmla="*/ 183181 h 240790"/>
                <a:gd name="connsiteX8" fmla="*/ 128801 w 240790"/>
                <a:gd name="connsiteY8" fmla="*/ 183181 h 240790"/>
                <a:gd name="connsiteX9" fmla="*/ 128801 w 240790"/>
                <a:gd name="connsiteY9" fmla="*/ 120357 h 240790"/>
                <a:gd name="connsiteX10" fmla="*/ 147176 w 240790"/>
                <a:gd name="connsiteY10" fmla="*/ 120357 h 240790"/>
                <a:gd name="connsiteX11" fmla="*/ 147921 w 240790"/>
                <a:gd name="connsiteY11" fmla="*/ 110424 h 240790"/>
                <a:gd name="connsiteX12" fmla="*/ 149411 w 240790"/>
                <a:gd name="connsiteY12" fmla="*/ 95277 h 240790"/>
                <a:gd name="connsiteX13" fmla="*/ 129546 w 240790"/>
                <a:gd name="connsiteY13" fmla="*/ 95277 h 240790"/>
                <a:gd name="connsiteX14" fmla="*/ 129546 w 240790"/>
                <a:gd name="connsiteY14" fmla="*/ 85096 h 240790"/>
                <a:gd name="connsiteX15" fmla="*/ 135008 w 240790"/>
                <a:gd name="connsiteY15" fmla="*/ 79137 h 240790"/>
                <a:gd name="connsiteX16" fmla="*/ 149163 w 240790"/>
                <a:gd name="connsiteY16" fmla="*/ 79137 h 240790"/>
                <a:gd name="connsiteX17" fmla="*/ 149163 w 240790"/>
                <a:gd name="connsiteY17" fmla="*/ 57533 h 240790"/>
                <a:gd name="connsiteX18" fmla="*/ 120395 w 240790"/>
                <a:gd name="connsiteY18" fmla="*/ 0 h 240790"/>
                <a:gd name="connsiteX19" fmla="*/ 240790 w 240790"/>
                <a:gd name="connsiteY19" fmla="*/ 120395 h 240790"/>
                <a:gd name="connsiteX20" fmla="*/ 120395 w 240790"/>
                <a:gd name="connsiteY20" fmla="*/ 240790 h 240790"/>
                <a:gd name="connsiteX21" fmla="*/ 0 w 240790"/>
                <a:gd name="connsiteY21" fmla="*/ 120395 h 240790"/>
                <a:gd name="connsiteX22" fmla="*/ 120395 w 240790"/>
                <a:gd name="connsiteY22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240790" h="240790">
                  <a:moveTo>
                    <a:pt x="129794" y="57533"/>
                  </a:moveTo>
                  <a:cubicBezTo>
                    <a:pt x="108191" y="57533"/>
                    <a:pt x="103473" y="73425"/>
                    <a:pt x="103473" y="83854"/>
                  </a:cubicBezTo>
                  <a:lnTo>
                    <a:pt x="103473" y="95277"/>
                  </a:lnTo>
                  <a:lnTo>
                    <a:pt x="91057" y="95277"/>
                  </a:lnTo>
                  <a:lnTo>
                    <a:pt x="91057" y="110424"/>
                  </a:lnTo>
                  <a:lnTo>
                    <a:pt x="91057" y="120357"/>
                  </a:lnTo>
                  <a:lnTo>
                    <a:pt x="103721" y="120357"/>
                  </a:lnTo>
                  <a:cubicBezTo>
                    <a:pt x="103721" y="148913"/>
                    <a:pt x="103721" y="183181"/>
                    <a:pt x="103721" y="183181"/>
                  </a:cubicBezTo>
                  <a:lnTo>
                    <a:pt x="128801" y="183181"/>
                  </a:lnTo>
                  <a:cubicBezTo>
                    <a:pt x="128801" y="183181"/>
                    <a:pt x="128801" y="148417"/>
                    <a:pt x="128801" y="120357"/>
                  </a:cubicBezTo>
                  <a:lnTo>
                    <a:pt x="147176" y="120357"/>
                  </a:lnTo>
                  <a:lnTo>
                    <a:pt x="147921" y="110424"/>
                  </a:lnTo>
                  <a:lnTo>
                    <a:pt x="149411" y="95277"/>
                  </a:lnTo>
                  <a:lnTo>
                    <a:pt x="129546" y="95277"/>
                  </a:lnTo>
                  <a:lnTo>
                    <a:pt x="129546" y="85096"/>
                  </a:lnTo>
                  <a:cubicBezTo>
                    <a:pt x="129546" y="80378"/>
                    <a:pt x="132774" y="79137"/>
                    <a:pt x="135008" y="79137"/>
                  </a:cubicBezTo>
                  <a:cubicBezTo>
                    <a:pt x="137243" y="79137"/>
                    <a:pt x="149163" y="79137"/>
                    <a:pt x="149163" y="79137"/>
                  </a:cubicBezTo>
                  <a:lnTo>
                    <a:pt x="149163" y="57533"/>
                  </a:ln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350"/>
            </a:p>
          </p:txBody>
        </p:sp>
      </p:grpSp>
      <p:sp>
        <p:nvSpPr>
          <p:cNvPr id="52" name="TextBox 51">
            <a:extLst>
              <a:ext uri="{FF2B5EF4-FFF2-40B4-BE49-F238E27FC236}">
                <a16:creationId xmlns:a16="http://schemas.microsoft.com/office/drawing/2014/main" id="{AB223571-A14E-C7B5-459C-2A66E22DDC87}"/>
              </a:ext>
            </a:extLst>
          </p:cNvPr>
          <p:cNvSpPr txBox="1"/>
          <p:nvPr/>
        </p:nvSpPr>
        <p:spPr>
          <a:xfrm>
            <a:off x="2894022" y="2971421"/>
            <a:ext cx="335595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b="1">
                <a:solidFill>
                  <a:schemeClr val="bg2"/>
                </a:solidFill>
              </a:rPr>
              <a:t>GRAPH</a:t>
            </a:r>
          </a:p>
        </p:txBody>
      </p:sp>
    </p:spTree>
    <p:extLst>
      <p:ext uri="{BB962C8B-B14F-4D97-AF65-F5344CB8AC3E}">
        <p14:creationId xmlns:p14="http://schemas.microsoft.com/office/powerpoint/2010/main" val="24788713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" grpId="0" animBg="1"/>
      <p:bldP spid="56" grpId="0" animBg="1"/>
      <p:bldP spid="5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B053021D-2CDD-706C-768F-707FA6EB8AF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7315A772-4062-5DA6-3C3F-B5AF99C8964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Explaining Mission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3280BC87-A424-BFA1-8F47-245ABDED946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FAD9845-1085-DADE-00F0-358EB6850DA3}"/>
              </a:ext>
            </a:extLst>
          </p:cNvPr>
          <p:cNvSpPr txBox="1"/>
          <p:nvPr/>
        </p:nvSpPr>
        <p:spPr>
          <a:xfrm>
            <a:off x="2031266" y="3062409"/>
            <a:ext cx="2718937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9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A1C4F964-C961-B9D5-641F-1809E96D7A94}"/>
              </a:ext>
            </a:extLst>
          </p:cNvPr>
          <p:cNvSpPr txBox="1"/>
          <p:nvPr/>
        </p:nvSpPr>
        <p:spPr>
          <a:xfrm>
            <a:off x="2031266" y="2838719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Company Mission</a:t>
            </a:r>
          </a:p>
        </p:txBody>
      </p:sp>
      <p:sp>
        <p:nvSpPr>
          <p:cNvPr id="13" name="Rectangle: Top Corners Rounded 12">
            <a:extLst>
              <a:ext uri="{FF2B5EF4-FFF2-40B4-BE49-F238E27FC236}">
                <a16:creationId xmlns:a16="http://schemas.microsoft.com/office/drawing/2014/main" id="{CB74AE4F-43EE-EA82-8A9E-E33328DF1EC2}"/>
              </a:ext>
            </a:extLst>
          </p:cNvPr>
          <p:cNvSpPr/>
          <p:nvPr/>
        </p:nvSpPr>
        <p:spPr>
          <a:xfrm rot="5400000" flipH="1">
            <a:off x="1659291" y="2246320"/>
            <a:ext cx="1253396" cy="4571999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E372CD4C-079F-5DFA-D2D4-CFAEC61D62E7}"/>
              </a:ext>
            </a:extLst>
          </p:cNvPr>
          <p:cNvSpPr/>
          <p:nvPr/>
        </p:nvSpPr>
        <p:spPr>
          <a:xfrm>
            <a:off x="3452861" y="4117901"/>
            <a:ext cx="829818" cy="829818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5" name="Freeform 61">
            <a:extLst>
              <a:ext uri="{FF2B5EF4-FFF2-40B4-BE49-F238E27FC236}">
                <a16:creationId xmlns:a16="http://schemas.microsoft.com/office/drawing/2014/main" id="{36897F37-DFCA-04D6-4B85-08195B765080}"/>
              </a:ext>
            </a:extLst>
          </p:cNvPr>
          <p:cNvSpPr>
            <a:spLocks noEditPoints="1"/>
          </p:cNvSpPr>
          <p:nvPr/>
        </p:nvSpPr>
        <p:spPr bwMode="auto">
          <a:xfrm flipH="1" flipV="1">
            <a:off x="3738766" y="4428630"/>
            <a:ext cx="258009" cy="208360"/>
          </a:xfrm>
          <a:custGeom>
            <a:avLst/>
            <a:gdLst>
              <a:gd name="T0" fmla="*/ 36 w 83"/>
              <a:gd name="T1" fmla="*/ 6 h 74"/>
              <a:gd name="T2" fmla="*/ 15 w 83"/>
              <a:gd name="T3" fmla="*/ 38 h 74"/>
              <a:gd name="T4" fmla="*/ 17 w 83"/>
              <a:gd name="T5" fmla="*/ 44 h 74"/>
              <a:gd name="T6" fmla="*/ 18 w 83"/>
              <a:gd name="T7" fmla="*/ 44 h 74"/>
              <a:gd name="T8" fmla="*/ 21 w 83"/>
              <a:gd name="T9" fmla="*/ 43 h 74"/>
              <a:gd name="T10" fmla="*/ 31 w 83"/>
              <a:gd name="T11" fmla="*/ 48 h 74"/>
              <a:gd name="T12" fmla="*/ 35 w 83"/>
              <a:gd name="T13" fmla="*/ 59 h 74"/>
              <a:gd name="T14" fmla="*/ 31 w 83"/>
              <a:gd name="T15" fmla="*/ 69 h 74"/>
              <a:gd name="T16" fmla="*/ 20 w 83"/>
              <a:gd name="T17" fmla="*/ 74 h 74"/>
              <a:gd name="T18" fmla="*/ 6 w 83"/>
              <a:gd name="T19" fmla="*/ 67 h 74"/>
              <a:gd name="T20" fmla="*/ 0 w 83"/>
              <a:gd name="T21" fmla="*/ 49 h 74"/>
              <a:gd name="T22" fmla="*/ 5 w 83"/>
              <a:gd name="T23" fmla="*/ 26 h 74"/>
              <a:gd name="T24" fmla="*/ 19 w 83"/>
              <a:gd name="T25" fmla="*/ 8 h 74"/>
              <a:gd name="T26" fmla="*/ 32 w 83"/>
              <a:gd name="T27" fmla="*/ 0 h 74"/>
              <a:gd name="T28" fmla="*/ 35 w 83"/>
              <a:gd name="T29" fmla="*/ 2 h 74"/>
              <a:gd name="T30" fmla="*/ 36 w 83"/>
              <a:gd name="T31" fmla="*/ 5 h 74"/>
              <a:gd name="T32" fmla="*/ 36 w 83"/>
              <a:gd name="T33" fmla="*/ 6 h 74"/>
              <a:gd name="T34" fmla="*/ 82 w 83"/>
              <a:gd name="T35" fmla="*/ 6 h 74"/>
              <a:gd name="T36" fmla="*/ 61 w 83"/>
              <a:gd name="T37" fmla="*/ 39 h 74"/>
              <a:gd name="T38" fmla="*/ 63 w 83"/>
              <a:gd name="T39" fmla="*/ 44 h 74"/>
              <a:gd name="T40" fmla="*/ 65 w 83"/>
              <a:gd name="T41" fmla="*/ 44 h 74"/>
              <a:gd name="T42" fmla="*/ 67 w 83"/>
              <a:gd name="T43" fmla="*/ 43 h 74"/>
              <a:gd name="T44" fmla="*/ 77 w 83"/>
              <a:gd name="T45" fmla="*/ 48 h 74"/>
              <a:gd name="T46" fmla="*/ 82 w 83"/>
              <a:gd name="T47" fmla="*/ 59 h 74"/>
              <a:gd name="T48" fmla="*/ 77 w 83"/>
              <a:gd name="T49" fmla="*/ 69 h 74"/>
              <a:gd name="T50" fmla="*/ 67 w 83"/>
              <a:gd name="T51" fmla="*/ 74 h 74"/>
              <a:gd name="T52" fmla="*/ 52 w 83"/>
              <a:gd name="T53" fmla="*/ 67 h 74"/>
              <a:gd name="T54" fmla="*/ 47 w 83"/>
              <a:gd name="T55" fmla="*/ 49 h 74"/>
              <a:gd name="T56" fmla="*/ 52 w 83"/>
              <a:gd name="T57" fmla="*/ 26 h 74"/>
              <a:gd name="T58" fmla="*/ 66 w 83"/>
              <a:gd name="T59" fmla="*/ 8 h 74"/>
              <a:gd name="T60" fmla="*/ 79 w 83"/>
              <a:gd name="T61" fmla="*/ 0 h 74"/>
              <a:gd name="T62" fmla="*/ 82 w 83"/>
              <a:gd name="T63" fmla="*/ 2 h 74"/>
              <a:gd name="T64" fmla="*/ 83 w 83"/>
              <a:gd name="T65" fmla="*/ 5 h 74"/>
              <a:gd name="T66" fmla="*/ 82 w 83"/>
              <a:gd name="T67" fmla="*/ 6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3" h="74">
                <a:moveTo>
                  <a:pt x="36" y="6"/>
                </a:moveTo>
                <a:cubicBezTo>
                  <a:pt x="22" y="15"/>
                  <a:pt x="15" y="25"/>
                  <a:pt x="15" y="38"/>
                </a:cubicBezTo>
                <a:cubicBezTo>
                  <a:pt x="15" y="42"/>
                  <a:pt x="15" y="44"/>
                  <a:pt x="17" y="44"/>
                </a:cubicBezTo>
                <a:cubicBezTo>
                  <a:pt x="18" y="44"/>
                  <a:pt x="18" y="44"/>
                  <a:pt x="18" y="44"/>
                </a:cubicBezTo>
                <a:cubicBezTo>
                  <a:pt x="19" y="44"/>
                  <a:pt x="20" y="43"/>
                  <a:pt x="21" y="43"/>
                </a:cubicBezTo>
                <a:cubicBezTo>
                  <a:pt x="25" y="43"/>
                  <a:pt x="28" y="45"/>
                  <a:pt x="31" y="48"/>
                </a:cubicBezTo>
                <a:cubicBezTo>
                  <a:pt x="34" y="51"/>
                  <a:pt x="35" y="54"/>
                  <a:pt x="35" y="59"/>
                </a:cubicBezTo>
                <a:cubicBezTo>
                  <a:pt x="35" y="63"/>
                  <a:pt x="33" y="66"/>
                  <a:pt x="31" y="69"/>
                </a:cubicBezTo>
                <a:cubicBezTo>
                  <a:pt x="28" y="72"/>
                  <a:pt x="24" y="74"/>
                  <a:pt x="20" y="74"/>
                </a:cubicBezTo>
                <a:cubicBezTo>
                  <a:pt x="14" y="74"/>
                  <a:pt x="9" y="71"/>
                  <a:pt x="6" y="67"/>
                </a:cubicBezTo>
                <a:cubicBezTo>
                  <a:pt x="2" y="62"/>
                  <a:pt x="0" y="56"/>
                  <a:pt x="0" y="49"/>
                </a:cubicBezTo>
                <a:cubicBezTo>
                  <a:pt x="0" y="40"/>
                  <a:pt x="2" y="33"/>
                  <a:pt x="5" y="26"/>
                </a:cubicBezTo>
                <a:cubicBezTo>
                  <a:pt x="8" y="20"/>
                  <a:pt x="13" y="13"/>
                  <a:pt x="19" y="8"/>
                </a:cubicBezTo>
                <a:cubicBezTo>
                  <a:pt x="26" y="2"/>
                  <a:pt x="30" y="0"/>
                  <a:pt x="32" y="0"/>
                </a:cubicBezTo>
                <a:cubicBezTo>
                  <a:pt x="33" y="0"/>
                  <a:pt x="34" y="0"/>
                  <a:pt x="35" y="2"/>
                </a:cubicBezTo>
                <a:cubicBezTo>
                  <a:pt x="36" y="3"/>
                  <a:pt x="36" y="4"/>
                  <a:pt x="36" y="5"/>
                </a:cubicBezTo>
                <a:lnTo>
                  <a:pt x="36" y="6"/>
                </a:lnTo>
                <a:close/>
                <a:moveTo>
                  <a:pt x="82" y="6"/>
                </a:moveTo>
                <a:cubicBezTo>
                  <a:pt x="68" y="15"/>
                  <a:pt x="61" y="26"/>
                  <a:pt x="61" y="39"/>
                </a:cubicBezTo>
                <a:cubicBezTo>
                  <a:pt x="61" y="42"/>
                  <a:pt x="62" y="44"/>
                  <a:pt x="63" y="44"/>
                </a:cubicBezTo>
                <a:cubicBezTo>
                  <a:pt x="65" y="44"/>
                  <a:pt x="65" y="44"/>
                  <a:pt x="65" y="44"/>
                </a:cubicBezTo>
                <a:cubicBezTo>
                  <a:pt x="66" y="44"/>
                  <a:pt x="67" y="43"/>
                  <a:pt x="67" y="43"/>
                </a:cubicBezTo>
                <a:cubicBezTo>
                  <a:pt x="71" y="43"/>
                  <a:pt x="75" y="45"/>
                  <a:pt x="77" y="48"/>
                </a:cubicBezTo>
                <a:cubicBezTo>
                  <a:pt x="80" y="51"/>
                  <a:pt x="82" y="54"/>
                  <a:pt x="82" y="59"/>
                </a:cubicBezTo>
                <a:cubicBezTo>
                  <a:pt x="82" y="63"/>
                  <a:pt x="80" y="66"/>
                  <a:pt x="77" y="69"/>
                </a:cubicBezTo>
                <a:cubicBezTo>
                  <a:pt x="74" y="72"/>
                  <a:pt x="71" y="74"/>
                  <a:pt x="67" y="74"/>
                </a:cubicBezTo>
                <a:cubicBezTo>
                  <a:pt x="61" y="74"/>
                  <a:pt x="56" y="71"/>
                  <a:pt x="52" y="67"/>
                </a:cubicBezTo>
                <a:cubicBezTo>
                  <a:pt x="48" y="62"/>
                  <a:pt x="47" y="56"/>
                  <a:pt x="47" y="49"/>
                </a:cubicBezTo>
                <a:cubicBezTo>
                  <a:pt x="47" y="40"/>
                  <a:pt x="48" y="33"/>
                  <a:pt x="52" y="26"/>
                </a:cubicBezTo>
                <a:cubicBezTo>
                  <a:pt x="55" y="19"/>
                  <a:pt x="60" y="13"/>
                  <a:pt x="66" y="8"/>
                </a:cubicBezTo>
                <a:cubicBezTo>
                  <a:pt x="73" y="2"/>
                  <a:pt x="77" y="0"/>
                  <a:pt x="79" y="0"/>
                </a:cubicBezTo>
                <a:cubicBezTo>
                  <a:pt x="80" y="0"/>
                  <a:pt x="81" y="0"/>
                  <a:pt x="82" y="2"/>
                </a:cubicBezTo>
                <a:cubicBezTo>
                  <a:pt x="82" y="3"/>
                  <a:pt x="83" y="4"/>
                  <a:pt x="83" y="5"/>
                </a:cubicBezTo>
                <a:lnTo>
                  <a:pt x="82" y="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r>
              <a:rPr lang="en-US" sz="1350"/>
              <a:t> 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D929B5F-6280-8096-C537-F803DD9FB6DA}"/>
              </a:ext>
            </a:extLst>
          </p:cNvPr>
          <p:cNvSpPr txBox="1"/>
          <p:nvPr/>
        </p:nvSpPr>
        <p:spPr>
          <a:xfrm>
            <a:off x="980299" y="4128363"/>
            <a:ext cx="2329610" cy="8309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b="1">
                <a:solidFill>
                  <a:schemeClr val="bg2"/>
                </a:solidFill>
                <a:latin typeface="+mj-lt"/>
              </a:rPr>
              <a:t>The strength of the team is each individual member. </a:t>
            </a:r>
          </a:p>
          <a:p>
            <a:r>
              <a:rPr lang="en-US" sz="1200" b="1">
                <a:solidFill>
                  <a:schemeClr val="bg2"/>
                </a:solidFill>
                <a:latin typeface="+mj-lt"/>
              </a:rPr>
              <a:t>The strength of each member is the team.</a:t>
            </a:r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A75CCC0B-8320-96B0-18A0-0E38A4504901}"/>
              </a:ext>
            </a:extLst>
          </p:cNvPr>
          <p:cNvSpPr/>
          <p:nvPr/>
        </p:nvSpPr>
        <p:spPr>
          <a:xfrm>
            <a:off x="7124271" y="3905621"/>
            <a:ext cx="1085694" cy="1085694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26131759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>
            <a:extLst>
              <a:ext uri="{FF2B5EF4-FFF2-40B4-BE49-F238E27FC236}">
                <a16:creationId xmlns:a16="http://schemas.microsoft.com/office/drawing/2014/main" id="{34E222D4-0E5C-B920-BF99-A9614E29B31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Business Preview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7FFEC121-45FA-8A98-3C76-AD4C6EF7E5E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38" name="Picture Placeholder 37">
            <a:extLst>
              <a:ext uri="{FF2B5EF4-FFF2-40B4-BE49-F238E27FC236}">
                <a16:creationId xmlns:a16="http://schemas.microsoft.com/office/drawing/2014/main" id="{618F860F-F39E-C335-4887-17A4674C5E0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EE3EE21D-BF1B-808F-9F11-91ED6DA41188}"/>
              </a:ext>
            </a:extLst>
          </p:cNvPr>
          <p:cNvSpPr/>
          <p:nvPr/>
        </p:nvSpPr>
        <p:spPr>
          <a:xfrm>
            <a:off x="4164773" y="2668228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A33C757-F5A7-1C60-BC33-4EEAF803DB87}"/>
              </a:ext>
            </a:extLst>
          </p:cNvPr>
          <p:cNvSpPr txBox="1"/>
          <p:nvPr/>
        </p:nvSpPr>
        <p:spPr>
          <a:xfrm>
            <a:off x="4100110" y="3612848"/>
            <a:ext cx="1728788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9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7A636989-0E61-25C3-C1D5-6AA4CA4DBD36}"/>
              </a:ext>
            </a:extLst>
          </p:cNvPr>
          <p:cNvSpPr txBox="1"/>
          <p:nvPr/>
        </p:nvSpPr>
        <p:spPr>
          <a:xfrm>
            <a:off x="4100110" y="3402222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Description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5E48286C-B557-E66B-CBD3-D9ABA4B2A128}"/>
              </a:ext>
            </a:extLst>
          </p:cNvPr>
          <p:cNvSpPr/>
          <p:nvPr/>
        </p:nvSpPr>
        <p:spPr>
          <a:xfrm>
            <a:off x="6127467" y="2668228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1EBED96-E742-2375-1717-854E2B412EF0}"/>
              </a:ext>
            </a:extLst>
          </p:cNvPr>
          <p:cNvSpPr txBox="1"/>
          <p:nvPr/>
        </p:nvSpPr>
        <p:spPr>
          <a:xfrm>
            <a:off x="6062803" y="3612848"/>
            <a:ext cx="1728788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9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D5BCF89D-C1C7-305F-7B03-DD05EAEC4B37}"/>
              </a:ext>
            </a:extLst>
          </p:cNvPr>
          <p:cNvSpPr txBox="1"/>
          <p:nvPr/>
        </p:nvSpPr>
        <p:spPr>
          <a:xfrm>
            <a:off x="6062803" y="3402222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Description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47532A1-9E06-45FF-8272-25DF2754EE26}"/>
              </a:ext>
            </a:extLst>
          </p:cNvPr>
          <p:cNvSpPr txBox="1"/>
          <p:nvPr/>
        </p:nvSpPr>
        <p:spPr>
          <a:xfrm>
            <a:off x="3408530" y="4720899"/>
            <a:ext cx="2718937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9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3C65201-2EAB-953F-D65C-8AF700D08113}"/>
              </a:ext>
            </a:extLst>
          </p:cNvPr>
          <p:cNvSpPr txBox="1"/>
          <p:nvPr/>
        </p:nvSpPr>
        <p:spPr>
          <a:xfrm>
            <a:off x="3408530" y="4497210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Company Vision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A111E7CD-85FC-FF36-3C5A-247AE0DE0834}"/>
              </a:ext>
            </a:extLst>
          </p:cNvPr>
          <p:cNvSpPr/>
          <p:nvPr/>
        </p:nvSpPr>
        <p:spPr>
          <a:xfrm>
            <a:off x="8077495" y="-454999"/>
            <a:ext cx="1329518" cy="1333698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6" name="Freeform 84">
            <a:extLst>
              <a:ext uri="{FF2B5EF4-FFF2-40B4-BE49-F238E27FC236}">
                <a16:creationId xmlns:a16="http://schemas.microsoft.com/office/drawing/2014/main" id="{336821BC-6475-E02A-A584-AA19B5C37E1A}"/>
              </a:ext>
            </a:extLst>
          </p:cNvPr>
          <p:cNvSpPr>
            <a:spLocks noEditPoints="1"/>
          </p:cNvSpPr>
          <p:nvPr/>
        </p:nvSpPr>
        <p:spPr bwMode="auto">
          <a:xfrm>
            <a:off x="6322439" y="2882455"/>
            <a:ext cx="278469" cy="242061"/>
          </a:xfrm>
          <a:custGeom>
            <a:avLst/>
            <a:gdLst>
              <a:gd name="T0" fmla="*/ 120 w 120"/>
              <a:gd name="T1" fmla="*/ 32 h 104"/>
              <a:gd name="T2" fmla="*/ 120 w 120"/>
              <a:gd name="T3" fmla="*/ 88 h 104"/>
              <a:gd name="T4" fmla="*/ 104 w 120"/>
              <a:gd name="T5" fmla="*/ 104 h 104"/>
              <a:gd name="T6" fmla="*/ 16 w 120"/>
              <a:gd name="T7" fmla="*/ 104 h 104"/>
              <a:gd name="T8" fmla="*/ 0 w 120"/>
              <a:gd name="T9" fmla="*/ 88 h 104"/>
              <a:gd name="T10" fmla="*/ 0 w 120"/>
              <a:gd name="T11" fmla="*/ 32 h 104"/>
              <a:gd name="T12" fmla="*/ 16 w 120"/>
              <a:gd name="T13" fmla="*/ 16 h 104"/>
              <a:gd name="T14" fmla="*/ 30 w 120"/>
              <a:gd name="T15" fmla="*/ 16 h 104"/>
              <a:gd name="T16" fmla="*/ 33 w 120"/>
              <a:gd name="T17" fmla="*/ 8 h 104"/>
              <a:gd name="T18" fmla="*/ 44 w 120"/>
              <a:gd name="T19" fmla="*/ 0 h 104"/>
              <a:gd name="T20" fmla="*/ 76 w 120"/>
              <a:gd name="T21" fmla="*/ 0 h 104"/>
              <a:gd name="T22" fmla="*/ 87 w 120"/>
              <a:gd name="T23" fmla="*/ 8 h 104"/>
              <a:gd name="T24" fmla="*/ 90 w 120"/>
              <a:gd name="T25" fmla="*/ 16 h 104"/>
              <a:gd name="T26" fmla="*/ 104 w 120"/>
              <a:gd name="T27" fmla="*/ 16 h 104"/>
              <a:gd name="T28" fmla="*/ 120 w 120"/>
              <a:gd name="T29" fmla="*/ 32 h 104"/>
              <a:gd name="T30" fmla="*/ 88 w 120"/>
              <a:gd name="T31" fmla="*/ 60 h 104"/>
              <a:gd name="T32" fmla="*/ 60 w 120"/>
              <a:gd name="T33" fmla="*/ 32 h 104"/>
              <a:gd name="T34" fmla="*/ 32 w 120"/>
              <a:gd name="T35" fmla="*/ 60 h 104"/>
              <a:gd name="T36" fmla="*/ 60 w 120"/>
              <a:gd name="T37" fmla="*/ 88 h 104"/>
              <a:gd name="T38" fmla="*/ 88 w 120"/>
              <a:gd name="T39" fmla="*/ 60 h 104"/>
              <a:gd name="T40" fmla="*/ 78 w 120"/>
              <a:gd name="T41" fmla="*/ 60 h 104"/>
              <a:gd name="T42" fmla="*/ 60 w 120"/>
              <a:gd name="T43" fmla="*/ 78 h 104"/>
              <a:gd name="T44" fmla="*/ 42 w 120"/>
              <a:gd name="T45" fmla="*/ 60 h 104"/>
              <a:gd name="T46" fmla="*/ 60 w 120"/>
              <a:gd name="T47" fmla="*/ 42 h 104"/>
              <a:gd name="T48" fmla="*/ 78 w 120"/>
              <a:gd name="T49" fmla="*/ 60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20" h="104">
                <a:moveTo>
                  <a:pt x="120" y="32"/>
                </a:moveTo>
                <a:cubicBezTo>
                  <a:pt x="120" y="88"/>
                  <a:pt x="120" y="88"/>
                  <a:pt x="120" y="88"/>
                </a:cubicBezTo>
                <a:cubicBezTo>
                  <a:pt x="120" y="97"/>
                  <a:pt x="113" y="104"/>
                  <a:pt x="104" y="104"/>
                </a:cubicBezTo>
                <a:cubicBezTo>
                  <a:pt x="16" y="104"/>
                  <a:pt x="16" y="104"/>
                  <a:pt x="16" y="104"/>
                </a:cubicBezTo>
                <a:cubicBezTo>
                  <a:pt x="7" y="104"/>
                  <a:pt x="0" y="97"/>
                  <a:pt x="0" y="88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24"/>
                  <a:pt x="7" y="16"/>
                  <a:pt x="16" y="16"/>
                </a:cubicBezTo>
                <a:cubicBezTo>
                  <a:pt x="30" y="16"/>
                  <a:pt x="30" y="16"/>
                  <a:pt x="30" y="16"/>
                </a:cubicBezTo>
                <a:cubicBezTo>
                  <a:pt x="33" y="8"/>
                  <a:pt x="33" y="8"/>
                  <a:pt x="33" y="8"/>
                </a:cubicBezTo>
                <a:cubicBezTo>
                  <a:pt x="35" y="4"/>
                  <a:pt x="39" y="0"/>
                  <a:pt x="44" y="0"/>
                </a:cubicBezTo>
                <a:cubicBezTo>
                  <a:pt x="76" y="0"/>
                  <a:pt x="76" y="0"/>
                  <a:pt x="76" y="0"/>
                </a:cubicBezTo>
                <a:cubicBezTo>
                  <a:pt x="80" y="0"/>
                  <a:pt x="85" y="4"/>
                  <a:pt x="87" y="8"/>
                </a:cubicBezTo>
                <a:cubicBezTo>
                  <a:pt x="90" y="16"/>
                  <a:pt x="90" y="16"/>
                  <a:pt x="90" y="16"/>
                </a:cubicBezTo>
                <a:cubicBezTo>
                  <a:pt x="104" y="16"/>
                  <a:pt x="104" y="16"/>
                  <a:pt x="104" y="16"/>
                </a:cubicBezTo>
                <a:cubicBezTo>
                  <a:pt x="113" y="16"/>
                  <a:pt x="120" y="24"/>
                  <a:pt x="120" y="32"/>
                </a:cubicBezTo>
                <a:close/>
                <a:moveTo>
                  <a:pt x="88" y="60"/>
                </a:moveTo>
                <a:cubicBezTo>
                  <a:pt x="88" y="45"/>
                  <a:pt x="75" y="32"/>
                  <a:pt x="60" y="32"/>
                </a:cubicBezTo>
                <a:cubicBezTo>
                  <a:pt x="44" y="32"/>
                  <a:pt x="32" y="45"/>
                  <a:pt x="32" y="60"/>
                </a:cubicBezTo>
                <a:cubicBezTo>
                  <a:pt x="32" y="76"/>
                  <a:pt x="44" y="88"/>
                  <a:pt x="60" y="88"/>
                </a:cubicBezTo>
                <a:cubicBezTo>
                  <a:pt x="75" y="88"/>
                  <a:pt x="88" y="76"/>
                  <a:pt x="88" y="60"/>
                </a:cubicBezTo>
                <a:close/>
                <a:moveTo>
                  <a:pt x="78" y="60"/>
                </a:moveTo>
                <a:cubicBezTo>
                  <a:pt x="78" y="70"/>
                  <a:pt x="70" y="78"/>
                  <a:pt x="60" y="78"/>
                </a:cubicBezTo>
                <a:cubicBezTo>
                  <a:pt x="50" y="78"/>
                  <a:pt x="42" y="70"/>
                  <a:pt x="42" y="60"/>
                </a:cubicBezTo>
                <a:cubicBezTo>
                  <a:pt x="42" y="50"/>
                  <a:pt x="50" y="42"/>
                  <a:pt x="60" y="42"/>
                </a:cubicBezTo>
                <a:cubicBezTo>
                  <a:pt x="70" y="42"/>
                  <a:pt x="78" y="50"/>
                  <a:pt x="78" y="6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7" name="Freeform 97">
            <a:extLst>
              <a:ext uri="{FF2B5EF4-FFF2-40B4-BE49-F238E27FC236}">
                <a16:creationId xmlns:a16="http://schemas.microsoft.com/office/drawing/2014/main" id="{9F868578-F1B6-2224-89D9-A4CBD8728263}"/>
              </a:ext>
            </a:extLst>
          </p:cNvPr>
          <p:cNvSpPr>
            <a:spLocks noEditPoints="1"/>
          </p:cNvSpPr>
          <p:nvPr/>
        </p:nvSpPr>
        <p:spPr bwMode="auto">
          <a:xfrm>
            <a:off x="4360730" y="2895169"/>
            <a:ext cx="276501" cy="221397"/>
          </a:xfrm>
          <a:custGeom>
            <a:avLst/>
            <a:gdLst>
              <a:gd name="T0" fmla="*/ 92 w 119"/>
              <a:gd name="T1" fmla="*/ 62 h 95"/>
              <a:gd name="T2" fmla="*/ 62 w 119"/>
              <a:gd name="T3" fmla="*/ 93 h 95"/>
              <a:gd name="T4" fmla="*/ 56 w 119"/>
              <a:gd name="T5" fmla="*/ 95 h 95"/>
              <a:gd name="T6" fmla="*/ 50 w 119"/>
              <a:gd name="T7" fmla="*/ 93 h 95"/>
              <a:gd name="T8" fmla="*/ 6 w 119"/>
              <a:gd name="T9" fmla="*/ 48 h 95"/>
              <a:gd name="T10" fmla="*/ 0 w 119"/>
              <a:gd name="T11" fmla="*/ 34 h 95"/>
              <a:gd name="T12" fmla="*/ 0 w 119"/>
              <a:gd name="T13" fmla="*/ 8 h 95"/>
              <a:gd name="T14" fmla="*/ 8 w 119"/>
              <a:gd name="T15" fmla="*/ 0 h 95"/>
              <a:gd name="T16" fmla="*/ 34 w 119"/>
              <a:gd name="T17" fmla="*/ 0 h 95"/>
              <a:gd name="T18" fmla="*/ 48 w 119"/>
              <a:gd name="T19" fmla="*/ 6 h 95"/>
              <a:gd name="T20" fmla="*/ 92 w 119"/>
              <a:gd name="T21" fmla="*/ 51 h 95"/>
              <a:gd name="T22" fmla="*/ 95 w 119"/>
              <a:gd name="T23" fmla="*/ 56 h 95"/>
              <a:gd name="T24" fmla="*/ 92 w 119"/>
              <a:gd name="T25" fmla="*/ 62 h 95"/>
              <a:gd name="T26" fmla="*/ 20 w 119"/>
              <a:gd name="T27" fmla="*/ 12 h 95"/>
              <a:gd name="T28" fmla="*/ 12 w 119"/>
              <a:gd name="T29" fmla="*/ 20 h 95"/>
              <a:gd name="T30" fmla="*/ 20 w 119"/>
              <a:gd name="T31" fmla="*/ 28 h 95"/>
              <a:gd name="T32" fmla="*/ 28 w 119"/>
              <a:gd name="T33" fmla="*/ 20 h 95"/>
              <a:gd name="T34" fmla="*/ 20 w 119"/>
              <a:gd name="T35" fmla="*/ 12 h 95"/>
              <a:gd name="T36" fmla="*/ 116 w 119"/>
              <a:gd name="T37" fmla="*/ 62 h 95"/>
              <a:gd name="T38" fmla="*/ 86 w 119"/>
              <a:gd name="T39" fmla="*/ 93 h 95"/>
              <a:gd name="T40" fmla="*/ 80 w 119"/>
              <a:gd name="T41" fmla="*/ 95 h 95"/>
              <a:gd name="T42" fmla="*/ 73 w 119"/>
              <a:gd name="T43" fmla="*/ 91 h 95"/>
              <a:gd name="T44" fmla="*/ 102 w 119"/>
              <a:gd name="T45" fmla="*/ 62 h 95"/>
              <a:gd name="T46" fmla="*/ 105 w 119"/>
              <a:gd name="T47" fmla="*/ 56 h 95"/>
              <a:gd name="T48" fmla="*/ 102 w 119"/>
              <a:gd name="T49" fmla="*/ 51 h 95"/>
              <a:gd name="T50" fmla="*/ 58 w 119"/>
              <a:gd name="T51" fmla="*/ 6 h 95"/>
              <a:gd name="T52" fmla="*/ 44 w 119"/>
              <a:gd name="T53" fmla="*/ 0 h 95"/>
              <a:gd name="T54" fmla="*/ 58 w 119"/>
              <a:gd name="T55" fmla="*/ 0 h 95"/>
              <a:gd name="T56" fmla="*/ 72 w 119"/>
              <a:gd name="T57" fmla="*/ 6 h 95"/>
              <a:gd name="T58" fmla="*/ 116 w 119"/>
              <a:gd name="T59" fmla="*/ 51 h 95"/>
              <a:gd name="T60" fmla="*/ 119 w 119"/>
              <a:gd name="T61" fmla="*/ 56 h 95"/>
              <a:gd name="T62" fmla="*/ 116 w 119"/>
              <a:gd name="T63" fmla="*/ 62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19" h="95">
                <a:moveTo>
                  <a:pt x="92" y="62"/>
                </a:moveTo>
                <a:cubicBezTo>
                  <a:pt x="62" y="93"/>
                  <a:pt x="62" y="93"/>
                  <a:pt x="62" y="93"/>
                </a:cubicBezTo>
                <a:cubicBezTo>
                  <a:pt x="60" y="94"/>
                  <a:pt x="58" y="95"/>
                  <a:pt x="56" y="95"/>
                </a:cubicBezTo>
                <a:cubicBezTo>
                  <a:pt x="54" y="95"/>
                  <a:pt x="52" y="94"/>
                  <a:pt x="50" y="93"/>
                </a:cubicBezTo>
                <a:cubicBezTo>
                  <a:pt x="6" y="48"/>
                  <a:pt x="6" y="48"/>
                  <a:pt x="6" y="48"/>
                </a:cubicBezTo>
                <a:cubicBezTo>
                  <a:pt x="3" y="45"/>
                  <a:pt x="0" y="39"/>
                  <a:pt x="0" y="34"/>
                </a:cubicBezTo>
                <a:cubicBezTo>
                  <a:pt x="0" y="8"/>
                  <a:pt x="0" y="8"/>
                  <a:pt x="0" y="8"/>
                </a:cubicBezTo>
                <a:cubicBezTo>
                  <a:pt x="0" y="4"/>
                  <a:pt x="4" y="0"/>
                  <a:pt x="8" y="0"/>
                </a:cubicBezTo>
                <a:cubicBezTo>
                  <a:pt x="34" y="0"/>
                  <a:pt x="34" y="0"/>
                  <a:pt x="34" y="0"/>
                </a:cubicBezTo>
                <a:cubicBezTo>
                  <a:pt x="39" y="0"/>
                  <a:pt x="45" y="3"/>
                  <a:pt x="48" y="6"/>
                </a:cubicBezTo>
                <a:cubicBezTo>
                  <a:pt x="92" y="51"/>
                  <a:pt x="92" y="51"/>
                  <a:pt x="92" y="51"/>
                </a:cubicBezTo>
                <a:cubicBezTo>
                  <a:pt x="94" y="52"/>
                  <a:pt x="95" y="54"/>
                  <a:pt x="95" y="56"/>
                </a:cubicBezTo>
                <a:cubicBezTo>
                  <a:pt x="95" y="58"/>
                  <a:pt x="94" y="60"/>
                  <a:pt x="92" y="62"/>
                </a:cubicBezTo>
                <a:close/>
                <a:moveTo>
                  <a:pt x="20" y="12"/>
                </a:moveTo>
                <a:cubicBezTo>
                  <a:pt x="16" y="12"/>
                  <a:pt x="12" y="16"/>
                  <a:pt x="12" y="20"/>
                </a:cubicBezTo>
                <a:cubicBezTo>
                  <a:pt x="12" y="25"/>
                  <a:pt x="16" y="28"/>
                  <a:pt x="20" y="28"/>
                </a:cubicBezTo>
                <a:cubicBezTo>
                  <a:pt x="25" y="28"/>
                  <a:pt x="28" y="25"/>
                  <a:pt x="28" y="20"/>
                </a:cubicBezTo>
                <a:cubicBezTo>
                  <a:pt x="28" y="16"/>
                  <a:pt x="25" y="12"/>
                  <a:pt x="20" y="12"/>
                </a:cubicBezTo>
                <a:close/>
                <a:moveTo>
                  <a:pt x="116" y="62"/>
                </a:moveTo>
                <a:cubicBezTo>
                  <a:pt x="86" y="93"/>
                  <a:pt x="86" y="93"/>
                  <a:pt x="86" y="93"/>
                </a:cubicBezTo>
                <a:cubicBezTo>
                  <a:pt x="84" y="94"/>
                  <a:pt x="82" y="95"/>
                  <a:pt x="80" y="95"/>
                </a:cubicBezTo>
                <a:cubicBezTo>
                  <a:pt x="77" y="95"/>
                  <a:pt x="75" y="93"/>
                  <a:pt x="73" y="91"/>
                </a:cubicBezTo>
                <a:cubicBezTo>
                  <a:pt x="102" y="62"/>
                  <a:pt x="102" y="62"/>
                  <a:pt x="102" y="62"/>
                </a:cubicBezTo>
                <a:cubicBezTo>
                  <a:pt x="104" y="60"/>
                  <a:pt x="105" y="58"/>
                  <a:pt x="105" y="56"/>
                </a:cubicBezTo>
                <a:cubicBezTo>
                  <a:pt x="105" y="54"/>
                  <a:pt x="104" y="52"/>
                  <a:pt x="102" y="51"/>
                </a:cubicBezTo>
                <a:cubicBezTo>
                  <a:pt x="58" y="6"/>
                  <a:pt x="58" y="6"/>
                  <a:pt x="58" y="6"/>
                </a:cubicBezTo>
                <a:cubicBezTo>
                  <a:pt x="55" y="3"/>
                  <a:pt x="49" y="0"/>
                  <a:pt x="44" y="0"/>
                </a:cubicBezTo>
                <a:cubicBezTo>
                  <a:pt x="58" y="0"/>
                  <a:pt x="58" y="0"/>
                  <a:pt x="58" y="0"/>
                </a:cubicBezTo>
                <a:cubicBezTo>
                  <a:pt x="63" y="0"/>
                  <a:pt x="69" y="3"/>
                  <a:pt x="72" y="6"/>
                </a:cubicBezTo>
                <a:cubicBezTo>
                  <a:pt x="116" y="51"/>
                  <a:pt x="116" y="51"/>
                  <a:pt x="116" y="51"/>
                </a:cubicBezTo>
                <a:cubicBezTo>
                  <a:pt x="118" y="52"/>
                  <a:pt x="119" y="54"/>
                  <a:pt x="119" y="56"/>
                </a:cubicBezTo>
                <a:cubicBezTo>
                  <a:pt x="119" y="58"/>
                  <a:pt x="118" y="60"/>
                  <a:pt x="116" y="62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BD6AF3D1-E76F-07CC-3CD2-E6783F147B3A}"/>
              </a:ext>
            </a:extLst>
          </p:cNvPr>
          <p:cNvSpPr/>
          <p:nvPr/>
        </p:nvSpPr>
        <p:spPr>
          <a:xfrm>
            <a:off x="1004055" y="3270300"/>
            <a:ext cx="1085694" cy="1085694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26079405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/>
      <p:bldP spid="10" grpId="0"/>
      <p:bldP spid="19" grpId="0" animBg="1"/>
      <p:bldP spid="20" grpId="0"/>
      <p:bldP spid="21" grpId="0"/>
      <p:bldP spid="23" grpId="0"/>
      <p:bldP spid="24" grpId="0"/>
      <p:bldP spid="26" grpId="0" animBg="1"/>
      <p:bldP spid="27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Oval 10">
            <a:extLst>
              <a:ext uri="{FF2B5EF4-FFF2-40B4-BE49-F238E27FC236}">
                <a16:creationId xmlns:a16="http://schemas.microsoft.com/office/drawing/2014/main" id="{8AE0E27B-D344-485A-F02B-EBDC4526A9AB}"/>
              </a:ext>
            </a:extLst>
          </p:cNvPr>
          <p:cNvSpPr/>
          <p:nvPr/>
        </p:nvSpPr>
        <p:spPr>
          <a:xfrm>
            <a:off x="7104087" y="2885782"/>
            <a:ext cx="2419090" cy="2426696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45" name="Picture Placeholder 44">
            <a:extLst>
              <a:ext uri="{FF2B5EF4-FFF2-40B4-BE49-F238E27FC236}">
                <a16:creationId xmlns:a16="http://schemas.microsoft.com/office/drawing/2014/main" id="{111FF52B-8BFA-37E2-AA67-A543740D7CD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BEA8284F-30A1-E9EF-9FF1-B425CDE2F96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Our Problem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370B663E-0B50-CFC6-82AE-08A277F60A9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22A1E1C2-4F00-296A-7C42-AD12F6748CD5}"/>
              </a:ext>
            </a:extLst>
          </p:cNvPr>
          <p:cNvSpPr/>
          <p:nvPr/>
        </p:nvSpPr>
        <p:spPr>
          <a:xfrm>
            <a:off x="1058857" y="2830145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475E2BB-EEFF-C33D-2925-A52FC4745A92}"/>
              </a:ext>
            </a:extLst>
          </p:cNvPr>
          <p:cNvSpPr txBox="1"/>
          <p:nvPr/>
        </p:nvSpPr>
        <p:spPr>
          <a:xfrm>
            <a:off x="994194" y="3774765"/>
            <a:ext cx="1728788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90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90E818E-0B36-3FFF-8EB2-2E5C77349EB2}"/>
              </a:ext>
            </a:extLst>
          </p:cNvPr>
          <p:cNvSpPr txBox="1"/>
          <p:nvPr/>
        </p:nvSpPr>
        <p:spPr>
          <a:xfrm>
            <a:off x="994194" y="3564139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Problem One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50F81F90-4669-B9A2-CA74-64A770131E6A}"/>
              </a:ext>
            </a:extLst>
          </p:cNvPr>
          <p:cNvSpPr/>
          <p:nvPr/>
        </p:nvSpPr>
        <p:spPr>
          <a:xfrm>
            <a:off x="2907876" y="2830145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B7534792-6955-07C0-A415-9FF3432F05D1}"/>
              </a:ext>
            </a:extLst>
          </p:cNvPr>
          <p:cNvSpPr txBox="1"/>
          <p:nvPr/>
        </p:nvSpPr>
        <p:spPr>
          <a:xfrm>
            <a:off x="2843212" y="3774765"/>
            <a:ext cx="1728788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9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B6603835-AD2E-E626-26CB-31889B0DE7CF}"/>
              </a:ext>
            </a:extLst>
          </p:cNvPr>
          <p:cNvSpPr txBox="1"/>
          <p:nvPr/>
        </p:nvSpPr>
        <p:spPr>
          <a:xfrm>
            <a:off x="2843212" y="3564139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Problem Two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EF1B1CF9-6F7E-31A4-25F9-FB0B2F91D8B1}"/>
              </a:ext>
            </a:extLst>
          </p:cNvPr>
          <p:cNvSpPr txBox="1"/>
          <p:nvPr/>
        </p:nvSpPr>
        <p:spPr>
          <a:xfrm>
            <a:off x="2008785" y="4776717"/>
            <a:ext cx="2718937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90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FACFA337-9E5B-85B2-D6BE-6CD978A4DA41}"/>
              </a:ext>
            </a:extLst>
          </p:cNvPr>
          <p:cNvSpPr txBox="1"/>
          <p:nvPr/>
        </p:nvSpPr>
        <p:spPr>
          <a:xfrm>
            <a:off x="2008786" y="4553027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Problem Facing</a:t>
            </a: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2E44B1E9-B684-D2E7-CEB2-C5EF94480E92}"/>
              </a:ext>
            </a:extLst>
          </p:cNvPr>
          <p:cNvSpPr/>
          <p:nvPr/>
        </p:nvSpPr>
        <p:spPr>
          <a:xfrm>
            <a:off x="1054196" y="4490258"/>
            <a:ext cx="808783" cy="811326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5" name="Freeform 27">
            <a:extLst>
              <a:ext uri="{FF2B5EF4-FFF2-40B4-BE49-F238E27FC236}">
                <a16:creationId xmlns:a16="http://schemas.microsoft.com/office/drawing/2014/main" id="{2E3A18C9-E658-3854-C7AE-F8148CB41B6D}"/>
              </a:ext>
            </a:extLst>
          </p:cNvPr>
          <p:cNvSpPr>
            <a:spLocks noEditPoints="1"/>
          </p:cNvSpPr>
          <p:nvPr/>
        </p:nvSpPr>
        <p:spPr bwMode="auto">
          <a:xfrm>
            <a:off x="1282931" y="3043959"/>
            <a:ext cx="220266" cy="242888"/>
          </a:xfrm>
          <a:custGeom>
            <a:avLst/>
            <a:gdLst>
              <a:gd name="T0" fmla="*/ 50 w 185"/>
              <a:gd name="T1" fmla="*/ 204 h 204"/>
              <a:gd name="T2" fmla="*/ 0 w 185"/>
              <a:gd name="T3" fmla="*/ 204 h 204"/>
              <a:gd name="T4" fmla="*/ 0 w 185"/>
              <a:gd name="T5" fmla="*/ 57 h 204"/>
              <a:gd name="T6" fmla="*/ 50 w 185"/>
              <a:gd name="T7" fmla="*/ 57 h 204"/>
              <a:gd name="T8" fmla="*/ 50 w 185"/>
              <a:gd name="T9" fmla="*/ 204 h 204"/>
              <a:gd name="T10" fmla="*/ 116 w 185"/>
              <a:gd name="T11" fmla="*/ 204 h 204"/>
              <a:gd name="T12" fmla="*/ 69 w 185"/>
              <a:gd name="T13" fmla="*/ 204 h 204"/>
              <a:gd name="T14" fmla="*/ 69 w 185"/>
              <a:gd name="T15" fmla="*/ 95 h 204"/>
              <a:gd name="T16" fmla="*/ 116 w 185"/>
              <a:gd name="T17" fmla="*/ 95 h 204"/>
              <a:gd name="T18" fmla="*/ 116 w 185"/>
              <a:gd name="T19" fmla="*/ 204 h 204"/>
              <a:gd name="T20" fmla="*/ 185 w 185"/>
              <a:gd name="T21" fmla="*/ 204 h 204"/>
              <a:gd name="T22" fmla="*/ 135 w 185"/>
              <a:gd name="T23" fmla="*/ 204 h 204"/>
              <a:gd name="T24" fmla="*/ 135 w 185"/>
              <a:gd name="T25" fmla="*/ 0 h 204"/>
              <a:gd name="T26" fmla="*/ 185 w 185"/>
              <a:gd name="T27" fmla="*/ 0 h 204"/>
              <a:gd name="T28" fmla="*/ 185 w 185"/>
              <a:gd name="T29" fmla="*/ 204 h 2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85" h="204">
                <a:moveTo>
                  <a:pt x="50" y="204"/>
                </a:moveTo>
                <a:lnTo>
                  <a:pt x="0" y="204"/>
                </a:lnTo>
                <a:lnTo>
                  <a:pt x="0" y="57"/>
                </a:lnTo>
                <a:lnTo>
                  <a:pt x="50" y="57"/>
                </a:lnTo>
                <a:lnTo>
                  <a:pt x="50" y="204"/>
                </a:lnTo>
                <a:close/>
                <a:moveTo>
                  <a:pt x="116" y="204"/>
                </a:moveTo>
                <a:lnTo>
                  <a:pt x="69" y="204"/>
                </a:lnTo>
                <a:lnTo>
                  <a:pt x="69" y="95"/>
                </a:lnTo>
                <a:lnTo>
                  <a:pt x="116" y="95"/>
                </a:lnTo>
                <a:lnTo>
                  <a:pt x="116" y="204"/>
                </a:lnTo>
                <a:close/>
                <a:moveTo>
                  <a:pt x="185" y="204"/>
                </a:moveTo>
                <a:lnTo>
                  <a:pt x="135" y="204"/>
                </a:lnTo>
                <a:lnTo>
                  <a:pt x="135" y="0"/>
                </a:lnTo>
                <a:lnTo>
                  <a:pt x="185" y="0"/>
                </a:lnTo>
                <a:lnTo>
                  <a:pt x="185" y="204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6" name="Freeform 28">
            <a:extLst>
              <a:ext uri="{FF2B5EF4-FFF2-40B4-BE49-F238E27FC236}">
                <a16:creationId xmlns:a16="http://schemas.microsoft.com/office/drawing/2014/main" id="{0655D99B-E29C-22E0-9718-C084DFEDFC87}"/>
              </a:ext>
            </a:extLst>
          </p:cNvPr>
          <p:cNvSpPr>
            <a:spLocks noEditPoints="1"/>
          </p:cNvSpPr>
          <p:nvPr/>
        </p:nvSpPr>
        <p:spPr bwMode="auto">
          <a:xfrm>
            <a:off x="3105875" y="3027232"/>
            <a:ext cx="272415" cy="276344"/>
          </a:xfrm>
          <a:custGeom>
            <a:avLst/>
            <a:gdLst>
              <a:gd name="T0" fmla="*/ 76 w 88"/>
              <a:gd name="T1" fmla="*/ 51 h 89"/>
              <a:gd name="T2" fmla="*/ 76 w 88"/>
              <a:gd name="T3" fmla="*/ 51 h 89"/>
              <a:gd name="T4" fmla="*/ 38 w 88"/>
              <a:gd name="T5" fmla="*/ 89 h 89"/>
              <a:gd name="T6" fmla="*/ 0 w 88"/>
              <a:gd name="T7" fmla="*/ 51 h 89"/>
              <a:gd name="T8" fmla="*/ 38 w 88"/>
              <a:gd name="T9" fmla="*/ 12 h 89"/>
              <a:gd name="T10" fmla="*/ 38 w 88"/>
              <a:gd name="T11" fmla="*/ 51 h 89"/>
              <a:gd name="T12" fmla="*/ 76 w 88"/>
              <a:gd name="T13" fmla="*/ 51 h 89"/>
              <a:gd name="T14" fmla="*/ 50 w 88"/>
              <a:gd name="T15" fmla="*/ 39 h 89"/>
              <a:gd name="T16" fmla="*/ 50 w 88"/>
              <a:gd name="T17" fmla="*/ 0 h 89"/>
              <a:gd name="T18" fmla="*/ 88 w 88"/>
              <a:gd name="T19" fmla="*/ 38 h 89"/>
              <a:gd name="T20" fmla="*/ 88 w 88"/>
              <a:gd name="T21" fmla="*/ 39 h 89"/>
              <a:gd name="T22" fmla="*/ 50 w 88"/>
              <a:gd name="T23" fmla="*/ 39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8" h="89">
                <a:moveTo>
                  <a:pt x="76" y="51"/>
                </a:moveTo>
                <a:cubicBezTo>
                  <a:pt x="76" y="51"/>
                  <a:pt x="76" y="51"/>
                  <a:pt x="76" y="51"/>
                </a:cubicBezTo>
                <a:cubicBezTo>
                  <a:pt x="76" y="72"/>
                  <a:pt x="59" y="89"/>
                  <a:pt x="38" y="89"/>
                </a:cubicBezTo>
                <a:cubicBezTo>
                  <a:pt x="17" y="89"/>
                  <a:pt x="0" y="72"/>
                  <a:pt x="0" y="51"/>
                </a:cubicBezTo>
                <a:cubicBezTo>
                  <a:pt x="0" y="29"/>
                  <a:pt x="17" y="12"/>
                  <a:pt x="38" y="12"/>
                </a:cubicBezTo>
                <a:cubicBezTo>
                  <a:pt x="38" y="51"/>
                  <a:pt x="38" y="51"/>
                  <a:pt x="38" y="51"/>
                </a:cubicBezTo>
                <a:lnTo>
                  <a:pt x="76" y="51"/>
                </a:lnTo>
                <a:close/>
                <a:moveTo>
                  <a:pt x="50" y="39"/>
                </a:moveTo>
                <a:cubicBezTo>
                  <a:pt x="50" y="0"/>
                  <a:pt x="50" y="0"/>
                  <a:pt x="50" y="0"/>
                </a:cubicBezTo>
                <a:cubicBezTo>
                  <a:pt x="71" y="0"/>
                  <a:pt x="88" y="17"/>
                  <a:pt x="88" y="38"/>
                </a:cubicBezTo>
                <a:cubicBezTo>
                  <a:pt x="88" y="39"/>
                  <a:pt x="88" y="39"/>
                  <a:pt x="88" y="39"/>
                </a:cubicBezTo>
                <a:lnTo>
                  <a:pt x="50" y="39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8" name="Freeform 5">
            <a:extLst>
              <a:ext uri="{FF2B5EF4-FFF2-40B4-BE49-F238E27FC236}">
                <a16:creationId xmlns:a16="http://schemas.microsoft.com/office/drawing/2014/main" id="{B522AA79-0806-251A-975B-E007ADDCE098}"/>
              </a:ext>
            </a:extLst>
          </p:cNvPr>
          <p:cNvSpPr>
            <a:spLocks noEditPoints="1"/>
          </p:cNvSpPr>
          <p:nvPr/>
        </p:nvSpPr>
        <p:spPr bwMode="auto">
          <a:xfrm>
            <a:off x="1310354" y="4763167"/>
            <a:ext cx="296466" cy="265510"/>
          </a:xfrm>
          <a:custGeom>
            <a:avLst/>
            <a:gdLst>
              <a:gd name="T0" fmla="*/ 105 w 105"/>
              <a:gd name="T1" fmla="*/ 84 h 94"/>
              <a:gd name="T2" fmla="*/ 95 w 105"/>
              <a:gd name="T3" fmla="*/ 94 h 94"/>
              <a:gd name="T4" fmla="*/ 10 w 105"/>
              <a:gd name="T5" fmla="*/ 94 h 94"/>
              <a:gd name="T6" fmla="*/ 0 w 105"/>
              <a:gd name="T7" fmla="*/ 84 h 94"/>
              <a:gd name="T8" fmla="*/ 1 w 105"/>
              <a:gd name="T9" fmla="*/ 79 h 94"/>
              <a:gd name="T10" fmla="*/ 44 w 105"/>
              <a:gd name="T11" fmla="*/ 5 h 94"/>
              <a:gd name="T12" fmla="*/ 53 w 105"/>
              <a:gd name="T13" fmla="*/ 0 h 94"/>
              <a:gd name="T14" fmla="*/ 62 w 105"/>
              <a:gd name="T15" fmla="*/ 5 h 94"/>
              <a:gd name="T16" fmla="*/ 104 w 105"/>
              <a:gd name="T17" fmla="*/ 79 h 94"/>
              <a:gd name="T18" fmla="*/ 105 w 105"/>
              <a:gd name="T19" fmla="*/ 84 h 94"/>
              <a:gd name="T20" fmla="*/ 44 w 105"/>
              <a:gd name="T21" fmla="*/ 75 h 94"/>
              <a:gd name="T22" fmla="*/ 53 w 105"/>
              <a:gd name="T23" fmla="*/ 84 h 94"/>
              <a:gd name="T24" fmla="*/ 61 w 105"/>
              <a:gd name="T25" fmla="*/ 75 h 94"/>
              <a:gd name="T26" fmla="*/ 53 w 105"/>
              <a:gd name="T27" fmla="*/ 67 h 94"/>
              <a:gd name="T28" fmla="*/ 44 w 105"/>
              <a:gd name="T29" fmla="*/ 75 h 94"/>
              <a:gd name="T30" fmla="*/ 45 w 105"/>
              <a:gd name="T31" fmla="*/ 59 h 94"/>
              <a:gd name="T32" fmla="*/ 60 w 105"/>
              <a:gd name="T33" fmla="*/ 59 h 94"/>
              <a:gd name="T34" fmla="*/ 60 w 105"/>
              <a:gd name="T35" fmla="*/ 24 h 94"/>
              <a:gd name="T36" fmla="*/ 45 w 105"/>
              <a:gd name="T37" fmla="*/ 24 h 94"/>
              <a:gd name="T38" fmla="*/ 45 w 105"/>
              <a:gd name="T39" fmla="*/ 59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05" h="94">
                <a:moveTo>
                  <a:pt x="105" y="84"/>
                </a:moveTo>
                <a:cubicBezTo>
                  <a:pt x="105" y="90"/>
                  <a:pt x="101" y="94"/>
                  <a:pt x="95" y="94"/>
                </a:cubicBezTo>
                <a:cubicBezTo>
                  <a:pt x="10" y="94"/>
                  <a:pt x="10" y="94"/>
                  <a:pt x="10" y="94"/>
                </a:cubicBezTo>
                <a:cubicBezTo>
                  <a:pt x="5" y="94"/>
                  <a:pt x="0" y="90"/>
                  <a:pt x="0" y="84"/>
                </a:cubicBezTo>
                <a:cubicBezTo>
                  <a:pt x="0" y="82"/>
                  <a:pt x="0" y="80"/>
                  <a:pt x="1" y="79"/>
                </a:cubicBezTo>
                <a:cubicBezTo>
                  <a:pt x="44" y="5"/>
                  <a:pt x="44" y="5"/>
                  <a:pt x="44" y="5"/>
                </a:cubicBezTo>
                <a:cubicBezTo>
                  <a:pt x="45" y="2"/>
                  <a:pt x="49" y="0"/>
                  <a:pt x="53" y="0"/>
                </a:cubicBezTo>
                <a:cubicBezTo>
                  <a:pt x="56" y="0"/>
                  <a:pt x="60" y="2"/>
                  <a:pt x="62" y="5"/>
                </a:cubicBezTo>
                <a:cubicBezTo>
                  <a:pt x="104" y="79"/>
                  <a:pt x="104" y="79"/>
                  <a:pt x="104" y="79"/>
                </a:cubicBezTo>
                <a:cubicBezTo>
                  <a:pt x="105" y="80"/>
                  <a:pt x="105" y="82"/>
                  <a:pt x="105" y="84"/>
                </a:cubicBezTo>
                <a:close/>
                <a:moveTo>
                  <a:pt x="44" y="75"/>
                </a:moveTo>
                <a:cubicBezTo>
                  <a:pt x="44" y="80"/>
                  <a:pt x="48" y="84"/>
                  <a:pt x="53" y="84"/>
                </a:cubicBezTo>
                <a:cubicBezTo>
                  <a:pt x="58" y="84"/>
                  <a:pt x="61" y="80"/>
                  <a:pt x="61" y="75"/>
                </a:cubicBezTo>
                <a:cubicBezTo>
                  <a:pt x="61" y="71"/>
                  <a:pt x="58" y="67"/>
                  <a:pt x="53" y="67"/>
                </a:cubicBezTo>
                <a:cubicBezTo>
                  <a:pt x="48" y="67"/>
                  <a:pt x="44" y="70"/>
                  <a:pt x="44" y="75"/>
                </a:cubicBezTo>
                <a:close/>
                <a:moveTo>
                  <a:pt x="45" y="59"/>
                </a:moveTo>
                <a:cubicBezTo>
                  <a:pt x="60" y="59"/>
                  <a:pt x="60" y="59"/>
                  <a:pt x="60" y="59"/>
                </a:cubicBezTo>
                <a:cubicBezTo>
                  <a:pt x="60" y="24"/>
                  <a:pt x="60" y="24"/>
                  <a:pt x="60" y="24"/>
                </a:cubicBezTo>
                <a:cubicBezTo>
                  <a:pt x="45" y="24"/>
                  <a:pt x="45" y="24"/>
                  <a:pt x="45" y="24"/>
                </a:cubicBezTo>
                <a:lnTo>
                  <a:pt x="45" y="59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FB5AEE96-E0BB-1AF0-7DB6-7A5E5632900E}"/>
              </a:ext>
            </a:extLst>
          </p:cNvPr>
          <p:cNvSpPr/>
          <p:nvPr/>
        </p:nvSpPr>
        <p:spPr>
          <a:xfrm>
            <a:off x="5186035" y="1304276"/>
            <a:ext cx="1085694" cy="1085694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34473104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/>
      <p:bldP spid="14" grpId="0"/>
      <p:bldP spid="16" grpId="0" animBg="1"/>
      <p:bldP spid="17" grpId="0"/>
      <p:bldP spid="18" grpId="0"/>
      <p:bldP spid="31" grpId="0"/>
      <p:bldP spid="32" grpId="0"/>
      <p:bldP spid="33" grpId="0" animBg="1"/>
      <p:bldP spid="35" grpId="0" animBg="1"/>
      <p:bldP spid="36" grpId="0" animBg="1"/>
      <p:bldP spid="38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Picture Placeholder 65">
            <a:extLst>
              <a:ext uri="{FF2B5EF4-FFF2-40B4-BE49-F238E27FC236}">
                <a16:creationId xmlns:a16="http://schemas.microsoft.com/office/drawing/2014/main" id="{C996E49E-EC5B-A73C-38D8-14AAC528FF2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1A51A558-FE8D-0EFF-67F6-3B5520A7778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Problem Solving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EDFECF12-AA51-2935-AB25-3B1544AE3EC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026F4430-55C8-3477-7B27-A6DDB6DD5931}"/>
              </a:ext>
            </a:extLst>
          </p:cNvPr>
          <p:cNvSpPr/>
          <p:nvPr/>
        </p:nvSpPr>
        <p:spPr>
          <a:xfrm>
            <a:off x="2477687" y="3021151"/>
            <a:ext cx="815698" cy="815698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923EBEB1-D8F7-78D4-0ABB-7FA39E5ABA19}"/>
              </a:ext>
            </a:extLst>
          </p:cNvPr>
          <p:cNvSpPr/>
          <p:nvPr/>
        </p:nvSpPr>
        <p:spPr>
          <a:xfrm>
            <a:off x="4049900" y="2229718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DEECCBC2-9A44-FDC9-FF60-E85EE2A21219}"/>
              </a:ext>
            </a:extLst>
          </p:cNvPr>
          <p:cNvSpPr txBox="1"/>
          <p:nvPr/>
        </p:nvSpPr>
        <p:spPr>
          <a:xfrm>
            <a:off x="3985237" y="3167806"/>
            <a:ext cx="1882442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620400E-9F36-BB09-7B8B-510E7ADC7011}"/>
              </a:ext>
            </a:extLst>
          </p:cNvPr>
          <p:cNvSpPr txBox="1"/>
          <p:nvPr/>
        </p:nvSpPr>
        <p:spPr>
          <a:xfrm>
            <a:off x="3985237" y="2957180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Step One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ACAA357A-8B7B-5602-B348-1C704897831A}"/>
              </a:ext>
            </a:extLst>
          </p:cNvPr>
          <p:cNvSpPr/>
          <p:nvPr/>
        </p:nvSpPr>
        <p:spPr>
          <a:xfrm>
            <a:off x="6104034" y="2212571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85C35042-4FD1-A103-5F1C-DCC4C3C39E84}"/>
              </a:ext>
            </a:extLst>
          </p:cNvPr>
          <p:cNvSpPr txBox="1"/>
          <p:nvPr/>
        </p:nvSpPr>
        <p:spPr>
          <a:xfrm>
            <a:off x="6039371" y="3150659"/>
            <a:ext cx="1882442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E58E58C5-119A-83B4-3A25-8C27EA355980}"/>
              </a:ext>
            </a:extLst>
          </p:cNvPr>
          <p:cNvSpPr txBox="1"/>
          <p:nvPr/>
        </p:nvSpPr>
        <p:spPr>
          <a:xfrm>
            <a:off x="6039371" y="2940033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Step Two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7907211F-994D-82A6-363C-D6B954BAAD5E}"/>
              </a:ext>
            </a:extLst>
          </p:cNvPr>
          <p:cNvSpPr/>
          <p:nvPr/>
        </p:nvSpPr>
        <p:spPr>
          <a:xfrm>
            <a:off x="4047911" y="3961803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03A857DC-94D0-82F4-4E72-0E17D2F388F5}"/>
              </a:ext>
            </a:extLst>
          </p:cNvPr>
          <p:cNvSpPr txBox="1"/>
          <p:nvPr/>
        </p:nvSpPr>
        <p:spPr>
          <a:xfrm>
            <a:off x="3983248" y="4899891"/>
            <a:ext cx="1882442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6ECED58A-275C-D477-7ED5-F5023CC3654E}"/>
              </a:ext>
            </a:extLst>
          </p:cNvPr>
          <p:cNvSpPr txBox="1"/>
          <p:nvPr/>
        </p:nvSpPr>
        <p:spPr>
          <a:xfrm>
            <a:off x="3983248" y="4689265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Step Three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B92DAFCE-5BEA-E367-503E-E498C55BAEA6}"/>
              </a:ext>
            </a:extLst>
          </p:cNvPr>
          <p:cNvSpPr/>
          <p:nvPr/>
        </p:nvSpPr>
        <p:spPr>
          <a:xfrm>
            <a:off x="6102045" y="3944656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AAF5EECD-9EB5-50BC-B377-D21C26418D4D}"/>
              </a:ext>
            </a:extLst>
          </p:cNvPr>
          <p:cNvSpPr txBox="1"/>
          <p:nvPr/>
        </p:nvSpPr>
        <p:spPr>
          <a:xfrm>
            <a:off x="6037382" y="4882743"/>
            <a:ext cx="1882442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CC47AECB-4FF0-BEC7-0DF4-1E76ADC71ADD}"/>
              </a:ext>
            </a:extLst>
          </p:cNvPr>
          <p:cNvSpPr txBox="1"/>
          <p:nvPr/>
        </p:nvSpPr>
        <p:spPr>
          <a:xfrm>
            <a:off x="6037382" y="4672117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Step Four</a:t>
            </a:r>
          </a:p>
        </p:txBody>
      </p:sp>
      <p:sp>
        <p:nvSpPr>
          <p:cNvPr id="56" name="Freeform 63">
            <a:extLst>
              <a:ext uri="{FF2B5EF4-FFF2-40B4-BE49-F238E27FC236}">
                <a16:creationId xmlns:a16="http://schemas.microsoft.com/office/drawing/2014/main" id="{2CCCBB82-A7DA-E095-D009-6AF91B4531B6}"/>
              </a:ext>
            </a:extLst>
          </p:cNvPr>
          <p:cNvSpPr>
            <a:spLocks noEditPoints="1"/>
          </p:cNvSpPr>
          <p:nvPr/>
        </p:nvSpPr>
        <p:spPr bwMode="auto">
          <a:xfrm>
            <a:off x="6298248" y="4148403"/>
            <a:ext cx="276009" cy="263021"/>
          </a:xfrm>
          <a:custGeom>
            <a:avLst/>
            <a:gdLst>
              <a:gd name="T0" fmla="*/ 82 w 108"/>
              <a:gd name="T1" fmla="*/ 89 h 103"/>
              <a:gd name="T2" fmla="*/ 48 w 108"/>
              <a:gd name="T3" fmla="*/ 103 h 103"/>
              <a:gd name="T4" fmla="*/ 0 w 108"/>
              <a:gd name="T5" fmla="*/ 56 h 103"/>
              <a:gd name="T6" fmla="*/ 48 w 108"/>
              <a:gd name="T7" fmla="*/ 8 h 103"/>
              <a:gd name="T8" fmla="*/ 48 w 108"/>
              <a:gd name="T9" fmla="*/ 55 h 103"/>
              <a:gd name="T10" fmla="*/ 82 w 108"/>
              <a:gd name="T11" fmla="*/ 89 h 103"/>
              <a:gd name="T12" fmla="*/ 56 w 108"/>
              <a:gd name="T13" fmla="*/ 48 h 103"/>
              <a:gd name="T14" fmla="*/ 56 w 108"/>
              <a:gd name="T15" fmla="*/ 0 h 103"/>
              <a:gd name="T16" fmla="*/ 104 w 108"/>
              <a:gd name="T17" fmla="*/ 48 h 103"/>
              <a:gd name="T18" fmla="*/ 56 w 108"/>
              <a:gd name="T19" fmla="*/ 48 h 103"/>
              <a:gd name="T20" fmla="*/ 108 w 108"/>
              <a:gd name="T21" fmla="*/ 56 h 103"/>
              <a:gd name="T22" fmla="*/ 94 w 108"/>
              <a:gd name="T23" fmla="*/ 90 h 103"/>
              <a:gd name="T24" fmla="*/ 60 w 108"/>
              <a:gd name="T25" fmla="*/ 56 h 103"/>
              <a:gd name="T26" fmla="*/ 108 w 108"/>
              <a:gd name="T27" fmla="*/ 56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08" h="103">
                <a:moveTo>
                  <a:pt x="82" y="89"/>
                </a:moveTo>
                <a:cubicBezTo>
                  <a:pt x="73" y="98"/>
                  <a:pt x="61" y="103"/>
                  <a:pt x="48" y="103"/>
                </a:cubicBezTo>
                <a:cubicBezTo>
                  <a:pt x="22" y="103"/>
                  <a:pt x="0" y="82"/>
                  <a:pt x="0" y="56"/>
                </a:cubicBezTo>
                <a:cubicBezTo>
                  <a:pt x="0" y="29"/>
                  <a:pt x="22" y="8"/>
                  <a:pt x="48" y="8"/>
                </a:cubicBezTo>
                <a:cubicBezTo>
                  <a:pt x="48" y="55"/>
                  <a:pt x="48" y="55"/>
                  <a:pt x="48" y="55"/>
                </a:cubicBezTo>
                <a:lnTo>
                  <a:pt x="82" y="89"/>
                </a:lnTo>
                <a:close/>
                <a:moveTo>
                  <a:pt x="56" y="48"/>
                </a:moveTo>
                <a:cubicBezTo>
                  <a:pt x="56" y="0"/>
                  <a:pt x="56" y="0"/>
                  <a:pt x="56" y="0"/>
                </a:cubicBezTo>
                <a:cubicBezTo>
                  <a:pt x="82" y="0"/>
                  <a:pt x="104" y="21"/>
                  <a:pt x="104" y="48"/>
                </a:cubicBezTo>
                <a:lnTo>
                  <a:pt x="56" y="48"/>
                </a:lnTo>
                <a:close/>
                <a:moveTo>
                  <a:pt x="108" y="56"/>
                </a:moveTo>
                <a:cubicBezTo>
                  <a:pt x="108" y="69"/>
                  <a:pt x="102" y="81"/>
                  <a:pt x="94" y="90"/>
                </a:cubicBezTo>
                <a:cubicBezTo>
                  <a:pt x="60" y="56"/>
                  <a:pt x="60" y="56"/>
                  <a:pt x="60" y="56"/>
                </a:cubicBezTo>
                <a:lnTo>
                  <a:pt x="108" y="56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7" name="Freeform 88">
            <a:extLst>
              <a:ext uri="{FF2B5EF4-FFF2-40B4-BE49-F238E27FC236}">
                <a16:creationId xmlns:a16="http://schemas.microsoft.com/office/drawing/2014/main" id="{A5B321DB-6237-3790-42C9-8386090D4686}"/>
              </a:ext>
            </a:extLst>
          </p:cNvPr>
          <p:cNvSpPr>
            <a:spLocks noEditPoints="1"/>
          </p:cNvSpPr>
          <p:nvPr/>
        </p:nvSpPr>
        <p:spPr bwMode="auto">
          <a:xfrm>
            <a:off x="4282309" y="2440555"/>
            <a:ext cx="203597" cy="248841"/>
          </a:xfrm>
          <a:custGeom>
            <a:avLst/>
            <a:gdLst>
              <a:gd name="T0" fmla="*/ 72 w 72"/>
              <a:gd name="T1" fmla="*/ 82 h 88"/>
              <a:gd name="T2" fmla="*/ 66 w 72"/>
              <a:gd name="T3" fmla="*/ 88 h 88"/>
              <a:gd name="T4" fmla="*/ 6 w 72"/>
              <a:gd name="T5" fmla="*/ 88 h 88"/>
              <a:gd name="T6" fmla="*/ 0 w 72"/>
              <a:gd name="T7" fmla="*/ 82 h 88"/>
              <a:gd name="T8" fmla="*/ 0 w 72"/>
              <a:gd name="T9" fmla="*/ 46 h 88"/>
              <a:gd name="T10" fmla="*/ 6 w 72"/>
              <a:gd name="T11" fmla="*/ 40 h 88"/>
              <a:gd name="T12" fmla="*/ 8 w 72"/>
              <a:gd name="T13" fmla="*/ 40 h 88"/>
              <a:gd name="T14" fmla="*/ 8 w 72"/>
              <a:gd name="T15" fmla="*/ 28 h 88"/>
              <a:gd name="T16" fmla="*/ 36 w 72"/>
              <a:gd name="T17" fmla="*/ 0 h 88"/>
              <a:gd name="T18" fmla="*/ 64 w 72"/>
              <a:gd name="T19" fmla="*/ 28 h 88"/>
              <a:gd name="T20" fmla="*/ 64 w 72"/>
              <a:gd name="T21" fmla="*/ 40 h 88"/>
              <a:gd name="T22" fmla="*/ 66 w 72"/>
              <a:gd name="T23" fmla="*/ 40 h 88"/>
              <a:gd name="T24" fmla="*/ 72 w 72"/>
              <a:gd name="T25" fmla="*/ 46 h 88"/>
              <a:gd name="T26" fmla="*/ 72 w 72"/>
              <a:gd name="T27" fmla="*/ 82 h 88"/>
              <a:gd name="T28" fmla="*/ 52 w 72"/>
              <a:gd name="T29" fmla="*/ 40 h 88"/>
              <a:gd name="T30" fmla="*/ 52 w 72"/>
              <a:gd name="T31" fmla="*/ 28 h 88"/>
              <a:gd name="T32" fmla="*/ 36 w 72"/>
              <a:gd name="T33" fmla="*/ 12 h 88"/>
              <a:gd name="T34" fmla="*/ 20 w 72"/>
              <a:gd name="T35" fmla="*/ 28 h 88"/>
              <a:gd name="T36" fmla="*/ 20 w 72"/>
              <a:gd name="T37" fmla="*/ 40 h 88"/>
              <a:gd name="T38" fmla="*/ 52 w 72"/>
              <a:gd name="T39" fmla="*/ 40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2" h="88">
                <a:moveTo>
                  <a:pt x="72" y="82"/>
                </a:moveTo>
                <a:cubicBezTo>
                  <a:pt x="72" y="86"/>
                  <a:pt x="69" y="88"/>
                  <a:pt x="66" y="88"/>
                </a:cubicBezTo>
                <a:cubicBezTo>
                  <a:pt x="6" y="88"/>
                  <a:pt x="6" y="88"/>
                  <a:pt x="6" y="88"/>
                </a:cubicBezTo>
                <a:cubicBezTo>
                  <a:pt x="2" y="88"/>
                  <a:pt x="0" y="86"/>
                  <a:pt x="0" y="82"/>
                </a:cubicBezTo>
                <a:cubicBezTo>
                  <a:pt x="0" y="46"/>
                  <a:pt x="0" y="46"/>
                  <a:pt x="0" y="46"/>
                </a:cubicBezTo>
                <a:cubicBezTo>
                  <a:pt x="0" y="43"/>
                  <a:pt x="2" y="40"/>
                  <a:pt x="6" y="40"/>
                </a:cubicBezTo>
                <a:cubicBezTo>
                  <a:pt x="8" y="40"/>
                  <a:pt x="8" y="40"/>
                  <a:pt x="8" y="40"/>
                </a:cubicBezTo>
                <a:cubicBezTo>
                  <a:pt x="8" y="28"/>
                  <a:pt x="8" y="28"/>
                  <a:pt x="8" y="28"/>
                </a:cubicBezTo>
                <a:cubicBezTo>
                  <a:pt x="8" y="13"/>
                  <a:pt x="20" y="0"/>
                  <a:pt x="36" y="0"/>
                </a:cubicBezTo>
                <a:cubicBezTo>
                  <a:pt x="51" y="0"/>
                  <a:pt x="64" y="13"/>
                  <a:pt x="64" y="28"/>
                </a:cubicBezTo>
                <a:cubicBezTo>
                  <a:pt x="64" y="40"/>
                  <a:pt x="64" y="40"/>
                  <a:pt x="64" y="40"/>
                </a:cubicBezTo>
                <a:cubicBezTo>
                  <a:pt x="66" y="40"/>
                  <a:pt x="66" y="40"/>
                  <a:pt x="66" y="40"/>
                </a:cubicBezTo>
                <a:cubicBezTo>
                  <a:pt x="69" y="40"/>
                  <a:pt x="72" y="43"/>
                  <a:pt x="72" y="46"/>
                </a:cubicBezTo>
                <a:lnTo>
                  <a:pt x="72" y="82"/>
                </a:lnTo>
                <a:close/>
                <a:moveTo>
                  <a:pt x="52" y="40"/>
                </a:moveTo>
                <a:cubicBezTo>
                  <a:pt x="52" y="28"/>
                  <a:pt x="52" y="28"/>
                  <a:pt x="52" y="28"/>
                </a:cubicBezTo>
                <a:cubicBezTo>
                  <a:pt x="52" y="19"/>
                  <a:pt x="44" y="12"/>
                  <a:pt x="36" y="12"/>
                </a:cubicBezTo>
                <a:cubicBezTo>
                  <a:pt x="27" y="12"/>
                  <a:pt x="20" y="19"/>
                  <a:pt x="20" y="28"/>
                </a:cubicBezTo>
                <a:cubicBezTo>
                  <a:pt x="20" y="40"/>
                  <a:pt x="20" y="40"/>
                  <a:pt x="20" y="40"/>
                </a:cubicBezTo>
                <a:lnTo>
                  <a:pt x="52" y="4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8" name="Freeform 120">
            <a:extLst>
              <a:ext uri="{FF2B5EF4-FFF2-40B4-BE49-F238E27FC236}">
                <a16:creationId xmlns:a16="http://schemas.microsoft.com/office/drawing/2014/main" id="{552E0A58-A2CD-6649-2F07-A979748D9AF9}"/>
              </a:ext>
            </a:extLst>
          </p:cNvPr>
          <p:cNvSpPr>
            <a:spLocks noEditPoints="1"/>
          </p:cNvSpPr>
          <p:nvPr/>
        </p:nvSpPr>
        <p:spPr bwMode="auto">
          <a:xfrm>
            <a:off x="4245812" y="4184492"/>
            <a:ext cx="298739" cy="225137"/>
          </a:xfrm>
          <a:custGeom>
            <a:avLst/>
            <a:gdLst>
              <a:gd name="T0" fmla="*/ 96 w 117"/>
              <a:gd name="T1" fmla="*/ 40 h 88"/>
              <a:gd name="T2" fmla="*/ 44 w 117"/>
              <a:gd name="T3" fmla="*/ 40 h 88"/>
              <a:gd name="T4" fmla="*/ 21 w 117"/>
              <a:gd name="T5" fmla="*/ 50 h 88"/>
              <a:gd name="T6" fmla="*/ 0 w 117"/>
              <a:gd name="T7" fmla="*/ 75 h 88"/>
              <a:gd name="T8" fmla="*/ 0 w 117"/>
              <a:gd name="T9" fmla="*/ 76 h 88"/>
              <a:gd name="T10" fmla="*/ 0 w 117"/>
              <a:gd name="T11" fmla="*/ 74 h 88"/>
              <a:gd name="T12" fmla="*/ 0 w 117"/>
              <a:gd name="T13" fmla="*/ 14 h 88"/>
              <a:gd name="T14" fmla="*/ 14 w 117"/>
              <a:gd name="T15" fmla="*/ 0 h 88"/>
              <a:gd name="T16" fmla="*/ 34 w 117"/>
              <a:gd name="T17" fmla="*/ 0 h 88"/>
              <a:gd name="T18" fmla="*/ 48 w 117"/>
              <a:gd name="T19" fmla="*/ 14 h 88"/>
              <a:gd name="T20" fmla="*/ 48 w 117"/>
              <a:gd name="T21" fmla="*/ 16 h 88"/>
              <a:gd name="T22" fmla="*/ 82 w 117"/>
              <a:gd name="T23" fmla="*/ 16 h 88"/>
              <a:gd name="T24" fmla="*/ 96 w 117"/>
              <a:gd name="T25" fmla="*/ 30 h 88"/>
              <a:gd name="T26" fmla="*/ 96 w 117"/>
              <a:gd name="T27" fmla="*/ 40 h 88"/>
              <a:gd name="T28" fmla="*/ 115 w 117"/>
              <a:gd name="T29" fmla="*/ 56 h 88"/>
              <a:gd name="T30" fmla="*/ 94 w 117"/>
              <a:gd name="T31" fmla="*/ 80 h 88"/>
              <a:gd name="T32" fmla="*/ 78 w 117"/>
              <a:gd name="T33" fmla="*/ 88 h 88"/>
              <a:gd name="T34" fmla="*/ 10 w 117"/>
              <a:gd name="T35" fmla="*/ 88 h 88"/>
              <a:gd name="T36" fmla="*/ 4 w 117"/>
              <a:gd name="T37" fmla="*/ 84 h 88"/>
              <a:gd name="T38" fmla="*/ 6 w 117"/>
              <a:gd name="T39" fmla="*/ 80 h 88"/>
              <a:gd name="T40" fmla="*/ 27 w 117"/>
              <a:gd name="T41" fmla="*/ 56 h 88"/>
              <a:gd name="T42" fmla="*/ 44 w 117"/>
              <a:gd name="T43" fmla="*/ 48 h 88"/>
              <a:gd name="T44" fmla="*/ 112 w 117"/>
              <a:gd name="T45" fmla="*/ 48 h 88"/>
              <a:gd name="T46" fmla="*/ 117 w 117"/>
              <a:gd name="T47" fmla="*/ 51 h 88"/>
              <a:gd name="T48" fmla="*/ 115 w 117"/>
              <a:gd name="T49" fmla="*/ 56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17" h="88">
                <a:moveTo>
                  <a:pt x="96" y="40"/>
                </a:moveTo>
                <a:cubicBezTo>
                  <a:pt x="44" y="40"/>
                  <a:pt x="44" y="40"/>
                  <a:pt x="44" y="40"/>
                </a:cubicBezTo>
                <a:cubicBezTo>
                  <a:pt x="36" y="40"/>
                  <a:pt x="26" y="44"/>
                  <a:pt x="21" y="50"/>
                </a:cubicBezTo>
                <a:cubicBezTo>
                  <a:pt x="0" y="75"/>
                  <a:pt x="0" y="75"/>
                  <a:pt x="0" y="75"/>
                </a:cubicBezTo>
                <a:cubicBezTo>
                  <a:pt x="0" y="76"/>
                  <a:pt x="0" y="76"/>
                  <a:pt x="0" y="76"/>
                </a:cubicBezTo>
                <a:cubicBezTo>
                  <a:pt x="0" y="75"/>
                  <a:pt x="0" y="74"/>
                  <a:pt x="0" y="74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6"/>
                  <a:pt x="6" y="0"/>
                  <a:pt x="14" y="0"/>
                </a:cubicBezTo>
                <a:cubicBezTo>
                  <a:pt x="34" y="0"/>
                  <a:pt x="34" y="0"/>
                  <a:pt x="34" y="0"/>
                </a:cubicBezTo>
                <a:cubicBezTo>
                  <a:pt x="41" y="0"/>
                  <a:pt x="48" y="6"/>
                  <a:pt x="48" y="14"/>
                </a:cubicBezTo>
                <a:cubicBezTo>
                  <a:pt x="48" y="16"/>
                  <a:pt x="48" y="16"/>
                  <a:pt x="48" y="16"/>
                </a:cubicBezTo>
                <a:cubicBezTo>
                  <a:pt x="82" y="16"/>
                  <a:pt x="82" y="16"/>
                  <a:pt x="82" y="16"/>
                </a:cubicBezTo>
                <a:cubicBezTo>
                  <a:pt x="89" y="16"/>
                  <a:pt x="96" y="22"/>
                  <a:pt x="96" y="30"/>
                </a:cubicBezTo>
                <a:lnTo>
                  <a:pt x="96" y="40"/>
                </a:lnTo>
                <a:close/>
                <a:moveTo>
                  <a:pt x="115" y="56"/>
                </a:moveTo>
                <a:cubicBezTo>
                  <a:pt x="94" y="80"/>
                  <a:pt x="94" y="80"/>
                  <a:pt x="94" y="80"/>
                </a:cubicBezTo>
                <a:cubicBezTo>
                  <a:pt x="90" y="85"/>
                  <a:pt x="83" y="88"/>
                  <a:pt x="78" y="88"/>
                </a:cubicBezTo>
                <a:cubicBezTo>
                  <a:pt x="10" y="88"/>
                  <a:pt x="10" y="88"/>
                  <a:pt x="10" y="88"/>
                </a:cubicBezTo>
                <a:cubicBezTo>
                  <a:pt x="7" y="88"/>
                  <a:pt x="4" y="87"/>
                  <a:pt x="4" y="84"/>
                </a:cubicBezTo>
                <a:cubicBezTo>
                  <a:pt x="4" y="83"/>
                  <a:pt x="5" y="81"/>
                  <a:pt x="6" y="80"/>
                </a:cubicBezTo>
                <a:cubicBezTo>
                  <a:pt x="27" y="56"/>
                  <a:pt x="27" y="56"/>
                  <a:pt x="27" y="56"/>
                </a:cubicBezTo>
                <a:cubicBezTo>
                  <a:pt x="31" y="51"/>
                  <a:pt x="38" y="48"/>
                  <a:pt x="44" y="48"/>
                </a:cubicBezTo>
                <a:cubicBezTo>
                  <a:pt x="112" y="48"/>
                  <a:pt x="112" y="48"/>
                  <a:pt x="112" y="48"/>
                </a:cubicBezTo>
                <a:cubicBezTo>
                  <a:pt x="114" y="48"/>
                  <a:pt x="117" y="49"/>
                  <a:pt x="117" y="51"/>
                </a:cubicBezTo>
                <a:cubicBezTo>
                  <a:pt x="117" y="53"/>
                  <a:pt x="116" y="54"/>
                  <a:pt x="115" y="56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9" name="Freeform 157">
            <a:extLst>
              <a:ext uri="{FF2B5EF4-FFF2-40B4-BE49-F238E27FC236}">
                <a16:creationId xmlns:a16="http://schemas.microsoft.com/office/drawing/2014/main" id="{7BE01891-5063-921E-0C84-9BC1AFB86B4D}"/>
              </a:ext>
            </a:extLst>
          </p:cNvPr>
          <p:cNvSpPr>
            <a:spLocks noEditPoints="1"/>
          </p:cNvSpPr>
          <p:nvPr/>
        </p:nvSpPr>
        <p:spPr bwMode="auto">
          <a:xfrm>
            <a:off x="6305874" y="2440229"/>
            <a:ext cx="260757" cy="223366"/>
          </a:xfrm>
          <a:custGeom>
            <a:avLst/>
            <a:gdLst>
              <a:gd name="T0" fmla="*/ 112 w 112"/>
              <a:gd name="T1" fmla="*/ 50 h 96"/>
              <a:gd name="T2" fmla="*/ 0 w 112"/>
              <a:gd name="T3" fmla="*/ 50 h 96"/>
              <a:gd name="T4" fmla="*/ 0 w 112"/>
              <a:gd name="T5" fmla="*/ 26 h 96"/>
              <a:gd name="T6" fmla="*/ 10 w 112"/>
              <a:gd name="T7" fmla="*/ 16 h 96"/>
              <a:gd name="T8" fmla="*/ 32 w 112"/>
              <a:gd name="T9" fmla="*/ 16 h 96"/>
              <a:gd name="T10" fmla="*/ 32 w 112"/>
              <a:gd name="T11" fmla="*/ 6 h 96"/>
              <a:gd name="T12" fmla="*/ 38 w 112"/>
              <a:gd name="T13" fmla="*/ 0 h 96"/>
              <a:gd name="T14" fmla="*/ 74 w 112"/>
              <a:gd name="T15" fmla="*/ 0 h 96"/>
              <a:gd name="T16" fmla="*/ 80 w 112"/>
              <a:gd name="T17" fmla="*/ 6 h 96"/>
              <a:gd name="T18" fmla="*/ 80 w 112"/>
              <a:gd name="T19" fmla="*/ 16 h 96"/>
              <a:gd name="T20" fmla="*/ 102 w 112"/>
              <a:gd name="T21" fmla="*/ 16 h 96"/>
              <a:gd name="T22" fmla="*/ 112 w 112"/>
              <a:gd name="T23" fmla="*/ 26 h 96"/>
              <a:gd name="T24" fmla="*/ 112 w 112"/>
              <a:gd name="T25" fmla="*/ 50 h 96"/>
              <a:gd name="T26" fmla="*/ 112 w 112"/>
              <a:gd name="T27" fmla="*/ 86 h 96"/>
              <a:gd name="T28" fmla="*/ 102 w 112"/>
              <a:gd name="T29" fmla="*/ 96 h 96"/>
              <a:gd name="T30" fmla="*/ 10 w 112"/>
              <a:gd name="T31" fmla="*/ 96 h 96"/>
              <a:gd name="T32" fmla="*/ 0 w 112"/>
              <a:gd name="T33" fmla="*/ 86 h 96"/>
              <a:gd name="T34" fmla="*/ 0 w 112"/>
              <a:gd name="T35" fmla="*/ 56 h 96"/>
              <a:gd name="T36" fmla="*/ 42 w 112"/>
              <a:gd name="T37" fmla="*/ 56 h 96"/>
              <a:gd name="T38" fmla="*/ 42 w 112"/>
              <a:gd name="T39" fmla="*/ 66 h 96"/>
              <a:gd name="T40" fmla="*/ 46 w 112"/>
              <a:gd name="T41" fmla="*/ 70 h 96"/>
              <a:gd name="T42" fmla="*/ 66 w 112"/>
              <a:gd name="T43" fmla="*/ 70 h 96"/>
              <a:gd name="T44" fmla="*/ 70 w 112"/>
              <a:gd name="T45" fmla="*/ 66 h 96"/>
              <a:gd name="T46" fmla="*/ 70 w 112"/>
              <a:gd name="T47" fmla="*/ 56 h 96"/>
              <a:gd name="T48" fmla="*/ 112 w 112"/>
              <a:gd name="T49" fmla="*/ 56 h 96"/>
              <a:gd name="T50" fmla="*/ 112 w 112"/>
              <a:gd name="T51" fmla="*/ 86 h 96"/>
              <a:gd name="T52" fmla="*/ 72 w 112"/>
              <a:gd name="T53" fmla="*/ 16 h 96"/>
              <a:gd name="T54" fmla="*/ 72 w 112"/>
              <a:gd name="T55" fmla="*/ 8 h 96"/>
              <a:gd name="T56" fmla="*/ 40 w 112"/>
              <a:gd name="T57" fmla="*/ 8 h 96"/>
              <a:gd name="T58" fmla="*/ 40 w 112"/>
              <a:gd name="T59" fmla="*/ 16 h 96"/>
              <a:gd name="T60" fmla="*/ 72 w 112"/>
              <a:gd name="T61" fmla="*/ 16 h 96"/>
              <a:gd name="T62" fmla="*/ 64 w 112"/>
              <a:gd name="T63" fmla="*/ 64 h 96"/>
              <a:gd name="T64" fmla="*/ 48 w 112"/>
              <a:gd name="T65" fmla="*/ 64 h 96"/>
              <a:gd name="T66" fmla="*/ 48 w 112"/>
              <a:gd name="T67" fmla="*/ 56 h 96"/>
              <a:gd name="T68" fmla="*/ 64 w 112"/>
              <a:gd name="T69" fmla="*/ 56 h 96"/>
              <a:gd name="T70" fmla="*/ 64 w 112"/>
              <a:gd name="T71" fmla="*/ 64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12" h="96">
                <a:moveTo>
                  <a:pt x="112" y="50"/>
                </a:moveTo>
                <a:cubicBezTo>
                  <a:pt x="0" y="50"/>
                  <a:pt x="0" y="50"/>
                  <a:pt x="0" y="50"/>
                </a:cubicBezTo>
                <a:cubicBezTo>
                  <a:pt x="0" y="26"/>
                  <a:pt x="0" y="26"/>
                  <a:pt x="0" y="26"/>
                </a:cubicBezTo>
                <a:cubicBezTo>
                  <a:pt x="0" y="20"/>
                  <a:pt x="5" y="16"/>
                  <a:pt x="10" y="16"/>
                </a:cubicBezTo>
                <a:cubicBezTo>
                  <a:pt x="32" y="16"/>
                  <a:pt x="32" y="16"/>
                  <a:pt x="32" y="16"/>
                </a:cubicBezTo>
                <a:cubicBezTo>
                  <a:pt x="32" y="6"/>
                  <a:pt x="32" y="6"/>
                  <a:pt x="32" y="6"/>
                </a:cubicBezTo>
                <a:cubicBezTo>
                  <a:pt x="32" y="2"/>
                  <a:pt x="35" y="0"/>
                  <a:pt x="38" y="0"/>
                </a:cubicBezTo>
                <a:cubicBezTo>
                  <a:pt x="74" y="0"/>
                  <a:pt x="74" y="0"/>
                  <a:pt x="74" y="0"/>
                </a:cubicBezTo>
                <a:cubicBezTo>
                  <a:pt x="77" y="0"/>
                  <a:pt x="80" y="2"/>
                  <a:pt x="80" y="6"/>
                </a:cubicBezTo>
                <a:cubicBezTo>
                  <a:pt x="80" y="16"/>
                  <a:pt x="80" y="16"/>
                  <a:pt x="80" y="16"/>
                </a:cubicBezTo>
                <a:cubicBezTo>
                  <a:pt x="102" y="16"/>
                  <a:pt x="102" y="16"/>
                  <a:pt x="102" y="16"/>
                </a:cubicBezTo>
                <a:cubicBezTo>
                  <a:pt x="108" y="16"/>
                  <a:pt x="112" y="20"/>
                  <a:pt x="112" y="26"/>
                </a:cubicBezTo>
                <a:lnTo>
                  <a:pt x="112" y="50"/>
                </a:lnTo>
                <a:close/>
                <a:moveTo>
                  <a:pt x="112" y="86"/>
                </a:moveTo>
                <a:cubicBezTo>
                  <a:pt x="112" y="91"/>
                  <a:pt x="108" y="96"/>
                  <a:pt x="102" y="96"/>
                </a:cubicBezTo>
                <a:cubicBezTo>
                  <a:pt x="10" y="96"/>
                  <a:pt x="10" y="96"/>
                  <a:pt x="10" y="96"/>
                </a:cubicBezTo>
                <a:cubicBezTo>
                  <a:pt x="5" y="96"/>
                  <a:pt x="0" y="91"/>
                  <a:pt x="0" y="86"/>
                </a:cubicBezTo>
                <a:cubicBezTo>
                  <a:pt x="0" y="56"/>
                  <a:pt x="0" y="56"/>
                  <a:pt x="0" y="56"/>
                </a:cubicBezTo>
                <a:cubicBezTo>
                  <a:pt x="42" y="56"/>
                  <a:pt x="42" y="56"/>
                  <a:pt x="42" y="56"/>
                </a:cubicBezTo>
                <a:cubicBezTo>
                  <a:pt x="42" y="66"/>
                  <a:pt x="42" y="66"/>
                  <a:pt x="42" y="66"/>
                </a:cubicBezTo>
                <a:cubicBezTo>
                  <a:pt x="42" y="68"/>
                  <a:pt x="44" y="70"/>
                  <a:pt x="46" y="70"/>
                </a:cubicBezTo>
                <a:cubicBezTo>
                  <a:pt x="66" y="70"/>
                  <a:pt x="66" y="70"/>
                  <a:pt x="66" y="70"/>
                </a:cubicBezTo>
                <a:cubicBezTo>
                  <a:pt x="68" y="70"/>
                  <a:pt x="70" y="68"/>
                  <a:pt x="70" y="66"/>
                </a:cubicBezTo>
                <a:cubicBezTo>
                  <a:pt x="70" y="56"/>
                  <a:pt x="70" y="56"/>
                  <a:pt x="70" y="56"/>
                </a:cubicBezTo>
                <a:cubicBezTo>
                  <a:pt x="112" y="56"/>
                  <a:pt x="112" y="56"/>
                  <a:pt x="112" y="56"/>
                </a:cubicBezTo>
                <a:lnTo>
                  <a:pt x="112" y="86"/>
                </a:lnTo>
                <a:close/>
                <a:moveTo>
                  <a:pt x="72" y="16"/>
                </a:moveTo>
                <a:cubicBezTo>
                  <a:pt x="72" y="8"/>
                  <a:pt x="72" y="8"/>
                  <a:pt x="72" y="8"/>
                </a:cubicBezTo>
                <a:cubicBezTo>
                  <a:pt x="40" y="8"/>
                  <a:pt x="40" y="8"/>
                  <a:pt x="40" y="8"/>
                </a:cubicBezTo>
                <a:cubicBezTo>
                  <a:pt x="40" y="16"/>
                  <a:pt x="40" y="16"/>
                  <a:pt x="40" y="16"/>
                </a:cubicBezTo>
                <a:lnTo>
                  <a:pt x="72" y="16"/>
                </a:lnTo>
                <a:close/>
                <a:moveTo>
                  <a:pt x="64" y="64"/>
                </a:moveTo>
                <a:cubicBezTo>
                  <a:pt x="48" y="64"/>
                  <a:pt x="48" y="64"/>
                  <a:pt x="48" y="64"/>
                </a:cubicBezTo>
                <a:cubicBezTo>
                  <a:pt x="48" y="56"/>
                  <a:pt x="48" y="56"/>
                  <a:pt x="48" y="56"/>
                </a:cubicBezTo>
                <a:cubicBezTo>
                  <a:pt x="64" y="56"/>
                  <a:pt x="64" y="56"/>
                  <a:pt x="64" y="56"/>
                </a:cubicBezTo>
                <a:lnTo>
                  <a:pt x="64" y="64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1035271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 animBg="1"/>
      <p:bldP spid="25" grpId="0"/>
      <p:bldP spid="26" grpId="0"/>
      <p:bldP spid="47" grpId="0" animBg="1"/>
      <p:bldP spid="48" grpId="0"/>
      <p:bldP spid="49" grpId="0"/>
      <p:bldP spid="50" grpId="0" animBg="1"/>
      <p:bldP spid="51" grpId="0"/>
      <p:bldP spid="52" grpId="0"/>
      <p:bldP spid="53" grpId="0" animBg="1"/>
      <p:bldP spid="54" grpId="0"/>
      <p:bldP spid="55" grpId="0"/>
      <p:bldP spid="56" grpId="0" animBg="1"/>
      <p:bldP spid="57" grpId="0" animBg="1"/>
      <p:bldP spid="58" grpId="0" animBg="1"/>
      <p:bldP spid="59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1">
            <a:extLst>
              <a:ext uri="{FF2B5EF4-FFF2-40B4-BE49-F238E27FC236}">
                <a16:creationId xmlns:a16="http://schemas.microsoft.com/office/drawing/2014/main" id="{2E32CBDE-A1CE-0F1F-99DA-A47FABE65BB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SWOT Analytics</a:t>
            </a:r>
          </a:p>
        </p:txBody>
      </p:sp>
      <p:sp>
        <p:nvSpPr>
          <p:cNvPr id="13" name="Subtitle 12">
            <a:extLst>
              <a:ext uri="{FF2B5EF4-FFF2-40B4-BE49-F238E27FC236}">
                <a16:creationId xmlns:a16="http://schemas.microsoft.com/office/drawing/2014/main" id="{240B9C82-2EBB-C3FF-6B3C-45A5F7CED01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A18C39BF-59DE-5B33-3FF4-ABA5CF996C45}"/>
              </a:ext>
            </a:extLst>
          </p:cNvPr>
          <p:cNvGrpSpPr/>
          <p:nvPr/>
        </p:nvGrpSpPr>
        <p:grpSpPr>
          <a:xfrm>
            <a:off x="5360778" y="1507688"/>
            <a:ext cx="2721531" cy="3842624"/>
            <a:chOff x="4446588" y="1736725"/>
            <a:chExt cx="3298825" cy="4657726"/>
          </a:xfrm>
        </p:grpSpPr>
        <p:sp>
          <p:nvSpPr>
            <p:cNvPr id="6" name="Freeform 5">
              <a:extLst>
                <a:ext uri="{FF2B5EF4-FFF2-40B4-BE49-F238E27FC236}">
                  <a16:creationId xmlns:a16="http://schemas.microsoft.com/office/drawing/2014/main" id="{577ABB15-CD2B-0FC0-1B2B-8EF2B661C04C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6143626" y="3157538"/>
              <a:ext cx="1562100" cy="2471738"/>
            </a:xfrm>
            <a:custGeom>
              <a:avLst/>
              <a:gdLst>
                <a:gd name="T0" fmla="*/ 1491 w 1837"/>
                <a:gd name="T1" fmla="*/ 673 h 2908"/>
                <a:gd name="T2" fmla="*/ 1311 w 1837"/>
                <a:gd name="T3" fmla="*/ 512 h 2908"/>
                <a:gd name="T4" fmla="*/ 1330 w 1837"/>
                <a:gd name="T5" fmla="*/ 429 h 2908"/>
                <a:gd name="T6" fmla="*/ 1331 w 1837"/>
                <a:gd name="T7" fmla="*/ 427 h 2908"/>
                <a:gd name="T8" fmla="*/ 1393 w 1837"/>
                <a:gd name="T9" fmla="*/ 217 h 2908"/>
                <a:gd name="T10" fmla="*/ 1362 w 1837"/>
                <a:gd name="T11" fmla="*/ 105 h 2908"/>
                <a:gd name="T12" fmla="*/ 1356 w 1837"/>
                <a:gd name="T13" fmla="*/ 96 h 2908"/>
                <a:gd name="T14" fmla="*/ 1177 w 1837"/>
                <a:gd name="T15" fmla="*/ 0 h 2908"/>
                <a:gd name="T16" fmla="*/ 997 w 1837"/>
                <a:gd name="T17" fmla="*/ 96 h 2908"/>
                <a:gd name="T18" fmla="*/ 993 w 1837"/>
                <a:gd name="T19" fmla="*/ 102 h 2908"/>
                <a:gd name="T20" fmla="*/ 991 w 1837"/>
                <a:gd name="T21" fmla="*/ 105 h 2908"/>
                <a:gd name="T22" fmla="*/ 960 w 1837"/>
                <a:gd name="T23" fmla="*/ 217 h 2908"/>
                <a:gd name="T24" fmla="*/ 1023 w 1837"/>
                <a:gd name="T25" fmla="*/ 427 h 2908"/>
                <a:gd name="T26" fmla="*/ 1024 w 1837"/>
                <a:gd name="T27" fmla="*/ 428 h 2908"/>
                <a:gd name="T28" fmla="*/ 1034 w 1837"/>
                <a:gd name="T29" fmla="*/ 457 h 2908"/>
                <a:gd name="T30" fmla="*/ 1042 w 1837"/>
                <a:gd name="T31" fmla="*/ 512 h 2908"/>
                <a:gd name="T32" fmla="*/ 1032 w 1837"/>
                <a:gd name="T33" fmla="*/ 567 h 2908"/>
                <a:gd name="T34" fmla="*/ 863 w 1837"/>
                <a:gd name="T35" fmla="*/ 673 h 2908"/>
                <a:gd name="T36" fmla="*/ 0 w 1837"/>
                <a:gd name="T37" fmla="*/ 673 h 2908"/>
                <a:gd name="T38" fmla="*/ 0 w 1837"/>
                <a:gd name="T39" fmla="*/ 1540 h 2908"/>
                <a:gd name="T40" fmla="*/ 27 w 1837"/>
                <a:gd name="T41" fmla="*/ 1605 h 2908"/>
                <a:gd name="T42" fmla="*/ 97 w 1837"/>
                <a:gd name="T43" fmla="*/ 1603 h 2908"/>
                <a:gd name="T44" fmla="*/ 350 w 1837"/>
                <a:gd name="T45" fmla="*/ 1531 h 2908"/>
                <a:gd name="T46" fmla="*/ 622 w 1837"/>
                <a:gd name="T47" fmla="*/ 1679 h 2908"/>
                <a:gd name="T48" fmla="*/ 674 w 1837"/>
                <a:gd name="T49" fmla="*/ 1854 h 2908"/>
                <a:gd name="T50" fmla="*/ 350 w 1837"/>
                <a:gd name="T51" fmla="*/ 2177 h 2908"/>
                <a:gd name="T52" fmla="*/ 177 w 1837"/>
                <a:gd name="T53" fmla="*/ 2137 h 2908"/>
                <a:gd name="T54" fmla="*/ 97 w 1837"/>
                <a:gd name="T55" fmla="*/ 2105 h 2908"/>
                <a:gd name="T56" fmla="*/ 27 w 1837"/>
                <a:gd name="T57" fmla="*/ 2103 h 2908"/>
                <a:gd name="T58" fmla="*/ 0 w 1837"/>
                <a:gd name="T59" fmla="*/ 2168 h 2908"/>
                <a:gd name="T60" fmla="*/ 0 w 1837"/>
                <a:gd name="T61" fmla="*/ 2270 h 2908"/>
                <a:gd name="T62" fmla="*/ 0 w 1837"/>
                <a:gd name="T63" fmla="*/ 2908 h 2908"/>
                <a:gd name="T64" fmla="*/ 813 w 1837"/>
                <a:gd name="T65" fmla="*/ 2908 h 2908"/>
                <a:gd name="T66" fmla="*/ 943 w 1837"/>
                <a:gd name="T67" fmla="*/ 2800 h 2908"/>
                <a:gd name="T68" fmla="*/ 943 w 1837"/>
                <a:gd name="T69" fmla="*/ 2729 h 2908"/>
                <a:gd name="T70" fmla="*/ 883 w 1837"/>
                <a:gd name="T71" fmla="*/ 2638 h 2908"/>
                <a:gd name="T72" fmla="*/ 944 w 1837"/>
                <a:gd name="T73" fmla="*/ 2384 h 2908"/>
                <a:gd name="T74" fmla="*/ 1624 w 1837"/>
                <a:gd name="T75" fmla="*/ 1233 h 2908"/>
                <a:gd name="T76" fmla="*/ 1837 w 1837"/>
                <a:gd name="T77" fmla="*/ 673 h 2908"/>
                <a:gd name="T78" fmla="*/ 1491 w 1837"/>
                <a:gd name="T79" fmla="*/ 673 h 2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837" h="2908">
                  <a:moveTo>
                    <a:pt x="1491" y="673"/>
                  </a:moveTo>
                  <a:cubicBezTo>
                    <a:pt x="1385" y="673"/>
                    <a:pt x="1311" y="607"/>
                    <a:pt x="1311" y="512"/>
                  </a:cubicBezTo>
                  <a:cubicBezTo>
                    <a:pt x="1311" y="485"/>
                    <a:pt x="1317" y="457"/>
                    <a:pt x="1330" y="429"/>
                  </a:cubicBezTo>
                  <a:cubicBezTo>
                    <a:pt x="1331" y="427"/>
                    <a:pt x="1331" y="427"/>
                    <a:pt x="1331" y="427"/>
                  </a:cubicBezTo>
                  <a:cubicBezTo>
                    <a:pt x="1356" y="369"/>
                    <a:pt x="1393" y="265"/>
                    <a:pt x="1393" y="217"/>
                  </a:cubicBezTo>
                  <a:cubicBezTo>
                    <a:pt x="1393" y="177"/>
                    <a:pt x="1383" y="139"/>
                    <a:pt x="1362" y="105"/>
                  </a:cubicBezTo>
                  <a:cubicBezTo>
                    <a:pt x="1360" y="102"/>
                    <a:pt x="1359" y="99"/>
                    <a:pt x="1356" y="96"/>
                  </a:cubicBezTo>
                  <a:cubicBezTo>
                    <a:pt x="1316" y="36"/>
                    <a:pt x="1249" y="0"/>
                    <a:pt x="1177" y="0"/>
                  </a:cubicBezTo>
                  <a:cubicBezTo>
                    <a:pt x="1105" y="0"/>
                    <a:pt x="1037" y="36"/>
                    <a:pt x="997" y="96"/>
                  </a:cubicBezTo>
                  <a:cubicBezTo>
                    <a:pt x="996" y="98"/>
                    <a:pt x="994" y="100"/>
                    <a:pt x="993" y="102"/>
                  </a:cubicBezTo>
                  <a:cubicBezTo>
                    <a:pt x="992" y="103"/>
                    <a:pt x="992" y="104"/>
                    <a:pt x="991" y="105"/>
                  </a:cubicBezTo>
                  <a:cubicBezTo>
                    <a:pt x="971" y="139"/>
                    <a:pt x="960" y="177"/>
                    <a:pt x="960" y="217"/>
                  </a:cubicBezTo>
                  <a:cubicBezTo>
                    <a:pt x="960" y="265"/>
                    <a:pt x="998" y="368"/>
                    <a:pt x="1023" y="427"/>
                  </a:cubicBezTo>
                  <a:cubicBezTo>
                    <a:pt x="1024" y="428"/>
                    <a:pt x="1024" y="428"/>
                    <a:pt x="1024" y="428"/>
                  </a:cubicBezTo>
                  <a:cubicBezTo>
                    <a:pt x="1028" y="438"/>
                    <a:pt x="1031" y="448"/>
                    <a:pt x="1034" y="457"/>
                  </a:cubicBezTo>
                  <a:cubicBezTo>
                    <a:pt x="1039" y="476"/>
                    <a:pt x="1042" y="494"/>
                    <a:pt x="1042" y="512"/>
                  </a:cubicBezTo>
                  <a:cubicBezTo>
                    <a:pt x="1042" y="532"/>
                    <a:pt x="1038" y="550"/>
                    <a:pt x="1032" y="567"/>
                  </a:cubicBezTo>
                  <a:cubicBezTo>
                    <a:pt x="1010" y="631"/>
                    <a:pt x="947" y="673"/>
                    <a:pt x="863" y="673"/>
                  </a:cubicBezTo>
                  <a:cubicBezTo>
                    <a:pt x="0" y="673"/>
                    <a:pt x="0" y="673"/>
                    <a:pt x="0" y="673"/>
                  </a:cubicBezTo>
                  <a:cubicBezTo>
                    <a:pt x="0" y="1540"/>
                    <a:pt x="0" y="1540"/>
                    <a:pt x="0" y="1540"/>
                  </a:cubicBezTo>
                  <a:cubicBezTo>
                    <a:pt x="0" y="1571"/>
                    <a:pt x="10" y="1594"/>
                    <a:pt x="27" y="1605"/>
                  </a:cubicBezTo>
                  <a:cubicBezTo>
                    <a:pt x="43" y="1616"/>
                    <a:pt x="68" y="1615"/>
                    <a:pt x="97" y="1603"/>
                  </a:cubicBezTo>
                  <a:cubicBezTo>
                    <a:pt x="114" y="1595"/>
                    <a:pt x="264" y="1531"/>
                    <a:pt x="350" y="1531"/>
                  </a:cubicBezTo>
                  <a:cubicBezTo>
                    <a:pt x="464" y="1531"/>
                    <a:pt x="564" y="1590"/>
                    <a:pt x="622" y="1679"/>
                  </a:cubicBezTo>
                  <a:cubicBezTo>
                    <a:pt x="654" y="1729"/>
                    <a:pt x="674" y="1789"/>
                    <a:pt x="674" y="1854"/>
                  </a:cubicBezTo>
                  <a:cubicBezTo>
                    <a:pt x="674" y="2032"/>
                    <a:pt x="528" y="2177"/>
                    <a:pt x="350" y="2177"/>
                  </a:cubicBezTo>
                  <a:cubicBezTo>
                    <a:pt x="301" y="2177"/>
                    <a:pt x="232" y="2156"/>
                    <a:pt x="177" y="2137"/>
                  </a:cubicBezTo>
                  <a:cubicBezTo>
                    <a:pt x="136" y="2122"/>
                    <a:pt x="104" y="2108"/>
                    <a:pt x="97" y="2105"/>
                  </a:cubicBezTo>
                  <a:cubicBezTo>
                    <a:pt x="68" y="2093"/>
                    <a:pt x="43" y="2092"/>
                    <a:pt x="27" y="2103"/>
                  </a:cubicBezTo>
                  <a:cubicBezTo>
                    <a:pt x="10" y="2114"/>
                    <a:pt x="0" y="2137"/>
                    <a:pt x="0" y="2168"/>
                  </a:cubicBezTo>
                  <a:cubicBezTo>
                    <a:pt x="0" y="2270"/>
                    <a:pt x="0" y="2270"/>
                    <a:pt x="0" y="2270"/>
                  </a:cubicBezTo>
                  <a:cubicBezTo>
                    <a:pt x="0" y="2908"/>
                    <a:pt x="0" y="2908"/>
                    <a:pt x="0" y="2908"/>
                  </a:cubicBezTo>
                  <a:cubicBezTo>
                    <a:pt x="813" y="2908"/>
                    <a:pt x="813" y="2908"/>
                    <a:pt x="813" y="2908"/>
                  </a:cubicBezTo>
                  <a:cubicBezTo>
                    <a:pt x="885" y="2908"/>
                    <a:pt x="943" y="2860"/>
                    <a:pt x="943" y="2800"/>
                  </a:cubicBezTo>
                  <a:cubicBezTo>
                    <a:pt x="943" y="2729"/>
                    <a:pt x="943" y="2729"/>
                    <a:pt x="943" y="2729"/>
                  </a:cubicBezTo>
                  <a:cubicBezTo>
                    <a:pt x="943" y="2690"/>
                    <a:pt x="919" y="2657"/>
                    <a:pt x="883" y="2638"/>
                  </a:cubicBezTo>
                  <a:cubicBezTo>
                    <a:pt x="907" y="2572"/>
                    <a:pt x="927" y="2489"/>
                    <a:pt x="944" y="2384"/>
                  </a:cubicBezTo>
                  <a:cubicBezTo>
                    <a:pt x="1022" y="1918"/>
                    <a:pt x="1148" y="2090"/>
                    <a:pt x="1624" y="1233"/>
                  </a:cubicBezTo>
                  <a:cubicBezTo>
                    <a:pt x="1720" y="1060"/>
                    <a:pt x="1793" y="872"/>
                    <a:pt x="1837" y="673"/>
                  </a:cubicBezTo>
                  <a:lnTo>
                    <a:pt x="1491" y="67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8662E5F1-B300-5382-1DCC-A5AE78797296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5332413" y="5735638"/>
              <a:ext cx="1525588" cy="246063"/>
            </a:xfrm>
            <a:custGeom>
              <a:avLst/>
              <a:gdLst>
                <a:gd name="T0" fmla="*/ 1676 w 1793"/>
                <a:gd name="T1" fmla="*/ 0 h 288"/>
                <a:gd name="T2" fmla="*/ 117 w 1793"/>
                <a:gd name="T3" fmla="*/ 0 h 288"/>
                <a:gd name="T4" fmla="*/ 0 w 1793"/>
                <a:gd name="T5" fmla="*/ 108 h 288"/>
                <a:gd name="T6" fmla="*/ 0 w 1793"/>
                <a:gd name="T7" fmla="*/ 180 h 288"/>
                <a:gd name="T8" fmla="*/ 117 w 1793"/>
                <a:gd name="T9" fmla="*/ 288 h 288"/>
                <a:gd name="T10" fmla="*/ 1676 w 1793"/>
                <a:gd name="T11" fmla="*/ 288 h 288"/>
                <a:gd name="T12" fmla="*/ 1793 w 1793"/>
                <a:gd name="T13" fmla="*/ 180 h 288"/>
                <a:gd name="T14" fmla="*/ 1793 w 1793"/>
                <a:gd name="T15" fmla="*/ 108 h 288"/>
                <a:gd name="T16" fmla="*/ 1676 w 1793"/>
                <a:gd name="T17" fmla="*/ 0 h 2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93" h="288">
                  <a:moveTo>
                    <a:pt x="1676" y="0"/>
                  </a:moveTo>
                  <a:cubicBezTo>
                    <a:pt x="117" y="0"/>
                    <a:pt x="117" y="0"/>
                    <a:pt x="117" y="0"/>
                  </a:cubicBezTo>
                  <a:cubicBezTo>
                    <a:pt x="53" y="0"/>
                    <a:pt x="0" y="49"/>
                    <a:pt x="0" y="108"/>
                  </a:cubicBezTo>
                  <a:cubicBezTo>
                    <a:pt x="0" y="180"/>
                    <a:pt x="0" y="180"/>
                    <a:pt x="0" y="180"/>
                  </a:cubicBezTo>
                  <a:cubicBezTo>
                    <a:pt x="0" y="240"/>
                    <a:pt x="53" y="288"/>
                    <a:pt x="117" y="288"/>
                  </a:cubicBezTo>
                  <a:cubicBezTo>
                    <a:pt x="1676" y="288"/>
                    <a:pt x="1676" y="288"/>
                    <a:pt x="1676" y="288"/>
                  </a:cubicBezTo>
                  <a:cubicBezTo>
                    <a:pt x="1741" y="288"/>
                    <a:pt x="1793" y="240"/>
                    <a:pt x="1793" y="180"/>
                  </a:cubicBezTo>
                  <a:cubicBezTo>
                    <a:pt x="1793" y="108"/>
                    <a:pt x="1793" y="108"/>
                    <a:pt x="1793" y="108"/>
                  </a:cubicBezTo>
                  <a:cubicBezTo>
                    <a:pt x="1793" y="49"/>
                    <a:pt x="1741" y="0"/>
                    <a:pt x="1676" y="0"/>
                  </a:cubicBezTo>
                  <a:close/>
                </a:path>
              </a:pathLst>
            </a:custGeom>
            <a:solidFill>
              <a:schemeClr val="tx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7">
              <a:extLst>
                <a:ext uri="{FF2B5EF4-FFF2-40B4-BE49-F238E27FC236}">
                  <a16:creationId xmlns:a16="http://schemas.microsoft.com/office/drawing/2014/main" id="{DEFA8229-07D8-1B7F-E05D-452B9D58EC50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5549901" y="6088063"/>
              <a:ext cx="1108075" cy="306388"/>
            </a:xfrm>
            <a:custGeom>
              <a:avLst/>
              <a:gdLst>
                <a:gd name="T0" fmla="*/ 652 w 1303"/>
                <a:gd name="T1" fmla="*/ 359 h 359"/>
                <a:gd name="T2" fmla="*/ 1303 w 1303"/>
                <a:gd name="T3" fmla="*/ 0 h 359"/>
                <a:gd name="T4" fmla="*/ 0 w 1303"/>
                <a:gd name="T5" fmla="*/ 0 h 359"/>
                <a:gd name="T6" fmla="*/ 652 w 1303"/>
                <a:gd name="T7" fmla="*/ 359 h 3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03" h="359">
                  <a:moveTo>
                    <a:pt x="652" y="359"/>
                  </a:moveTo>
                  <a:cubicBezTo>
                    <a:pt x="956" y="359"/>
                    <a:pt x="1303" y="216"/>
                    <a:pt x="1303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16"/>
                    <a:pt x="348" y="359"/>
                    <a:pt x="652" y="359"/>
                  </a:cubicBezTo>
                  <a:close/>
                </a:path>
              </a:pathLst>
            </a:custGeom>
            <a:solidFill>
              <a:schemeClr val="tx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3AAAF16A-78DF-9D07-E108-60A7BE3376B3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4484688" y="3729038"/>
              <a:ext cx="2136775" cy="1900238"/>
            </a:xfrm>
            <a:custGeom>
              <a:avLst/>
              <a:gdLst>
                <a:gd name="T0" fmla="*/ 2496 w 2511"/>
                <a:gd name="T1" fmla="*/ 1098 h 2234"/>
                <a:gd name="T2" fmla="*/ 2415 w 2511"/>
                <a:gd name="T3" fmla="*/ 997 h 2234"/>
                <a:gd name="T4" fmla="*/ 2406 w 2511"/>
                <a:gd name="T5" fmla="*/ 991 h 2234"/>
                <a:gd name="T6" fmla="*/ 2294 w 2511"/>
                <a:gd name="T7" fmla="*/ 960 h 2234"/>
                <a:gd name="T8" fmla="*/ 2084 w 2511"/>
                <a:gd name="T9" fmla="*/ 1023 h 2234"/>
                <a:gd name="T10" fmla="*/ 2083 w 2511"/>
                <a:gd name="T11" fmla="*/ 1023 h 2234"/>
                <a:gd name="T12" fmla="*/ 1999 w 2511"/>
                <a:gd name="T13" fmla="*/ 1042 h 2234"/>
                <a:gd name="T14" fmla="*/ 1838 w 2511"/>
                <a:gd name="T15" fmla="*/ 862 h 2234"/>
                <a:gd name="T16" fmla="*/ 1838 w 2511"/>
                <a:gd name="T17" fmla="*/ 0 h 2234"/>
                <a:gd name="T18" fmla="*/ 971 w 2511"/>
                <a:gd name="T19" fmla="*/ 0 h 2234"/>
                <a:gd name="T20" fmla="*/ 906 w 2511"/>
                <a:gd name="T21" fmla="*/ 26 h 2234"/>
                <a:gd name="T22" fmla="*/ 908 w 2511"/>
                <a:gd name="T23" fmla="*/ 96 h 2234"/>
                <a:gd name="T24" fmla="*/ 980 w 2511"/>
                <a:gd name="T25" fmla="*/ 350 h 2234"/>
                <a:gd name="T26" fmla="*/ 657 w 2511"/>
                <a:gd name="T27" fmla="*/ 673 h 2234"/>
                <a:gd name="T28" fmla="*/ 334 w 2511"/>
                <a:gd name="T29" fmla="*/ 350 h 2234"/>
                <a:gd name="T30" fmla="*/ 406 w 2511"/>
                <a:gd name="T31" fmla="*/ 96 h 2234"/>
                <a:gd name="T32" fmla="*/ 408 w 2511"/>
                <a:gd name="T33" fmla="*/ 26 h 2234"/>
                <a:gd name="T34" fmla="*/ 343 w 2511"/>
                <a:gd name="T35" fmla="*/ 0 h 2234"/>
                <a:gd name="T36" fmla="*/ 0 w 2511"/>
                <a:gd name="T37" fmla="*/ 0 h 2234"/>
                <a:gd name="T38" fmla="*/ 213 w 2511"/>
                <a:gd name="T39" fmla="*/ 559 h 2234"/>
                <a:gd name="T40" fmla="*/ 893 w 2511"/>
                <a:gd name="T41" fmla="*/ 1710 h 2234"/>
                <a:gd name="T42" fmla="*/ 955 w 2511"/>
                <a:gd name="T43" fmla="*/ 1964 h 2234"/>
                <a:gd name="T44" fmla="*/ 894 w 2511"/>
                <a:gd name="T45" fmla="*/ 2055 h 2234"/>
                <a:gd name="T46" fmla="*/ 894 w 2511"/>
                <a:gd name="T47" fmla="*/ 2084 h 2234"/>
                <a:gd name="T48" fmla="*/ 894 w 2511"/>
                <a:gd name="T49" fmla="*/ 2126 h 2234"/>
                <a:gd name="T50" fmla="*/ 1024 w 2511"/>
                <a:gd name="T51" fmla="*/ 2234 h 2234"/>
                <a:gd name="T52" fmla="*/ 1838 w 2511"/>
                <a:gd name="T53" fmla="*/ 2234 h 2234"/>
                <a:gd name="T54" fmla="*/ 1838 w 2511"/>
                <a:gd name="T55" fmla="*/ 1670 h 2234"/>
                <a:gd name="T56" fmla="*/ 1838 w 2511"/>
                <a:gd name="T57" fmla="*/ 1490 h 2234"/>
                <a:gd name="T58" fmla="*/ 1999 w 2511"/>
                <a:gd name="T59" fmla="*/ 1311 h 2234"/>
                <a:gd name="T60" fmla="*/ 2082 w 2511"/>
                <a:gd name="T61" fmla="*/ 1329 h 2234"/>
                <a:gd name="T62" fmla="*/ 2084 w 2511"/>
                <a:gd name="T63" fmla="*/ 1330 h 2234"/>
                <a:gd name="T64" fmla="*/ 2223 w 2511"/>
                <a:gd name="T65" fmla="*/ 1380 h 2234"/>
                <a:gd name="T66" fmla="*/ 2294 w 2511"/>
                <a:gd name="T67" fmla="*/ 1393 h 2234"/>
                <a:gd name="T68" fmla="*/ 2406 w 2511"/>
                <a:gd name="T69" fmla="*/ 1362 h 2234"/>
                <a:gd name="T70" fmla="*/ 2415 w 2511"/>
                <a:gd name="T71" fmla="*/ 1356 h 2234"/>
                <a:gd name="T72" fmla="*/ 2511 w 2511"/>
                <a:gd name="T73" fmla="*/ 1176 h 2234"/>
                <a:gd name="T74" fmla="*/ 2496 w 2511"/>
                <a:gd name="T75" fmla="*/ 1098 h 22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511" h="2234">
                  <a:moveTo>
                    <a:pt x="2496" y="1098"/>
                  </a:moveTo>
                  <a:cubicBezTo>
                    <a:pt x="2480" y="1058"/>
                    <a:pt x="2452" y="1022"/>
                    <a:pt x="2415" y="997"/>
                  </a:cubicBezTo>
                  <a:cubicBezTo>
                    <a:pt x="2412" y="995"/>
                    <a:pt x="2409" y="993"/>
                    <a:pt x="2406" y="991"/>
                  </a:cubicBezTo>
                  <a:cubicBezTo>
                    <a:pt x="2372" y="971"/>
                    <a:pt x="2334" y="960"/>
                    <a:pt x="2294" y="960"/>
                  </a:cubicBezTo>
                  <a:cubicBezTo>
                    <a:pt x="2246" y="960"/>
                    <a:pt x="2142" y="997"/>
                    <a:pt x="2084" y="1023"/>
                  </a:cubicBezTo>
                  <a:cubicBezTo>
                    <a:pt x="2083" y="1023"/>
                    <a:pt x="2083" y="1023"/>
                    <a:pt x="2083" y="1023"/>
                  </a:cubicBezTo>
                  <a:cubicBezTo>
                    <a:pt x="2054" y="1036"/>
                    <a:pt x="2026" y="1042"/>
                    <a:pt x="1999" y="1042"/>
                  </a:cubicBezTo>
                  <a:cubicBezTo>
                    <a:pt x="1904" y="1042"/>
                    <a:pt x="1838" y="968"/>
                    <a:pt x="1838" y="862"/>
                  </a:cubicBezTo>
                  <a:cubicBezTo>
                    <a:pt x="1838" y="0"/>
                    <a:pt x="1838" y="0"/>
                    <a:pt x="1838" y="0"/>
                  </a:cubicBezTo>
                  <a:cubicBezTo>
                    <a:pt x="971" y="0"/>
                    <a:pt x="971" y="0"/>
                    <a:pt x="971" y="0"/>
                  </a:cubicBezTo>
                  <a:cubicBezTo>
                    <a:pt x="940" y="0"/>
                    <a:pt x="917" y="9"/>
                    <a:pt x="906" y="26"/>
                  </a:cubicBezTo>
                  <a:cubicBezTo>
                    <a:pt x="895" y="43"/>
                    <a:pt x="896" y="68"/>
                    <a:pt x="908" y="96"/>
                  </a:cubicBezTo>
                  <a:cubicBezTo>
                    <a:pt x="916" y="113"/>
                    <a:pt x="980" y="264"/>
                    <a:pt x="980" y="350"/>
                  </a:cubicBezTo>
                  <a:cubicBezTo>
                    <a:pt x="980" y="528"/>
                    <a:pt x="835" y="673"/>
                    <a:pt x="657" y="673"/>
                  </a:cubicBezTo>
                  <a:cubicBezTo>
                    <a:pt x="479" y="673"/>
                    <a:pt x="334" y="528"/>
                    <a:pt x="334" y="350"/>
                  </a:cubicBezTo>
                  <a:cubicBezTo>
                    <a:pt x="334" y="264"/>
                    <a:pt x="399" y="113"/>
                    <a:pt x="406" y="96"/>
                  </a:cubicBezTo>
                  <a:cubicBezTo>
                    <a:pt x="418" y="68"/>
                    <a:pt x="419" y="43"/>
                    <a:pt x="408" y="26"/>
                  </a:cubicBezTo>
                  <a:cubicBezTo>
                    <a:pt x="397" y="9"/>
                    <a:pt x="374" y="0"/>
                    <a:pt x="343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44" y="198"/>
                    <a:pt x="118" y="386"/>
                    <a:pt x="213" y="559"/>
                  </a:cubicBezTo>
                  <a:cubicBezTo>
                    <a:pt x="689" y="1416"/>
                    <a:pt x="815" y="1244"/>
                    <a:pt x="893" y="1710"/>
                  </a:cubicBezTo>
                  <a:cubicBezTo>
                    <a:pt x="910" y="1815"/>
                    <a:pt x="930" y="1898"/>
                    <a:pt x="955" y="1964"/>
                  </a:cubicBezTo>
                  <a:cubicBezTo>
                    <a:pt x="918" y="1983"/>
                    <a:pt x="894" y="2016"/>
                    <a:pt x="894" y="2055"/>
                  </a:cubicBezTo>
                  <a:cubicBezTo>
                    <a:pt x="894" y="2084"/>
                    <a:pt x="894" y="2084"/>
                    <a:pt x="894" y="2084"/>
                  </a:cubicBezTo>
                  <a:cubicBezTo>
                    <a:pt x="894" y="2126"/>
                    <a:pt x="894" y="2126"/>
                    <a:pt x="894" y="2126"/>
                  </a:cubicBezTo>
                  <a:cubicBezTo>
                    <a:pt x="894" y="2186"/>
                    <a:pt x="952" y="2234"/>
                    <a:pt x="1024" y="2234"/>
                  </a:cubicBezTo>
                  <a:cubicBezTo>
                    <a:pt x="1838" y="2234"/>
                    <a:pt x="1838" y="2234"/>
                    <a:pt x="1838" y="2234"/>
                  </a:cubicBezTo>
                  <a:cubicBezTo>
                    <a:pt x="1838" y="1670"/>
                    <a:pt x="1838" y="1670"/>
                    <a:pt x="1838" y="1670"/>
                  </a:cubicBezTo>
                  <a:cubicBezTo>
                    <a:pt x="1838" y="1490"/>
                    <a:pt x="1838" y="1490"/>
                    <a:pt x="1838" y="1490"/>
                  </a:cubicBezTo>
                  <a:cubicBezTo>
                    <a:pt x="1838" y="1385"/>
                    <a:pt x="1904" y="1311"/>
                    <a:pt x="1999" y="1311"/>
                  </a:cubicBezTo>
                  <a:cubicBezTo>
                    <a:pt x="2026" y="1311"/>
                    <a:pt x="2054" y="1317"/>
                    <a:pt x="2082" y="1329"/>
                  </a:cubicBezTo>
                  <a:cubicBezTo>
                    <a:pt x="2084" y="1330"/>
                    <a:pt x="2084" y="1330"/>
                    <a:pt x="2084" y="1330"/>
                  </a:cubicBezTo>
                  <a:cubicBezTo>
                    <a:pt x="2121" y="1346"/>
                    <a:pt x="2176" y="1367"/>
                    <a:pt x="2223" y="1380"/>
                  </a:cubicBezTo>
                  <a:cubicBezTo>
                    <a:pt x="2251" y="1388"/>
                    <a:pt x="2276" y="1393"/>
                    <a:pt x="2294" y="1393"/>
                  </a:cubicBezTo>
                  <a:cubicBezTo>
                    <a:pt x="2334" y="1393"/>
                    <a:pt x="2373" y="1382"/>
                    <a:pt x="2406" y="1362"/>
                  </a:cubicBezTo>
                  <a:cubicBezTo>
                    <a:pt x="2409" y="1360"/>
                    <a:pt x="2412" y="1358"/>
                    <a:pt x="2415" y="1356"/>
                  </a:cubicBezTo>
                  <a:cubicBezTo>
                    <a:pt x="2475" y="1316"/>
                    <a:pt x="2511" y="1249"/>
                    <a:pt x="2511" y="1176"/>
                  </a:cubicBezTo>
                  <a:cubicBezTo>
                    <a:pt x="2511" y="1149"/>
                    <a:pt x="2505" y="1123"/>
                    <a:pt x="2496" y="1098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9">
              <a:extLst>
                <a:ext uri="{FF2B5EF4-FFF2-40B4-BE49-F238E27FC236}">
                  <a16:creationId xmlns:a16="http://schemas.microsoft.com/office/drawing/2014/main" id="{F5AEF6B2-00CF-2714-977C-4784A69A62A3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4446588" y="1736725"/>
              <a:ext cx="1603375" cy="2471738"/>
            </a:xfrm>
            <a:custGeom>
              <a:avLst/>
              <a:gdLst>
                <a:gd name="T0" fmla="*/ 1856 w 1883"/>
                <a:gd name="T1" fmla="*/ 1302 h 2907"/>
                <a:gd name="T2" fmla="*/ 1786 w 1883"/>
                <a:gd name="T3" fmla="*/ 1305 h 2907"/>
                <a:gd name="T4" fmla="*/ 1532 w 1883"/>
                <a:gd name="T5" fmla="*/ 1377 h 2907"/>
                <a:gd name="T6" fmla="*/ 1209 w 1883"/>
                <a:gd name="T7" fmla="*/ 1053 h 2907"/>
                <a:gd name="T8" fmla="*/ 1532 w 1883"/>
                <a:gd name="T9" fmla="*/ 730 h 2907"/>
                <a:gd name="T10" fmla="*/ 1786 w 1883"/>
                <a:gd name="T11" fmla="*/ 802 h 2907"/>
                <a:gd name="T12" fmla="*/ 1856 w 1883"/>
                <a:gd name="T13" fmla="*/ 805 h 2907"/>
                <a:gd name="T14" fmla="*/ 1882 w 1883"/>
                <a:gd name="T15" fmla="*/ 739 h 2907"/>
                <a:gd name="T16" fmla="*/ 1882 w 1883"/>
                <a:gd name="T17" fmla="*/ 309 h 2907"/>
                <a:gd name="T18" fmla="*/ 1883 w 1883"/>
                <a:gd name="T19" fmla="*/ 0 h 2907"/>
                <a:gd name="T20" fmla="*/ 1426 w 1883"/>
                <a:gd name="T21" fmla="*/ 68 h 2907"/>
                <a:gd name="T22" fmla="*/ 0 w 1883"/>
                <a:gd name="T23" fmla="*/ 1936 h 2907"/>
                <a:gd name="T24" fmla="*/ 24 w 1883"/>
                <a:gd name="T25" fmla="*/ 2234 h 2907"/>
                <a:gd name="T26" fmla="*/ 392 w 1883"/>
                <a:gd name="T27" fmla="*/ 2234 h 2907"/>
                <a:gd name="T28" fmla="*/ 571 w 1883"/>
                <a:gd name="T29" fmla="*/ 2395 h 2907"/>
                <a:gd name="T30" fmla="*/ 553 w 1883"/>
                <a:gd name="T31" fmla="*/ 2478 h 2907"/>
                <a:gd name="T32" fmla="*/ 552 w 1883"/>
                <a:gd name="T33" fmla="*/ 2481 h 2907"/>
                <a:gd name="T34" fmla="*/ 489 w 1883"/>
                <a:gd name="T35" fmla="*/ 2690 h 2907"/>
                <a:gd name="T36" fmla="*/ 520 w 1883"/>
                <a:gd name="T37" fmla="*/ 2802 h 2907"/>
                <a:gd name="T38" fmla="*/ 526 w 1883"/>
                <a:gd name="T39" fmla="*/ 2811 h 2907"/>
                <a:gd name="T40" fmla="*/ 706 w 1883"/>
                <a:gd name="T41" fmla="*/ 2907 h 2907"/>
                <a:gd name="T42" fmla="*/ 885 w 1883"/>
                <a:gd name="T43" fmla="*/ 2811 h 2907"/>
                <a:gd name="T44" fmla="*/ 891 w 1883"/>
                <a:gd name="T45" fmla="*/ 2803 h 2907"/>
                <a:gd name="T46" fmla="*/ 922 w 1883"/>
                <a:gd name="T47" fmla="*/ 2690 h 2907"/>
                <a:gd name="T48" fmla="*/ 859 w 1883"/>
                <a:gd name="T49" fmla="*/ 2481 h 2907"/>
                <a:gd name="T50" fmla="*/ 859 w 1883"/>
                <a:gd name="T51" fmla="*/ 2479 h 2907"/>
                <a:gd name="T52" fmla="*/ 840 w 1883"/>
                <a:gd name="T53" fmla="*/ 2395 h 2907"/>
                <a:gd name="T54" fmla="*/ 1020 w 1883"/>
                <a:gd name="T55" fmla="*/ 2234 h 2907"/>
                <a:gd name="T56" fmla="*/ 1882 w 1883"/>
                <a:gd name="T57" fmla="*/ 2234 h 2907"/>
                <a:gd name="T58" fmla="*/ 1882 w 1883"/>
                <a:gd name="T59" fmla="*/ 1368 h 2907"/>
                <a:gd name="T60" fmla="*/ 1856 w 1883"/>
                <a:gd name="T61" fmla="*/ 1302 h 2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883" h="2907">
                  <a:moveTo>
                    <a:pt x="1856" y="1302"/>
                  </a:moveTo>
                  <a:cubicBezTo>
                    <a:pt x="1839" y="1291"/>
                    <a:pt x="1814" y="1292"/>
                    <a:pt x="1786" y="1305"/>
                  </a:cubicBezTo>
                  <a:cubicBezTo>
                    <a:pt x="1769" y="1312"/>
                    <a:pt x="1618" y="1377"/>
                    <a:pt x="1532" y="1377"/>
                  </a:cubicBezTo>
                  <a:cubicBezTo>
                    <a:pt x="1354" y="1377"/>
                    <a:pt x="1209" y="1232"/>
                    <a:pt x="1209" y="1053"/>
                  </a:cubicBezTo>
                  <a:cubicBezTo>
                    <a:pt x="1209" y="875"/>
                    <a:pt x="1354" y="730"/>
                    <a:pt x="1532" y="730"/>
                  </a:cubicBezTo>
                  <a:cubicBezTo>
                    <a:pt x="1618" y="730"/>
                    <a:pt x="1769" y="795"/>
                    <a:pt x="1786" y="802"/>
                  </a:cubicBezTo>
                  <a:cubicBezTo>
                    <a:pt x="1814" y="815"/>
                    <a:pt x="1839" y="816"/>
                    <a:pt x="1856" y="805"/>
                  </a:cubicBezTo>
                  <a:cubicBezTo>
                    <a:pt x="1873" y="794"/>
                    <a:pt x="1882" y="770"/>
                    <a:pt x="1882" y="739"/>
                  </a:cubicBezTo>
                  <a:cubicBezTo>
                    <a:pt x="1882" y="309"/>
                    <a:pt x="1882" y="309"/>
                    <a:pt x="1882" y="309"/>
                  </a:cubicBezTo>
                  <a:cubicBezTo>
                    <a:pt x="1883" y="0"/>
                    <a:pt x="1883" y="0"/>
                    <a:pt x="1883" y="0"/>
                  </a:cubicBezTo>
                  <a:cubicBezTo>
                    <a:pt x="1725" y="5"/>
                    <a:pt x="1572" y="28"/>
                    <a:pt x="1426" y="68"/>
                  </a:cubicBezTo>
                  <a:cubicBezTo>
                    <a:pt x="604" y="293"/>
                    <a:pt x="0" y="1044"/>
                    <a:pt x="0" y="1936"/>
                  </a:cubicBezTo>
                  <a:cubicBezTo>
                    <a:pt x="0" y="2038"/>
                    <a:pt x="9" y="2137"/>
                    <a:pt x="24" y="2234"/>
                  </a:cubicBezTo>
                  <a:cubicBezTo>
                    <a:pt x="392" y="2234"/>
                    <a:pt x="392" y="2234"/>
                    <a:pt x="392" y="2234"/>
                  </a:cubicBezTo>
                  <a:cubicBezTo>
                    <a:pt x="497" y="2234"/>
                    <a:pt x="571" y="2300"/>
                    <a:pt x="571" y="2395"/>
                  </a:cubicBezTo>
                  <a:cubicBezTo>
                    <a:pt x="571" y="2422"/>
                    <a:pt x="565" y="2450"/>
                    <a:pt x="553" y="2478"/>
                  </a:cubicBezTo>
                  <a:cubicBezTo>
                    <a:pt x="552" y="2481"/>
                    <a:pt x="552" y="2481"/>
                    <a:pt x="552" y="2481"/>
                  </a:cubicBezTo>
                  <a:cubicBezTo>
                    <a:pt x="527" y="2539"/>
                    <a:pt x="489" y="2643"/>
                    <a:pt x="489" y="2690"/>
                  </a:cubicBezTo>
                  <a:cubicBezTo>
                    <a:pt x="489" y="2730"/>
                    <a:pt x="500" y="2769"/>
                    <a:pt x="520" y="2802"/>
                  </a:cubicBezTo>
                  <a:cubicBezTo>
                    <a:pt x="522" y="2805"/>
                    <a:pt x="524" y="2808"/>
                    <a:pt x="526" y="2811"/>
                  </a:cubicBezTo>
                  <a:cubicBezTo>
                    <a:pt x="566" y="2871"/>
                    <a:pt x="633" y="2907"/>
                    <a:pt x="706" y="2907"/>
                  </a:cubicBezTo>
                  <a:cubicBezTo>
                    <a:pt x="778" y="2907"/>
                    <a:pt x="845" y="2871"/>
                    <a:pt x="885" y="2811"/>
                  </a:cubicBezTo>
                  <a:cubicBezTo>
                    <a:pt x="887" y="2808"/>
                    <a:pt x="889" y="2806"/>
                    <a:pt x="891" y="2803"/>
                  </a:cubicBezTo>
                  <a:cubicBezTo>
                    <a:pt x="912" y="2769"/>
                    <a:pt x="922" y="2730"/>
                    <a:pt x="922" y="2690"/>
                  </a:cubicBezTo>
                  <a:cubicBezTo>
                    <a:pt x="922" y="2643"/>
                    <a:pt x="885" y="2539"/>
                    <a:pt x="859" y="2481"/>
                  </a:cubicBezTo>
                  <a:cubicBezTo>
                    <a:pt x="859" y="2479"/>
                    <a:pt x="859" y="2479"/>
                    <a:pt x="859" y="2479"/>
                  </a:cubicBezTo>
                  <a:cubicBezTo>
                    <a:pt x="846" y="2451"/>
                    <a:pt x="840" y="2422"/>
                    <a:pt x="840" y="2395"/>
                  </a:cubicBezTo>
                  <a:cubicBezTo>
                    <a:pt x="840" y="2300"/>
                    <a:pt x="914" y="2234"/>
                    <a:pt x="1020" y="2234"/>
                  </a:cubicBezTo>
                  <a:cubicBezTo>
                    <a:pt x="1882" y="2234"/>
                    <a:pt x="1882" y="2234"/>
                    <a:pt x="1882" y="2234"/>
                  </a:cubicBezTo>
                  <a:cubicBezTo>
                    <a:pt x="1882" y="1368"/>
                    <a:pt x="1882" y="1368"/>
                    <a:pt x="1882" y="1368"/>
                  </a:cubicBezTo>
                  <a:cubicBezTo>
                    <a:pt x="1882" y="1337"/>
                    <a:pt x="1873" y="1313"/>
                    <a:pt x="1856" y="1302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0">
              <a:extLst>
                <a:ext uri="{FF2B5EF4-FFF2-40B4-BE49-F238E27FC236}">
                  <a16:creationId xmlns:a16="http://schemas.microsoft.com/office/drawing/2014/main" id="{3C50FFC4-F201-0AEC-C95C-680C7A0E2C5D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5570538" y="1736725"/>
              <a:ext cx="2174875" cy="1898650"/>
            </a:xfrm>
            <a:custGeom>
              <a:avLst/>
              <a:gdLst>
                <a:gd name="T0" fmla="*/ 673 w 2555"/>
                <a:gd name="T1" fmla="*/ 0 h 2234"/>
                <a:gd name="T2" fmla="*/ 673 w 2555"/>
                <a:gd name="T3" fmla="*/ 382 h 2234"/>
                <a:gd name="T4" fmla="*/ 673 w 2555"/>
                <a:gd name="T5" fmla="*/ 743 h 2234"/>
                <a:gd name="T6" fmla="*/ 512 w 2555"/>
                <a:gd name="T7" fmla="*/ 922 h 2234"/>
                <a:gd name="T8" fmla="*/ 428 w 2555"/>
                <a:gd name="T9" fmla="*/ 904 h 2234"/>
                <a:gd name="T10" fmla="*/ 426 w 2555"/>
                <a:gd name="T11" fmla="*/ 903 h 2234"/>
                <a:gd name="T12" fmla="*/ 216 w 2555"/>
                <a:gd name="T13" fmla="*/ 840 h 2234"/>
                <a:gd name="T14" fmla="*/ 104 w 2555"/>
                <a:gd name="T15" fmla="*/ 871 h 2234"/>
                <a:gd name="T16" fmla="*/ 95 w 2555"/>
                <a:gd name="T17" fmla="*/ 877 h 2234"/>
                <a:gd name="T18" fmla="*/ 0 w 2555"/>
                <a:gd name="T19" fmla="*/ 1057 h 2234"/>
                <a:gd name="T20" fmla="*/ 96 w 2555"/>
                <a:gd name="T21" fmla="*/ 1237 h 2234"/>
                <a:gd name="T22" fmla="*/ 104 w 2555"/>
                <a:gd name="T23" fmla="*/ 1242 h 2234"/>
                <a:gd name="T24" fmla="*/ 216 w 2555"/>
                <a:gd name="T25" fmla="*/ 1274 h 2234"/>
                <a:gd name="T26" fmla="*/ 426 w 2555"/>
                <a:gd name="T27" fmla="*/ 1211 h 2234"/>
                <a:gd name="T28" fmla="*/ 428 w 2555"/>
                <a:gd name="T29" fmla="*/ 1210 h 2234"/>
                <a:gd name="T30" fmla="*/ 512 w 2555"/>
                <a:gd name="T31" fmla="*/ 1192 h 2234"/>
                <a:gd name="T32" fmla="*/ 673 w 2555"/>
                <a:gd name="T33" fmla="*/ 1371 h 2234"/>
                <a:gd name="T34" fmla="*/ 673 w 2555"/>
                <a:gd name="T35" fmla="*/ 2234 h 2234"/>
                <a:gd name="T36" fmla="*/ 1539 w 2555"/>
                <a:gd name="T37" fmla="*/ 2233 h 2234"/>
                <a:gd name="T38" fmla="*/ 1604 w 2555"/>
                <a:gd name="T39" fmla="*/ 2207 h 2234"/>
                <a:gd name="T40" fmla="*/ 1602 w 2555"/>
                <a:gd name="T41" fmla="*/ 2137 h 2234"/>
                <a:gd name="T42" fmla="*/ 1530 w 2555"/>
                <a:gd name="T43" fmla="*/ 1884 h 2234"/>
                <a:gd name="T44" fmla="*/ 1634 w 2555"/>
                <a:gd name="T45" fmla="*/ 1646 h 2234"/>
                <a:gd name="T46" fmla="*/ 1853 w 2555"/>
                <a:gd name="T47" fmla="*/ 1560 h 2234"/>
                <a:gd name="T48" fmla="*/ 2177 w 2555"/>
                <a:gd name="T49" fmla="*/ 1884 h 2234"/>
                <a:gd name="T50" fmla="*/ 2104 w 2555"/>
                <a:gd name="T51" fmla="*/ 2137 h 2234"/>
                <a:gd name="T52" fmla="*/ 2102 w 2555"/>
                <a:gd name="T53" fmla="*/ 2207 h 2234"/>
                <a:gd name="T54" fmla="*/ 2167 w 2555"/>
                <a:gd name="T55" fmla="*/ 2233 h 2234"/>
                <a:gd name="T56" fmla="*/ 2531 w 2555"/>
                <a:gd name="T57" fmla="*/ 2234 h 2234"/>
                <a:gd name="T58" fmla="*/ 2555 w 2555"/>
                <a:gd name="T59" fmla="*/ 1936 h 2234"/>
                <a:gd name="T60" fmla="*/ 673 w 2555"/>
                <a:gd name="T61" fmla="*/ 0 h 22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555" h="2234">
                  <a:moveTo>
                    <a:pt x="673" y="0"/>
                  </a:moveTo>
                  <a:cubicBezTo>
                    <a:pt x="673" y="382"/>
                    <a:pt x="673" y="382"/>
                    <a:pt x="673" y="382"/>
                  </a:cubicBezTo>
                  <a:cubicBezTo>
                    <a:pt x="673" y="743"/>
                    <a:pt x="673" y="743"/>
                    <a:pt x="673" y="743"/>
                  </a:cubicBezTo>
                  <a:cubicBezTo>
                    <a:pt x="673" y="849"/>
                    <a:pt x="606" y="922"/>
                    <a:pt x="512" y="922"/>
                  </a:cubicBezTo>
                  <a:cubicBezTo>
                    <a:pt x="484" y="922"/>
                    <a:pt x="457" y="916"/>
                    <a:pt x="428" y="904"/>
                  </a:cubicBezTo>
                  <a:cubicBezTo>
                    <a:pt x="426" y="903"/>
                    <a:pt x="426" y="903"/>
                    <a:pt x="426" y="903"/>
                  </a:cubicBezTo>
                  <a:cubicBezTo>
                    <a:pt x="368" y="878"/>
                    <a:pt x="264" y="840"/>
                    <a:pt x="216" y="840"/>
                  </a:cubicBezTo>
                  <a:cubicBezTo>
                    <a:pt x="177" y="840"/>
                    <a:pt x="138" y="851"/>
                    <a:pt x="104" y="871"/>
                  </a:cubicBezTo>
                  <a:cubicBezTo>
                    <a:pt x="101" y="873"/>
                    <a:pt x="98" y="875"/>
                    <a:pt x="95" y="877"/>
                  </a:cubicBezTo>
                  <a:cubicBezTo>
                    <a:pt x="36" y="918"/>
                    <a:pt x="0" y="985"/>
                    <a:pt x="0" y="1057"/>
                  </a:cubicBezTo>
                  <a:cubicBezTo>
                    <a:pt x="0" y="1129"/>
                    <a:pt x="36" y="1196"/>
                    <a:pt x="96" y="1237"/>
                  </a:cubicBezTo>
                  <a:cubicBezTo>
                    <a:pt x="98" y="1239"/>
                    <a:pt x="101" y="1241"/>
                    <a:pt x="104" y="1242"/>
                  </a:cubicBezTo>
                  <a:cubicBezTo>
                    <a:pt x="138" y="1263"/>
                    <a:pt x="177" y="1274"/>
                    <a:pt x="216" y="1274"/>
                  </a:cubicBezTo>
                  <a:cubicBezTo>
                    <a:pt x="264" y="1274"/>
                    <a:pt x="368" y="1236"/>
                    <a:pt x="426" y="1211"/>
                  </a:cubicBezTo>
                  <a:cubicBezTo>
                    <a:pt x="428" y="1210"/>
                    <a:pt x="428" y="1210"/>
                    <a:pt x="428" y="1210"/>
                  </a:cubicBezTo>
                  <a:cubicBezTo>
                    <a:pt x="456" y="1198"/>
                    <a:pt x="484" y="1192"/>
                    <a:pt x="512" y="1192"/>
                  </a:cubicBezTo>
                  <a:cubicBezTo>
                    <a:pt x="606" y="1192"/>
                    <a:pt x="673" y="1265"/>
                    <a:pt x="673" y="1371"/>
                  </a:cubicBezTo>
                  <a:cubicBezTo>
                    <a:pt x="673" y="2234"/>
                    <a:pt x="673" y="2234"/>
                    <a:pt x="673" y="2234"/>
                  </a:cubicBezTo>
                  <a:cubicBezTo>
                    <a:pt x="1539" y="2233"/>
                    <a:pt x="1539" y="2233"/>
                    <a:pt x="1539" y="2233"/>
                  </a:cubicBezTo>
                  <a:cubicBezTo>
                    <a:pt x="1570" y="2233"/>
                    <a:pt x="1593" y="2224"/>
                    <a:pt x="1604" y="2207"/>
                  </a:cubicBezTo>
                  <a:cubicBezTo>
                    <a:pt x="1615" y="2190"/>
                    <a:pt x="1615" y="2165"/>
                    <a:pt x="1602" y="2137"/>
                  </a:cubicBezTo>
                  <a:cubicBezTo>
                    <a:pt x="1595" y="2120"/>
                    <a:pt x="1530" y="1970"/>
                    <a:pt x="1530" y="1884"/>
                  </a:cubicBezTo>
                  <a:cubicBezTo>
                    <a:pt x="1530" y="1790"/>
                    <a:pt x="1570" y="1706"/>
                    <a:pt x="1634" y="1646"/>
                  </a:cubicBezTo>
                  <a:cubicBezTo>
                    <a:pt x="1692" y="1593"/>
                    <a:pt x="1769" y="1560"/>
                    <a:pt x="1853" y="1560"/>
                  </a:cubicBezTo>
                  <a:cubicBezTo>
                    <a:pt x="2032" y="1560"/>
                    <a:pt x="2177" y="1705"/>
                    <a:pt x="2177" y="1884"/>
                  </a:cubicBezTo>
                  <a:cubicBezTo>
                    <a:pt x="2177" y="1970"/>
                    <a:pt x="2112" y="2120"/>
                    <a:pt x="2104" y="2137"/>
                  </a:cubicBezTo>
                  <a:cubicBezTo>
                    <a:pt x="2092" y="2165"/>
                    <a:pt x="2091" y="2190"/>
                    <a:pt x="2102" y="2207"/>
                  </a:cubicBezTo>
                  <a:cubicBezTo>
                    <a:pt x="2113" y="2224"/>
                    <a:pt x="2136" y="2233"/>
                    <a:pt x="2167" y="2233"/>
                  </a:cubicBezTo>
                  <a:cubicBezTo>
                    <a:pt x="2531" y="2234"/>
                    <a:pt x="2531" y="2234"/>
                    <a:pt x="2531" y="2234"/>
                  </a:cubicBezTo>
                  <a:cubicBezTo>
                    <a:pt x="2547" y="2137"/>
                    <a:pt x="2555" y="2038"/>
                    <a:pt x="2555" y="1936"/>
                  </a:cubicBezTo>
                  <a:cubicBezTo>
                    <a:pt x="2555" y="885"/>
                    <a:pt x="1717" y="30"/>
                    <a:pt x="673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4" name="Graphic 18" descr="Muscular arm">
            <a:extLst>
              <a:ext uri="{FF2B5EF4-FFF2-40B4-BE49-F238E27FC236}">
                <a16:creationId xmlns:a16="http://schemas.microsoft.com/office/drawing/2014/main" id="{E0C9A84D-E39A-4973-949F-2C69139ACF8E}"/>
              </a:ext>
            </a:extLst>
          </p:cNvPr>
          <p:cNvSpPr/>
          <p:nvPr/>
        </p:nvSpPr>
        <p:spPr>
          <a:xfrm>
            <a:off x="5760225" y="2436280"/>
            <a:ext cx="303234" cy="342786"/>
          </a:xfrm>
          <a:custGeom>
            <a:avLst/>
            <a:gdLst>
              <a:gd name="connsiteX0" fmla="*/ 101218 w 251045"/>
              <a:gd name="connsiteY0" fmla="*/ 303 h 283790"/>
              <a:gd name="connsiteX1" fmla="*/ 81826 w 251045"/>
              <a:gd name="connsiteY1" fmla="*/ 36686 h 283790"/>
              <a:gd name="connsiteX2" fmla="*/ 121484 w 251045"/>
              <a:gd name="connsiteY2" fmla="*/ 47820 h 283790"/>
              <a:gd name="connsiteX3" fmla="*/ 141458 w 251045"/>
              <a:gd name="connsiteY3" fmla="*/ 44181 h 283790"/>
              <a:gd name="connsiteX4" fmla="*/ 166090 w 251045"/>
              <a:gd name="connsiteY4" fmla="*/ 77363 h 283790"/>
              <a:gd name="connsiteX5" fmla="*/ 170347 w 251045"/>
              <a:gd name="connsiteY5" fmla="*/ 130701 h 283790"/>
              <a:gd name="connsiteX6" fmla="*/ 172821 w 251045"/>
              <a:gd name="connsiteY6" fmla="*/ 160390 h 283790"/>
              <a:gd name="connsiteX7" fmla="*/ 127160 w 251045"/>
              <a:gd name="connsiteY7" fmla="*/ 148965 h 283790"/>
              <a:gd name="connsiteX8" fmla="*/ 85501 w 251045"/>
              <a:gd name="connsiteY8" fmla="*/ 168903 h 283790"/>
              <a:gd name="connsiteX9" fmla="*/ 46207 w 251045"/>
              <a:gd name="connsiteY9" fmla="*/ 156497 h 283790"/>
              <a:gd name="connsiteX10" fmla="*/ 0 w 251045"/>
              <a:gd name="connsiteY10" fmla="*/ 186258 h 283790"/>
              <a:gd name="connsiteX11" fmla="*/ 0 w 251045"/>
              <a:gd name="connsiteY11" fmla="*/ 263573 h 283790"/>
              <a:gd name="connsiteX12" fmla="*/ 49409 w 251045"/>
              <a:gd name="connsiteY12" fmla="*/ 286094 h 283790"/>
              <a:gd name="connsiteX13" fmla="*/ 93978 w 251045"/>
              <a:gd name="connsiteY13" fmla="*/ 271541 h 283790"/>
              <a:gd name="connsiteX14" fmla="*/ 135091 w 251045"/>
              <a:gd name="connsiteY14" fmla="*/ 273615 h 283790"/>
              <a:gd name="connsiteX15" fmla="*/ 205384 w 251045"/>
              <a:gd name="connsiteY15" fmla="*/ 235994 h 283790"/>
              <a:gd name="connsiteX16" fmla="*/ 250390 w 251045"/>
              <a:gd name="connsiteY16" fmla="*/ 207106 h 283790"/>
              <a:gd name="connsiteX17" fmla="*/ 232198 w 251045"/>
              <a:gd name="connsiteY17" fmla="*/ 117348 h 283790"/>
              <a:gd name="connsiteX18" fmla="*/ 165508 w 251045"/>
              <a:gd name="connsiteY18" fmla="*/ 11836 h 283790"/>
              <a:gd name="connsiteX19" fmla="*/ 101218 w 251045"/>
              <a:gd name="connsiteY19" fmla="*/ 303 h 2837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251045" h="283790">
                <a:moveTo>
                  <a:pt x="101218" y="303"/>
                </a:moveTo>
                <a:cubicBezTo>
                  <a:pt x="95652" y="885"/>
                  <a:pt x="75750" y="26062"/>
                  <a:pt x="81826" y="36686"/>
                </a:cubicBezTo>
                <a:cubicBezTo>
                  <a:pt x="90522" y="51858"/>
                  <a:pt x="109950" y="49639"/>
                  <a:pt x="121484" y="47820"/>
                </a:cubicBezTo>
                <a:cubicBezTo>
                  <a:pt x="133017" y="46000"/>
                  <a:pt x="134182" y="39888"/>
                  <a:pt x="141458" y="44181"/>
                </a:cubicBezTo>
                <a:cubicBezTo>
                  <a:pt x="148735" y="48474"/>
                  <a:pt x="164889" y="64010"/>
                  <a:pt x="166090" y="77363"/>
                </a:cubicBezTo>
                <a:cubicBezTo>
                  <a:pt x="167291" y="90715"/>
                  <a:pt x="167836" y="120368"/>
                  <a:pt x="170347" y="130701"/>
                </a:cubicBezTo>
                <a:cubicBezTo>
                  <a:pt x="172857" y="141034"/>
                  <a:pt x="177623" y="156933"/>
                  <a:pt x="172821" y="160390"/>
                </a:cubicBezTo>
                <a:cubicBezTo>
                  <a:pt x="166417" y="164865"/>
                  <a:pt x="150591" y="148965"/>
                  <a:pt x="127160" y="148965"/>
                </a:cubicBezTo>
                <a:cubicBezTo>
                  <a:pt x="101691" y="148965"/>
                  <a:pt x="90776" y="168903"/>
                  <a:pt x="85501" y="168903"/>
                </a:cubicBezTo>
                <a:cubicBezTo>
                  <a:pt x="78224" y="168903"/>
                  <a:pt x="70948" y="156497"/>
                  <a:pt x="46207" y="156497"/>
                </a:cubicBezTo>
                <a:cubicBezTo>
                  <a:pt x="17100" y="156497"/>
                  <a:pt x="0" y="186258"/>
                  <a:pt x="0" y="186258"/>
                </a:cubicBezTo>
                <a:lnTo>
                  <a:pt x="0" y="263573"/>
                </a:lnTo>
                <a:cubicBezTo>
                  <a:pt x="0" y="263573"/>
                  <a:pt x="22121" y="286094"/>
                  <a:pt x="49409" y="286094"/>
                </a:cubicBezTo>
                <a:cubicBezTo>
                  <a:pt x="68619" y="286094"/>
                  <a:pt x="84773" y="272887"/>
                  <a:pt x="93978" y="271541"/>
                </a:cubicBezTo>
                <a:cubicBezTo>
                  <a:pt x="103183" y="270194"/>
                  <a:pt x="122430" y="275725"/>
                  <a:pt x="135091" y="273615"/>
                </a:cubicBezTo>
                <a:cubicBezTo>
                  <a:pt x="164198" y="268739"/>
                  <a:pt x="189666" y="246327"/>
                  <a:pt x="205384" y="235994"/>
                </a:cubicBezTo>
                <a:cubicBezTo>
                  <a:pt x="221102" y="225661"/>
                  <a:pt x="244933" y="213145"/>
                  <a:pt x="250390" y="207106"/>
                </a:cubicBezTo>
                <a:cubicBezTo>
                  <a:pt x="255848" y="201066"/>
                  <a:pt x="249189" y="163446"/>
                  <a:pt x="232198" y="117348"/>
                </a:cubicBezTo>
                <a:cubicBezTo>
                  <a:pt x="215207" y="71250"/>
                  <a:pt x="175804" y="18495"/>
                  <a:pt x="165508" y="11836"/>
                </a:cubicBezTo>
                <a:cubicBezTo>
                  <a:pt x="155211" y="5178"/>
                  <a:pt x="118792" y="-1516"/>
                  <a:pt x="101218" y="303"/>
                </a:cubicBezTo>
                <a:close/>
              </a:path>
            </a:pathLst>
          </a:custGeom>
          <a:solidFill>
            <a:schemeClr val="bg2"/>
          </a:solidFill>
          <a:ln w="3572" cap="flat">
            <a:noFill/>
            <a:prstDash val="solid"/>
            <a:miter/>
          </a:ln>
        </p:spPr>
        <p:txBody>
          <a:bodyPr rtlCol="0" anchor="ctr"/>
          <a:lstStyle/>
          <a:p>
            <a:endParaRPr lang="en-ID" sz="1350"/>
          </a:p>
        </p:txBody>
      </p:sp>
      <p:sp>
        <p:nvSpPr>
          <p:cNvPr id="15" name="Graphic 52" descr="Warning">
            <a:extLst>
              <a:ext uri="{FF2B5EF4-FFF2-40B4-BE49-F238E27FC236}">
                <a16:creationId xmlns:a16="http://schemas.microsoft.com/office/drawing/2014/main" id="{0508683C-A52E-7542-FD51-5C59ACA92347}"/>
              </a:ext>
            </a:extLst>
          </p:cNvPr>
          <p:cNvSpPr/>
          <p:nvPr/>
        </p:nvSpPr>
        <p:spPr>
          <a:xfrm>
            <a:off x="6132053" y="3673375"/>
            <a:ext cx="325032" cy="287239"/>
          </a:xfrm>
          <a:custGeom>
            <a:avLst/>
            <a:gdLst>
              <a:gd name="connsiteX0" fmla="*/ 325971 w 327024"/>
              <a:gd name="connsiteY0" fmla="*/ 266278 h 288998"/>
              <a:gd name="connsiteX1" fmla="*/ 177289 w 327024"/>
              <a:gd name="connsiteY1" fmla="*/ 7700 h 288998"/>
              <a:gd name="connsiteX2" fmla="*/ 151051 w 327024"/>
              <a:gd name="connsiteY2" fmla="*/ 7700 h 288998"/>
              <a:gd name="connsiteX3" fmla="*/ 1988 w 327024"/>
              <a:gd name="connsiteY3" fmla="*/ 266278 h 288998"/>
              <a:gd name="connsiteX4" fmla="*/ 15298 w 327024"/>
              <a:gd name="connsiteY4" fmla="*/ 289094 h 288998"/>
              <a:gd name="connsiteX5" fmla="*/ 163980 w 327024"/>
              <a:gd name="connsiteY5" fmla="*/ 289094 h 288998"/>
              <a:gd name="connsiteX6" fmla="*/ 312662 w 327024"/>
              <a:gd name="connsiteY6" fmla="*/ 289094 h 288998"/>
              <a:gd name="connsiteX7" fmla="*/ 325971 w 327024"/>
              <a:gd name="connsiteY7" fmla="*/ 266278 h 288998"/>
              <a:gd name="connsiteX8" fmla="*/ 152572 w 327024"/>
              <a:gd name="connsiteY8" fmla="*/ 68542 h 288998"/>
              <a:gd name="connsiteX9" fmla="*/ 175388 w 327024"/>
              <a:gd name="connsiteY9" fmla="*/ 68542 h 288998"/>
              <a:gd name="connsiteX10" fmla="*/ 175388 w 327024"/>
              <a:gd name="connsiteY10" fmla="*/ 201634 h 288998"/>
              <a:gd name="connsiteX11" fmla="*/ 152572 w 327024"/>
              <a:gd name="connsiteY11" fmla="*/ 201634 h 288998"/>
              <a:gd name="connsiteX12" fmla="*/ 152572 w 327024"/>
              <a:gd name="connsiteY12" fmla="*/ 68542 h 288998"/>
              <a:gd name="connsiteX13" fmla="*/ 163980 w 327024"/>
              <a:gd name="connsiteY13" fmla="*/ 254870 h 288998"/>
              <a:gd name="connsiteX14" fmla="*/ 144967 w 327024"/>
              <a:gd name="connsiteY14" fmla="*/ 235857 h 288998"/>
              <a:gd name="connsiteX15" fmla="*/ 163980 w 327024"/>
              <a:gd name="connsiteY15" fmla="*/ 216844 h 288998"/>
              <a:gd name="connsiteX16" fmla="*/ 182993 w 327024"/>
              <a:gd name="connsiteY16" fmla="*/ 235857 h 288998"/>
              <a:gd name="connsiteX17" fmla="*/ 163980 w 327024"/>
              <a:gd name="connsiteY17" fmla="*/ 254870 h 2889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327024" h="288998">
                <a:moveTo>
                  <a:pt x="325971" y="266278"/>
                </a:moveTo>
                <a:lnTo>
                  <a:pt x="177289" y="7700"/>
                </a:lnTo>
                <a:cubicBezTo>
                  <a:pt x="171585" y="-2567"/>
                  <a:pt x="156755" y="-2567"/>
                  <a:pt x="151051" y="7700"/>
                </a:cubicBezTo>
                <a:lnTo>
                  <a:pt x="1988" y="266278"/>
                </a:lnTo>
                <a:cubicBezTo>
                  <a:pt x="-3716" y="276545"/>
                  <a:pt x="3509" y="289094"/>
                  <a:pt x="15298" y="289094"/>
                </a:cubicBezTo>
                <a:lnTo>
                  <a:pt x="163980" y="289094"/>
                </a:lnTo>
                <a:lnTo>
                  <a:pt x="312662" y="289094"/>
                </a:lnTo>
                <a:cubicBezTo>
                  <a:pt x="324450" y="289094"/>
                  <a:pt x="331675" y="276545"/>
                  <a:pt x="325971" y="266278"/>
                </a:cubicBezTo>
                <a:close/>
                <a:moveTo>
                  <a:pt x="152572" y="68542"/>
                </a:moveTo>
                <a:lnTo>
                  <a:pt x="175388" y="68542"/>
                </a:lnTo>
                <a:lnTo>
                  <a:pt x="175388" y="201634"/>
                </a:lnTo>
                <a:lnTo>
                  <a:pt x="152572" y="201634"/>
                </a:lnTo>
                <a:lnTo>
                  <a:pt x="152572" y="68542"/>
                </a:lnTo>
                <a:close/>
                <a:moveTo>
                  <a:pt x="163980" y="254870"/>
                </a:moveTo>
                <a:cubicBezTo>
                  <a:pt x="153332" y="254870"/>
                  <a:pt x="144967" y="246505"/>
                  <a:pt x="144967" y="235857"/>
                </a:cubicBezTo>
                <a:cubicBezTo>
                  <a:pt x="144967" y="225210"/>
                  <a:pt x="153332" y="216844"/>
                  <a:pt x="163980" y="216844"/>
                </a:cubicBezTo>
                <a:cubicBezTo>
                  <a:pt x="174627" y="216844"/>
                  <a:pt x="182993" y="225210"/>
                  <a:pt x="182993" y="235857"/>
                </a:cubicBezTo>
                <a:cubicBezTo>
                  <a:pt x="182993" y="246505"/>
                  <a:pt x="174627" y="254870"/>
                  <a:pt x="163980" y="254870"/>
                </a:cubicBezTo>
                <a:close/>
              </a:path>
            </a:pathLst>
          </a:custGeom>
          <a:solidFill>
            <a:schemeClr val="bg2"/>
          </a:solidFill>
          <a:ln w="3770" cap="flat">
            <a:noFill/>
            <a:prstDash val="solid"/>
            <a:miter/>
          </a:ln>
        </p:spPr>
        <p:txBody>
          <a:bodyPr rtlCol="0" anchor="ctr"/>
          <a:lstStyle/>
          <a:p>
            <a:endParaRPr lang="en-ID" sz="1350"/>
          </a:p>
        </p:txBody>
      </p:sp>
      <p:sp>
        <p:nvSpPr>
          <p:cNvPr id="16" name="Graphic 838" descr="First aid kit">
            <a:extLst>
              <a:ext uri="{FF2B5EF4-FFF2-40B4-BE49-F238E27FC236}">
                <a16:creationId xmlns:a16="http://schemas.microsoft.com/office/drawing/2014/main" id="{C1D84612-AF94-47EC-960B-87F52EE4D45F}"/>
              </a:ext>
            </a:extLst>
          </p:cNvPr>
          <p:cNvSpPr/>
          <p:nvPr/>
        </p:nvSpPr>
        <p:spPr>
          <a:xfrm>
            <a:off x="7048841" y="2138959"/>
            <a:ext cx="301354" cy="263684"/>
          </a:xfrm>
          <a:custGeom>
            <a:avLst/>
            <a:gdLst>
              <a:gd name="connsiteX0" fmla="*/ 327015 w 344226"/>
              <a:gd name="connsiteY0" fmla="*/ 60240 h 301198"/>
              <a:gd name="connsiteX1" fmla="*/ 240959 w 344226"/>
              <a:gd name="connsiteY1" fmla="*/ 60240 h 301198"/>
              <a:gd name="connsiteX2" fmla="*/ 240959 w 344226"/>
              <a:gd name="connsiteY2" fmla="*/ 30120 h 301198"/>
              <a:gd name="connsiteX3" fmla="*/ 210839 w 344226"/>
              <a:gd name="connsiteY3" fmla="*/ 0 h 301198"/>
              <a:gd name="connsiteX4" fmla="*/ 133388 w 344226"/>
              <a:gd name="connsiteY4" fmla="*/ 0 h 301198"/>
              <a:gd name="connsiteX5" fmla="*/ 103268 w 344226"/>
              <a:gd name="connsiteY5" fmla="*/ 30120 h 301198"/>
              <a:gd name="connsiteX6" fmla="*/ 103268 w 344226"/>
              <a:gd name="connsiteY6" fmla="*/ 60240 h 301198"/>
              <a:gd name="connsiteX7" fmla="*/ 17211 w 344226"/>
              <a:gd name="connsiteY7" fmla="*/ 60240 h 301198"/>
              <a:gd name="connsiteX8" fmla="*/ 0 w 344226"/>
              <a:gd name="connsiteY8" fmla="*/ 77451 h 301198"/>
              <a:gd name="connsiteX9" fmla="*/ 0 w 344226"/>
              <a:gd name="connsiteY9" fmla="*/ 283987 h 301198"/>
              <a:gd name="connsiteX10" fmla="*/ 17211 w 344226"/>
              <a:gd name="connsiteY10" fmla="*/ 301198 h 301198"/>
              <a:gd name="connsiteX11" fmla="*/ 327015 w 344226"/>
              <a:gd name="connsiteY11" fmla="*/ 301198 h 301198"/>
              <a:gd name="connsiteX12" fmla="*/ 344227 w 344226"/>
              <a:gd name="connsiteY12" fmla="*/ 283987 h 301198"/>
              <a:gd name="connsiteX13" fmla="*/ 344227 w 344226"/>
              <a:gd name="connsiteY13" fmla="*/ 77451 h 301198"/>
              <a:gd name="connsiteX14" fmla="*/ 327015 w 344226"/>
              <a:gd name="connsiteY14" fmla="*/ 60240 h 301198"/>
              <a:gd name="connsiteX15" fmla="*/ 129085 w 344226"/>
              <a:gd name="connsiteY15" fmla="*/ 30120 h 301198"/>
              <a:gd name="connsiteX16" fmla="*/ 132854 w 344226"/>
              <a:gd name="connsiteY16" fmla="*/ 25817 h 301198"/>
              <a:gd name="connsiteX17" fmla="*/ 133388 w 344226"/>
              <a:gd name="connsiteY17" fmla="*/ 25817 h 301198"/>
              <a:gd name="connsiteX18" fmla="*/ 210839 w 344226"/>
              <a:gd name="connsiteY18" fmla="*/ 25817 h 301198"/>
              <a:gd name="connsiteX19" fmla="*/ 215142 w 344226"/>
              <a:gd name="connsiteY19" fmla="*/ 29586 h 301198"/>
              <a:gd name="connsiteX20" fmla="*/ 215142 w 344226"/>
              <a:gd name="connsiteY20" fmla="*/ 30120 h 301198"/>
              <a:gd name="connsiteX21" fmla="*/ 215142 w 344226"/>
              <a:gd name="connsiteY21" fmla="*/ 60240 h 301198"/>
              <a:gd name="connsiteX22" fmla="*/ 129085 w 344226"/>
              <a:gd name="connsiteY22" fmla="*/ 60240 h 301198"/>
              <a:gd name="connsiteX23" fmla="*/ 236656 w 344226"/>
              <a:gd name="connsiteY23" fmla="*/ 197930 h 301198"/>
              <a:gd name="connsiteX24" fmla="*/ 219445 w 344226"/>
              <a:gd name="connsiteY24" fmla="*/ 228050 h 301198"/>
              <a:gd name="connsiteX25" fmla="*/ 189325 w 344226"/>
              <a:gd name="connsiteY25" fmla="*/ 210839 h 301198"/>
              <a:gd name="connsiteX26" fmla="*/ 189325 w 344226"/>
              <a:gd name="connsiteY26" fmla="*/ 245262 h 301198"/>
              <a:gd name="connsiteX27" fmla="*/ 154902 w 344226"/>
              <a:gd name="connsiteY27" fmla="*/ 245262 h 301198"/>
              <a:gd name="connsiteX28" fmla="*/ 154902 w 344226"/>
              <a:gd name="connsiteY28" fmla="*/ 210538 h 301198"/>
              <a:gd name="connsiteX29" fmla="*/ 124782 w 344226"/>
              <a:gd name="connsiteY29" fmla="*/ 227749 h 301198"/>
              <a:gd name="connsiteX30" fmla="*/ 107571 w 344226"/>
              <a:gd name="connsiteY30" fmla="*/ 197930 h 301198"/>
              <a:gd name="connsiteX31" fmla="*/ 137691 w 344226"/>
              <a:gd name="connsiteY31" fmla="*/ 180719 h 301198"/>
              <a:gd name="connsiteX32" fmla="*/ 107571 w 344226"/>
              <a:gd name="connsiteY32" fmla="*/ 163508 h 301198"/>
              <a:gd name="connsiteX33" fmla="*/ 124782 w 344226"/>
              <a:gd name="connsiteY33" fmla="*/ 133388 h 301198"/>
              <a:gd name="connsiteX34" fmla="*/ 154902 w 344226"/>
              <a:gd name="connsiteY34" fmla="*/ 150599 h 301198"/>
              <a:gd name="connsiteX35" fmla="*/ 154902 w 344226"/>
              <a:gd name="connsiteY35" fmla="*/ 116177 h 301198"/>
              <a:gd name="connsiteX36" fmla="*/ 189325 w 344226"/>
              <a:gd name="connsiteY36" fmla="*/ 116177 h 301198"/>
              <a:gd name="connsiteX37" fmla="*/ 189325 w 344226"/>
              <a:gd name="connsiteY37" fmla="*/ 150900 h 301198"/>
              <a:gd name="connsiteX38" fmla="*/ 219445 w 344226"/>
              <a:gd name="connsiteY38" fmla="*/ 133689 h 301198"/>
              <a:gd name="connsiteX39" fmla="*/ 236656 w 344226"/>
              <a:gd name="connsiteY39" fmla="*/ 163508 h 301198"/>
              <a:gd name="connsiteX40" fmla="*/ 206536 w 344226"/>
              <a:gd name="connsiteY40" fmla="*/ 180719 h 301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44226" h="301198">
                <a:moveTo>
                  <a:pt x="327015" y="60240"/>
                </a:moveTo>
                <a:lnTo>
                  <a:pt x="240959" y="60240"/>
                </a:lnTo>
                <a:lnTo>
                  <a:pt x="240959" y="30120"/>
                </a:lnTo>
                <a:cubicBezTo>
                  <a:pt x="240959" y="13485"/>
                  <a:pt x="227474" y="0"/>
                  <a:pt x="210839" y="0"/>
                </a:cubicBezTo>
                <a:lnTo>
                  <a:pt x="133388" y="0"/>
                </a:lnTo>
                <a:cubicBezTo>
                  <a:pt x="116753" y="0"/>
                  <a:pt x="103268" y="13485"/>
                  <a:pt x="103268" y="30120"/>
                </a:cubicBezTo>
                <a:lnTo>
                  <a:pt x="103268" y="60240"/>
                </a:lnTo>
                <a:lnTo>
                  <a:pt x="17211" y="60240"/>
                </a:lnTo>
                <a:cubicBezTo>
                  <a:pt x="7706" y="60240"/>
                  <a:pt x="0" y="67946"/>
                  <a:pt x="0" y="77451"/>
                </a:cubicBezTo>
                <a:lnTo>
                  <a:pt x="0" y="283987"/>
                </a:lnTo>
                <a:cubicBezTo>
                  <a:pt x="0" y="293492"/>
                  <a:pt x="7706" y="301198"/>
                  <a:pt x="17211" y="301198"/>
                </a:cubicBezTo>
                <a:lnTo>
                  <a:pt x="327015" y="301198"/>
                </a:lnTo>
                <a:cubicBezTo>
                  <a:pt x="336521" y="301198"/>
                  <a:pt x="344227" y="293492"/>
                  <a:pt x="344227" y="283987"/>
                </a:cubicBezTo>
                <a:lnTo>
                  <a:pt x="344227" y="77451"/>
                </a:lnTo>
                <a:cubicBezTo>
                  <a:pt x="344227" y="67946"/>
                  <a:pt x="336521" y="60240"/>
                  <a:pt x="327015" y="60240"/>
                </a:cubicBezTo>
                <a:close/>
                <a:moveTo>
                  <a:pt x="129085" y="30120"/>
                </a:moveTo>
                <a:cubicBezTo>
                  <a:pt x="128937" y="27891"/>
                  <a:pt x="130625" y="25965"/>
                  <a:pt x="132854" y="25817"/>
                </a:cubicBezTo>
                <a:cubicBezTo>
                  <a:pt x="133032" y="25805"/>
                  <a:pt x="133210" y="25805"/>
                  <a:pt x="133388" y="25817"/>
                </a:cubicBezTo>
                <a:lnTo>
                  <a:pt x="210839" y="25817"/>
                </a:lnTo>
                <a:cubicBezTo>
                  <a:pt x="213068" y="25669"/>
                  <a:pt x="214994" y="27357"/>
                  <a:pt x="215142" y="29586"/>
                </a:cubicBezTo>
                <a:cubicBezTo>
                  <a:pt x="215153" y="29764"/>
                  <a:pt x="215153" y="29942"/>
                  <a:pt x="215142" y="30120"/>
                </a:cubicBezTo>
                <a:lnTo>
                  <a:pt x="215142" y="60240"/>
                </a:lnTo>
                <a:lnTo>
                  <a:pt x="129085" y="60240"/>
                </a:lnTo>
                <a:close/>
                <a:moveTo>
                  <a:pt x="236656" y="197930"/>
                </a:moveTo>
                <a:lnTo>
                  <a:pt x="219445" y="228050"/>
                </a:lnTo>
                <a:lnTo>
                  <a:pt x="189325" y="210839"/>
                </a:lnTo>
                <a:lnTo>
                  <a:pt x="189325" y="245262"/>
                </a:lnTo>
                <a:lnTo>
                  <a:pt x="154902" y="245262"/>
                </a:lnTo>
                <a:lnTo>
                  <a:pt x="154902" y="210538"/>
                </a:lnTo>
                <a:lnTo>
                  <a:pt x="124782" y="227749"/>
                </a:lnTo>
                <a:lnTo>
                  <a:pt x="107571" y="197930"/>
                </a:lnTo>
                <a:lnTo>
                  <a:pt x="137691" y="180719"/>
                </a:lnTo>
                <a:lnTo>
                  <a:pt x="107571" y="163508"/>
                </a:lnTo>
                <a:lnTo>
                  <a:pt x="124782" y="133388"/>
                </a:lnTo>
                <a:lnTo>
                  <a:pt x="154902" y="150599"/>
                </a:lnTo>
                <a:lnTo>
                  <a:pt x="154902" y="116177"/>
                </a:lnTo>
                <a:lnTo>
                  <a:pt x="189325" y="116177"/>
                </a:lnTo>
                <a:lnTo>
                  <a:pt x="189325" y="150900"/>
                </a:lnTo>
                <a:lnTo>
                  <a:pt x="219445" y="133689"/>
                </a:lnTo>
                <a:lnTo>
                  <a:pt x="236656" y="163508"/>
                </a:lnTo>
                <a:lnTo>
                  <a:pt x="206536" y="180719"/>
                </a:lnTo>
                <a:close/>
              </a:path>
            </a:pathLst>
          </a:custGeom>
          <a:solidFill>
            <a:schemeClr val="bg2"/>
          </a:solidFill>
          <a:ln w="4266" cap="flat">
            <a:noFill/>
            <a:prstDash val="solid"/>
            <a:miter/>
          </a:ln>
        </p:spPr>
        <p:txBody>
          <a:bodyPr rtlCol="0" anchor="ctr"/>
          <a:lstStyle/>
          <a:p>
            <a:endParaRPr lang="en-ID" sz="1350"/>
          </a:p>
        </p:txBody>
      </p:sp>
      <p:sp>
        <p:nvSpPr>
          <p:cNvPr id="17" name="Freeform 238">
            <a:extLst>
              <a:ext uri="{FF2B5EF4-FFF2-40B4-BE49-F238E27FC236}">
                <a16:creationId xmlns:a16="http://schemas.microsoft.com/office/drawing/2014/main" id="{E211469F-A853-B74D-3B64-DA4E2E2631F1}"/>
              </a:ext>
            </a:extLst>
          </p:cNvPr>
          <p:cNvSpPr>
            <a:spLocks noEditPoints="1"/>
          </p:cNvSpPr>
          <p:nvPr/>
        </p:nvSpPr>
        <p:spPr bwMode="auto">
          <a:xfrm>
            <a:off x="7188955" y="3378492"/>
            <a:ext cx="402767" cy="294883"/>
          </a:xfrm>
          <a:custGeom>
            <a:avLst/>
            <a:gdLst>
              <a:gd name="T0" fmla="*/ 60 w 71"/>
              <a:gd name="T1" fmla="*/ 1 h 50"/>
              <a:gd name="T2" fmla="*/ 53 w 71"/>
              <a:gd name="T3" fmla="*/ 4 h 50"/>
              <a:gd name="T4" fmla="*/ 40 w 71"/>
              <a:gd name="T5" fmla="*/ 1 h 50"/>
              <a:gd name="T6" fmla="*/ 29 w 71"/>
              <a:gd name="T7" fmla="*/ 2 h 50"/>
              <a:gd name="T8" fmla="*/ 22 w 71"/>
              <a:gd name="T9" fmla="*/ 4 h 50"/>
              <a:gd name="T10" fmla="*/ 11 w 71"/>
              <a:gd name="T11" fmla="*/ 2 h 50"/>
              <a:gd name="T12" fmla="*/ 0 w 71"/>
              <a:gd name="T13" fmla="*/ 21 h 50"/>
              <a:gd name="T14" fmla="*/ 6 w 71"/>
              <a:gd name="T15" fmla="*/ 25 h 50"/>
              <a:gd name="T16" fmla="*/ 12 w 71"/>
              <a:gd name="T17" fmla="*/ 32 h 50"/>
              <a:gd name="T18" fmla="*/ 16 w 71"/>
              <a:gd name="T19" fmla="*/ 37 h 50"/>
              <a:gd name="T20" fmla="*/ 17 w 71"/>
              <a:gd name="T21" fmla="*/ 42 h 50"/>
              <a:gd name="T22" fmla="*/ 21 w 71"/>
              <a:gd name="T23" fmla="*/ 43 h 50"/>
              <a:gd name="T24" fmla="*/ 22 w 71"/>
              <a:gd name="T25" fmla="*/ 46 h 50"/>
              <a:gd name="T26" fmla="*/ 27 w 71"/>
              <a:gd name="T27" fmla="*/ 46 h 50"/>
              <a:gd name="T28" fmla="*/ 31 w 71"/>
              <a:gd name="T29" fmla="*/ 50 h 50"/>
              <a:gd name="T30" fmla="*/ 36 w 71"/>
              <a:gd name="T31" fmla="*/ 46 h 50"/>
              <a:gd name="T32" fmla="*/ 40 w 71"/>
              <a:gd name="T33" fmla="*/ 49 h 50"/>
              <a:gd name="T34" fmla="*/ 44 w 71"/>
              <a:gd name="T35" fmla="*/ 45 h 50"/>
              <a:gd name="T36" fmla="*/ 49 w 71"/>
              <a:gd name="T37" fmla="*/ 45 h 50"/>
              <a:gd name="T38" fmla="*/ 52 w 71"/>
              <a:gd name="T39" fmla="*/ 42 h 50"/>
              <a:gd name="T40" fmla="*/ 55 w 71"/>
              <a:gd name="T41" fmla="*/ 36 h 50"/>
              <a:gd name="T42" fmla="*/ 59 w 71"/>
              <a:gd name="T43" fmla="*/ 30 h 50"/>
              <a:gd name="T44" fmla="*/ 66 w 71"/>
              <a:gd name="T45" fmla="*/ 24 h 50"/>
              <a:gd name="T46" fmla="*/ 71 w 71"/>
              <a:gd name="T47" fmla="*/ 21 h 50"/>
              <a:gd name="T48" fmla="*/ 17 w 71"/>
              <a:gd name="T49" fmla="*/ 35 h 50"/>
              <a:gd name="T50" fmla="*/ 15 w 71"/>
              <a:gd name="T51" fmla="*/ 35 h 50"/>
              <a:gd name="T52" fmla="*/ 14 w 71"/>
              <a:gd name="T53" fmla="*/ 33 h 50"/>
              <a:gd name="T54" fmla="*/ 23 w 71"/>
              <a:gd name="T55" fmla="*/ 23 h 50"/>
              <a:gd name="T56" fmla="*/ 26 w 71"/>
              <a:gd name="T57" fmla="*/ 23 h 50"/>
              <a:gd name="T58" fmla="*/ 26 w 71"/>
              <a:gd name="T59" fmla="*/ 26 h 50"/>
              <a:gd name="T60" fmla="*/ 17 w 71"/>
              <a:gd name="T61" fmla="*/ 35 h 50"/>
              <a:gd name="T62" fmla="*/ 18 w 71"/>
              <a:gd name="T63" fmla="*/ 40 h 50"/>
              <a:gd name="T64" fmla="*/ 18 w 71"/>
              <a:gd name="T65" fmla="*/ 37 h 50"/>
              <a:gd name="T66" fmla="*/ 27 w 71"/>
              <a:gd name="T67" fmla="*/ 29 h 50"/>
              <a:gd name="T68" fmla="*/ 30 w 71"/>
              <a:gd name="T69" fmla="*/ 29 h 50"/>
              <a:gd name="T70" fmla="*/ 23 w 71"/>
              <a:gd name="T71" fmla="*/ 38 h 50"/>
              <a:gd name="T72" fmla="*/ 26 w 71"/>
              <a:gd name="T73" fmla="*/ 44 h 50"/>
              <a:gd name="T74" fmla="*/ 23 w 71"/>
              <a:gd name="T75" fmla="*/ 43 h 50"/>
              <a:gd name="T76" fmla="*/ 28 w 71"/>
              <a:gd name="T77" fmla="*/ 37 h 50"/>
              <a:gd name="T78" fmla="*/ 33 w 71"/>
              <a:gd name="T79" fmla="*/ 32 h 50"/>
              <a:gd name="T80" fmla="*/ 35 w 71"/>
              <a:gd name="T81" fmla="*/ 34 h 50"/>
              <a:gd name="T82" fmla="*/ 30 w 71"/>
              <a:gd name="T83" fmla="*/ 40 h 50"/>
              <a:gd name="T84" fmla="*/ 41 w 71"/>
              <a:gd name="T85" fmla="*/ 39 h 50"/>
              <a:gd name="T86" fmla="*/ 33 w 71"/>
              <a:gd name="T87" fmla="*/ 47 h 50"/>
              <a:gd name="T88" fmla="*/ 29 w 71"/>
              <a:gd name="T89" fmla="*/ 46 h 50"/>
              <a:gd name="T90" fmla="*/ 32 w 71"/>
              <a:gd name="T91" fmla="*/ 42 h 50"/>
              <a:gd name="T92" fmla="*/ 40 w 71"/>
              <a:gd name="T93" fmla="*/ 35 h 50"/>
              <a:gd name="T94" fmla="*/ 42 w 71"/>
              <a:gd name="T95" fmla="*/ 37 h 50"/>
              <a:gd name="T96" fmla="*/ 65 w 71"/>
              <a:gd name="T97" fmla="*/ 21 h 50"/>
              <a:gd name="T98" fmla="*/ 57 w 71"/>
              <a:gd name="T99" fmla="*/ 28 h 50"/>
              <a:gd name="T100" fmla="*/ 47 w 71"/>
              <a:gd name="T101" fmla="*/ 19 h 50"/>
              <a:gd name="T102" fmla="*/ 42 w 71"/>
              <a:gd name="T103" fmla="*/ 15 h 50"/>
              <a:gd name="T104" fmla="*/ 41 w 71"/>
              <a:gd name="T105" fmla="*/ 13 h 50"/>
              <a:gd name="T106" fmla="*/ 39 w 71"/>
              <a:gd name="T107" fmla="*/ 14 h 50"/>
              <a:gd name="T108" fmla="*/ 31 w 71"/>
              <a:gd name="T109" fmla="*/ 19 h 50"/>
              <a:gd name="T110" fmla="*/ 26 w 71"/>
              <a:gd name="T111" fmla="*/ 16 h 50"/>
              <a:gd name="T112" fmla="*/ 27 w 71"/>
              <a:gd name="T113" fmla="*/ 15 h 50"/>
              <a:gd name="T114" fmla="*/ 41 w 71"/>
              <a:gd name="T115" fmla="*/ 4 h 50"/>
              <a:gd name="T116" fmla="*/ 53 w 71"/>
              <a:gd name="T117" fmla="*/ 7 h 50"/>
              <a:gd name="T118" fmla="*/ 67 w 71"/>
              <a:gd name="T119" fmla="*/ 20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1" h="50">
                <a:moveTo>
                  <a:pt x="62" y="0"/>
                </a:moveTo>
                <a:cubicBezTo>
                  <a:pt x="60" y="1"/>
                  <a:pt x="60" y="1"/>
                  <a:pt x="60" y="1"/>
                </a:cubicBezTo>
                <a:cubicBezTo>
                  <a:pt x="59" y="2"/>
                  <a:pt x="56" y="4"/>
                  <a:pt x="53" y="4"/>
                </a:cubicBezTo>
                <a:cubicBezTo>
                  <a:pt x="53" y="4"/>
                  <a:pt x="53" y="4"/>
                  <a:pt x="53" y="4"/>
                </a:cubicBezTo>
                <a:cubicBezTo>
                  <a:pt x="52" y="4"/>
                  <a:pt x="49" y="3"/>
                  <a:pt x="46" y="2"/>
                </a:cubicBezTo>
                <a:cubicBezTo>
                  <a:pt x="42" y="1"/>
                  <a:pt x="41" y="1"/>
                  <a:pt x="40" y="1"/>
                </a:cubicBezTo>
                <a:cubicBezTo>
                  <a:pt x="40" y="1"/>
                  <a:pt x="38" y="2"/>
                  <a:pt x="36" y="4"/>
                </a:cubicBezTo>
                <a:cubicBezTo>
                  <a:pt x="34" y="3"/>
                  <a:pt x="31" y="2"/>
                  <a:pt x="29" y="2"/>
                </a:cubicBezTo>
                <a:cubicBezTo>
                  <a:pt x="28" y="2"/>
                  <a:pt x="28" y="2"/>
                  <a:pt x="28" y="2"/>
                </a:cubicBezTo>
                <a:cubicBezTo>
                  <a:pt x="26" y="2"/>
                  <a:pt x="24" y="3"/>
                  <a:pt x="22" y="4"/>
                </a:cubicBezTo>
                <a:cubicBezTo>
                  <a:pt x="20" y="4"/>
                  <a:pt x="19" y="5"/>
                  <a:pt x="18" y="5"/>
                </a:cubicBezTo>
                <a:cubicBezTo>
                  <a:pt x="17" y="5"/>
                  <a:pt x="14" y="3"/>
                  <a:pt x="11" y="2"/>
                </a:cubicBezTo>
                <a:cubicBezTo>
                  <a:pt x="10" y="2"/>
                  <a:pt x="10" y="2"/>
                  <a:pt x="10" y="2"/>
                </a:cubicBezTo>
                <a:cubicBezTo>
                  <a:pt x="0" y="21"/>
                  <a:pt x="0" y="21"/>
                  <a:pt x="0" y="21"/>
                </a:cubicBezTo>
                <a:cubicBezTo>
                  <a:pt x="1" y="22"/>
                  <a:pt x="1" y="22"/>
                  <a:pt x="1" y="22"/>
                </a:cubicBezTo>
                <a:cubicBezTo>
                  <a:pt x="2" y="22"/>
                  <a:pt x="5" y="24"/>
                  <a:pt x="6" y="25"/>
                </a:cubicBezTo>
                <a:cubicBezTo>
                  <a:pt x="7" y="26"/>
                  <a:pt x="7" y="26"/>
                  <a:pt x="7" y="26"/>
                </a:cubicBezTo>
                <a:cubicBezTo>
                  <a:pt x="8" y="27"/>
                  <a:pt x="10" y="29"/>
                  <a:pt x="12" y="32"/>
                </a:cubicBezTo>
                <a:cubicBezTo>
                  <a:pt x="12" y="33"/>
                  <a:pt x="12" y="35"/>
                  <a:pt x="13" y="36"/>
                </a:cubicBezTo>
                <a:cubicBezTo>
                  <a:pt x="14" y="37"/>
                  <a:pt x="15" y="37"/>
                  <a:pt x="16" y="37"/>
                </a:cubicBezTo>
                <a:cubicBezTo>
                  <a:pt x="16" y="38"/>
                  <a:pt x="16" y="38"/>
                  <a:pt x="16" y="39"/>
                </a:cubicBezTo>
                <a:cubicBezTo>
                  <a:pt x="16" y="40"/>
                  <a:pt x="16" y="41"/>
                  <a:pt x="17" y="42"/>
                </a:cubicBezTo>
                <a:cubicBezTo>
                  <a:pt x="18" y="42"/>
                  <a:pt x="19" y="43"/>
                  <a:pt x="20" y="43"/>
                </a:cubicBezTo>
                <a:cubicBezTo>
                  <a:pt x="20" y="43"/>
                  <a:pt x="20" y="43"/>
                  <a:pt x="21" y="43"/>
                </a:cubicBezTo>
                <a:cubicBezTo>
                  <a:pt x="21" y="43"/>
                  <a:pt x="21" y="43"/>
                  <a:pt x="21" y="43"/>
                </a:cubicBezTo>
                <a:cubicBezTo>
                  <a:pt x="21" y="44"/>
                  <a:pt x="21" y="45"/>
                  <a:pt x="22" y="46"/>
                </a:cubicBezTo>
                <a:cubicBezTo>
                  <a:pt x="23" y="47"/>
                  <a:pt x="24" y="47"/>
                  <a:pt x="25" y="47"/>
                </a:cubicBezTo>
                <a:cubicBezTo>
                  <a:pt x="26" y="47"/>
                  <a:pt x="27" y="47"/>
                  <a:pt x="27" y="46"/>
                </a:cubicBezTo>
                <a:cubicBezTo>
                  <a:pt x="27" y="47"/>
                  <a:pt x="28" y="48"/>
                  <a:pt x="28" y="49"/>
                </a:cubicBezTo>
                <a:cubicBezTo>
                  <a:pt x="29" y="49"/>
                  <a:pt x="30" y="50"/>
                  <a:pt x="31" y="50"/>
                </a:cubicBezTo>
                <a:cubicBezTo>
                  <a:pt x="32" y="50"/>
                  <a:pt x="33" y="49"/>
                  <a:pt x="34" y="49"/>
                </a:cubicBezTo>
                <a:cubicBezTo>
                  <a:pt x="36" y="46"/>
                  <a:pt x="36" y="46"/>
                  <a:pt x="36" y="46"/>
                </a:cubicBezTo>
                <a:cubicBezTo>
                  <a:pt x="37" y="48"/>
                  <a:pt x="37" y="48"/>
                  <a:pt x="37" y="48"/>
                </a:cubicBezTo>
                <a:cubicBezTo>
                  <a:pt x="38" y="48"/>
                  <a:pt x="39" y="49"/>
                  <a:pt x="40" y="49"/>
                </a:cubicBezTo>
                <a:cubicBezTo>
                  <a:pt x="41" y="49"/>
                  <a:pt x="42" y="48"/>
                  <a:pt x="43" y="48"/>
                </a:cubicBezTo>
                <a:cubicBezTo>
                  <a:pt x="44" y="47"/>
                  <a:pt x="44" y="46"/>
                  <a:pt x="44" y="45"/>
                </a:cubicBezTo>
                <a:cubicBezTo>
                  <a:pt x="45" y="46"/>
                  <a:pt x="46" y="46"/>
                  <a:pt x="46" y="46"/>
                </a:cubicBezTo>
                <a:cubicBezTo>
                  <a:pt x="48" y="46"/>
                  <a:pt x="49" y="46"/>
                  <a:pt x="49" y="45"/>
                </a:cubicBezTo>
                <a:cubicBezTo>
                  <a:pt x="50" y="44"/>
                  <a:pt x="51" y="43"/>
                  <a:pt x="50" y="42"/>
                </a:cubicBezTo>
                <a:cubicBezTo>
                  <a:pt x="51" y="42"/>
                  <a:pt x="51" y="42"/>
                  <a:pt x="52" y="42"/>
                </a:cubicBezTo>
                <a:cubicBezTo>
                  <a:pt x="53" y="42"/>
                  <a:pt x="54" y="42"/>
                  <a:pt x="55" y="41"/>
                </a:cubicBezTo>
                <a:cubicBezTo>
                  <a:pt x="56" y="40"/>
                  <a:pt x="56" y="38"/>
                  <a:pt x="55" y="36"/>
                </a:cubicBezTo>
                <a:cubicBezTo>
                  <a:pt x="56" y="36"/>
                  <a:pt x="57" y="36"/>
                  <a:pt x="58" y="35"/>
                </a:cubicBezTo>
                <a:cubicBezTo>
                  <a:pt x="59" y="34"/>
                  <a:pt x="60" y="32"/>
                  <a:pt x="59" y="30"/>
                </a:cubicBezTo>
                <a:cubicBezTo>
                  <a:pt x="60" y="29"/>
                  <a:pt x="61" y="28"/>
                  <a:pt x="62" y="28"/>
                </a:cubicBezTo>
                <a:cubicBezTo>
                  <a:pt x="63" y="26"/>
                  <a:pt x="65" y="24"/>
                  <a:pt x="66" y="24"/>
                </a:cubicBezTo>
                <a:cubicBezTo>
                  <a:pt x="67" y="23"/>
                  <a:pt x="69" y="22"/>
                  <a:pt x="70" y="22"/>
                </a:cubicBezTo>
                <a:cubicBezTo>
                  <a:pt x="71" y="21"/>
                  <a:pt x="71" y="21"/>
                  <a:pt x="71" y="21"/>
                </a:cubicBezTo>
                <a:lnTo>
                  <a:pt x="62" y="0"/>
                </a:lnTo>
                <a:close/>
                <a:moveTo>
                  <a:pt x="17" y="35"/>
                </a:moveTo>
                <a:cubicBezTo>
                  <a:pt x="17" y="35"/>
                  <a:pt x="16" y="35"/>
                  <a:pt x="16" y="35"/>
                </a:cubicBezTo>
                <a:cubicBezTo>
                  <a:pt x="16" y="35"/>
                  <a:pt x="15" y="35"/>
                  <a:pt x="15" y="35"/>
                </a:cubicBezTo>
                <a:cubicBezTo>
                  <a:pt x="14" y="34"/>
                  <a:pt x="14" y="34"/>
                  <a:pt x="14" y="34"/>
                </a:cubicBezTo>
                <a:cubicBezTo>
                  <a:pt x="14" y="33"/>
                  <a:pt x="14" y="33"/>
                  <a:pt x="14" y="33"/>
                </a:cubicBezTo>
                <a:cubicBezTo>
                  <a:pt x="14" y="33"/>
                  <a:pt x="14" y="32"/>
                  <a:pt x="15" y="32"/>
                </a:cubicBezTo>
                <a:cubicBezTo>
                  <a:pt x="23" y="23"/>
                  <a:pt x="23" y="23"/>
                  <a:pt x="23" y="23"/>
                </a:cubicBezTo>
                <a:cubicBezTo>
                  <a:pt x="23" y="23"/>
                  <a:pt x="24" y="23"/>
                  <a:pt x="24" y="23"/>
                </a:cubicBezTo>
                <a:cubicBezTo>
                  <a:pt x="25" y="23"/>
                  <a:pt x="26" y="23"/>
                  <a:pt x="26" y="23"/>
                </a:cubicBezTo>
                <a:cubicBezTo>
                  <a:pt x="26" y="24"/>
                  <a:pt x="26" y="24"/>
                  <a:pt x="26" y="25"/>
                </a:cubicBezTo>
                <a:cubicBezTo>
                  <a:pt x="26" y="25"/>
                  <a:pt x="26" y="26"/>
                  <a:pt x="26" y="26"/>
                </a:cubicBezTo>
                <a:cubicBezTo>
                  <a:pt x="18" y="35"/>
                  <a:pt x="18" y="35"/>
                  <a:pt x="18" y="35"/>
                </a:cubicBezTo>
                <a:cubicBezTo>
                  <a:pt x="17" y="35"/>
                  <a:pt x="17" y="35"/>
                  <a:pt x="17" y="35"/>
                </a:cubicBezTo>
                <a:close/>
                <a:moveTo>
                  <a:pt x="21" y="40"/>
                </a:moveTo>
                <a:cubicBezTo>
                  <a:pt x="20" y="41"/>
                  <a:pt x="19" y="41"/>
                  <a:pt x="18" y="40"/>
                </a:cubicBezTo>
                <a:cubicBezTo>
                  <a:pt x="18" y="40"/>
                  <a:pt x="18" y="39"/>
                  <a:pt x="18" y="39"/>
                </a:cubicBezTo>
                <a:cubicBezTo>
                  <a:pt x="18" y="38"/>
                  <a:pt x="18" y="38"/>
                  <a:pt x="18" y="37"/>
                </a:cubicBezTo>
                <a:cubicBezTo>
                  <a:pt x="19" y="37"/>
                  <a:pt x="19" y="37"/>
                  <a:pt x="19" y="37"/>
                </a:cubicBezTo>
                <a:cubicBezTo>
                  <a:pt x="27" y="29"/>
                  <a:pt x="27" y="29"/>
                  <a:pt x="27" y="29"/>
                </a:cubicBezTo>
                <a:cubicBezTo>
                  <a:pt x="27" y="29"/>
                  <a:pt x="28" y="28"/>
                  <a:pt x="28" y="28"/>
                </a:cubicBezTo>
                <a:cubicBezTo>
                  <a:pt x="29" y="28"/>
                  <a:pt x="29" y="29"/>
                  <a:pt x="30" y="29"/>
                </a:cubicBezTo>
                <a:cubicBezTo>
                  <a:pt x="30" y="30"/>
                  <a:pt x="30" y="31"/>
                  <a:pt x="30" y="32"/>
                </a:cubicBezTo>
                <a:cubicBezTo>
                  <a:pt x="23" y="38"/>
                  <a:pt x="23" y="38"/>
                  <a:pt x="23" y="38"/>
                </a:cubicBezTo>
                <a:lnTo>
                  <a:pt x="21" y="40"/>
                </a:lnTo>
                <a:close/>
                <a:moveTo>
                  <a:pt x="26" y="44"/>
                </a:moveTo>
                <a:cubicBezTo>
                  <a:pt x="26" y="45"/>
                  <a:pt x="24" y="45"/>
                  <a:pt x="23" y="44"/>
                </a:cubicBezTo>
                <a:cubicBezTo>
                  <a:pt x="23" y="44"/>
                  <a:pt x="23" y="43"/>
                  <a:pt x="23" y="43"/>
                </a:cubicBezTo>
                <a:cubicBezTo>
                  <a:pt x="23" y="42"/>
                  <a:pt x="23" y="42"/>
                  <a:pt x="23" y="41"/>
                </a:cubicBezTo>
                <a:cubicBezTo>
                  <a:pt x="28" y="37"/>
                  <a:pt x="28" y="37"/>
                  <a:pt x="28" y="37"/>
                </a:cubicBezTo>
                <a:cubicBezTo>
                  <a:pt x="32" y="33"/>
                  <a:pt x="32" y="33"/>
                  <a:pt x="32" y="33"/>
                </a:cubicBezTo>
                <a:cubicBezTo>
                  <a:pt x="32" y="33"/>
                  <a:pt x="33" y="32"/>
                  <a:pt x="33" y="32"/>
                </a:cubicBezTo>
                <a:cubicBezTo>
                  <a:pt x="34" y="32"/>
                  <a:pt x="34" y="33"/>
                  <a:pt x="35" y="33"/>
                </a:cubicBezTo>
                <a:cubicBezTo>
                  <a:pt x="35" y="33"/>
                  <a:pt x="35" y="34"/>
                  <a:pt x="35" y="34"/>
                </a:cubicBezTo>
                <a:cubicBezTo>
                  <a:pt x="35" y="35"/>
                  <a:pt x="35" y="36"/>
                  <a:pt x="35" y="36"/>
                </a:cubicBezTo>
                <a:cubicBezTo>
                  <a:pt x="30" y="40"/>
                  <a:pt x="30" y="40"/>
                  <a:pt x="30" y="40"/>
                </a:cubicBezTo>
                <a:lnTo>
                  <a:pt x="26" y="44"/>
                </a:lnTo>
                <a:close/>
                <a:moveTo>
                  <a:pt x="41" y="39"/>
                </a:moveTo>
                <a:cubicBezTo>
                  <a:pt x="35" y="45"/>
                  <a:pt x="35" y="45"/>
                  <a:pt x="35" y="45"/>
                </a:cubicBezTo>
                <a:cubicBezTo>
                  <a:pt x="33" y="47"/>
                  <a:pt x="33" y="47"/>
                  <a:pt x="33" y="47"/>
                </a:cubicBezTo>
                <a:cubicBezTo>
                  <a:pt x="32" y="48"/>
                  <a:pt x="31" y="48"/>
                  <a:pt x="30" y="47"/>
                </a:cubicBezTo>
                <a:cubicBezTo>
                  <a:pt x="29" y="47"/>
                  <a:pt x="29" y="46"/>
                  <a:pt x="29" y="46"/>
                </a:cubicBezTo>
                <a:cubicBezTo>
                  <a:pt x="29" y="45"/>
                  <a:pt x="29" y="45"/>
                  <a:pt x="30" y="44"/>
                </a:cubicBezTo>
                <a:cubicBezTo>
                  <a:pt x="32" y="42"/>
                  <a:pt x="32" y="42"/>
                  <a:pt x="32" y="42"/>
                </a:cubicBezTo>
                <a:cubicBezTo>
                  <a:pt x="38" y="36"/>
                  <a:pt x="38" y="36"/>
                  <a:pt x="38" y="36"/>
                </a:cubicBezTo>
                <a:cubicBezTo>
                  <a:pt x="39" y="35"/>
                  <a:pt x="39" y="35"/>
                  <a:pt x="40" y="35"/>
                </a:cubicBezTo>
                <a:cubicBezTo>
                  <a:pt x="40" y="35"/>
                  <a:pt x="41" y="35"/>
                  <a:pt x="41" y="36"/>
                </a:cubicBezTo>
                <a:cubicBezTo>
                  <a:pt x="41" y="36"/>
                  <a:pt x="42" y="37"/>
                  <a:pt x="42" y="37"/>
                </a:cubicBezTo>
                <a:cubicBezTo>
                  <a:pt x="42" y="38"/>
                  <a:pt x="41" y="38"/>
                  <a:pt x="41" y="39"/>
                </a:cubicBezTo>
                <a:close/>
                <a:moveTo>
                  <a:pt x="65" y="21"/>
                </a:moveTo>
                <a:cubicBezTo>
                  <a:pt x="63" y="22"/>
                  <a:pt x="61" y="24"/>
                  <a:pt x="60" y="26"/>
                </a:cubicBezTo>
                <a:cubicBezTo>
                  <a:pt x="59" y="26"/>
                  <a:pt x="58" y="27"/>
                  <a:pt x="57" y="28"/>
                </a:cubicBezTo>
                <a:cubicBezTo>
                  <a:pt x="50" y="21"/>
                  <a:pt x="50" y="21"/>
                  <a:pt x="50" y="21"/>
                </a:cubicBezTo>
                <a:cubicBezTo>
                  <a:pt x="49" y="20"/>
                  <a:pt x="48" y="19"/>
                  <a:pt x="47" y="19"/>
                </a:cubicBezTo>
                <a:cubicBezTo>
                  <a:pt x="47" y="19"/>
                  <a:pt x="46" y="19"/>
                  <a:pt x="44" y="18"/>
                </a:cubicBezTo>
                <a:cubicBezTo>
                  <a:pt x="42" y="16"/>
                  <a:pt x="42" y="15"/>
                  <a:pt x="42" y="15"/>
                </a:cubicBezTo>
                <a:cubicBezTo>
                  <a:pt x="41" y="12"/>
                  <a:pt x="41" y="12"/>
                  <a:pt x="41" y="12"/>
                </a:cubicBezTo>
                <a:cubicBezTo>
                  <a:pt x="41" y="13"/>
                  <a:pt x="41" y="13"/>
                  <a:pt x="41" y="13"/>
                </a:cubicBezTo>
                <a:cubicBezTo>
                  <a:pt x="41" y="12"/>
                  <a:pt x="41" y="12"/>
                  <a:pt x="41" y="12"/>
                </a:cubicBezTo>
                <a:cubicBezTo>
                  <a:pt x="39" y="14"/>
                  <a:pt x="39" y="14"/>
                  <a:pt x="39" y="14"/>
                </a:cubicBezTo>
                <a:cubicBezTo>
                  <a:pt x="37" y="15"/>
                  <a:pt x="35" y="17"/>
                  <a:pt x="34" y="18"/>
                </a:cubicBezTo>
                <a:cubicBezTo>
                  <a:pt x="33" y="18"/>
                  <a:pt x="32" y="19"/>
                  <a:pt x="31" y="19"/>
                </a:cubicBezTo>
                <a:cubicBezTo>
                  <a:pt x="30" y="19"/>
                  <a:pt x="29" y="19"/>
                  <a:pt x="28" y="18"/>
                </a:cubicBezTo>
                <a:cubicBezTo>
                  <a:pt x="27" y="18"/>
                  <a:pt x="27" y="17"/>
                  <a:pt x="26" y="16"/>
                </a:cubicBezTo>
                <a:cubicBezTo>
                  <a:pt x="26" y="16"/>
                  <a:pt x="27" y="15"/>
                  <a:pt x="27" y="15"/>
                </a:cubicBezTo>
                <a:cubicBezTo>
                  <a:pt x="27" y="15"/>
                  <a:pt x="27" y="15"/>
                  <a:pt x="27" y="15"/>
                </a:cubicBezTo>
                <a:cubicBezTo>
                  <a:pt x="29" y="13"/>
                  <a:pt x="33" y="10"/>
                  <a:pt x="37" y="7"/>
                </a:cubicBezTo>
                <a:cubicBezTo>
                  <a:pt x="38" y="5"/>
                  <a:pt x="40" y="4"/>
                  <a:pt x="41" y="4"/>
                </a:cubicBezTo>
                <a:cubicBezTo>
                  <a:pt x="41" y="4"/>
                  <a:pt x="44" y="5"/>
                  <a:pt x="45" y="5"/>
                </a:cubicBezTo>
                <a:cubicBezTo>
                  <a:pt x="49" y="7"/>
                  <a:pt x="52" y="7"/>
                  <a:pt x="53" y="7"/>
                </a:cubicBezTo>
                <a:cubicBezTo>
                  <a:pt x="56" y="7"/>
                  <a:pt x="59" y="6"/>
                  <a:pt x="60" y="5"/>
                </a:cubicBezTo>
                <a:cubicBezTo>
                  <a:pt x="67" y="20"/>
                  <a:pt x="67" y="20"/>
                  <a:pt x="67" y="20"/>
                </a:cubicBezTo>
                <a:cubicBezTo>
                  <a:pt x="66" y="20"/>
                  <a:pt x="65" y="21"/>
                  <a:pt x="65" y="21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CC12969-1FF3-9557-4041-BA61410224AA}"/>
              </a:ext>
            </a:extLst>
          </p:cNvPr>
          <p:cNvSpPr txBox="1"/>
          <p:nvPr/>
        </p:nvSpPr>
        <p:spPr>
          <a:xfrm>
            <a:off x="1136532" y="3009287"/>
            <a:ext cx="1560949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90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685FAE74-00FC-AD3E-E2FE-8D3241C44488}"/>
              </a:ext>
            </a:extLst>
          </p:cNvPr>
          <p:cNvSpPr txBox="1"/>
          <p:nvPr/>
        </p:nvSpPr>
        <p:spPr>
          <a:xfrm>
            <a:off x="1136532" y="2785597"/>
            <a:ext cx="1560949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Strength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CA935896-975A-7C5E-6ED9-7EEE16B3C5D2}"/>
              </a:ext>
            </a:extLst>
          </p:cNvPr>
          <p:cNvSpPr txBox="1"/>
          <p:nvPr/>
        </p:nvSpPr>
        <p:spPr>
          <a:xfrm>
            <a:off x="2774752" y="3009287"/>
            <a:ext cx="1560949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9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4075DC0-67E6-562B-0BE5-7E5EA6E72DD2}"/>
              </a:ext>
            </a:extLst>
          </p:cNvPr>
          <p:cNvSpPr txBox="1"/>
          <p:nvPr/>
        </p:nvSpPr>
        <p:spPr>
          <a:xfrm>
            <a:off x="2774752" y="2785597"/>
            <a:ext cx="1560949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Weakness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CAAAE423-837C-C82A-091F-67EAF2638D19}"/>
              </a:ext>
            </a:extLst>
          </p:cNvPr>
          <p:cNvSpPr txBox="1"/>
          <p:nvPr/>
        </p:nvSpPr>
        <p:spPr>
          <a:xfrm>
            <a:off x="1136532" y="3804606"/>
            <a:ext cx="1560949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90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03596F95-CA1D-1B31-7DA2-066A49EFA38B}"/>
              </a:ext>
            </a:extLst>
          </p:cNvPr>
          <p:cNvSpPr txBox="1"/>
          <p:nvPr/>
        </p:nvSpPr>
        <p:spPr>
          <a:xfrm>
            <a:off x="1136532" y="3580917"/>
            <a:ext cx="1560949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Opportunity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41B3F89A-3411-EC12-3834-A57294261191}"/>
              </a:ext>
            </a:extLst>
          </p:cNvPr>
          <p:cNvSpPr txBox="1"/>
          <p:nvPr/>
        </p:nvSpPr>
        <p:spPr>
          <a:xfrm>
            <a:off x="2774752" y="3804606"/>
            <a:ext cx="1560949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90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D8FC8EB5-034F-B4BD-7998-368D6FFBF93B}"/>
              </a:ext>
            </a:extLst>
          </p:cNvPr>
          <p:cNvSpPr txBox="1"/>
          <p:nvPr/>
        </p:nvSpPr>
        <p:spPr>
          <a:xfrm>
            <a:off x="2774752" y="3580917"/>
            <a:ext cx="1560949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Threat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D0D0E563-D0E0-B60C-700C-CDF867F8E848}"/>
              </a:ext>
            </a:extLst>
          </p:cNvPr>
          <p:cNvSpPr txBox="1"/>
          <p:nvPr/>
        </p:nvSpPr>
        <p:spPr>
          <a:xfrm>
            <a:off x="1136532" y="4627208"/>
            <a:ext cx="2718937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90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2347ADF8-4BD3-FA80-BBAA-A114B3DC21DE}"/>
              </a:ext>
            </a:extLst>
          </p:cNvPr>
          <p:cNvSpPr txBox="1"/>
          <p:nvPr/>
        </p:nvSpPr>
        <p:spPr>
          <a:xfrm>
            <a:off x="1136532" y="4403518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Analytics</a:t>
            </a:r>
          </a:p>
        </p:txBody>
      </p:sp>
    </p:spTree>
    <p:extLst>
      <p:ext uri="{BB962C8B-B14F-4D97-AF65-F5344CB8AC3E}">
        <p14:creationId xmlns:p14="http://schemas.microsoft.com/office/powerpoint/2010/main" val="13213722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  <p:bldP spid="26" grpId="0"/>
      <p:bldP spid="27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icture Placeholder 31">
            <a:extLst>
              <a:ext uri="{FF2B5EF4-FFF2-40B4-BE49-F238E27FC236}">
                <a16:creationId xmlns:a16="http://schemas.microsoft.com/office/drawing/2014/main" id="{BB65D067-1A97-81C2-C5AD-2DF483F4C1C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CB0E8D7E-D849-759D-AA48-EA9715924FA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Target Market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44B05DD5-7FDC-49B1-5D35-6708611E36F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6A1197D2-D610-9C93-4ADC-C877C2DA6CFD}"/>
              </a:ext>
            </a:extLst>
          </p:cNvPr>
          <p:cNvSpPr/>
          <p:nvPr/>
        </p:nvSpPr>
        <p:spPr>
          <a:xfrm>
            <a:off x="5957888" y="2538226"/>
            <a:ext cx="1486016" cy="1486016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8BFEF97-3191-FFF9-11B9-75ACD80B3544}"/>
              </a:ext>
            </a:extLst>
          </p:cNvPr>
          <p:cNvSpPr txBox="1"/>
          <p:nvPr/>
        </p:nvSpPr>
        <p:spPr>
          <a:xfrm>
            <a:off x="1976821" y="2896989"/>
            <a:ext cx="2473736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EAC1D73-6F29-FD51-569A-E1C777D96B66}"/>
              </a:ext>
            </a:extLst>
          </p:cNvPr>
          <p:cNvSpPr txBox="1"/>
          <p:nvPr/>
        </p:nvSpPr>
        <p:spPr>
          <a:xfrm>
            <a:off x="1976821" y="2673299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Users One</a:t>
            </a: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DF5B98DE-ADB4-FFF3-E1DA-287D9BC7799B}"/>
              </a:ext>
            </a:extLst>
          </p:cNvPr>
          <p:cNvSpPr/>
          <p:nvPr/>
        </p:nvSpPr>
        <p:spPr>
          <a:xfrm>
            <a:off x="1101857" y="2647410"/>
            <a:ext cx="735257" cy="737569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DFC6FB00-BB38-1D64-5041-7DB02126055B}"/>
              </a:ext>
            </a:extLst>
          </p:cNvPr>
          <p:cNvSpPr txBox="1"/>
          <p:nvPr/>
        </p:nvSpPr>
        <p:spPr>
          <a:xfrm>
            <a:off x="1976821" y="3844407"/>
            <a:ext cx="2473736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4BD0C7CC-F65A-A09A-EC47-CA5E620C5DF9}"/>
              </a:ext>
            </a:extLst>
          </p:cNvPr>
          <p:cNvSpPr txBox="1"/>
          <p:nvPr/>
        </p:nvSpPr>
        <p:spPr>
          <a:xfrm>
            <a:off x="1976821" y="3620717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Users Two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975994E2-E728-FEC0-A48C-E464DB5B53AD}"/>
              </a:ext>
            </a:extLst>
          </p:cNvPr>
          <p:cNvSpPr/>
          <p:nvPr/>
        </p:nvSpPr>
        <p:spPr>
          <a:xfrm>
            <a:off x="1101857" y="3594828"/>
            <a:ext cx="735257" cy="737569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C71A5674-72C9-5373-66C9-5D804BA49C4E}"/>
              </a:ext>
            </a:extLst>
          </p:cNvPr>
          <p:cNvGrpSpPr/>
          <p:nvPr/>
        </p:nvGrpSpPr>
        <p:grpSpPr>
          <a:xfrm flipH="1">
            <a:off x="1390339" y="2828878"/>
            <a:ext cx="158294" cy="374632"/>
            <a:chOff x="5505537" y="930389"/>
            <a:chExt cx="333375" cy="788988"/>
          </a:xfrm>
          <a:solidFill>
            <a:schemeClr val="bg2"/>
          </a:solidFill>
        </p:grpSpPr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1F664957-A8B7-9A7D-EF66-66A0929A80E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2373" y="930389"/>
              <a:ext cx="141288" cy="139700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rgbClr val="404040"/>
                </a:solidFill>
              </a:endParaRPr>
            </a:p>
          </p:txBody>
        </p:sp>
        <p:sp>
          <p:nvSpPr>
            <p:cNvPr id="18" name="Freeform 1084">
              <a:extLst>
                <a:ext uri="{FF2B5EF4-FFF2-40B4-BE49-F238E27FC236}">
                  <a16:creationId xmlns:a16="http://schemas.microsoft.com/office/drawing/2014/main" id="{C57619F5-E05B-AA1E-1AF8-6E1B84D80682}"/>
                </a:ext>
              </a:extLst>
            </p:cNvPr>
            <p:cNvSpPr>
              <a:spLocks/>
            </p:cNvSpPr>
            <p:nvPr/>
          </p:nvSpPr>
          <p:spPr bwMode="auto">
            <a:xfrm>
              <a:off x="5505537" y="1084378"/>
              <a:ext cx="333375" cy="634999"/>
            </a:xfrm>
            <a:custGeom>
              <a:avLst/>
              <a:gdLst>
                <a:gd name="T0" fmla="*/ 87 w 87"/>
                <a:gd name="T1" fmla="*/ 24 h 168"/>
                <a:gd name="T2" fmla="*/ 62 w 87"/>
                <a:gd name="T3" fmla="*/ 0 h 168"/>
                <a:gd name="T4" fmla="*/ 37 w 87"/>
                <a:gd name="T5" fmla="*/ 0 h 168"/>
                <a:gd name="T6" fmla="*/ 35 w 87"/>
                <a:gd name="T7" fmla="*/ 0 h 168"/>
                <a:gd name="T8" fmla="*/ 25 w 87"/>
                <a:gd name="T9" fmla="*/ 0 h 168"/>
                <a:gd name="T10" fmla="*/ 0 w 87"/>
                <a:gd name="T11" fmla="*/ 24 h 168"/>
                <a:gd name="T12" fmla="*/ 0 w 87"/>
                <a:gd name="T13" fmla="*/ 24 h 168"/>
                <a:gd name="T14" fmla="*/ 0 w 87"/>
                <a:gd name="T15" fmla="*/ 73 h 168"/>
                <a:gd name="T16" fmla="*/ 8 w 87"/>
                <a:gd name="T17" fmla="*/ 81 h 168"/>
                <a:gd name="T18" fmla="*/ 16 w 87"/>
                <a:gd name="T19" fmla="*/ 73 h 168"/>
                <a:gd name="T20" fmla="*/ 16 w 87"/>
                <a:gd name="T21" fmla="*/ 44 h 168"/>
                <a:gd name="T22" fmla="*/ 16 w 87"/>
                <a:gd name="T23" fmla="*/ 28 h 168"/>
                <a:gd name="T24" fmla="*/ 20 w 87"/>
                <a:gd name="T25" fmla="*/ 28 h 168"/>
                <a:gd name="T26" fmla="*/ 20 w 87"/>
                <a:gd name="T27" fmla="*/ 46 h 168"/>
                <a:gd name="T28" fmla="*/ 20 w 87"/>
                <a:gd name="T29" fmla="*/ 77 h 168"/>
                <a:gd name="T30" fmla="*/ 20 w 87"/>
                <a:gd name="T31" fmla="*/ 81 h 168"/>
                <a:gd name="T32" fmla="*/ 20 w 87"/>
                <a:gd name="T33" fmla="*/ 157 h 168"/>
                <a:gd name="T34" fmla="*/ 31 w 87"/>
                <a:gd name="T35" fmla="*/ 168 h 168"/>
                <a:gd name="T36" fmla="*/ 41 w 87"/>
                <a:gd name="T37" fmla="*/ 157 h 168"/>
                <a:gd name="T38" fmla="*/ 41 w 87"/>
                <a:gd name="T39" fmla="*/ 81 h 168"/>
                <a:gd name="T40" fmla="*/ 46 w 87"/>
                <a:gd name="T41" fmla="*/ 81 h 168"/>
                <a:gd name="T42" fmla="*/ 46 w 87"/>
                <a:gd name="T43" fmla="*/ 157 h 168"/>
                <a:gd name="T44" fmla="*/ 56 w 87"/>
                <a:gd name="T45" fmla="*/ 168 h 168"/>
                <a:gd name="T46" fmla="*/ 67 w 87"/>
                <a:gd name="T47" fmla="*/ 157 h 168"/>
                <a:gd name="T48" fmla="*/ 67 w 87"/>
                <a:gd name="T49" fmla="*/ 81 h 168"/>
                <a:gd name="T50" fmla="*/ 67 w 87"/>
                <a:gd name="T51" fmla="*/ 77 h 168"/>
                <a:gd name="T52" fmla="*/ 67 w 87"/>
                <a:gd name="T53" fmla="*/ 46 h 168"/>
                <a:gd name="T54" fmla="*/ 67 w 87"/>
                <a:gd name="T55" fmla="*/ 28 h 168"/>
                <a:gd name="T56" fmla="*/ 71 w 87"/>
                <a:gd name="T57" fmla="*/ 28 h 168"/>
                <a:gd name="T58" fmla="*/ 71 w 87"/>
                <a:gd name="T59" fmla="*/ 44 h 168"/>
                <a:gd name="T60" fmla="*/ 71 w 87"/>
                <a:gd name="T61" fmla="*/ 73 h 168"/>
                <a:gd name="T62" fmla="*/ 79 w 87"/>
                <a:gd name="T63" fmla="*/ 81 h 168"/>
                <a:gd name="T64" fmla="*/ 87 w 87"/>
                <a:gd name="T65" fmla="*/ 73 h 168"/>
                <a:gd name="T66" fmla="*/ 87 w 87"/>
                <a:gd name="T67" fmla="*/ 24 h 168"/>
                <a:gd name="T68" fmla="*/ 87 w 87"/>
                <a:gd name="T69" fmla="*/ 24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87" h="168">
                  <a:moveTo>
                    <a:pt x="87" y="24"/>
                  </a:moveTo>
                  <a:cubicBezTo>
                    <a:pt x="87" y="11"/>
                    <a:pt x="75" y="0"/>
                    <a:pt x="62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5" y="0"/>
                    <a:pt x="25" y="0"/>
                    <a:pt x="25" y="0"/>
                  </a:cubicBezTo>
                  <a:cubicBezTo>
                    <a:pt x="12" y="0"/>
                    <a:pt x="0" y="11"/>
                    <a:pt x="0" y="2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73"/>
                    <a:pt x="0" y="73"/>
                    <a:pt x="0" y="73"/>
                  </a:cubicBezTo>
                  <a:cubicBezTo>
                    <a:pt x="0" y="78"/>
                    <a:pt x="4" y="81"/>
                    <a:pt x="8" y="81"/>
                  </a:cubicBezTo>
                  <a:cubicBezTo>
                    <a:pt x="13" y="81"/>
                    <a:pt x="16" y="78"/>
                    <a:pt x="16" y="73"/>
                  </a:cubicBezTo>
                  <a:cubicBezTo>
                    <a:pt x="16" y="44"/>
                    <a:pt x="16" y="44"/>
                    <a:pt x="16" y="44"/>
                  </a:cubicBezTo>
                  <a:cubicBezTo>
                    <a:pt x="16" y="28"/>
                    <a:pt x="16" y="28"/>
                    <a:pt x="16" y="28"/>
                  </a:cubicBezTo>
                  <a:cubicBezTo>
                    <a:pt x="20" y="28"/>
                    <a:pt x="20" y="28"/>
                    <a:pt x="20" y="28"/>
                  </a:cubicBezTo>
                  <a:cubicBezTo>
                    <a:pt x="20" y="46"/>
                    <a:pt x="20" y="46"/>
                    <a:pt x="20" y="46"/>
                  </a:cubicBezTo>
                  <a:cubicBezTo>
                    <a:pt x="20" y="77"/>
                    <a:pt x="20" y="77"/>
                    <a:pt x="20" y="77"/>
                  </a:cubicBezTo>
                  <a:cubicBezTo>
                    <a:pt x="20" y="81"/>
                    <a:pt x="20" y="81"/>
                    <a:pt x="20" y="81"/>
                  </a:cubicBezTo>
                  <a:cubicBezTo>
                    <a:pt x="20" y="157"/>
                    <a:pt x="20" y="157"/>
                    <a:pt x="20" y="157"/>
                  </a:cubicBezTo>
                  <a:cubicBezTo>
                    <a:pt x="20" y="163"/>
                    <a:pt x="25" y="168"/>
                    <a:pt x="31" y="168"/>
                  </a:cubicBezTo>
                  <a:cubicBezTo>
                    <a:pt x="37" y="168"/>
                    <a:pt x="41" y="163"/>
                    <a:pt x="41" y="157"/>
                  </a:cubicBezTo>
                  <a:cubicBezTo>
                    <a:pt x="41" y="81"/>
                    <a:pt x="41" y="81"/>
                    <a:pt x="41" y="81"/>
                  </a:cubicBezTo>
                  <a:cubicBezTo>
                    <a:pt x="46" y="81"/>
                    <a:pt x="46" y="81"/>
                    <a:pt x="46" y="81"/>
                  </a:cubicBezTo>
                  <a:cubicBezTo>
                    <a:pt x="46" y="157"/>
                    <a:pt x="46" y="157"/>
                    <a:pt x="46" y="157"/>
                  </a:cubicBezTo>
                  <a:cubicBezTo>
                    <a:pt x="46" y="163"/>
                    <a:pt x="50" y="168"/>
                    <a:pt x="56" y="168"/>
                  </a:cubicBezTo>
                  <a:cubicBezTo>
                    <a:pt x="62" y="168"/>
                    <a:pt x="67" y="163"/>
                    <a:pt x="67" y="157"/>
                  </a:cubicBezTo>
                  <a:cubicBezTo>
                    <a:pt x="67" y="81"/>
                    <a:pt x="67" y="81"/>
                    <a:pt x="67" y="81"/>
                  </a:cubicBezTo>
                  <a:cubicBezTo>
                    <a:pt x="67" y="77"/>
                    <a:pt x="67" y="77"/>
                    <a:pt x="67" y="77"/>
                  </a:cubicBezTo>
                  <a:cubicBezTo>
                    <a:pt x="67" y="46"/>
                    <a:pt x="67" y="46"/>
                    <a:pt x="67" y="46"/>
                  </a:cubicBezTo>
                  <a:cubicBezTo>
                    <a:pt x="67" y="28"/>
                    <a:pt x="67" y="28"/>
                    <a:pt x="67" y="28"/>
                  </a:cubicBezTo>
                  <a:cubicBezTo>
                    <a:pt x="71" y="28"/>
                    <a:pt x="71" y="28"/>
                    <a:pt x="71" y="28"/>
                  </a:cubicBezTo>
                  <a:cubicBezTo>
                    <a:pt x="71" y="44"/>
                    <a:pt x="71" y="44"/>
                    <a:pt x="71" y="44"/>
                  </a:cubicBezTo>
                  <a:cubicBezTo>
                    <a:pt x="71" y="73"/>
                    <a:pt x="71" y="73"/>
                    <a:pt x="71" y="73"/>
                  </a:cubicBezTo>
                  <a:cubicBezTo>
                    <a:pt x="71" y="78"/>
                    <a:pt x="74" y="81"/>
                    <a:pt x="79" y="81"/>
                  </a:cubicBezTo>
                  <a:cubicBezTo>
                    <a:pt x="83" y="81"/>
                    <a:pt x="87" y="78"/>
                    <a:pt x="87" y="73"/>
                  </a:cubicBezTo>
                  <a:cubicBezTo>
                    <a:pt x="87" y="24"/>
                    <a:pt x="87" y="24"/>
                    <a:pt x="87" y="24"/>
                  </a:cubicBezTo>
                  <a:cubicBezTo>
                    <a:pt x="87" y="24"/>
                    <a:pt x="87" y="24"/>
                    <a:pt x="87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rgbClr val="404040"/>
                </a:solidFill>
              </a:endParaRP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C7D24303-BABD-2FC8-BA0C-554B5775AEDC}"/>
              </a:ext>
            </a:extLst>
          </p:cNvPr>
          <p:cNvGrpSpPr/>
          <p:nvPr/>
        </p:nvGrpSpPr>
        <p:grpSpPr>
          <a:xfrm>
            <a:off x="1382964" y="3777726"/>
            <a:ext cx="173042" cy="371771"/>
            <a:chOff x="5670652" y="1738427"/>
            <a:chExt cx="363539" cy="781050"/>
          </a:xfrm>
          <a:solidFill>
            <a:schemeClr val="bg2"/>
          </a:solidFill>
        </p:grpSpPr>
        <p:sp>
          <p:nvSpPr>
            <p:cNvPr id="20" name="Oval 25">
              <a:extLst>
                <a:ext uri="{FF2B5EF4-FFF2-40B4-BE49-F238E27FC236}">
                  <a16:creationId xmlns:a16="http://schemas.microsoft.com/office/drawing/2014/main" id="{CA2F9BA7-FB81-B4F5-D65B-6ECD2542CA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81760" y="1738427"/>
              <a:ext cx="141288" cy="139700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rgbClr val="404040"/>
                </a:solidFill>
              </a:endParaRPr>
            </a:p>
          </p:txBody>
        </p:sp>
        <p:sp>
          <p:nvSpPr>
            <p:cNvPr id="21" name="Freeform 26">
              <a:extLst>
                <a:ext uri="{FF2B5EF4-FFF2-40B4-BE49-F238E27FC236}">
                  <a16:creationId xmlns:a16="http://schemas.microsoft.com/office/drawing/2014/main" id="{5FB75BCC-5524-F9E6-97EC-EF2E72F8D944}"/>
                </a:ext>
              </a:extLst>
            </p:cNvPr>
            <p:cNvSpPr>
              <a:spLocks/>
            </p:cNvSpPr>
            <p:nvPr/>
          </p:nvSpPr>
          <p:spPr bwMode="auto">
            <a:xfrm>
              <a:off x="5670652" y="1889240"/>
              <a:ext cx="363539" cy="630237"/>
            </a:xfrm>
            <a:custGeom>
              <a:avLst/>
              <a:gdLst>
                <a:gd name="T0" fmla="*/ 94 w 95"/>
                <a:gd name="T1" fmla="*/ 64 h 167"/>
                <a:gd name="T2" fmla="*/ 80 w 95"/>
                <a:gd name="T3" fmla="*/ 19 h 167"/>
                <a:gd name="T4" fmla="*/ 79 w 95"/>
                <a:gd name="T5" fmla="*/ 18 h 167"/>
                <a:gd name="T6" fmla="*/ 56 w 95"/>
                <a:gd name="T7" fmla="*/ 0 h 167"/>
                <a:gd name="T8" fmla="*/ 49 w 95"/>
                <a:gd name="T9" fmla="*/ 0 h 167"/>
                <a:gd name="T10" fmla="*/ 46 w 95"/>
                <a:gd name="T11" fmla="*/ 0 h 167"/>
                <a:gd name="T12" fmla="*/ 39 w 95"/>
                <a:gd name="T13" fmla="*/ 0 h 167"/>
                <a:gd name="T14" fmla="*/ 16 w 95"/>
                <a:gd name="T15" fmla="*/ 18 h 167"/>
                <a:gd name="T16" fmla="*/ 15 w 95"/>
                <a:gd name="T17" fmla="*/ 19 h 167"/>
                <a:gd name="T18" fmla="*/ 1 w 95"/>
                <a:gd name="T19" fmla="*/ 64 h 167"/>
                <a:gd name="T20" fmla="*/ 5 w 95"/>
                <a:gd name="T21" fmla="*/ 73 h 167"/>
                <a:gd name="T22" fmla="*/ 15 w 95"/>
                <a:gd name="T23" fmla="*/ 69 h 167"/>
                <a:gd name="T24" fmla="*/ 28 w 95"/>
                <a:gd name="T25" fmla="*/ 25 h 167"/>
                <a:gd name="T26" fmla="*/ 32 w 95"/>
                <a:gd name="T27" fmla="*/ 25 h 167"/>
                <a:gd name="T28" fmla="*/ 8 w 95"/>
                <a:gd name="T29" fmla="*/ 100 h 167"/>
                <a:gd name="T30" fmla="*/ 27 w 95"/>
                <a:gd name="T31" fmla="*/ 100 h 167"/>
                <a:gd name="T32" fmla="*/ 27 w 95"/>
                <a:gd name="T33" fmla="*/ 158 h 167"/>
                <a:gd name="T34" fmla="*/ 36 w 95"/>
                <a:gd name="T35" fmla="*/ 167 h 167"/>
                <a:gd name="T36" fmla="*/ 44 w 95"/>
                <a:gd name="T37" fmla="*/ 158 h 167"/>
                <a:gd name="T38" fmla="*/ 44 w 95"/>
                <a:gd name="T39" fmla="*/ 100 h 167"/>
                <a:gd name="T40" fmla="*/ 51 w 95"/>
                <a:gd name="T41" fmla="*/ 100 h 167"/>
                <a:gd name="T42" fmla="*/ 51 w 95"/>
                <a:gd name="T43" fmla="*/ 158 h 167"/>
                <a:gd name="T44" fmla="*/ 59 w 95"/>
                <a:gd name="T45" fmla="*/ 167 h 167"/>
                <a:gd name="T46" fmla="*/ 68 w 95"/>
                <a:gd name="T47" fmla="*/ 158 h 167"/>
                <a:gd name="T48" fmla="*/ 68 w 95"/>
                <a:gd name="T49" fmla="*/ 100 h 167"/>
                <a:gd name="T50" fmla="*/ 87 w 95"/>
                <a:gd name="T51" fmla="*/ 100 h 167"/>
                <a:gd name="T52" fmla="*/ 63 w 95"/>
                <a:gd name="T53" fmla="*/ 25 h 167"/>
                <a:gd name="T54" fmla="*/ 67 w 95"/>
                <a:gd name="T55" fmla="*/ 25 h 167"/>
                <a:gd name="T56" fmla="*/ 80 w 95"/>
                <a:gd name="T57" fmla="*/ 69 h 167"/>
                <a:gd name="T58" fmla="*/ 90 w 95"/>
                <a:gd name="T59" fmla="*/ 73 h 167"/>
                <a:gd name="T60" fmla="*/ 94 w 95"/>
                <a:gd name="T61" fmla="*/ 64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95" h="167">
                  <a:moveTo>
                    <a:pt x="94" y="64"/>
                  </a:moveTo>
                  <a:cubicBezTo>
                    <a:pt x="80" y="19"/>
                    <a:pt x="80" y="19"/>
                    <a:pt x="80" y="19"/>
                  </a:cubicBezTo>
                  <a:cubicBezTo>
                    <a:pt x="80" y="19"/>
                    <a:pt x="79" y="18"/>
                    <a:pt x="79" y="18"/>
                  </a:cubicBezTo>
                  <a:cubicBezTo>
                    <a:pt x="74" y="4"/>
                    <a:pt x="61" y="0"/>
                    <a:pt x="56" y="0"/>
                  </a:cubicBezTo>
                  <a:cubicBezTo>
                    <a:pt x="52" y="0"/>
                    <a:pt x="53" y="0"/>
                    <a:pt x="49" y="0"/>
                  </a:cubicBezTo>
                  <a:cubicBezTo>
                    <a:pt x="48" y="0"/>
                    <a:pt x="47" y="0"/>
                    <a:pt x="46" y="0"/>
                  </a:cubicBezTo>
                  <a:cubicBezTo>
                    <a:pt x="42" y="0"/>
                    <a:pt x="43" y="0"/>
                    <a:pt x="39" y="0"/>
                  </a:cubicBezTo>
                  <a:cubicBezTo>
                    <a:pt x="34" y="0"/>
                    <a:pt x="21" y="4"/>
                    <a:pt x="16" y="18"/>
                  </a:cubicBezTo>
                  <a:cubicBezTo>
                    <a:pt x="16" y="18"/>
                    <a:pt x="15" y="19"/>
                    <a:pt x="15" y="19"/>
                  </a:cubicBezTo>
                  <a:cubicBezTo>
                    <a:pt x="1" y="64"/>
                    <a:pt x="1" y="64"/>
                    <a:pt x="1" y="64"/>
                  </a:cubicBezTo>
                  <a:cubicBezTo>
                    <a:pt x="0" y="68"/>
                    <a:pt x="2" y="72"/>
                    <a:pt x="5" y="73"/>
                  </a:cubicBezTo>
                  <a:cubicBezTo>
                    <a:pt x="9" y="74"/>
                    <a:pt x="13" y="72"/>
                    <a:pt x="15" y="69"/>
                  </a:cubicBezTo>
                  <a:cubicBezTo>
                    <a:pt x="28" y="25"/>
                    <a:pt x="28" y="25"/>
                    <a:pt x="28" y="25"/>
                  </a:cubicBezTo>
                  <a:cubicBezTo>
                    <a:pt x="32" y="25"/>
                    <a:pt x="32" y="25"/>
                    <a:pt x="32" y="25"/>
                  </a:cubicBezTo>
                  <a:cubicBezTo>
                    <a:pt x="8" y="100"/>
                    <a:pt x="8" y="100"/>
                    <a:pt x="8" y="100"/>
                  </a:cubicBezTo>
                  <a:cubicBezTo>
                    <a:pt x="27" y="100"/>
                    <a:pt x="27" y="100"/>
                    <a:pt x="27" y="100"/>
                  </a:cubicBezTo>
                  <a:cubicBezTo>
                    <a:pt x="27" y="158"/>
                    <a:pt x="27" y="158"/>
                    <a:pt x="27" y="158"/>
                  </a:cubicBezTo>
                  <a:cubicBezTo>
                    <a:pt x="27" y="163"/>
                    <a:pt x="31" y="167"/>
                    <a:pt x="36" y="167"/>
                  </a:cubicBezTo>
                  <a:cubicBezTo>
                    <a:pt x="41" y="167"/>
                    <a:pt x="44" y="163"/>
                    <a:pt x="44" y="158"/>
                  </a:cubicBezTo>
                  <a:cubicBezTo>
                    <a:pt x="44" y="100"/>
                    <a:pt x="44" y="100"/>
                    <a:pt x="44" y="100"/>
                  </a:cubicBezTo>
                  <a:cubicBezTo>
                    <a:pt x="51" y="100"/>
                    <a:pt x="51" y="100"/>
                    <a:pt x="51" y="100"/>
                  </a:cubicBezTo>
                  <a:cubicBezTo>
                    <a:pt x="51" y="158"/>
                    <a:pt x="51" y="158"/>
                    <a:pt x="51" y="158"/>
                  </a:cubicBezTo>
                  <a:cubicBezTo>
                    <a:pt x="51" y="163"/>
                    <a:pt x="54" y="167"/>
                    <a:pt x="59" y="167"/>
                  </a:cubicBezTo>
                  <a:cubicBezTo>
                    <a:pt x="64" y="167"/>
                    <a:pt x="68" y="163"/>
                    <a:pt x="68" y="158"/>
                  </a:cubicBezTo>
                  <a:cubicBezTo>
                    <a:pt x="68" y="100"/>
                    <a:pt x="68" y="100"/>
                    <a:pt x="68" y="100"/>
                  </a:cubicBezTo>
                  <a:cubicBezTo>
                    <a:pt x="87" y="100"/>
                    <a:pt x="87" y="100"/>
                    <a:pt x="87" y="100"/>
                  </a:cubicBezTo>
                  <a:cubicBezTo>
                    <a:pt x="63" y="25"/>
                    <a:pt x="63" y="25"/>
                    <a:pt x="63" y="25"/>
                  </a:cubicBezTo>
                  <a:cubicBezTo>
                    <a:pt x="67" y="25"/>
                    <a:pt x="67" y="25"/>
                    <a:pt x="67" y="25"/>
                  </a:cubicBezTo>
                  <a:cubicBezTo>
                    <a:pt x="80" y="69"/>
                    <a:pt x="80" y="69"/>
                    <a:pt x="80" y="69"/>
                  </a:cubicBezTo>
                  <a:cubicBezTo>
                    <a:pt x="82" y="72"/>
                    <a:pt x="86" y="74"/>
                    <a:pt x="90" y="73"/>
                  </a:cubicBezTo>
                  <a:cubicBezTo>
                    <a:pt x="93" y="72"/>
                    <a:pt x="95" y="68"/>
                    <a:pt x="94" y="6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rgbClr val="404040"/>
                </a:solidFill>
              </a:endParaRPr>
            </a:p>
          </p:txBody>
        </p:sp>
      </p:grpSp>
      <p:sp>
        <p:nvSpPr>
          <p:cNvPr id="22" name="TextBox 21">
            <a:extLst>
              <a:ext uri="{FF2B5EF4-FFF2-40B4-BE49-F238E27FC236}">
                <a16:creationId xmlns:a16="http://schemas.microsoft.com/office/drawing/2014/main" id="{5C08BB0D-6E7C-3B72-072F-069C54D9014C}"/>
              </a:ext>
            </a:extLst>
          </p:cNvPr>
          <p:cNvSpPr txBox="1"/>
          <p:nvPr/>
        </p:nvSpPr>
        <p:spPr>
          <a:xfrm>
            <a:off x="1065094" y="4754659"/>
            <a:ext cx="2718937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90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3416327D-4DFE-8049-98AF-E00EB22DFD7B}"/>
              </a:ext>
            </a:extLst>
          </p:cNvPr>
          <p:cNvSpPr txBox="1"/>
          <p:nvPr/>
        </p:nvSpPr>
        <p:spPr>
          <a:xfrm>
            <a:off x="1065094" y="4530970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Target</a:t>
            </a:r>
          </a:p>
        </p:txBody>
      </p:sp>
    </p:spTree>
    <p:extLst>
      <p:ext uri="{BB962C8B-B14F-4D97-AF65-F5344CB8AC3E}">
        <p14:creationId xmlns:p14="http://schemas.microsoft.com/office/powerpoint/2010/main" val="32007920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  <p:bldP spid="10" grpId="0" animBg="1"/>
      <p:bldP spid="12" grpId="0"/>
      <p:bldP spid="13" grpId="0"/>
      <p:bldP spid="14" grpId="0" animBg="1"/>
      <p:bldP spid="22" grpId="0"/>
      <p:bldP spid="2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>
            <a:extLst>
              <a:ext uri="{FF2B5EF4-FFF2-40B4-BE49-F238E27FC236}">
                <a16:creationId xmlns:a16="http://schemas.microsoft.com/office/drawing/2014/main" id="{459D167B-755B-CDEE-701A-B28B3BB38BD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Our Services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6EF6C6B4-107D-5E94-26B2-77A4E3AAB6F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A32FEB3B-9DFE-1C4B-E690-1BA9F8BE272C}"/>
              </a:ext>
            </a:extLst>
          </p:cNvPr>
          <p:cNvSpPr/>
          <p:nvPr/>
        </p:nvSpPr>
        <p:spPr>
          <a:xfrm>
            <a:off x="4237793" y="2342208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6BD621F-B298-A605-9EE0-97F866802396}"/>
              </a:ext>
            </a:extLst>
          </p:cNvPr>
          <p:cNvSpPr txBox="1"/>
          <p:nvPr/>
        </p:nvSpPr>
        <p:spPr>
          <a:xfrm>
            <a:off x="3607594" y="3286827"/>
            <a:ext cx="1928813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23ED025-A252-DCE7-144B-A9855BD41DD5}"/>
              </a:ext>
            </a:extLst>
          </p:cNvPr>
          <p:cNvSpPr txBox="1"/>
          <p:nvPr/>
        </p:nvSpPr>
        <p:spPr>
          <a:xfrm>
            <a:off x="3707606" y="3076201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Service Two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7A3F2474-EE9C-8D26-2F93-0CF24B2A9E8B}"/>
              </a:ext>
            </a:extLst>
          </p:cNvPr>
          <p:cNvSpPr/>
          <p:nvPr/>
        </p:nvSpPr>
        <p:spPr>
          <a:xfrm>
            <a:off x="1984893" y="2335236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132FBA2-5956-E29D-44B2-CFADB5ABADCC}"/>
              </a:ext>
            </a:extLst>
          </p:cNvPr>
          <p:cNvSpPr txBox="1"/>
          <p:nvPr/>
        </p:nvSpPr>
        <p:spPr>
          <a:xfrm>
            <a:off x="1354693" y="3279855"/>
            <a:ext cx="1928813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0E8BA00-C73B-BA55-54C7-6C9A916AE9A4}"/>
              </a:ext>
            </a:extLst>
          </p:cNvPr>
          <p:cNvSpPr txBox="1"/>
          <p:nvPr/>
        </p:nvSpPr>
        <p:spPr>
          <a:xfrm>
            <a:off x="1454706" y="3069229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Service One</a:t>
            </a:r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153E408F-87B5-1B88-91A0-73D6AD3A56F5}"/>
              </a:ext>
            </a:extLst>
          </p:cNvPr>
          <p:cNvSpPr/>
          <p:nvPr/>
        </p:nvSpPr>
        <p:spPr>
          <a:xfrm>
            <a:off x="6490693" y="2342827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BEB5AC2-4C74-A06E-B28E-7FAE38AF661D}"/>
              </a:ext>
            </a:extLst>
          </p:cNvPr>
          <p:cNvSpPr txBox="1"/>
          <p:nvPr/>
        </p:nvSpPr>
        <p:spPr>
          <a:xfrm>
            <a:off x="5860494" y="3287446"/>
            <a:ext cx="1928813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927A150D-EAED-DB14-CD22-A9062B9B8679}"/>
              </a:ext>
            </a:extLst>
          </p:cNvPr>
          <p:cNvSpPr txBox="1"/>
          <p:nvPr/>
        </p:nvSpPr>
        <p:spPr>
          <a:xfrm>
            <a:off x="5960506" y="3076820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Service Three</a:t>
            </a: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1BD68B43-C877-8516-BA27-5EDC3B903F04}"/>
              </a:ext>
            </a:extLst>
          </p:cNvPr>
          <p:cNvSpPr/>
          <p:nvPr/>
        </p:nvSpPr>
        <p:spPr>
          <a:xfrm>
            <a:off x="3113247" y="3959156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2D0641A0-349F-3FA0-F351-4AFC9790BA40}"/>
              </a:ext>
            </a:extLst>
          </p:cNvPr>
          <p:cNvSpPr txBox="1"/>
          <p:nvPr/>
        </p:nvSpPr>
        <p:spPr>
          <a:xfrm>
            <a:off x="2483048" y="4903776"/>
            <a:ext cx="1928813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3A355192-8729-28E5-BAAF-C2419BE92F76}"/>
              </a:ext>
            </a:extLst>
          </p:cNvPr>
          <p:cNvSpPr txBox="1"/>
          <p:nvPr/>
        </p:nvSpPr>
        <p:spPr>
          <a:xfrm>
            <a:off x="2583061" y="4693150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Service Four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0DCD1EDE-7582-B3AF-DDB3-5039EFC23DA3}"/>
              </a:ext>
            </a:extLst>
          </p:cNvPr>
          <p:cNvSpPr/>
          <p:nvPr/>
        </p:nvSpPr>
        <p:spPr>
          <a:xfrm>
            <a:off x="5362340" y="3959156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F5C4DE2-DA8D-8E39-A363-7229E3F82616}"/>
              </a:ext>
            </a:extLst>
          </p:cNvPr>
          <p:cNvSpPr txBox="1"/>
          <p:nvPr/>
        </p:nvSpPr>
        <p:spPr>
          <a:xfrm>
            <a:off x="4732141" y="4903776"/>
            <a:ext cx="1928813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21F9E545-CC1A-B54A-BC30-284BFF64A27B}"/>
              </a:ext>
            </a:extLst>
          </p:cNvPr>
          <p:cNvSpPr txBox="1"/>
          <p:nvPr/>
        </p:nvSpPr>
        <p:spPr>
          <a:xfrm>
            <a:off x="4832153" y="4693150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Service Five</a:t>
            </a:r>
          </a:p>
        </p:txBody>
      </p:sp>
      <p:sp>
        <p:nvSpPr>
          <p:cNvPr id="40" name="Freeform 269">
            <a:extLst>
              <a:ext uri="{FF2B5EF4-FFF2-40B4-BE49-F238E27FC236}">
                <a16:creationId xmlns:a16="http://schemas.microsoft.com/office/drawing/2014/main" id="{B1A911B3-8236-76E8-94B8-0A51DE7CD026}"/>
              </a:ext>
            </a:extLst>
          </p:cNvPr>
          <p:cNvSpPr>
            <a:spLocks/>
          </p:cNvSpPr>
          <p:nvPr/>
        </p:nvSpPr>
        <p:spPr bwMode="auto">
          <a:xfrm>
            <a:off x="2189684" y="2532876"/>
            <a:ext cx="258831" cy="275237"/>
          </a:xfrm>
          <a:custGeom>
            <a:avLst/>
            <a:gdLst>
              <a:gd name="T0" fmla="*/ 59 w 60"/>
              <a:gd name="T1" fmla="*/ 40 h 64"/>
              <a:gd name="T2" fmla="*/ 36 w 60"/>
              <a:gd name="T3" fmla="*/ 23 h 64"/>
              <a:gd name="T4" fmla="*/ 36 w 60"/>
              <a:gd name="T5" fmla="*/ 12 h 64"/>
              <a:gd name="T6" fmla="*/ 30 w 60"/>
              <a:gd name="T7" fmla="*/ 0 h 64"/>
              <a:gd name="T8" fmla="*/ 24 w 60"/>
              <a:gd name="T9" fmla="*/ 12 h 64"/>
              <a:gd name="T10" fmla="*/ 24 w 60"/>
              <a:gd name="T11" fmla="*/ 23 h 64"/>
              <a:gd name="T12" fmla="*/ 1 w 60"/>
              <a:gd name="T13" fmla="*/ 40 h 64"/>
              <a:gd name="T14" fmla="*/ 0 w 60"/>
              <a:gd name="T15" fmla="*/ 42 h 64"/>
              <a:gd name="T16" fmla="*/ 0 w 60"/>
              <a:gd name="T17" fmla="*/ 42 h 64"/>
              <a:gd name="T18" fmla="*/ 1 w 60"/>
              <a:gd name="T19" fmla="*/ 44 h 64"/>
              <a:gd name="T20" fmla="*/ 2 w 60"/>
              <a:gd name="T21" fmla="*/ 44 h 64"/>
              <a:gd name="T22" fmla="*/ 24 w 60"/>
              <a:gd name="T23" fmla="*/ 38 h 64"/>
              <a:gd name="T24" fmla="*/ 24 w 60"/>
              <a:gd name="T25" fmla="*/ 42 h 64"/>
              <a:gd name="T26" fmla="*/ 24 w 60"/>
              <a:gd name="T27" fmla="*/ 55 h 64"/>
              <a:gd name="T28" fmla="*/ 17 w 60"/>
              <a:gd name="T29" fmla="*/ 60 h 64"/>
              <a:gd name="T30" fmla="*/ 16 w 60"/>
              <a:gd name="T31" fmla="*/ 62 h 64"/>
              <a:gd name="T32" fmla="*/ 16 w 60"/>
              <a:gd name="T33" fmla="*/ 62 h 64"/>
              <a:gd name="T34" fmla="*/ 17 w 60"/>
              <a:gd name="T35" fmla="*/ 64 h 64"/>
              <a:gd name="T36" fmla="*/ 19 w 60"/>
              <a:gd name="T37" fmla="*/ 64 h 64"/>
              <a:gd name="T38" fmla="*/ 30 w 60"/>
              <a:gd name="T39" fmla="*/ 60 h 64"/>
              <a:gd name="T40" fmla="*/ 41 w 60"/>
              <a:gd name="T41" fmla="*/ 64 h 64"/>
              <a:gd name="T42" fmla="*/ 43 w 60"/>
              <a:gd name="T43" fmla="*/ 64 h 64"/>
              <a:gd name="T44" fmla="*/ 44 w 60"/>
              <a:gd name="T45" fmla="*/ 62 h 64"/>
              <a:gd name="T46" fmla="*/ 44 w 60"/>
              <a:gd name="T47" fmla="*/ 62 h 64"/>
              <a:gd name="T48" fmla="*/ 43 w 60"/>
              <a:gd name="T49" fmla="*/ 60 h 64"/>
              <a:gd name="T50" fmla="*/ 36 w 60"/>
              <a:gd name="T51" fmla="*/ 55 h 64"/>
              <a:gd name="T52" fmla="*/ 36 w 60"/>
              <a:gd name="T53" fmla="*/ 42 h 64"/>
              <a:gd name="T54" fmla="*/ 36 w 60"/>
              <a:gd name="T55" fmla="*/ 38 h 64"/>
              <a:gd name="T56" fmla="*/ 58 w 60"/>
              <a:gd name="T57" fmla="*/ 44 h 64"/>
              <a:gd name="T58" fmla="*/ 59 w 60"/>
              <a:gd name="T59" fmla="*/ 44 h 64"/>
              <a:gd name="T60" fmla="*/ 60 w 60"/>
              <a:gd name="T61" fmla="*/ 42 h 64"/>
              <a:gd name="T62" fmla="*/ 60 w 60"/>
              <a:gd name="T63" fmla="*/ 42 h 64"/>
              <a:gd name="T64" fmla="*/ 59 w 60"/>
              <a:gd name="T65" fmla="*/ 4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0" h="64">
                <a:moveTo>
                  <a:pt x="59" y="40"/>
                </a:moveTo>
                <a:cubicBezTo>
                  <a:pt x="36" y="23"/>
                  <a:pt x="36" y="23"/>
                  <a:pt x="36" y="23"/>
                </a:cubicBezTo>
                <a:cubicBezTo>
                  <a:pt x="36" y="12"/>
                  <a:pt x="36" y="12"/>
                  <a:pt x="36" y="12"/>
                </a:cubicBezTo>
                <a:cubicBezTo>
                  <a:pt x="36" y="9"/>
                  <a:pt x="33" y="0"/>
                  <a:pt x="30" y="0"/>
                </a:cubicBezTo>
                <a:cubicBezTo>
                  <a:pt x="27" y="0"/>
                  <a:pt x="24" y="9"/>
                  <a:pt x="24" y="12"/>
                </a:cubicBezTo>
                <a:cubicBezTo>
                  <a:pt x="24" y="23"/>
                  <a:pt x="24" y="23"/>
                  <a:pt x="24" y="23"/>
                </a:cubicBezTo>
                <a:cubicBezTo>
                  <a:pt x="1" y="40"/>
                  <a:pt x="1" y="40"/>
                  <a:pt x="1" y="40"/>
                </a:cubicBezTo>
                <a:cubicBezTo>
                  <a:pt x="0" y="40"/>
                  <a:pt x="0" y="41"/>
                  <a:pt x="0" y="42"/>
                </a:cubicBezTo>
                <a:cubicBezTo>
                  <a:pt x="0" y="42"/>
                  <a:pt x="0" y="42"/>
                  <a:pt x="0" y="42"/>
                </a:cubicBezTo>
                <a:cubicBezTo>
                  <a:pt x="0" y="43"/>
                  <a:pt x="0" y="43"/>
                  <a:pt x="1" y="44"/>
                </a:cubicBezTo>
                <a:cubicBezTo>
                  <a:pt x="1" y="44"/>
                  <a:pt x="2" y="44"/>
                  <a:pt x="2" y="44"/>
                </a:cubicBezTo>
                <a:cubicBezTo>
                  <a:pt x="24" y="38"/>
                  <a:pt x="24" y="38"/>
                  <a:pt x="24" y="38"/>
                </a:cubicBezTo>
                <a:cubicBezTo>
                  <a:pt x="24" y="42"/>
                  <a:pt x="24" y="42"/>
                  <a:pt x="24" y="42"/>
                </a:cubicBezTo>
                <a:cubicBezTo>
                  <a:pt x="24" y="55"/>
                  <a:pt x="24" y="55"/>
                  <a:pt x="24" y="55"/>
                </a:cubicBezTo>
                <a:cubicBezTo>
                  <a:pt x="17" y="60"/>
                  <a:pt x="17" y="60"/>
                  <a:pt x="17" y="60"/>
                </a:cubicBezTo>
                <a:cubicBezTo>
                  <a:pt x="16" y="60"/>
                  <a:pt x="16" y="61"/>
                  <a:pt x="16" y="62"/>
                </a:cubicBezTo>
                <a:cubicBezTo>
                  <a:pt x="16" y="62"/>
                  <a:pt x="16" y="62"/>
                  <a:pt x="16" y="62"/>
                </a:cubicBezTo>
                <a:cubicBezTo>
                  <a:pt x="16" y="63"/>
                  <a:pt x="16" y="63"/>
                  <a:pt x="17" y="64"/>
                </a:cubicBezTo>
                <a:cubicBezTo>
                  <a:pt x="17" y="64"/>
                  <a:pt x="18" y="64"/>
                  <a:pt x="19" y="64"/>
                </a:cubicBezTo>
                <a:cubicBezTo>
                  <a:pt x="30" y="60"/>
                  <a:pt x="30" y="60"/>
                  <a:pt x="30" y="60"/>
                </a:cubicBezTo>
                <a:cubicBezTo>
                  <a:pt x="41" y="64"/>
                  <a:pt x="41" y="64"/>
                  <a:pt x="41" y="64"/>
                </a:cubicBezTo>
                <a:cubicBezTo>
                  <a:pt x="42" y="64"/>
                  <a:pt x="43" y="64"/>
                  <a:pt x="43" y="64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2"/>
                  <a:pt x="44" y="62"/>
                </a:cubicBezTo>
                <a:cubicBezTo>
                  <a:pt x="44" y="61"/>
                  <a:pt x="44" y="60"/>
                  <a:pt x="43" y="60"/>
                </a:cubicBezTo>
                <a:cubicBezTo>
                  <a:pt x="36" y="55"/>
                  <a:pt x="36" y="55"/>
                  <a:pt x="36" y="55"/>
                </a:cubicBezTo>
                <a:cubicBezTo>
                  <a:pt x="36" y="42"/>
                  <a:pt x="36" y="42"/>
                  <a:pt x="36" y="42"/>
                </a:cubicBezTo>
                <a:cubicBezTo>
                  <a:pt x="36" y="38"/>
                  <a:pt x="36" y="38"/>
                  <a:pt x="36" y="38"/>
                </a:cubicBezTo>
                <a:cubicBezTo>
                  <a:pt x="58" y="44"/>
                  <a:pt x="58" y="44"/>
                  <a:pt x="58" y="44"/>
                </a:cubicBezTo>
                <a:cubicBezTo>
                  <a:pt x="58" y="44"/>
                  <a:pt x="59" y="44"/>
                  <a:pt x="59" y="44"/>
                </a:cubicBezTo>
                <a:cubicBezTo>
                  <a:pt x="60" y="43"/>
                  <a:pt x="60" y="43"/>
                  <a:pt x="60" y="42"/>
                </a:cubicBezTo>
                <a:cubicBezTo>
                  <a:pt x="60" y="42"/>
                  <a:pt x="60" y="42"/>
                  <a:pt x="60" y="42"/>
                </a:cubicBezTo>
                <a:cubicBezTo>
                  <a:pt x="60" y="41"/>
                  <a:pt x="60" y="40"/>
                  <a:pt x="59" y="4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DA725237-FC91-0BF6-235C-61C2200E5093}"/>
              </a:ext>
            </a:extLst>
          </p:cNvPr>
          <p:cNvGrpSpPr/>
          <p:nvPr/>
        </p:nvGrpSpPr>
        <p:grpSpPr>
          <a:xfrm>
            <a:off x="4448706" y="2546699"/>
            <a:ext cx="246589" cy="261534"/>
            <a:chOff x="7404100" y="3633788"/>
            <a:chExt cx="628651" cy="666751"/>
          </a:xfrm>
          <a:solidFill>
            <a:schemeClr val="bg2"/>
          </a:solidFill>
        </p:grpSpPr>
        <p:sp>
          <p:nvSpPr>
            <p:cNvPr id="42" name="Freeform 20">
              <a:extLst>
                <a:ext uri="{FF2B5EF4-FFF2-40B4-BE49-F238E27FC236}">
                  <a16:creationId xmlns:a16="http://schemas.microsoft.com/office/drawing/2014/main" id="{DE08CC12-F891-316C-CB04-8AAC2664CD9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04100" y="3870326"/>
              <a:ext cx="427038" cy="430213"/>
            </a:xfrm>
            <a:custGeom>
              <a:avLst/>
              <a:gdLst>
                <a:gd name="T0" fmla="*/ 115 w 136"/>
                <a:gd name="T1" fmla="*/ 94 h 137"/>
                <a:gd name="T2" fmla="*/ 119 w 136"/>
                <a:gd name="T3" fmla="*/ 83 h 137"/>
                <a:gd name="T4" fmla="*/ 136 w 136"/>
                <a:gd name="T5" fmla="*/ 77 h 137"/>
                <a:gd name="T6" fmla="*/ 136 w 136"/>
                <a:gd name="T7" fmla="*/ 68 h 137"/>
                <a:gd name="T8" fmla="*/ 136 w 136"/>
                <a:gd name="T9" fmla="*/ 60 h 137"/>
                <a:gd name="T10" fmla="*/ 119 w 136"/>
                <a:gd name="T11" fmla="*/ 54 h 137"/>
                <a:gd name="T12" fmla="*/ 115 w 136"/>
                <a:gd name="T13" fmla="*/ 43 h 137"/>
                <a:gd name="T14" fmla="*/ 122 w 136"/>
                <a:gd name="T15" fmla="*/ 27 h 137"/>
                <a:gd name="T16" fmla="*/ 110 w 136"/>
                <a:gd name="T17" fmla="*/ 14 h 137"/>
                <a:gd name="T18" fmla="*/ 94 w 136"/>
                <a:gd name="T19" fmla="*/ 22 h 137"/>
                <a:gd name="T20" fmla="*/ 83 w 136"/>
                <a:gd name="T21" fmla="*/ 18 h 137"/>
                <a:gd name="T22" fmla="*/ 77 w 136"/>
                <a:gd name="T23" fmla="*/ 1 h 137"/>
                <a:gd name="T24" fmla="*/ 68 w 136"/>
                <a:gd name="T25" fmla="*/ 0 h 137"/>
                <a:gd name="T26" fmla="*/ 59 w 136"/>
                <a:gd name="T27" fmla="*/ 1 h 137"/>
                <a:gd name="T28" fmla="*/ 53 w 136"/>
                <a:gd name="T29" fmla="*/ 18 h 137"/>
                <a:gd name="T30" fmla="*/ 43 w 136"/>
                <a:gd name="T31" fmla="*/ 22 h 137"/>
                <a:gd name="T32" fmla="*/ 26 w 136"/>
                <a:gd name="T33" fmla="*/ 14 h 137"/>
                <a:gd name="T34" fmla="*/ 14 w 136"/>
                <a:gd name="T35" fmla="*/ 27 h 137"/>
                <a:gd name="T36" fmla="*/ 22 w 136"/>
                <a:gd name="T37" fmla="*/ 43 h 137"/>
                <a:gd name="T38" fmla="*/ 17 w 136"/>
                <a:gd name="T39" fmla="*/ 54 h 137"/>
                <a:gd name="T40" fmla="*/ 0 w 136"/>
                <a:gd name="T41" fmla="*/ 60 h 137"/>
                <a:gd name="T42" fmla="*/ 0 w 136"/>
                <a:gd name="T43" fmla="*/ 68 h 137"/>
                <a:gd name="T44" fmla="*/ 0 w 136"/>
                <a:gd name="T45" fmla="*/ 77 h 137"/>
                <a:gd name="T46" fmla="*/ 17 w 136"/>
                <a:gd name="T47" fmla="*/ 83 h 137"/>
                <a:gd name="T48" fmla="*/ 22 w 136"/>
                <a:gd name="T49" fmla="*/ 94 h 137"/>
                <a:gd name="T50" fmla="*/ 14 w 136"/>
                <a:gd name="T51" fmla="*/ 110 h 137"/>
                <a:gd name="T52" fmla="*/ 26 w 136"/>
                <a:gd name="T53" fmla="*/ 123 h 137"/>
                <a:gd name="T54" fmla="*/ 43 w 136"/>
                <a:gd name="T55" fmla="*/ 115 h 137"/>
                <a:gd name="T56" fmla="*/ 53 w 136"/>
                <a:gd name="T57" fmla="*/ 119 h 137"/>
                <a:gd name="T58" fmla="*/ 59 w 136"/>
                <a:gd name="T59" fmla="*/ 136 h 137"/>
                <a:gd name="T60" fmla="*/ 68 w 136"/>
                <a:gd name="T61" fmla="*/ 137 h 137"/>
                <a:gd name="T62" fmla="*/ 77 w 136"/>
                <a:gd name="T63" fmla="*/ 136 h 137"/>
                <a:gd name="T64" fmla="*/ 83 w 136"/>
                <a:gd name="T65" fmla="*/ 119 h 137"/>
                <a:gd name="T66" fmla="*/ 94 w 136"/>
                <a:gd name="T67" fmla="*/ 115 h 137"/>
                <a:gd name="T68" fmla="*/ 110 w 136"/>
                <a:gd name="T69" fmla="*/ 123 h 137"/>
                <a:gd name="T70" fmla="*/ 122 w 136"/>
                <a:gd name="T71" fmla="*/ 110 h 137"/>
                <a:gd name="T72" fmla="*/ 115 w 136"/>
                <a:gd name="T73" fmla="*/ 94 h 137"/>
                <a:gd name="T74" fmla="*/ 68 w 136"/>
                <a:gd name="T75" fmla="*/ 92 h 137"/>
                <a:gd name="T76" fmla="*/ 44 w 136"/>
                <a:gd name="T77" fmla="*/ 68 h 137"/>
                <a:gd name="T78" fmla="*/ 68 w 136"/>
                <a:gd name="T79" fmla="*/ 45 h 137"/>
                <a:gd name="T80" fmla="*/ 92 w 136"/>
                <a:gd name="T81" fmla="*/ 68 h 137"/>
                <a:gd name="T82" fmla="*/ 68 w 136"/>
                <a:gd name="T83" fmla="*/ 92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36" h="137">
                  <a:moveTo>
                    <a:pt x="115" y="94"/>
                  </a:moveTo>
                  <a:cubicBezTo>
                    <a:pt x="116" y="91"/>
                    <a:pt x="118" y="87"/>
                    <a:pt x="119" y="83"/>
                  </a:cubicBezTo>
                  <a:cubicBezTo>
                    <a:pt x="136" y="77"/>
                    <a:pt x="136" y="77"/>
                    <a:pt x="136" y="77"/>
                  </a:cubicBezTo>
                  <a:cubicBezTo>
                    <a:pt x="136" y="74"/>
                    <a:pt x="136" y="71"/>
                    <a:pt x="136" y="68"/>
                  </a:cubicBezTo>
                  <a:cubicBezTo>
                    <a:pt x="136" y="65"/>
                    <a:pt x="136" y="63"/>
                    <a:pt x="136" y="60"/>
                  </a:cubicBezTo>
                  <a:cubicBezTo>
                    <a:pt x="119" y="54"/>
                    <a:pt x="119" y="54"/>
                    <a:pt x="119" y="54"/>
                  </a:cubicBezTo>
                  <a:cubicBezTo>
                    <a:pt x="118" y="50"/>
                    <a:pt x="116" y="46"/>
                    <a:pt x="115" y="43"/>
                  </a:cubicBezTo>
                  <a:cubicBezTo>
                    <a:pt x="122" y="27"/>
                    <a:pt x="122" y="27"/>
                    <a:pt x="122" y="27"/>
                  </a:cubicBezTo>
                  <a:cubicBezTo>
                    <a:pt x="119" y="22"/>
                    <a:pt x="115" y="18"/>
                    <a:pt x="110" y="14"/>
                  </a:cubicBezTo>
                  <a:cubicBezTo>
                    <a:pt x="94" y="22"/>
                    <a:pt x="94" y="22"/>
                    <a:pt x="94" y="22"/>
                  </a:cubicBezTo>
                  <a:cubicBezTo>
                    <a:pt x="90" y="20"/>
                    <a:pt x="87" y="19"/>
                    <a:pt x="83" y="18"/>
                  </a:cubicBezTo>
                  <a:cubicBezTo>
                    <a:pt x="77" y="1"/>
                    <a:pt x="77" y="1"/>
                    <a:pt x="77" y="1"/>
                  </a:cubicBezTo>
                  <a:cubicBezTo>
                    <a:pt x="74" y="0"/>
                    <a:pt x="71" y="0"/>
                    <a:pt x="68" y="0"/>
                  </a:cubicBezTo>
                  <a:cubicBezTo>
                    <a:pt x="65" y="0"/>
                    <a:pt x="62" y="0"/>
                    <a:pt x="59" y="1"/>
                  </a:cubicBezTo>
                  <a:cubicBezTo>
                    <a:pt x="53" y="18"/>
                    <a:pt x="53" y="18"/>
                    <a:pt x="53" y="18"/>
                  </a:cubicBezTo>
                  <a:cubicBezTo>
                    <a:pt x="50" y="19"/>
                    <a:pt x="46" y="20"/>
                    <a:pt x="43" y="22"/>
                  </a:cubicBezTo>
                  <a:cubicBezTo>
                    <a:pt x="26" y="14"/>
                    <a:pt x="26" y="14"/>
                    <a:pt x="26" y="14"/>
                  </a:cubicBezTo>
                  <a:cubicBezTo>
                    <a:pt x="22" y="18"/>
                    <a:pt x="18" y="22"/>
                    <a:pt x="14" y="27"/>
                  </a:cubicBezTo>
                  <a:cubicBezTo>
                    <a:pt x="22" y="43"/>
                    <a:pt x="22" y="43"/>
                    <a:pt x="22" y="43"/>
                  </a:cubicBezTo>
                  <a:cubicBezTo>
                    <a:pt x="20" y="46"/>
                    <a:pt x="18" y="50"/>
                    <a:pt x="17" y="54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63"/>
                    <a:pt x="0" y="65"/>
                    <a:pt x="0" y="68"/>
                  </a:cubicBezTo>
                  <a:cubicBezTo>
                    <a:pt x="0" y="71"/>
                    <a:pt x="0" y="74"/>
                    <a:pt x="0" y="77"/>
                  </a:cubicBezTo>
                  <a:cubicBezTo>
                    <a:pt x="17" y="83"/>
                    <a:pt x="17" y="83"/>
                    <a:pt x="17" y="83"/>
                  </a:cubicBezTo>
                  <a:cubicBezTo>
                    <a:pt x="18" y="87"/>
                    <a:pt x="20" y="91"/>
                    <a:pt x="22" y="94"/>
                  </a:cubicBezTo>
                  <a:cubicBezTo>
                    <a:pt x="14" y="110"/>
                    <a:pt x="14" y="110"/>
                    <a:pt x="14" y="110"/>
                  </a:cubicBezTo>
                  <a:cubicBezTo>
                    <a:pt x="18" y="115"/>
                    <a:pt x="22" y="119"/>
                    <a:pt x="26" y="123"/>
                  </a:cubicBezTo>
                  <a:cubicBezTo>
                    <a:pt x="43" y="115"/>
                    <a:pt x="43" y="115"/>
                    <a:pt x="43" y="115"/>
                  </a:cubicBezTo>
                  <a:cubicBezTo>
                    <a:pt x="46" y="117"/>
                    <a:pt x="50" y="118"/>
                    <a:pt x="53" y="119"/>
                  </a:cubicBezTo>
                  <a:cubicBezTo>
                    <a:pt x="59" y="136"/>
                    <a:pt x="59" y="136"/>
                    <a:pt x="59" y="136"/>
                  </a:cubicBezTo>
                  <a:cubicBezTo>
                    <a:pt x="62" y="137"/>
                    <a:pt x="65" y="137"/>
                    <a:pt x="68" y="137"/>
                  </a:cubicBezTo>
                  <a:cubicBezTo>
                    <a:pt x="71" y="137"/>
                    <a:pt x="74" y="137"/>
                    <a:pt x="77" y="136"/>
                  </a:cubicBezTo>
                  <a:cubicBezTo>
                    <a:pt x="83" y="119"/>
                    <a:pt x="83" y="119"/>
                    <a:pt x="83" y="119"/>
                  </a:cubicBezTo>
                  <a:cubicBezTo>
                    <a:pt x="87" y="118"/>
                    <a:pt x="90" y="117"/>
                    <a:pt x="94" y="115"/>
                  </a:cubicBezTo>
                  <a:cubicBezTo>
                    <a:pt x="110" y="123"/>
                    <a:pt x="110" y="123"/>
                    <a:pt x="110" y="123"/>
                  </a:cubicBezTo>
                  <a:cubicBezTo>
                    <a:pt x="115" y="119"/>
                    <a:pt x="119" y="115"/>
                    <a:pt x="122" y="110"/>
                  </a:cubicBezTo>
                  <a:lnTo>
                    <a:pt x="115" y="94"/>
                  </a:lnTo>
                  <a:close/>
                  <a:moveTo>
                    <a:pt x="68" y="92"/>
                  </a:moveTo>
                  <a:cubicBezTo>
                    <a:pt x="55" y="92"/>
                    <a:pt x="44" y="82"/>
                    <a:pt x="44" y="68"/>
                  </a:cubicBezTo>
                  <a:cubicBezTo>
                    <a:pt x="44" y="55"/>
                    <a:pt x="55" y="45"/>
                    <a:pt x="68" y="45"/>
                  </a:cubicBezTo>
                  <a:cubicBezTo>
                    <a:pt x="81" y="45"/>
                    <a:pt x="92" y="55"/>
                    <a:pt x="92" y="68"/>
                  </a:cubicBezTo>
                  <a:cubicBezTo>
                    <a:pt x="92" y="82"/>
                    <a:pt x="81" y="92"/>
                    <a:pt x="68" y="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43" name="Freeform 21">
              <a:extLst>
                <a:ext uri="{FF2B5EF4-FFF2-40B4-BE49-F238E27FC236}">
                  <a16:creationId xmlns:a16="http://schemas.microsoft.com/office/drawing/2014/main" id="{D8938B33-B138-D799-9568-E21EBBA5498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08888" y="3633788"/>
              <a:ext cx="282575" cy="282575"/>
            </a:xfrm>
            <a:custGeom>
              <a:avLst/>
              <a:gdLst>
                <a:gd name="T0" fmla="*/ 4 w 90"/>
                <a:gd name="T1" fmla="*/ 67 h 90"/>
                <a:gd name="T2" fmla="*/ 16 w 90"/>
                <a:gd name="T3" fmla="*/ 67 h 90"/>
                <a:gd name="T4" fmla="*/ 22 w 90"/>
                <a:gd name="T5" fmla="*/ 73 h 90"/>
                <a:gd name="T6" fmla="*/ 21 w 90"/>
                <a:gd name="T7" fmla="*/ 85 h 90"/>
                <a:gd name="T8" fmla="*/ 26 w 90"/>
                <a:gd name="T9" fmla="*/ 88 h 90"/>
                <a:gd name="T10" fmla="*/ 32 w 90"/>
                <a:gd name="T11" fmla="*/ 90 h 90"/>
                <a:gd name="T12" fmla="*/ 40 w 90"/>
                <a:gd name="T13" fmla="*/ 81 h 90"/>
                <a:gd name="T14" fmla="*/ 48 w 90"/>
                <a:gd name="T15" fmla="*/ 81 h 90"/>
                <a:gd name="T16" fmla="*/ 56 w 90"/>
                <a:gd name="T17" fmla="*/ 90 h 90"/>
                <a:gd name="T18" fmla="*/ 67 w 90"/>
                <a:gd name="T19" fmla="*/ 86 h 90"/>
                <a:gd name="T20" fmla="*/ 67 w 90"/>
                <a:gd name="T21" fmla="*/ 74 h 90"/>
                <a:gd name="T22" fmla="*/ 73 w 90"/>
                <a:gd name="T23" fmla="*/ 68 h 90"/>
                <a:gd name="T24" fmla="*/ 85 w 90"/>
                <a:gd name="T25" fmla="*/ 69 h 90"/>
                <a:gd name="T26" fmla="*/ 87 w 90"/>
                <a:gd name="T27" fmla="*/ 64 h 90"/>
                <a:gd name="T28" fmla="*/ 89 w 90"/>
                <a:gd name="T29" fmla="*/ 58 h 90"/>
                <a:gd name="T30" fmla="*/ 81 w 90"/>
                <a:gd name="T31" fmla="*/ 50 h 90"/>
                <a:gd name="T32" fmla="*/ 81 w 90"/>
                <a:gd name="T33" fmla="*/ 42 h 90"/>
                <a:gd name="T34" fmla="*/ 90 w 90"/>
                <a:gd name="T35" fmla="*/ 34 h 90"/>
                <a:gd name="T36" fmla="*/ 86 w 90"/>
                <a:gd name="T37" fmla="*/ 23 h 90"/>
                <a:gd name="T38" fmla="*/ 73 w 90"/>
                <a:gd name="T39" fmla="*/ 23 h 90"/>
                <a:gd name="T40" fmla="*/ 68 w 90"/>
                <a:gd name="T41" fmla="*/ 17 h 90"/>
                <a:gd name="T42" fmla="*/ 69 w 90"/>
                <a:gd name="T43" fmla="*/ 5 h 90"/>
                <a:gd name="T44" fmla="*/ 63 w 90"/>
                <a:gd name="T45" fmla="*/ 3 h 90"/>
                <a:gd name="T46" fmla="*/ 58 w 90"/>
                <a:gd name="T47" fmla="*/ 0 h 90"/>
                <a:gd name="T48" fmla="*/ 49 w 90"/>
                <a:gd name="T49" fmla="*/ 9 h 90"/>
                <a:gd name="T50" fmla="*/ 41 w 90"/>
                <a:gd name="T51" fmla="*/ 9 h 90"/>
                <a:gd name="T52" fmla="*/ 33 w 90"/>
                <a:gd name="T53" fmla="*/ 0 h 90"/>
                <a:gd name="T54" fmla="*/ 22 w 90"/>
                <a:gd name="T55" fmla="*/ 4 h 90"/>
                <a:gd name="T56" fmla="*/ 23 w 90"/>
                <a:gd name="T57" fmla="*/ 17 h 90"/>
                <a:gd name="T58" fmla="*/ 17 w 90"/>
                <a:gd name="T59" fmla="*/ 22 h 90"/>
                <a:gd name="T60" fmla="*/ 5 w 90"/>
                <a:gd name="T61" fmla="*/ 21 h 90"/>
                <a:gd name="T62" fmla="*/ 2 w 90"/>
                <a:gd name="T63" fmla="*/ 27 h 90"/>
                <a:gd name="T64" fmla="*/ 0 w 90"/>
                <a:gd name="T65" fmla="*/ 32 h 90"/>
                <a:gd name="T66" fmla="*/ 9 w 90"/>
                <a:gd name="T67" fmla="*/ 40 h 90"/>
                <a:gd name="T68" fmla="*/ 9 w 90"/>
                <a:gd name="T69" fmla="*/ 48 h 90"/>
                <a:gd name="T70" fmla="*/ 0 w 90"/>
                <a:gd name="T71" fmla="*/ 56 h 90"/>
                <a:gd name="T72" fmla="*/ 4 w 90"/>
                <a:gd name="T73" fmla="*/ 67 h 90"/>
                <a:gd name="T74" fmla="*/ 30 w 90"/>
                <a:gd name="T75" fmla="*/ 39 h 90"/>
                <a:gd name="T76" fmla="*/ 51 w 90"/>
                <a:gd name="T77" fmla="*/ 30 h 90"/>
                <a:gd name="T78" fmla="*/ 60 w 90"/>
                <a:gd name="T79" fmla="*/ 52 h 90"/>
                <a:gd name="T80" fmla="*/ 38 w 90"/>
                <a:gd name="T81" fmla="*/ 60 h 90"/>
                <a:gd name="T82" fmla="*/ 30 w 90"/>
                <a:gd name="T83" fmla="*/ 39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90" h="90">
                  <a:moveTo>
                    <a:pt x="4" y="67"/>
                  </a:moveTo>
                  <a:cubicBezTo>
                    <a:pt x="16" y="67"/>
                    <a:pt x="16" y="67"/>
                    <a:pt x="16" y="67"/>
                  </a:cubicBezTo>
                  <a:cubicBezTo>
                    <a:pt x="18" y="69"/>
                    <a:pt x="20" y="71"/>
                    <a:pt x="22" y="73"/>
                  </a:cubicBezTo>
                  <a:cubicBezTo>
                    <a:pt x="21" y="85"/>
                    <a:pt x="21" y="85"/>
                    <a:pt x="21" y="85"/>
                  </a:cubicBezTo>
                  <a:cubicBezTo>
                    <a:pt x="23" y="86"/>
                    <a:pt x="25" y="87"/>
                    <a:pt x="26" y="88"/>
                  </a:cubicBezTo>
                  <a:cubicBezTo>
                    <a:pt x="28" y="88"/>
                    <a:pt x="30" y="89"/>
                    <a:pt x="32" y="90"/>
                  </a:cubicBezTo>
                  <a:cubicBezTo>
                    <a:pt x="40" y="81"/>
                    <a:pt x="40" y="81"/>
                    <a:pt x="40" y="81"/>
                  </a:cubicBezTo>
                  <a:cubicBezTo>
                    <a:pt x="43" y="81"/>
                    <a:pt x="46" y="81"/>
                    <a:pt x="48" y="81"/>
                  </a:cubicBezTo>
                  <a:cubicBezTo>
                    <a:pt x="56" y="90"/>
                    <a:pt x="56" y="90"/>
                    <a:pt x="56" y="90"/>
                  </a:cubicBezTo>
                  <a:cubicBezTo>
                    <a:pt x="60" y="89"/>
                    <a:pt x="64" y="88"/>
                    <a:pt x="67" y="86"/>
                  </a:cubicBezTo>
                  <a:cubicBezTo>
                    <a:pt x="67" y="74"/>
                    <a:pt x="67" y="74"/>
                    <a:pt x="67" y="74"/>
                  </a:cubicBezTo>
                  <a:cubicBezTo>
                    <a:pt x="69" y="72"/>
                    <a:pt x="71" y="70"/>
                    <a:pt x="73" y="68"/>
                  </a:cubicBezTo>
                  <a:cubicBezTo>
                    <a:pt x="85" y="69"/>
                    <a:pt x="85" y="69"/>
                    <a:pt x="85" y="69"/>
                  </a:cubicBezTo>
                  <a:cubicBezTo>
                    <a:pt x="86" y="67"/>
                    <a:pt x="87" y="65"/>
                    <a:pt x="87" y="64"/>
                  </a:cubicBezTo>
                  <a:cubicBezTo>
                    <a:pt x="88" y="62"/>
                    <a:pt x="89" y="60"/>
                    <a:pt x="89" y="58"/>
                  </a:cubicBezTo>
                  <a:cubicBezTo>
                    <a:pt x="81" y="50"/>
                    <a:pt x="81" y="50"/>
                    <a:pt x="81" y="50"/>
                  </a:cubicBezTo>
                  <a:cubicBezTo>
                    <a:pt x="81" y="47"/>
                    <a:pt x="81" y="44"/>
                    <a:pt x="81" y="42"/>
                  </a:cubicBezTo>
                  <a:cubicBezTo>
                    <a:pt x="90" y="34"/>
                    <a:pt x="90" y="34"/>
                    <a:pt x="90" y="34"/>
                  </a:cubicBezTo>
                  <a:cubicBezTo>
                    <a:pt x="89" y="30"/>
                    <a:pt x="87" y="26"/>
                    <a:pt x="86" y="23"/>
                  </a:cubicBezTo>
                  <a:cubicBezTo>
                    <a:pt x="73" y="23"/>
                    <a:pt x="73" y="23"/>
                    <a:pt x="73" y="23"/>
                  </a:cubicBezTo>
                  <a:cubicBezTo>
                    <a:pt x="72" y="21"/>
                    <a:pt x="70" y="19"/>
                    <a:pt x="68" y="17"/>
                  </a:cubicBezTo>
                  <a:cubicBezTo>
                    <a:pt x="69" y="5"/>
                    <a:pt x="69" y="5"/>
                    <a:pt x="69" y="5"/>
                  </a:cubicBezTo>
                  <a:cubicBezTo>
                    <a:pt x="67" y="4"/>
                    <a:pt x="65" y="3"/>
                    <a:pt x="63" y="3"/>
                  </a:cubicBezTo>
                  <a:cubicBezTo>
                    <a:pt x="62" y="2"/>
                    <a:pt x="60" y="1"/>
                    <a:pt x="58" y="0"/>
                  </a:cubicBezTo>
                  <a:cubicBezTo>
                    <a:pt x="49" y="9"/>
                    <a:pt x="49" y="9"/>
                    <a:pt x="49" y="9"/>
                  </a:cubicBezTo>
                  <a:cubicBezTo>
                    <a:pt x="47" y="9"/>
                    <a:pt x="44" y="9"/>
                    <a:pt x="41" y="9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0" y="1"/>
                    <a:pt x="26" y="3"/>
                    <a:pt x="22" y="4"/>
                  </a:cubicBezTo>
                  <a:cubicBezTo>
                    <a:pt x="23" y="17"/>
                    <a:pt x="23" y="17"/>
                    <a:pt x="23" y="17"/>
                  </a:cubicBezTo>
                  <a:cubicBezTo>
                    <a:pt x="21" y="18"/>
                    <a:pt x="19" y="20"/>
                    <a:pt x="17" y="22"/>
                  </a:cubicBezTo>
                  <a:cubicBezTo>
                    <a:pt x="5" y="21"/>
                    <a:pt x="5" y="21"/>
                    <a:pt x="5" y="21"/>
                  </a:cubicBezTo>
                  <a:cubicBezTo>
                    <a:pt x="4" y="23"/>
                    <a:pt x="3" y="25"/>
                    <a:pt x="2" y="27"/>
                  </a:cubicBezTo>
                  <a:cubicBezTo>
                    <a:pt x="2" y="28"/>
                    <a:pt x="1" y="30"/>
                    <a:pt x="0" y="32"/>
                  </a:cubicBezTo>
                  <a:cubicBezTo>
                    <a:pt x="9" y="40"/>
                    <a:pt x="9" y="40"/>
                    <a:pt x="9" y="40"/>
                  </a:cubicBezTo>
                  <a:cubicBezTo>
                    <a:pt x="9" y="43"/>
                    <a:pt x="9" y="46"/>
                    <a:pt x="9" y="48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1" y="60"/>
                    <a:pt x="2" y="64"/>
                    <a:pt x="4" y="67"/>
                  </a:cubicBezTo>
                  <a:close/>
                  <a:moveTo>
                    <a:pt x="30" y="39"/>
                  </a:moveTo>
                  <a:cubicBezTo>
                    <a:pt x="34" y="30"/>
                    <a:pt x="43" y="27"/>
                    <a:pt x="51" y="30"/>
                  </a:cubicBezTo>
                  <a:cubicBezTo>
                    <a:pt x="60" y="34"/>
                    <a:pt x="63" y="43"/>
                    <a:pt x="60" y="52"/>
                  </a:cubicBezTo>
                  <a:cubicBezTo>
                    <a:pt x="56" y="60"/>
                    <a:pt x="47" y="63"/>
                    <a:pt x="38" y="60"/>
                  </a:cubicBezTo>
                  <a:cubicBezTo>
                    <a:pt x="30" y="56"/>
                    <a:pt x="26" y="47"/>
                    <a:pt x="30" y="3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44" name="Freeform 22">
              <a:extLst>
                <a:ext uri="{FF2B5EF4-FFF2-40B4-BE49-F238E27FC236}">
                  <a16:creationId xmlns:a16="http://schemas.microsoft.com/office/drawing/2014/main" id="{5D0E52F1-DDD6-9563-62B6-B4784189C65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805738" y="3832226"/>
              <a:ext cx="227013" cy="228600"/>
            </a:xfrm>
            <a:custGeom>
              <a:avLst/>
              <a:gdLst>
                <a:gd name="T0" fmla="*/ 63 w 72"/>
                <a:gd name="T1" fmla="*/ 44 h 73"/>
                <a:gd name="T2" fmla="*/ 72 w 72"/>
                <a:gd name="T3" fmla="*/ 41 h 73"/>
                <a:gd name="T4" fmla="*/ 72 w 72"/>
                <a:gd name="T5" fmla="*/ 36 h 73"/>
                <a:gd name="T6" fmla="*/ 72 w 72"/>
                <a:gd name="T7" fmla="*/ 31 h 73"/>
                <a:gd name="T8" fmla="*/ 63 w 72"/>
                <a:gd name="T9" fmla="*/ 28 h 73"/>
                <a:gd name="T10" fmla="*/ 60 w 72"/>
                <a:gd name="T11" fmla="*/ 23 h 73"/>
                <a:gd name="T12" fmla="*/ 64 w 72"/>
                <a:gd name="T13" fmla="*/ 14 h 73"/>
                <a:gd name="T14" fmla="*/ 58 w 72"/>
                <a:gd name="T15" fmla="*/ 8 h 73"/>
                <a:gd name="T16" fmla="*/ 49 w 72"/>
                <a:gd name="T17" fmla="*/ 12 h 73"/>
                <a:gd name="T18" fmla="*/ 43 w 72"/>
                <a:gd name="T19" fmla="*/ 10 h 73"/>
                <a:gd name="T20" fmla="*/ 40 w 72"/>
                <a:gd name="T21" fmla="*/ 1 h 73"/>
                <a:gd name="T22" fmla="*/ 35 w 72"/>
                <a:gd name="T23" fmla="*/ 0 h 73"/>
                <a:gd name="T24" fmla="*/ 31 w 72"/>
                <a:gd name="T25" fmla="*/ 1 h 73"/>
                <a:gd name="T26" fmla="*/ 28 w 72"/>
                <a:gd name="T27" fmla="*/ 10 h 73"/>
                <a:gd name="T28" fmla="*/ 22 w 72"/>
                <a:gd name="T29" fmla="*/ 12 h 73"/>
                <a:gd name="T30" fmla="*/ 13 w 72"/>
                <a:gd name="T31" fmla="*/ 8 h 73"/>
                <a:gd name="T32" fmla="*/ 7 w 72"/>
                <a:gd name="T33" fmla="*/ 15 h 73"/>
                <a:gd name="T34" fmla="*/ 11 w 72"/>
                <a:gd name="T35" fmla="*/ 24 h 73"/>
                <a:gd name="T36" fmla="*/ 9 w 72"/>
                <a:gd name="T37" fmla="*/ 29 h 73"/>
                <a:gd name="T38" fmla="*/ 0 w 72"/>
                <a:gd name="T39" fmla="*/ 33 h 73"/>
                <a:gd name="T40" fmla="*/ 0 w 72"/>
                <a:gd name="T41" fmla="*/ 37 h 73"/>
                <a:gd name="T42" fmla="*/ 0 w 72"/>
                <a:gd name="T43" fmla="*/ 42 h 73"/>
                <a:gd name="T44" fmla="*/ 9 w 72"/>
                <a:gd name="T45" fmla="*/ 45 h 73"/>
                <a:gd name="T46" fmla="*/ 12 w 72"/>
                <a:gd name="T47" fmla="*/ 51 h 73"/>
                <a:gd name="T48" fmla="*/ 8 w 72"/>
                <a:gd name="T49" fmla="*/ 59 h 73"/>
                <a:gd name="T50" fmla="*/ 15 w 72"/>
                <a:gd name="T51" fmla="*/ 66 h 73"/>
                <a:gd name="T52" fmla="*/ 23 w 72"/>
                <a:gd name="T53" fmla="*/ 62 h 73"/>
                <a:gd name="T54" fmla="*/ 29 w 72"/>
                <a:gd name="T55" fmla="*/ 64 h 73"/>
                <a:gd name="T56" fmla="*/ 32 w 72"/>
                <a:gd name="T57" fmla="*/ 73 h 73"/>
                <a:gd name="T58" fmla="*/ 37 w 72"/>
                <a:gd name="T59" fmla="*/ 73 h 73"/>
                <a:gd name="T60" fmla="*/ 41 w 72"/>
                <a:gd name="T61" fmla="*/ 72 h 73"/>
                <a:gd name="T62" fmla="*/ 44 w 72"/>
                <a:gd name="T63" fmla="*/ 63 h 73"/>
                <a:gd name="T64" fmla="*/ 50 w 72"/>
                <a:gd name="T65" fmla="*/ 61 h 73"/>
                <a:gd name="T66" fmla="*/ 59 w 72"/>
                <a:gd name="T67" fmla="*/ 65 h 73"/>
                <a:gd name="T68" fmla="*/ 65 w 72"/>
                <a:gd name="T69" fmla="*/ 58 h 73"/>
                <a:gd name="T70" fmla="*/ 61 w 72"/>
                <a:gd name="T71" fmla="*/ 50 h 73"/>
                <a:gd name="T72" fmla="*/ 63 w 72"/>
                <a:gd name="T73" fmla="*/ 44 h 73"/>
                <a:gd name="T74" fmla="*/ 36 w 72"/>
                <a:gd name="T75" fmla="*/ 49 h 73"/>
                <a:gd name="T76" fmla="*/ 23 w 72"/>
                <a:gd name="T77" fmla="*/ 37 h 73"/>
                <a:gd name="T78" fmla="*/ 36 w 72"/>
                <a:gd name="T79" fmla="*/ 24 h 73"/>
                <a:gd name="T80" fmla="*/ 49 w 72"/>
                <a:gd name="T81" fmla="*/ 36 h 73"/>
                <a:gd name="T82" fmla="*/ 36 w 72"/>
                <a:gd name="T83" fmla="*/ 49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2" h="73">
                  <a:moveTo>
                    <a:pt x="63" y="44"/>
                  </a:moveTo>
                  <a:cubicBezTo>
                    <a:pt x="72" y="41"/>
                    <a:pt x="72" y="41"/>
                    <a:pt x="72" y="41"/>
                  </a:cubicBezTo>
                  <a:cubicBezTo>
                    <a:pt x="72" y="39"/>
                    <a:pt x="72" y="37"/>
                    <a:pt x="72" y="36"/>
                  </a:cubicBezTo>
                  <a:cubicBezTo>
                    <a:pt x="72" y="34"/>
                    <a:pt x="72" y="33"/>
                    <a:pt x="72" y="31"/>
                  </a:cubicBezTo>
                  <a:cubicBezTo>
                    <a:pt x="63" y="28"/>
                    <a:pt x="63" y="28"/>
                    <a:pt x="63" y="28"/>
                  </a:cubicBezTo>
                  <a:cubicBezTo>
                    <a:pt x="62" y="26"/>
                    <a:pt x="61" y="24"/>
                    <a:pt x="60" y="23"/>
                  </a:cubicBezTo>
                  <a:cubicBezTo>
                    <a:pt x="64" y="14"/>
                    <a:pt x="64" y="14"/>
                    <a:pt x="64" y="14"/>
                  </a:cubicBezTo>
                  <a:cubicBezTo>
                    <a:pt x="62" y="12"/>
                    <a:pt x="60" y="9"/>
                    <a:pt x="58" y="8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7" y="11"/>
                    <a:pt x="45" y="10"/>
                    <a:pt x="43" y="10"/>
                  </a:cubicBezTo>
                  <a:cubicBezTo>
                    <a:pt x="40" y="1"/>
                    <a:pt x="40" y="1"/>
                    <a:pt x="40" y="1"/>
                  </a:cubicBezTo>
                  <a:cubicBezTo>
                    <a:pt x="38" y="0"/>
                    <a:pt x="37" y="0"/>
                    <a:pt x="35" y="0"/>
                  </a:cubicBezTo>
                  <a:cubicBezTo>
                    <a:pt x="34" y="0"/>
                    <a:pt x="32" y="1"/>
                    <a:pt x="31" y="1"/>
                  </a:cubicBezTo>
                  <a:cubicBezTo>
                    <a:pt x="28" y="10"/>
                    <a:pt x="28" y="10"/>
                    <a:pt x="28" y="10"/>
                  </a:cubicBezTo>
                  <a:cubicBezTo>
                    <a:pt x="26" y="10"/>
                    <a:pt x="24" y="11"/>
                    <a:pt x="22" y="12"/>
                  </a:cubicBezTo>
                  <a:cubicBezTo>
                    <a:pt x="13" y="8"/>
                    <a:pt x="13" y="8"/>
                    <a:pt x="13" y="8"/>
                  </a:cubicBezTo>
                  <a:cubicBezTo>
                    <a:pt x="11" y="10"/>
                    <a:pt x="9" y="13"/>
                    <a:pt x="7" y="15"/>
                  </a:cubicBezTo>
                  <a:cubicBezTo>
                    <a:pt x="11" y="24"/>
                    <a:pt x="11" y="24"/>
                    <a:pt x="11" y="24"/>
                  </a:cubicBezTo>
                  <a:cubicBezTo>
                    <a:pt x="10" y="25"/>
                    <a:pt x="10" y="27"/>
                    <a:pt x="9" y="29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4"/>
                    <a:pt x="0" y="36"/>
                    <a:pt x="0" y="37"/>
                  </a:cubicBezTo>
                  <a:cubicBezTo>
                    <a:pt x="0" y="39"/>
                    <a:pt x="0" y="41"/>
                    <a:pt x="0" y="42"/>
                  </a:cubicBezTo>
                  <a:cubicBezTo>
                    <a:pt x="9" y="45"/>
                    <a:pt x="9" y="45"/>
                    <a:pt x="9" y="45"/>
                  </a:cubicBezTo>
                  <a:cubicBezTo>
                    <a:pt x="10" y="47"/>
                    <a:pt x="11" y="49"/>
                    <a:pt x="12" y="51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10" y="62"/>
                    <a:pt x="12" y="64"/>
                    <a:pt x="15" y="66"/>
                  </a:cubicBezTo>
                  <a:cubicBezTo>
                    <a:pt x="23" y="62"/>
                    <a:pt x="23" y="62"/>
                    <a:pt x="23" y="62"/>
                  </a:cubicBezTo>
                  <a:cubicBezTo>
                    <a:pt x="25" y="62"/>
                    <a:pt x="27" y="63"/>
                    <a:pt x="29" y="64"/>
                  </a:cubicBezTo>
                  <a:cubicBezTo>
                    <a:pt x="32" y="73"/>
                    <a:pt x="32" y="73"/>
                    <a:pt x="32" y="73"/>
                  </a:cubicBezTo>
                  <a:cubicBezTo>
                    <a:pt x="34" y="73"/>
                    <a:pt x="35" y="73"/>
                    <a:pt x="37" y="73"/>
                  </a:cubicBezTo>
                  <a:cubicBezTo>
                    <a:pt x="38" y="73"/>
                    <a:pt x="40" y="73"/>
                    <a:pt x="41" y="72"/>
                  </a:cubicBezTo>
                  <a:cubicBezTo>
                    <a:pt x="44" y="63"/>
                    <a:pt x="44" y="63"/>
                    <a:pt x="44" y="63"/>
                  </a:cubicBezTo>
                  <a:cubicBezTo>
                    <a:pt x="46" y="63"/>
                    <a:pt x="48" y="62"/>
                    <a:pt x="50" y="61"/>
                  </a:cubicBezTo>
                  <a:cubicBezTo>
                    <a:pt x="59" y="65"/>
                    <a:pt x="59" y="65"/>
                    <a:pt x="59" y="65"/>
                  </a:cubicBezTo>
                  <a:cubicBezTo>
                    <a:pt x="61" y="63"/>
                    <a:pt x="63" y="61"/>
                    <a:pt x="65" y="58"/>
                  </a:cubicBezTo>
                  <a:cubicBezTo>
                    <a:pt x="61" y="50"/>
                    <a:pt x="61" y="50"/>
                    <a:pt x="61" y="50"/>
                  </a:cubicBezTo>
                  <a:cubicBezTo>
                    <a:pt x="62" y="48"/>
                    <a:pt x="63" y="46"/>
                    <a:pt x="63" y="44"/>
                  </a:cubicBezTo>
                  <a:close/>
                  <a:moveTo>
                    <a:pt x="36" y="49"/>
                  </a:moveTo>
                  <a:cubicBezTo>
                    <a:pt x="29" y="49"/>
                    <a:pt x="24" y="44"/>
                    <a:pt x="23" y="37"/>
                  </a:cubicBezTo>
                  <a:cubicBezTo>
                    <a:pt x="23" y="30"/>
                    <a:pt x="29" y="24"/>
                    <a:pt x="36" y="24"/>
                  </a:cubicBezTo>
                  <a:cubicBezTo>
                    <a:pt x="43" y="24"/>
                    <a:pt x="49" y="29"/>
                    <a:pt x="49" y="36"/>
                  </a:cubicBezTo>
                  <a:cubicBezTo>
                    <a:pt x="49" y="43"/>
                    <a:pt x="43" y="49"/>
                    <a:pt x="36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271F0D6D-E1C2-2C0A-6C54-FEA658A658C9}"/>
              </a:ext>
            </a:extLst>
          </p:cNvPr>
          <p:cNvGrpSpPr/>
          <p:nvPr/>
        </p:nvGrpSpPr>
        <p:grpSpPr>
          <a:xfrm>
            <a:off x="6694796" y="2522676"/>
            <a:ext cx="260209" cy="293389"/>
            <a:chOff x="6775450" y="3722688"/>
            <a:chExt cx="473075" cy="533400"/>
          </a:xfrm>
          <a:solidFill>
            <a:schemeClr val="bg2"/>
          </a:solidFill>
        </p:grpSpPr>
        <p:sp>
          <p:nvSpPr>
            <p:cNvPr id="46" name="Freeform 174">
              <a:extLst>
                <a:ext uri="{FF2B5EF4-FFF2-40B4-BE49-F238E27FC236}">
                  <a16:creationId xmlns:a16="http://schemas.microsoft.com/office/drawing/2014/main" id="{FBB34AF0-C72F-680F-1B34-1756E6C6632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5450" y="3827463"/>
              <a:ext cx="473075" cy="428625"/>
            </a:xfrm>
            <a:custGeom>
              <a:avLst/>
              <a:gdLst>
                <a:gd name="T0" fmla="*/ 119 w 126"/>
                <a:gd name="T1" fmla="*/ 51 h 114"/>
                <a:gd name="T2" fmla="*/ 118 w 126"/>
                <a:gd name="T3" fmla="*/ 51 h 114"/>
                <a:gd name="T4" fmla="*/ 114 w 126"/>
                <a:gd name="T5" fmla="*/ 40 h 114"/>
                <a:gd name="T6" fmla="*/ 88 w 126"/>
                <a:gd name="T7" fmla="*/ 49 h 114"/>
                <a:gd name="T8" fmla="*/ 48 w 126"/>
                <a:gd name="T9" fmla="*/ 13 h 114"/>
                <a:gd name="T10" fmla="*/ 29 w 126"/>
                <a:gd name="T11" fmla="*/ 2 h 114"/>
                <a:gd name="T12" fmla="*/ 23 w 126"/>
                <a:gd name="T13" fmla="*/ 5 h 114"/>
                <a:gd name="T14" fmla="*/ 23 w 126"/>
                <a:gd name="T15" fmla="*/ 27 h 114"/>
                <a:gd name="T16" fmla="*/ 11 w 126"/>
                <a:gd name="T17" fmla="*/ 46 h 114"/>
                <a:gd name="T18" fmla="*/ 6 w 126"/>
                <a:gd name="T19" fmla="*/ 46 h 114"/>
                <a:gd name="T20" fmla="*/ 0 w 126"/>
                <a:gd name="T21" fmla="*/ 52 h 114"/>
                <a:gd name="T22" fmla="*/ 0 w 126"/>
                <a:gd name="T23" fmla="*/ 64 h 114"/>
                <a:gd name="T24" fmla="*/ 6 w 126"/>
                <a:gd name="T25" fmla="*/ 70 h 114"/>
                <a:gd name="T26" fmla="*/ 11 w 126"/>
                <a:gd name="T27" fmla="*/ 70 h 114"/>
                <a:gd name="T28" fmla="*/ 37 w 126"/>
                <a:gd name="T29" fmla="*/ 98 h 114"/>
                <a:gd name="T30" fmla="*/ 37 w 126"/>
                <a:gd name="T31" fmla="*/ 99 h 114"/>
                <a:gd name="T32" fmla="*/ 37 w 126"/>
                <a:gd name="T33" fmla="*/ 107 h 114"/>
                <a:gd name="T34" fmla="*/ 43 w 126"/>
                <a:gd name="T35" fmla="*/ 114 h 114"/>
                <a:gd name="T36" fmla="*/ 50 w 126"/>
                <a:gd name="T37" fmla="*/ 114 h 114"/>
                <a:gd name="T38" fmla="*/ 56 w 126"/>
                <a:gd name="T39" fmla="*/ 107 h 114"/>
                <a:gd name="T40" fmla="*/ 56 w 126"/>
                <a:gd name="T41" fmla="*/ 104 h 114"/>
                <a:gd name="T42" fmla="*/ 64 w 126"/>
                <a:gd name="T43" fmla="*/ 104 h 114"/>
                <a:gd name="T44" fmla="*/ 70 w 126"/>
                <a:gd name="T45" fmla="*/ 104 h 114"/>
                <a:gd name="T46" fmla="*/ 70 w 126"/>
                <a:gd name="T47" fmla="*/ 107 h 114"/>
                <a:gd name="T48" fmla="*/ 76 w 126"/>
                <a:gd name="T49" fmla="*/ 114 h 114"/>
                <a:gd name="T50" fmla="*/ 83 w 126"/>
                <a:gd name="T51" fmla="*/ 114 h 114"/>
                <a:gd name="T52" fmla="*/ 90 w 126"/>
                <a:gd name="T53" fmla="*/ 107 h 114"/>
                <a:gd name="T54" fmla="*/ 90 w 126"/>
                <a:gd name="T55" fmla="*/ 99 h 114"/>
                <a:gd name="T56" fmla="*/ 90 w 126"/>
                <a:gd name="T57" fmla="*/ 99 h 114"/>
                <a:gd name="T58" fmla="*/ 118 w 126"/>
                <a:gd name="T59" fmla="*/ 64 h 114"/>
                <a:gd name="T60" fmla="*/ 119 w 126"/>
                <a:gd name="T61" fmla="*/ 65 h 114"/>
                <a:gd name="T62" fmla="*/ 126 w 126"/>
                <a:gd name="T63" fmla="*/ 58 h 114"/>
                <a:gd name="T64" fmla="*/ 119 w 126"/>
                <a:gd name="T65" fmla="*/ 51 h 114"/>
                <a:gd name="T66" fmla="*/ 29 w 126"/>
                <a:gd name="T67" fmla="*/ 48 h 114"/>
                <a:gd name="T68" fmla="*/ 23 w 126"/>
                <a:gd name="T69" fmla="*/ 42 h 114"/>
                <a:gd name="T70" fmla="*/ 29 w 126"/>
                <a:gd name="T71" fmla="*/ 36 h 114"/>
                <a:gd name="T72" fmla="*/ 35 w 126"/>
                <a:gd name="T73" fmla="*/ 42 h 114"/>
                <a:gd name="T74" fmla="*/ 29 w 126"/>
                <a:gd name="T75" fmla="*/ 4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26" h="114">
                  <a:moveTo>
                    <a:pt x="119" y="51"/>
                  </a:moveTo>
                  <a:cubicBezTo>
                    <a:pt x="119" y="51"/>
                    <a:pt x="118" y="51"/>
                    <a:pt x="118" y="51"/>
                  </a:cubicBezTo>
                  <a:cubicBezTo>
                    <a:pt x="117" y="47"/>
                    <a:pt x="116" y="43"/>
                    <a:pt x="114" y="40"/>
                  </a:cubicBezTo>
                  <a:cubicBezTo>
                    <a:pt x="107" y="45"/>
                    <a:pt x="98" y="49"/>
                    <a:pt x="88" y="49"/>
                  </a:cubicBezTo>
                  <a:cubicBezTo>
                    <a:pt x="67" y="49"/>
                    <a:pt x="50" y="33"/>
                    <a:pt x="48" y="13"/>
                  </a:cubicBezTo>
                  <a:cubicBezTo>
                    <a:pt x="29" y="2"/>
                    <a:pt x="29" y="2"/>
                    <a:pt x="29" y="2"/>
                  </a:cubicBezTo>
                  <a:cubicBezTo>
                    <a:pt x="26" y="0"/>
                    <a:pt x="23" y="1"/>
                    <a:pt x="23" y="5"/>
                  </a:cubicBezTo>
                  <a:cubicBezTo>
                    <a:pt x="23" y="27"/>
                    <a:pt x="23" y="27"/>
                    <a:pt x="23" y="27"/>
                  </a:cubicBezTo>
                  <a:cubicBezTo>
                    <a:pt x="17" y="32"/>
                    <a:pt x="13" y="39"/>
                    <a:pt x="11" y="46"/>
                  </a:cubicBezTo>
                  <a:cubicBezTo>
                    <a:pt x="6" y="46"/>
                    <a:pt x="6" y="46"/>
                    <a:pt x="6" y="46"/>
                  </a:cubicBezTo>
                  <a:cubicBezTo>
                    <a:pt x="3" y="46"/>
                    <a:pt x="0" y="49"/>
                    <a:pt x="0" y="52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67"/>
                    <a:pt x="3" y="70"/>
                    <a:pt x="6" y="70"/>
                  </a:cubicBezTo>
                  <a:cubicBezTo>
                    <a:pt x="11" y="70"/>
                    <a:pt x="11" y="70"/>
                    <a:pt x="11" y="70"/>
                  </a:cubicBezTo>
                  <a:cubicBezTo>
                    <a:pt x="15" y="82"/>
                    <a:pt x="24" y="92"/>
                    <a:pt x="37" y="98"/>
                  </a:cubicBezTo>
                  <a:cubicBezTo>
                    <a:pt x="37" y="99"/>
                    <a:pt x="37" y="99"/>
                    <a:pt x="37" y="99"/>
                  </a:cubicBezTo>
                  <a:cubicBezTo>
                    <a:pt x="37" y="107"/>
                    <a:pt x="37" y="107"/>
                    <a:pt x="37" y="107"/>
                  </a:cubicBezTo>
                  <a:cubicBezTo>
                    <a:pt x="37" y="111"/>
                    <a:pt x="40" y="114"/>
                    <a:pt x="43" y="114"/>
                  </a:cubicBezTo>
                  <a:cubicBezTo>
                    <a:pt x="50" y="114"/>
                    <a:pt x="50" y="114"/>
                    <a:pt x="50" y="114"/>
                  </a:cubicBezTo>
                  <a:cubicBezTo>
                    <a:pt x="54" y="114"/>
                    <a:pt x="56" y="111"/>
                    <a:pt x="56" y="107"/>
                  </a:cubicBezTo>
                  <a:cubicBezTo>
                    <a:pt x="56" y="104"/>
                    <a:pt x="56" y="104"/>
                    <a:pt x="56" y="104"/>
                  </a:cubicBezTo>
                  <a:cubicBezTo>
                    <a:pt x="59" y="104"/>
                    <a:pt x="61" y="104"/>
                    <a:pt x="64" y="104"/>
                  </a:cubicBezTo>
                  <a:cubicBezTo>
                    <a:pt x="66" y="104"/>
                    <a:pt x="68" y="104"/>
                    <a:pt x="70" y="104"/>
                  </a:cubicBezTo>
                  <a:cubicBezTo>
                    <a:pt x="70" y="107"/>
                    <a:pt x="70" y="107"/>
                    <a:pt x="70" y="107"/>
                  </a:cubicBezTo>
                  <a:cubicBezTo>
                    <a:pt x="70" y="111"/>
                    <a:pt x="73" y="114"/>
                    <a:pt x="76" y="114"/>
                  </a:cubicBezTo>
                  <a:cubicBezTo>
                    <a:pt x="83" y="114"/>
                    <a:pt x="83" y="114"/>
                    <a:pt x="83" y="114"/>
                  </a:cubicBezTo>
                  <a:cubicBezTo>
                    <a:pt x="87" y="114"/>
                    <a:pt x="90" y="111"/>
                    <a:pt x="90" y="107"/>
                  </a:cubicBezTo>
                  <a:cubicBezTo>
                    <a:pt x="90" y="99"/>
                    <a:pt x="90" y="99"/>
                    <a:pt x="90" y="99"/>
                  </a:cubicBezTo>
                  <a:cubicBezTo>
                    <a:pt x="90" y="99"/>
                    <a:pt x="90" y="99"/>
                    <a:pt x="90" y="99"/>
                  </a:cubicBezTo>
                  <a:cubicBezTo>
                    <a:pt x="105" y="92"/>
                    <a:pt x="115" y="79"/>
                    <a:pt x="118" y="64"/>
                  </a:cubicBezTo>
                  <a:cubicBezTo>
                    <a:pt x="118" y="65"/>
                    <a:pt x="119" y="65"/>
                    <a:pt x="119" y="65"/>
                  </a:cubicBezTo>
                  <a:cubicBezTo>
                    <a:pt x="123" y="65"/>
                    <a:pt x="126" y="62"/>
                    <a:pt x="126" y="58"/>
                  </a:cubicBezTo>
                  <a:cubicBezTo>
                    <a:pt x="126" y="54"/>
                    <a:pt x="123" y="51"/>
                    <a:pt x="119" y="51"/>
                  </a:cubicBezTo>
                  <a:close/>
                  <a:moveTo>
                    <a:pt x="29" y="48"/>
                  </a:moveTo>
                  <a:cubicBezTo>
                    <a:pt x="25" y="48"/>
                    <a:pt x="23" y="45"/>
                    <a:pt x="23" y="42"/>
                  </a:cubicBezTo>
                  <a:cubicBezTo>
                    <a:pt x="23" y="38"/>
                    <a:pt x="25" y="36"/>
                    <a:pt x="29" y="36"/>
                  </a:cubicBezTo>
                  <a:cubicBezTo>
                    <a:pt x="32" y="36"/>
                    <a:pt x="35" y="38"/>
                    <a:pt x="35" y="42"/>
                  </a:cubicBezTo>
                  <a:cubicBezTo>
                    <a:pt x="35" y="45"/>
                    <a:pt x="32" y="48"/>
                    <a:pt x="29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47" name="Freeform 175">
              <a:extLst>
                <a:ext uri="{FF2B5EF4-FFF2-40B4-BE49-F238E27FC236}">
                  <a16:creationId xmlns:a16="http://schemas.microsoft.com/office/drawing/2014/main" id="{F2D8D40A-4C35-188A-3C71-F032A406B6C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70713" y="3722688"/>
              <a:ext cx="269875" cy="274638"/>
            </a:xfrm>
            <a:custGeom>
              <a:avLst/>
              <a:gdLst>
                <a:gd name="T0" fmla="*/ 36 w 72"/>
                <a:gd name="T1" fmla="*/ 73 h 73"/>
                <a:gd name="T2" fmla="*/ 72 w 72"/>
                <a:gd name="T3" fmla="*/ 37 h 73"/>
                <a:gd name="T4" fmla="*/ 36 w 72"/>
                <a:gd name="T5" fmla="*/ 0 h 73"/>
                <a:gd name="T6" fmla="*/ 0 w 72"/>
                <a:gd name="T7" fmla="*/ 37 h 73"/>
                <a:gd name="T8" fmla="*/ 36 w 72"/>
                <a:gd name="T9" fmla="*/ 73 h 73"/>
                <a:gd name="T10" fmla="*/ 34 w 72"/>
                <a:gd name="T11" fmla="*/ 38 h 73"/>
                <a:gd name="T12" fmla="*/ 25 w 72"/>
                <a:gd name="T13" fmla="*/ 28 h 73"/>
                <a:gd name="T14" fmla="*/ 34 w 72"/>
                <a:gd name="T15" fmla="*/ 19 h 73"/>
                <a:gd name="T16" fmla="*/ 34 w 72"/>
                <a:gd name="T17" fmla="*/ 14 h 73"/>
                <a:gd name="T18" fmla="*/ 39 w 72"/>
                <a:gd name="T19" fmla="*/ 14 h 73"/>
                <a:gd name="T20" fmla="*/ 39 w 72"/>
                <a:gd name="T21" fmla="*/ 19 h 73"/>
                <a:gd name="T22" fmla="*/ 47 w 72"/>
                <a:gd name="T23" fmla="*/ 20 h 73"/>
                <a:gd name="T24" fmla="*/ 45 w 72"/>
                <a:gd name="T25" fmla="*/ 26 h 73"/>
                <a:gd name="T26" fmla="*/ 37 w 72"/>
                <a:gd name="T27" fmla="*/ 24 h 73"/>
                <a:gd name="T28" fmla="*/ 33 w 72"/>
                <a:gd name="T29" fmla="*/ 27 h 73"/>
                <a:gd name="T30" fmla="*/ 39 w 72"/>
                <a:gd name="T31" fmla="*/ 32 h 73"/>
                <a:gd name="T32" fmla="*/ 48 w 72"/>
                <a:gd name="T33" fmla="*/ 42 h 73"/>
                <a:gd name="T34" fmla="*/ 39 w 72"/>
                <a:gd name="T35" fmla="*/ 52 h 73"/>
                <a:gd name="T36" fmla="*/ 39 w 72"/>
                <a:gd name="T37" fmla="*/ 57 h 73"/>
                <a:gd name="T38" fmla="*/ 33 w 72"/>
                <a:gd name="T39" fmla="*/ 57 h 73"/>
                <a:gd name="T40" fmla="*/ 33 w 72"/>
                <a:gd name="T41" fmla="*/ 52 h 73"/>
                <a:gd name="T42" fmla="*/ 24 w 72"/>
                <a:gd name="T43" fmla="*/ 50 h 73"/>
                <a:gd name="T44" fmla="*/ 26 w 72"/>
                <a:gd name="T45" fmla="*/ 44 h 73"/>
                <a:gd name="T46" fmla="*/ 35 w 72"/>
                <a:gd name="T47" fmla="*/ 46 h 73"/>
                <a:gd name="T48" fmla="*/ 40 w 72"/>
                <a:gd name="T49" fmla="*/ 43 h 73"/>
                <a:gd name="T50" fmla="*/ 34 w 72"/>
                <a:gd name="T51" fmla="*/ 38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2" h="73">
                  <a:moveTo>
                    <a:pt x="36" y="73"/>
                  </a:moveTo>
                  <a:cubicBezTo>
                    <a:pt x="56" y="73"/>
                    <a:pt x="72" y="57"/>
                    <a:pt x="72" y="37"/>
                  </a:cubicBezTo>
                  <a:cubicBezTo>
                    <a:pt x="72" y="17"/>
                    <a:pt x="56" y="0"/>
                    <a:pt x="36" y="0"/>
                  </a:cubicBezTo>
                  <a:cubicBezTo>
                    <a:pt x="16" y="0"/>
                    <a:pt x="0" y="17"/>
                    <a:pt x="0" y="37"/>
                  </a:cubicBezTo>
                  <a:cubicBezTo>
                    <a:pt x="0" y="57"/>
                    <a:pt x="16" y="73"/>
                    <a:pt x="36" y="73"/>
                  </a:cubicBezTo>
                  <a:close/>
                  <a:moveTo>
                    <a:pt x="34" y="38"/>
                  </a:moveTo>
                  <a:cubicBezTo>
                    <a:pt x="28" y="36"/>
                    <a:pt x="25" y="34"/>
                    <a:pt x="25" y="28"/>
                  </a:cubicBezTo>
                  <a:cubicBezTo>
                    <a:pt x="25" y="24"/>
                    <a:pt x="28" y="20"/>
                    <a:pt x="34" y="19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9" y="14"/>
                    <a:pt x="39" y="14"/>
                    <a:pt x="39" y="14"/>
                  </a:cubicBezTo>
                  <a:cubicBezTo>
                    <a:pt x="39" y="19"/>
                    <a:pt x="39" y="19"/>
                    <a:pt x="39" y="19"/>
                  </a:cubicBezTo>
                  <a:cubicBezTo>
                    <a:pt x="42" y="19"/>
                    <a:pt x="45" y="19"/>
                    <a:pt x="47" y="20"/>
                  </a:cubicBezTo>
                  <a:cubicBezTo>
                    <a:pt x="45" y="26"/>
                    <a:pt x="45" y="26"/>
                    <a:pt x="45" y="26"/>
                  </a:cubicBezTo>
                  <a:cubicBezTo>
                    <a:pt x="44" y="26"/>
                    <a:pt x="41" y="24"/>
                    <a:pt x="37" y="24"/>
                  </a:cubicBezTo>
                  <a:cubicBezTo>
                    <a:pt x="34" y="24"/>
                    <a:pt x="33" y="26"/>
                    <a:pt x="33" y="27"/>
                  </a:cubicBezTo>
                  <a:cubicBezTo>
                    <a:pt x="33" y="29"/>
                    <a:pt x="35" y="30"/>
                    <a:pt x="39" y="32"/>
                  </a:cubicBezTo>
                  <a:cubicBezTo>
                    <a:pt x="46" y="34"/>
                    <a:pt x="48" y="37"/>
                    <a:pt x="48" y="42"/>
                  </a:cubicBezTo>
                  <a:cubicBezTo>
                    <a:pt x="48" y="47"/>
                    <a:pt x="45" y="51"/>
                    <a:pt x="39" y="52"/>
                  </a:cubicBezTo>
                  <a:cubicBezTo>
                    <a:pt x="39" y="57"/>
                    <a:pt x="39" y="57"/>
                    <a:pt x="39" y="57"/>
                  </a:cubicBezTo>
                  <a:cubicBezTo>
                    <a:pt x="33" y="57"/>
                    <a:pt x="33" y="57"/>
                    <a:pt x="33" y="57"/>
                  </a:cubicBezTo>
                  <a:cubicBezTo>
                    <a:pt x="33" y="52"/>
                    <a:pt x="33" y="52"/>
                    <a:pt x="33" y="52"/>
                  </a:cubicBezTo>
                  <a:cubicBezTo>
                    <a:pt x="30" y="52"/>
                    <a:pt x="26" y="51"/>
                    <a:pt x="24" y="50"/>
                  </a:cubicBezTo>
                  <a:cubicBezTo>
                    <a:pt x="26" y="44"/>
                    <a:pt x="26" y="44"/>
                    <a:pt x="26" y="44"/>
                  </a:cubicBezTo>
                  <a:cubicBezTo>
                    <a:pt x="28" y="45"/>
                    <a:pt x="31" y="46"/>
                    <a:pt x="35" y="46"/>
                  </a:cubicBezTo>
                  <a:cubicBezTo>
                    <a:pt x="38" y="46"/>
                    <a:pt x="40" y="45"/>
                    <a:pt x="40" y="43"/>
                  </a:cubicBezTo>
                  <a:cubicBezTo>
                    <a:pt x="40" y="41"/>
                    <a:pt x="38" y="39"/>
                    <a:pt x="34" y="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0371D155-7085-7991-47FB-6E6F0A424615}"/>
              </a:ext>
            </a:extLst>
          </p:cNvPr>
          <p:cNvGrpSpPr/>
          <p:nvPr/>
        </p:nvGrpSpPr>
        <p:grpSpPr>
          <a:xfrm>
            <a:off x="3328371" y="4142855"/>
            <a:ext cx="238168" cy="278064"/>
            <a:chOff x="3254375" y="804863"/>
            <a:chExt cx="625475" cy="730250"/>
          </a:xfrm>
          <a:solidFill>
            <a:schemeClr val="bg2"/>
          </a:solidFill>
        </p:grpSpPr>
        <p:sp>
          <p:nvSpPr>
            <p:cNvPr id="49" name="Freeform 30">
              <a:extLst>
                <a:ext uri="{FF2B5EF4-FFF2-40B4-BE49-F238E27FC236}">
                  <a16:creationId xmlns:a16="http://schemas.microsoft.com/office/drawing/2014/main" id="{BC63B414-EB9A-9095-A09C-8C142D046019}"/>
                </a:ext>
              </a:extLst>
            </p:cNvPr>
            <p:cNvSpPr>
              <a:spLocks/>
            </p:cNvSpPr>
            <p:nvPr/>
          </p:nvSpPr>
          <p:spPr bwMode="auto">
            <a:xfrm>
              <a:off x="3254375" y="1208088"/>
              <a:ext cx="625475" cy="327025"/>
            </a:xfrm>
            <a:custGeom>
              <a:avLst/>
              <a:gdLst>
                <a:gd name="T0" fmla="*/ 124 w 164"/>
                <a:gd name="T1" fmla="*/ 0 h 86"/>
                <a:gd name="T2" fmla="*/ 108 w 164"/>
                <a:gd name="T3" fmla="*/ 0 h 86"/>
                <a:gd name="T4" fmla="*/ 95 w 164"/>
                <a:gd name="T5" fmla="*/ 44 h 86"/>
                <a:gd name="T6" fmla="*/ 84 w 164"/>
                <a:gd name="T7" fmla="*/ 21 h 86"/>
                <a:gd name="T8" fmla="*/ 95 w 164"/>
                <a:gd name="T9" fmla="*/ 8 h 86"/>
                <a:gd name="T10" fmla="*/ 94 w 164"/>
                <a:gd name="T11" fmla="*/ 6 h 86"/>
                <a:gd name="T12" fmla="*/ 81 w 164"/>
                <a:gd name="T13" fmla="*/ 7 h 86"/>
                <a:gd name="T14" fmla="*/ 69 w 164"/>
                <a:gd name="T15" fmla="*/ 6 h 86"/>
                <a:gd name="T16" fmla="*/ 68 w 164"/>
                <a:gd name="T17" fmla="*/ 7 h 86"/>
                <a:gd name="T18" fmla="*/ 80 w 164"/>
                <a:gd name="T19" fmla="*/ 22 h 86"/>
                <a:gd name="T20" fmla="*/ 70 w 164"/>
                <a:gd name="T21" fmla="*/ 45 h 86"/>
                <a:gd name="T22" fmla="*/ 57 w 164"/>
                <a:gd name="T23" fmla="*/ 0 h 86"/>
                <a:gd name="T24" fmla="*/ 40 w 164"/>
                <a:gd name="T25" fmla="*/ 0 h 86"/>
                <a:gd name="T26" fmla="*/ 0 w 164"/>
                <a:gd name="T27" fmla="*/ 40 h 86"/>
                <a:gd name="T28" fmla="*/ 0 w 164"/>
                <a:gd name="T29" fmla="*/ 86 h 86"/>
                <a:gd name="T30" fmla="*/ 164 w 164"/>
                <a:gd name="T31" fmla="*/ 86 h 86"/>
                <a:gd name="T32" fmla="*/ 164 w 164"/>
                <a:gd name="T33" fmla="*/ 40 h 86"/>
                <a:gd name="T34" fmla="*/ 124 w 164"/>
                <a:gd name="T35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64" h="86">
                  <a:moveTo>
                    <a:pt x="124" y="0"/>
                  </a:moveTo>
                  <a:cubicBezTo>
                    <a:pt x="108" y="0"/>
                    <a:pt x="108" y="0"/>
                    <a:pt x="108" y="0"/>
                  </a:cubicBezTo>
                  <a:cubicBezTo>
                    <a:pt x="95" y="44"/>
                    <a:pt x="95" y="44"/>
                    <a:pt x="95" y="44"/>
                  </a:cubicBezTo>
                  <a:cubicBezTo>
                    <a:pt x="84" y="21"/>
                    <a:pt x="84" y="21"/>
                    <a:pt x="84" y="21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4" y="6"/>
                    <a:pt x="94" y="6"/>
                    <a:pt x="94" y="6"/>
                  </a:cubicBezTo>
                  <a:cubicBezTo>
                    <a:pt x="90" y="7"/>
                    <a:pt x="86" y="7"/>
                    <a:pt x="81" y="7"/>
                  </a:cubicBezTo>
                  <a:cubicBezTo>
                    <a:pt x="77" y="7"/>
                    <a:pt x="73" y="7"/>
                    <a:pt x="69" y="6"/>
                  </a:cubicBezTo>
                  <a:cubicBezTo>
                    <a:pt x="68" y="7"/>
                    <a:pt x="68" y="7"/>
                    <a:pt x="68" y="7"/>
                  </a:cubicBezTo>
                  <a:cubicBezTo>
                    <a:pt x="80" y="22"/>
                    <a:pt x="80" y="22"/>
                    <a:pt x="80" y="22"/>
                  </a:cubicBezTo>
                  <a:cubicBezTo>
                    <a:pt x="70" y="45"/>
                    <a:pt x="70" y="45"/>
                    <a:pt x="70" y="45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86"/>
                    <a:pt x="0" y="86"/>
                    <a:pt x="0" y="86"/>
                  </a:cubicBezTo>
                  <a:cubicBezTo>
                    <a:pt x="164" y="86"/>
                    <a:pt x="164" y="86"/>
                    <a:pt x="164" y="86"/>
                  </a:cubicBezTo>
                  <a:cubicBezTo>
                    <a:pt x="164" y="40"/>
                    <a:pt x="164" y="40"/>
                    <a:pt x="164" y="40"/>
                  </a:cubicBezTo>
                  <a:cubicBezTo>
                    <a:pt x="164" y="18"/>
                    <a:pt x="147" y="0"/>
                    <a:pt x="12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0" name="Freeform 31">
              <a:extLst>
                <a:ext uri="{FF2B5EF4-FFF2-40B4-BE49-F238E27FC236}">
                  <a16:creationId xmlns:a16="http://schemas.microsoft.com/office/drawing/2014/main" id="{0E80EA13-9352-1676-1D46-E85D152934F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379788" y="804863"/>
              <a:ext cx="377825" cy="403225"/>
            </a:xfrm>
            <a:custGeom>
              <a:avLst/>
              <a:gdLst>
                <a:gd name="T0" fmla="*/ 91 w 99"/>
                <a:gd name="T1" fmla="*/ 38 h 106"/>
                <a:gd name="T2" fmla="*/ 49 w 99"/>
                <a:gd name="T3" fmla="*/ 0 h 106"/>
                <a:gd name="T4" fmla="*/ 8 w 99"/>
                <a:gd name="T5" fmla="*/ 38 h 106"/>
                <a:gd name="T6" fmla="*/ 0 w 99"/>
                <a:gd name="T7" fmla="*/ 53 h 106"/>
                <a:gd name="T8" fmla="*/ 11 w 99"/>
                <a:gd name="T9" fmla="*/ 68 h 106"/>
                <a:gd name="T10" fmla="*/ 12 w 99"/>
                <a:gd name="T11" fmla="*/ 68 h 106"/>
                <a:gd name="T12" fmla="*/ 49 w 99"/>
                <a:gd name="T13" fmla="*/ 106 h 106"/>
                <a:gd name="T14" fmla="*/ 87 w 99"/>
                <a:gd name="T15" fmla="*/ 68 h 106"/>
                <a:gd name="T16" fmla="*/ 88 w 99"/>
                <a:gd name="T17" fmla="*/ 68 h 106"/>
                <a:gd name="T18" fmla="*/ 99 w 99"/>
                <a:gd name="T19" fmla="*/ 53 h 106"/>
                <a:gd name="T20" fmla="*/ 91 w 99"/>
                <a:gd name="T21" fmla="*/ 38 h 106"/>
                <a:gd name="T22" fmla="*/ 76 w 99"/>
                <a:gd name="T23" fmla="*/ 44 h 106"/>
                <a:gd name="T24" fmla="*/ 71 w 99"/>
                <a:gd name="T25" fmla="*/ 44 h 106"/>
                <a:gd name="T26" fmla="*/ 71 w 99"/>
                <a:gd name="T27" fmla="*/ 49 h 106"/>
                <a:gd name="T28" fmla="*/ 75 w 99"/>
                <a:gd name="T29" fmla="*/ 51 h 106"/>
                <a:gd name="T30" fmla="*/ 76 w 99"/>
                <a:gd name="T31" fmla="*/ 53 h 106"/>
                <a:gd name="T32" fmla="*/ 71 w 99"/>
                <a:gd name="T33" fmla="*/ 62 h 106"/>
                <a:gd name="T34" fmla="*/ 68 w 99"/>
                <a:gd name="T35" fmla="*/ 62 h 106"/>
                <a:gd name="T36" fmla="*/ 65 w 99"/>
                <a:gd name="T37" fmla="*/ 59 h 106"/>
                <a:gd name="T38" fmla="*/ 60 w 99"/>
                <a:gd name="T39" fmla="*/ 63 h 106"/>
                <a:gd name="T40" fmla="*/ 62 w 99"/>
                <a:gd name="T41" fmla="*/ 67 h 106"/>
                <a:gd name="T42" fmla="*/ 61 w 99"/>
                <a:gd name="T43" fmla="*/ 69 h 106"/>
                <a:gd name="T44" fmla="*/ 52 w 99"/>
                <a:gd name="T45" fmla="*/ 72 h 106"/>
                <a:gd name="T46" fmla="*/ 49 w 99"/>
                <a:gd name="T47" fmla="*/ 70 h 106"/>
                <a:gd name="T48" fmla="*/ 49 w 99"/>
                <a:gd name="T49" fmla="*/ 66 h 106"/>
                <a:gd name="T50" fmla="*/ 43 w 99"/>
                <a:gd name="T51" fmla="*/ 65 h 106"/>
                <a:gd name="T52" fmla="*/ 42 w 99"/>
                <a:gd name="T53" fmla="*/ 69 h 106"/>
                <a:gd name="T54" fmla="*/ 40 w 99"/>
                <a:gd name="T55" fmla="*/ 70 h 106"/>
                <a:gd name="T56" fmla="*/ 31 w 99"/>
                <a:gd name="T57" fmla="*/ 65 h 106"/>
                <a:gd name="T58" fmla="*/ 31 w 99"/>
                <a:gd name="T59" fmla="*/ 62 h 106"/>
                <a:gd name="T60" fmla="*/ 34 w 99"/>
                <a:gd name="T61" fmla="*/ 59 h 106"/>
                <a:gd name="T62" fmla="*/ 30 w 99"/>
                <a:gd name="T63" fmla="*/ 55 h 106"/>
                <a:gd name="T64" fmla="*/ 26 w 99"/>
                <a:gd name="T65" fmla="*/ 57 h 106"/>
                <a:gd name="T66" fmla="*/ 24 w 99"/>
                <a:gd name="T67" fmla="*/ 55 h 106"/>
                <a:gd name="T68" fmla="*/ 21 w 99"/>
                <a:gd name="T69" fmla="*/ 46 h 106"/>
                <a:gd name="T70" fmla="*/ 23 w 99"/>
                <a:gd name="T71" fmla="*/ 44 h 106"/>
                <a:gd name="T72" fmla="*/ 27 w 99"/>
                <a:gd name="T73" fmla="*/ 44 h 106"/>
                <a:gd name="T74" fmla="*/ 28 w 99"/>
                <a:gd name="T75" fmla="*/ 38 h 106"/>
                <a:gd name="T76" fmla="*/ 24 w 99"/>
                <a:gd name="T77" fmla="*/ 37 h 106"/>
                <a:gd name="T78" fmla="*/ 23 w 99"/>
                <a:gd name="T79" fmla="*/ 34 h 106"/>
                <a:gd name="T80" fmla="*/ 28 w 99"/>
                <a:gd name="T81" fmla="*/ 26 h 106"/>
                <a:gd name="T82" fmla="*/ 31 w 99"/>
                <a:gd name="T83" fmla="*/ 25 h 106"/>
                <a:gd name="T84" fmla="*/ 34 w 99"/>
                <a:gd name="T85" fmla="*/ 28 h 106"/>
                <a:gd name="T86" fmla="*/ 38 w 99"/>
                <a:gd name="T87" fmla="*/ 25 h 106"/>
                <a:gd name="T88" fmla="*/ 36 w 99"/>
                <a:gd name="T89" fmla="*/ 21 h 106"/>
                <a:gd name="T90" fmla="*/ 37 w 99"/>
                <a:gd name="T91" fmla="*/ 18 h 106"/>
                <a:gd name="T92" fmla="*/ 47 w 99"/>
                <a:gd name="T93" fmla="*/ 16 h 106"/>
                <a:gd name="T94" fmla="*/ 49 w 99"/>
                <a:gd name="T95" fmla="*/ 17 h 106"/>
                <a:gd name="T96" fmla="*/ 49 w 99"/>
                <a:gd name="T97" fmla="*/ 22 h 106"/>
                <a:gd name="T98" fmla="*/ 55 w 99"/>
                <a:gd name="T99" fmla="*/ 22 h 106"/>
                <a:gd name="T100" fmla="*/ 56 w 99"/>
                <a:gd name="T101" fmla="*/ 18 h 106"/>
                <a:gd name="T102" fmla="*/ 59 w 99"/>
                <a:gd name="T103" fmla="*/ 17 h 106"/>
                <a:gd name="T104" fmla="*/ 67 w 99"/>
                <a:gd name="T105" fmla="*/ 22 h 106"/>
                <a:gd name="T106" fmla="*/ 68 w 99"/>
                <a:gd name="T107" fmla="*/ 25 h 106"/>
                <a:gd name="T108" fmla="*/ 65 w 99"/>
                <a:gd name="T109" fmla="*/ 28 h 106"/>
                <a:gd name="T110" fmla="*/ 68 w 99"/>
                <a:gd name="T111" fmla="*/ 33 h 106"/>
                <a:gd name="T112" fmla="*/ 72 w 99"/>
                <a:gd name="T113" fmla="*/ 31 h 106"/>
                <a:gd name="T114" fmla="*/ 75 w 99"/>
                <a:gd name="T115" fmla="*/ 32 h 106"/>
                <a:gd name="T116" fmla="*/ 77 w 99"/>
                <a:gd name="T117" fmla="*/ 41 h 106"/>
                <a:gd name="T118" fmla="*/ 76 w 99"/>
                <a:gd name="T119" fmla="*/ 44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9" h="106">
                  <a:moveTo>
                    <a:pt x="91" y="38"/>
                  </a:moveTo>
                  <a:cubicBezTo>
                    <a:pt x="89" y="12"/>
                    <a:pt x="71" y="0"/>
                    <a:pt x="49" y="0"/>
                  </a:cubicBezTo>
                  <a:cubicBezTo>
                    <a:pt x="27" y="0"/>
                    <a:pt x="10" y="12"/>
                    <a:pt x="8" y="38"/>
                  </a:cubicBezTo>
                  <a:cubicBezTo>
                    <a:pt x="3" y="40"/>
                    <a:pt x="0" y="46"/>
                    <a:pt x="0" y="53"/>
                  </a:cubicBezTo>
                  <a:cubicBezTo>
                    <a:pt x="0" y="61"/>
                    <a:pt x="5" y="68"/>
                    <a:pt x="11" y="68"/>
                  </a:cubicBezTo>
                  <a:cubicBezTo>
                    <a:pt x="11" y="68"/>
                    <a:pt x="12" y="68"/>
                    <a:pt x="12" y="68"/>
                  </a:cubicBezTo>
                  <a:cubicBezTo>
                    <a:pt x="19" y="88"/>
                    <a:pt x="33" y="106"/>
                    <a:pt x="49" y="106"/>
                  </a:cubicBezTo>
                  <a:cubicBezTo>
                    <a:pt x="66" y="106"/>
                    <a:pt x="80" y="88"/>
                    <a:pt x="87" y="68"/>
                  </a:cubicBezTo>
                  <a:cubicBezTo>
                    <a:pt x="87" y="68"/>
                    <a:pt x="87" y="68"/>
                    <a:pt x="88" y="68"/>
                  </a:cubicBezTo>
                  <a:cubicBezTo>
                    <a:pt x="94" y="68"/>
                    <a:pt x="99" y="61"/>
                    <a:pt x="99" y="53"/>
                  </a:cubicBezTo>
                  <a:cubicBezTo>
                    <a:pt x="99" y="46"/>
                    <a:pt x="95" y="40"/>
                    <a:pt x="91" y="38"/>
                  </a:cubicBezTo>
                  <a:close/>
                  <a:moveTo>
                    <a:pt x="76" y="44"/>
                  </a:moveTo>
                  <a:cubicBezTo>
                    <a:pt x="71" y="44"/>
                    <a:pt x="71" y="44"/>
                    <a:pt x="71" y="44"/>
                  </a:cubicBezTo>
                  <a:cubicBezTo>
                    <a:pt x="71" y="46"/>
                    <a:pt x="71" y="48"/>
                    <a:pt x="71" y="49"/>
                  </a:cubicBezTo>
                  <a:cubicBezTo>
                    <a:pt x="75" y="51"/>
                    <a:pt x="75" y="51"/>
                    <a:pt x="75" y="51"/>
                  </a:cubicBezTo>
                  <a:cubicBezTo>
                    <a:pt x="76" y="51"/>
                    <a:pt x="76" y="52"/>
                    <a:pt x="76" y="53"/>
                  </a:cubicBezTo>
                  <a:cubicBezTo>
                    <a:pt x="74" y="56"/>
                    <a:pt x="73" y="59"/>
                    <a:pt x="71" y="62"/>
                  </a:cubicBezTo>
                  <a:cubicBezTo>
                    <a:pt x="70" y="63"/>
                    <a:pt x="69" y="63"/>
                    <a:pt x="68" y="62"/>
                  </a:cubicBezTo>
                  <a:cubicBezTo>
                    <a:pt x="65" y="59"/>
                    <a:pt x="65" y="59"/>
                    <a:pt x="65" y="59"/>
                  </a:cubicBezTo>
                  <a:cubicBezTo>
                    <a:pt x="64" y="61"/>
                    <a:pt x="62" y="62"/>
                    <a:pt x="60" y="63"/>
                  </a:cubicBezTo>
                  <a:cubicBezTo>
                    <a:pt x="62" y="67"/>
                    <a:pt x="62" y="67"/>
                    <a:pt x="62" y="67"/>
                  </a:cubicBezTo>
                  <a:cubicBezTo>
                    <a:pt x="63" y="67"/>
                    <a:pt x="62" y="69"/>
                    <a:pt x="61" y="69"/>
                  </a:cubicBezTo>
                  <a:cubicBezTo>
                    <a:pt x="58" y="71"/>
                    <a:pt x="55" y="71"/>
                    <a:pt x="52" y="72"/>
                  </a:cubicBezTo>
                  <a:cubicBezTo>
                    <a:pt x="50" y="72"/>
                    <a:pt x="49" y="71"/>
                    <a:pt x="49" y="70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47" y="66"/>
                    <a:pt x="45" y="66"/>
                    <a:pt x="43" y="65"/>
                  </a:cubicBezTo>
                  <a:cubicBezTo>
                    <a:pt x="42" y="69"/>
                    <a:pt x="42" y="69"/>
                    <a:pt x="42" y="69"/>
                  </a:cubicBezTo>
                  <a:cubicBezTo>
                    <a:pt x="42" y="70"/>
                    <a:pt x="41" y="71"/>
                    <a:pt x="40" y="70"/>
                  </a:cubicBezTo>
                  <a:cubicBezTo>
                    <a:pt x="37" y="69"/>
                    <a:pt x="34" y="67"/>
                    <a:pt x="31" y="65"/>
                  </a:cubicBezTo>
                  <a:cubicBezTo>
                    <a:pt x="30" y="64"/>
                    <a:pt x="30" y="63"/>
                    <a:pt x="31" y="62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8"/>
                    <a:pt x="31" y="56"/>
                    <a:pt x="30" y="55"/>
                  </a:cubicBezTo>
                  <a:cubicBezTo>
                    <a:pt x="26" y="57"/>
                    <a:pt x="26" y="57"/>
                    <a:pt x="26" y="57"/>
                  </a:cubicBezTo>
                  <a:cubicBezTo>
                    <a:pt x="26" y="57"/>
                    <a:pt x="24" y="57"/>
                    <a:pt x="24" y="55"/>
                  </a:cubicBezTo>
                  <a:cubicBezTo>
                    <a:pt x="22" y="53"/>
                    <a:pt x="22" y="49"/>
                    <a:pt x="21" y="46"/>
                  </a:cubicBezTo>
                  <a:cubicBezTo>
                    <a:pt x="21" y="45"/>
                    <a:pt x="22" y="44"/>
                    <a:pt x="23" y="44"/>
                  </a:cubicBezTo>
                  <a:cubicBezTo>
                    <a:pt x="27" y="44"/>
                    <a:pt x="27" y="44"/>
                    <a:pt x="27" y="44"/>
                  </a:cubicBezTo>
                  <a:cubicBezTo>
                    <a:pt x="27" y="42"/>
                    <a:pt x="27" y="40"/>
                    <a:pt x="28" y="38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3" y="37"/>
                    <a:pt x="22" y="35"/>
                    <a:pt x="23" y="34"/>
                  </a:cubicBezTo>
                  <a:cubicBezTo>
                    <a:pt x="24" y="31"/>
                    <a:pt x="26" y="28"/>
                    <a:pt x="28" y="26"/>
                  </a:cubicBezTo>
                  <a:cubicBezTo>
                    <a:pt x="29" y="25"/>
                    <a:pt x="30" y="24"/>
                    <a:pt x="31" y="25"/>
                  </a:cubicBezTo>
                  <a:cubicBezTo>
                    <a:pt x="34" y="28"/>
                    <a:pt x="34" y="28"/>
                    <a:pt x="34" y="28"/>
                  </a:cubicBezTo>
                  <a:cubicBezTo>
                    <a:pt x="35" y="27"/>
                    <a:pt x="36" y="25"/>
                    <a:pt x="38" y="25"/>
                  </a:cubicBezTo>
                  <a:cubicBezTo>
                    <a:pt x="36" y="21"/>
                    <a:pt x="36" y="21"/>
                    <a:pt x="36" y="21"/>
                  </a:cubicBezTo>
                  <a:cubicBezTo>
                    <a:pt x="36" y="20"/>
                    <a:pt x="36" y="19"/>
                    <a:pt x="37" y="18"/>
                  </a:cubicBezTo>
                  <a:cubicBezTo>
                    <a:pt x="40" y="17"/>
                    <a:pt x="44" y="16"/>
                    <a:pt x="47" y="16"/>
                  </a:cubicBezTo>
                  <a:cubicBezTo>
                    <a:pt x="48" y="16"/>
                    <a:pt x="49" y="16"/>
                    <a:pt x="49" y="17"/>
                  </a:cubicBezTo>
                  <a:cubicBezTo>
                    <a:pt x="49" y="22"/>
                    <a:pt x="49" y="22"/>
                    <a:pt x="49" y="22"/>
                  </a:cubicBezTo>
                  <a:cubicBezTo>
                    <a:pt x="51" y="22"/>
                    <a:pt x="53" y="22"/>
                    <a:pt x="55" y="22"/>
                  </a:cubicBezTo>
                  <a:cubicBezTo>
                    <a:pt x="56" y="18"/>
                    <a:pt x="56" y="18"/>
                    <a:pt x="56" y="18"/>
                  </a:cubicBezTo>
                  <a:cubicBezTo>
                    <a:pt x="56" y="17"/>
                    <a:pt x="58" y="17"/>
                    <a:pt x="59" y="17"/>
                  </a:cubicBezTo>
                  <a:cubicBezTo>
                    <a:pt x="62" y="19"/>
                    <a:pt x="65" y="20"/>
                    <a:pt x="67" y="22"/>
                  </a:cubicBezTo>
                  <a:cubicBezTo>
                    <a:pt x="68" y="23"/>
                    <a:pt x="69" y="24"/>
                    <a:pt x="68" y="25"/>
                  </a:cubicBezTo>
                  <a:cubicBezTo>
                    <a:pt x="65" y="28"/>
                    <a:pt x="65" y="28"/>
                    <a:pt x="65" y="28"/>
                  </a:cubicBezTo>
                  <a:cubicBezTo>
                    <a:pt x="66" y="29"/>
                    <a:pt x="67" y="31"/>
                    <a:pt x="68" y="33"/>
                  </a:cubicBezTo>
                  <a:cubicBezTo>
                    <a:pt x="72" y="31"/>
                    <a:pt x="72" y="31"/>
                    <a:pt x="72" y="31"/>
                  </a:cubicBezTo>
                  <a:cubicBezTo>
                    <a:pt x="73" y="30"/>
                    <a:pt x="74" y="31"/>
                    <a:pt x="75" y="32"/>
                  </a:cubicBezTo>
                  <a:cubicBezTo>
                    <a:pt x="76" y="35"/>
                    <a:pt x="77" y="38"/>
                    <a:pt x="77" y="41"/>
                  </a:cubicBezTo>
                  <a:cubicBezTo>
                    <a:pt x="77" y="43"/>
                    <a:pt x="77" y="44"/>
                    <a:pt x="76" y="4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1" name="Oval 32">
              <a:extLst>
                <a:ext uri="{FF2B5EF4-FFF2-40B4-BE49-F238E27FC236}">
                  <a16:creationId xmlns:a16="http://schemas.microsoft.com/office/drawing/2014/main" id="{9CF416FE-AEB1-2DE5-65DC-0D96BCD8093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21075" y="927101"/>
              <a:ext cx="92075" cy="920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B95DA551-BDAB-0E8B-2F78-34628EB2EABA}"/>
              </a:ext>
            </a:extLst>
          </p:cNvPr>
          <p:cNvGrpSpPr/>
          <p:nvPr/>
        </p:nvGrpSpPr>
        <p:grpSpPr>
          <a:xfrm>
            <a:off x="5515291" y="4174943"/>
            <a:ext cx="362513" cy="234180"/>
            <a:chOff x="1554163" y="3055938"/>
            <a:chExt cx="1049337" cy="677862"/>
          </a:xfrm>
          <a:solidFill>
            <a:schemeClr val="bg2"/>
          </a:solidFill>
        </p:grpSpPr>
        <p:sp>
          <p:nvSpPr>
            <p:cNvPr id="53" name="Freeform 5">
              <a:extLst>
                <a:ext uri="{FF2B5EF4-FFF2-40B4-BE49-F238E27FC236}">
                  <a16:creationId xmlns:a16="http://schemas.microsoft.com/office/drawing/2014/main" id="{A6DD0834-1161-AB69-F4EE-C94F9A2D1D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163" y="3482975"/>
              <a:ext cx="500062" cy="250825"/>
            </a:xfrm>
            <a:custGeom>
              <a:avLst/>
              <a:gdLst>
                <a:gd name="T0" fmla="*/ 114 w 132"/>
                <a:gd name="T1" fmla="*/ 9 h 66"/>
                <a:gd name="T2" fmla="*/ 100 w 132"/>
                <a:gd name="T3" fmla="*/ 0 h 66"/>
                <a:gd name="T4" fmla="*/ 32 w 132"/>
                <a:gd name="T5" fmla="*/ 0 h 66"/>
                <a:gd name="T6" fmla="*/ 18 w 132"/>
                <a:gd name="T7" fmla="*/ 9 h 66"/>
                <a:gd name="T8" fmla="*/ 2 w 132"/>
                <a:gd name="T9" fmla="*/ 57 h 66"/>
                <a:gd name="T10" fmla="*/ 8 w 132"/>
                <a:gd name="T11" fmla="*/ 66 h 66"/>
                <a:gd name="T12" fmla="*/ 124 w 132"/>
                <a:gd name="T13" fmla="*/ 66 h 66"/>
                <a:gd name="T14" fmla="*/ 130 w 132"/>
                <a:gd name="T15" fmla="*/ 57 h 66"/>
                <a:gd name="T16" fmla="*/ 114 w 132"/>
                <a:gd name="T17" fmla="*/ 9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2" h="66">
                  <a:moveTo>
                    <a:pt x="114" y="9"/>
                  </a:moveTo>
                  <a:cubicBezTo>
                    <a:pt x="112" y="4"/>
                    <a:pt x="106" y="0"/>
                    <a:pt x="100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6" y="0"/>
                    <a:pt x="20" y="4"/>
                    <a:pt x="18" y="9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0" y="62"/>
                    <a:pt x="3" y="66"/>
                    <a:pt x="8" y="66"/>
                  </a:cubicBezTo>
                  <a:cubicBezTo>
                    <a:pt x="124" y="66"/>
                    <a:pt x="124" y="66"/>
                    <a:pt x="124" y="66"/>
                  </a:cubicBezTo>
                  <a:cubicBezTo>
                    <a:pt x="129" y="66"/>
                    <a:pt x="132" y="62"/>
                    <a:pt x="130" y="57"/>
                  </a:cubicBezTo>
                  <a:lnTo>
                    <a:pt x="114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4" name="Freeform 6">
              <a:extLst>
                <a:ext uri="{FF2B5EF4-FFF2-40B4-BE49-F238E27FC236}">
                  <a16:creationId xmlns:a16="http://schemas.microsoft.com/office/drawing/2014/main" id="{BB7EE17D-6AC0-D677-A57D-AA7B6FFC736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3438" y="3482975"/>
              <a:ext cx="500062" cy="250825"/>
            </a:xfrm>
            <a:custGeom>
              <a:avLst/>
              <a:gdLst>
                <a:gd name="T0" fmla="*/ 131 w 132"/>
                <a:gd name="T1" fmla="*/ 57 h 66"/>
                <a:gd name="T2" fmla="*/ 114 w 132"/>
                <a:gd name="T3" fmla="*/ 9 h 66"/>
                <a:gd name="T4" fmla="*/ 101 w 132"/>
                <a:gd name="T5" fmla="*/ 0 h 66"/>
                <a:gd name="T6" fmla="*/ 32 w 132"/>
                <a:gd name="T7" fmla="*/ 0 h 66"/>
                <a:gd name="T8" fmla="*/ 19 w 132"/>
                <a:gd name="T9" fmla="*/ 9 h 66"/>
                <a:gd name="T10" fmla="*/ 2 w 132"/>
                <a:gd name="T11" fmla="*/ 57 h 66"/>
                <a:gd name="T12" fmla="*/ 8 w 132"/>
                <a:gd name="T13" fmla="*/ 66 h 66"/>
                <a:gd name="T14" fmla="*/ 124 w 132"/>
                <a:gd name="T15" fmla="*/ 66 h 66"/>
                <a:gd name="T16" fmla="*/ 131 w 132"/>
                <a:gd name="T17" fmla="*/ 57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2" h="66">
                  <a:moveTo>
                    <a:pt x="131" y="57"/>
                  </a:moveTo>
                  <a:cubicBezTo>
                    <a:pt x="114" y="9"/>
                    <a:pt x="114" y="9"/>
                    <a:pt x="114" y="9"/>
                  </a:cubicBezTo>
                  <a:cubicBezTo>
                    <a:pt x="112" y="4"/>
                    <a:pt x="106" y="0"/>
                    <a:pt x="101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6" y="0"/>
                    <a:pt x="20" y="4"/>
                    <a:pt x="19" y="9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0" y="62"/>
                    <a:pt x="3" y="66"/>
                    <a:pt x="8" y="66"/>
                  </a:cubicBezTo>
                  <a:cubicBezTo>
                    <a:pt x="124" y="66"/>
                    <a:pt x="124" y="66"/>
                    <a:pt x="124" y="66"/>
                  </a:cubicBezTo>
                  <a:cubicBezTo>
                    <a:pt x="129" y="66"/>
                    <a:pt x="132" y="62"/>
                    <a:pt x="131" y="5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5" name="Freeform 7">
              <a:extLst>
                <a:ext uri="{FF2B5EF4-FFF2-40B4-BE49-F238E27FC236}">
                  <a16:creationId xmlns:a16="http://schemas.microsoft.com/office/drawing/2014/main" id="{0E779BB0-F530-8E55-E7ED-00D60E2792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7213" y="3181350"/>
              <a:ext cx="503237" cy="252412"/>
            </a:xfrm>
            <a:custGeom>
              <a:avLst/>
              <a:gdLst>
                <a:gd name="T0" fmla="*/ 9 w 133"/>
                <a:gd name="T1" fmla="*/ 66 h 66"/>
                <a:gd name="T2" fmla="*/ 124 w 133"/>
                <a:gd name="T3" fmla="*/ 66 h 66"/>
                <a:gd name="T4" fmla="*/ 131 w 133"/>
                <a:gd name="T5" fmla="*/ 57 h 66"/>
                <a:gd name="T6" fmla="*/ 114 w 133"/>
                <a:gd name="T7" fmla="*/ 9 h 66"/>
                <a:gd name="T8" fmla="*/ 101 w 133"/>
                <a:gd name="T9" fmla="*/ 0 h 66"/>
                <a:gd name="T10" fmla="*/ 32 w 133"/>
                <a:gd name="T11" fmla="*/ 0 h 66"/>
                <a:gd name="T12" fmla="*/ 19 w 133"/>
                <a:gd name="T13" fmla="*/ 9 h 66"/>
                <a:gd name="T14" fmla="*/ 2 w 133"/>
                <a:gd name="T15" fmla="*/ 57 h 66"/>
                <a:gd name="T16" fmla="*/ 9 w 133"/>
                <a:gd name="T17" fmla="*/ 66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3" h="66">
                  <a:moveTo>
                    <a:pt x="9" y="66"/>
                  </a:moveTo>
                  <a:cubicBezTo>
                    <a:pt x="124" y="66"/>
                    <a:pt x="124" y="66"/>
                    <a:pt x="124" y="66"/>
                  </a:cubicBezTo>
                  <a:cubicBezTo>
                    <a:pt x="130" y="66"/>
                    <a:pt x="133" y="62"/>
                    <a:pt x="131" y="57"/>
                  </a:cubicBezTo>
                  <a:cubicBezTo>
                    <a:pt x="114" y="9"/>
                    <a:pt x="114" y="9"/>
                    <a:pt x="114" y="9"/>
                  </a:cubicBezTo>
                  <a:cubicBezTo>
                    <a:pt x="112" y="4"/>
                    <a:pt x="107" y="0"/>
                    <a:pt x="101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7" y="0"/>
                    <a:pt x="21" y="4"/>
                    <a:pt x="19" y="9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0" y="62"/>
                    <a:pt x="3" y="66"/>
                    <a:pt x="9" y="6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6" name="Freeform 8">
              <a:extLst>
                <a:ext uri="{FF2B5EF4-FFF2-40B4-BE49-F238E27FC236}">
                  <a16:creationId xmlns:a16="http://schemas.microsoft.com/office/drawing/2014/main" id="{CC405F2E-5C64-7C80-2D16-62238A4B4581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8388" y="3148013"/>
              <a:ext cx="219075" cy="217487"/>
            </a:xfrm>
            <a:custGeom>
              <a:avLst/>
              <a:gdLst>
                <a:gd name="T0" fmla="*/ 45 w 138"/>
                <a:gd name="T1" fmla="*/ 91 h 137"/>
                <a:gd name="T2" fmla="*/ 69 w 138"/>
                <a:gd name="T3" fmla="*/ 137 h 137"/>
                <a:gd name="T4" fmla="*/ 93 w 138"/>
                <a:gd name="T5" fmla="*/ 91 h 137"/>
                <a:gd name="T6" fmla="*/ 138 w 138"/>
                <a:gd name="T7" fmla="*/ 67 h 137"/>
                <a:gd name="T8" fmla="*/ 93 w 138"/>
                <a:gd name="T9" fmla="*/ 43 h 137"/>
                <a:gd name="T10" fmla="*/ 69 w 138"/>
                <a:gd name="T11" fmla="*/ 0 h 137"/>
                <a:gd name="T12" fmla="*/ 45 w 138"/>
                <a:gd name="T13" fmla="*/ 43 h 137"/>
                <a:gd name="T14" fmla="*/ 0 w 138"/>
                <a:gd name="T15" fmla="*/ 67 h 137"/>
                <a:gd name="T16" fmla="*/ 45 w 138"/>
                <a:gd name="T17" fmla="*/ 91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8" h="137">
                  <a:moveTo>
                    <a:pt x="45" y="91"/>
                  </a:moveTo>
                  <a:lnTo>
                    <a:pt x="69" y="137"/>
                  </a:lnTo>
                  <a:lnTo>
                    <a:pt x="93" y="91"/>
                  </a:lnTo>
                  <a:lnTo>
                    <a:pt x="138" y="67"/>
                  </a:lnTo>
                  <a:lnTo>
                    <a:pt x="93" y="43"/>
                  </a:lnTo>
                  <a:lnTo>
                    <a:pt x="69" y="0"/>
                  </a:lnTo>
                  <a:lnTo>
                    <a:pt x="45" y="43"/>
                  </a:lnTo>
                  <a:lnTo>
                    <a:pt x="0" y="67"/>
                  </a:lnTo>
                  <a:lnTo>
                    <a:pt x="45" y="9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7" name="Freeform 9">
              <a:extLst>
                <a:ext uri="{FF2B5EF4-FFF2-40B4-BE49-F238E27FC236}">
                  <a16:creationId xmlns:a16="http://schemas.microsoft.com/office/drawing/2014/main" id="{BF717C1A-B55B-A629-9A23-91EABD849D80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6950" y="3055938"/>
              <a:ext cx="128587" cy="133350"/>
            </a:xfrm>
            <a:custGeom>
              <a:avLst/>
              <a:gdLst>
                <a:gd name="T0" fmla="*/ 40 w 81"/>
                <a:gd name="T1" fmla="*/ 84 h 84"/>
                <a:gd name="T2" fmla="*/ 54 w 81"/>
                <a:gd name="T3" fmla="*/ 58 h 84"/>
                <a:gd name="T4" fmla="*/ 81 w 81"/>
                <a:gd name="T5" fmla="*/ 43 h 84"/>
                <a:gd name="T6" fmla="*/ 54 w 81"/>
                <a:gd name="T7" fmla="*/ 29 h 84"/>
                <a:gd name="T8" fmla="*/ 40 w 81"/>
                <a:gd name="T9" fmla="*/ 0 h 84"/>
                <a:gd name="T10" fmla="*/ 26 w 81"/>
                <a:gd name="T11" fmla="*/ 29 h 84"/>
                <a:gd name="T12" fmla="*/ 0 w 81"/>
                <a:gd name="T13" fmla="*/ 43 h 84"/>
                <a:gd name="T14" fmla="*/ 26 w 81"/>
                <a:gd name="T15" fmla="*/ 58 h 84"/>
                <a:gd name="T16" fmla="*/ 40 w 81"/>
                <a:gd name="T17" fmla="*/ 8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1" h="84">
                  <a:moveTo>
                    <a:pt x="40" y="84"/>
                  </a:moveTo>
                  <a:lnTo>
                    <a:pt x="54" y="58"/>
                  </a:lnTo>
                  <a:lnTo>
                    <a:pt x="81" y="43"/>
                  </a:lnTo>
                  <a:lnTo>
                    <a:pt x="54" y="29"/>
                  </a:lnTo>
                  <a:lnTo>
                    <a:pt x="40" y="0"/>
                  </a:lnTo>
                  <a:lnTo>
                    <a:pt x="26" y="29"/>
                  </a:lnTo>
                  <a:lnTo>
                    <a:pt x="0" y="43"/>
                  </a:lnTo>
                  <a:lnTo>
                    <a:pt x="26" y="58"/>
                  </a:lnTo>
                  <a:lnTo>
                    <a:pt x="40" y="8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</p:spTree>
    <p:extLst>
      <p:ext uri="{BB962C8B-B14F-4D97-AF65-F5344CB8AC3E}">
        <p14:creationId xmlns:p14="http://schemas.microsoft.com/office/powerpoint/2010/main" val="20891935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10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3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/>
      <p:bldP spid="9" grpId="0"/>
      <p:bldP spid="19" grpId="0" animBg="1"/>
      <p:bldP spid="20" grpId="0"/>
      <p:bldP spid="21" grpId="0"/>
      <p:bldP spid="23" grpId="0" animBg="1"/>
      <p:bldP spid="24" grpId="0"/>
      <p:bldP spid="25" grpId="0"/>
      <p:bldP spid="31" grpId="0" animBg="1"/>
      <p:bldP spid="32" grpId="0"/>
      <p:bldP spid="33" grpId="0"/>
      <p:bldP spid="35" grpId="0" animBg="1"/>
      <p:bldP spid="36" grpId="0"/>
      <p:bldP spid="37" grpId="0"/>
      <p:bldP spid="40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ADC80909-C9BA-82A6-B81C-3AB89724EE1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2663E537-DA5A-469E-B515-33BD5B77A9A0}"/>
              </a:ext>
            </a:extLst>
          </p:cNvPr>
          <p:cNvSpPr/>
          <p:nvPr/>
        </p:nvSpPr>
        <p:spPr>
          <a:xfrm>
            <a:off x="1188362" y="1635632"/>
            <a:ext cx="838817" cy="838817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27B4461B-C66F-6F36-6BC0-7C8A57339D71}"/>
              </a:ext>
            </a:extLst>
          </p:cNvPr>
          <p:cNvSpPr/>
          <p:nvPr/>
        </p:nvSpPr>
        <p:spPr>
          <a:xfrm rot="16200000">
            <a:off x="3907338" y="1303586"/>
            <a:ext cx="4250826" cy="425082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49715C8D-1937-47E7-E220-0AE9EB700D88}"/>
              </a:ext>
            </a:extLst>
          </p:cNvPr>
          <p:cNvSpPr txBox="1"/>
          <p:nvPr/>
        </p:nvSpPr>
        <p:spPr>
          <a:xfrm>
            <a:off x="5121383" y="1928973"/>
            <a:ext cx="182273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>
                <a:solidFill>
                  <a:schemeClr val="bg2"/>
                </a:solidFill>
                <a:latin typeface="+mj-lt"/>
              </a:rPr>
              <a:t>Break</a:t>
            </a:r>
          </a:p>
          <a:p>
            <a:pPr algn="ctr"/>
            <a:r>
              <a:rPr lang="en-US" sz="3600" b="1">
                <a:solidFill>
                  <a:schemeClr val="bg2"/>
                </a:solidFill>
                <a:latin typeface="+mj-lt"/>
              </a:rPr>
              <a:t>Slide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F5463CC4-9C70-97C8-B59F-4CAEFC741552}"/>
              </a:ext>
            </a:extLst>
          </p:cNvPr>
          <p:cNvSpPr txBox="1"/>
          <p:nvPr/>
        </p:nvSpPr>
        <p:spPr>
          <a:xfrm>
            <a:off x="4639720" y="3224604"/>
            <a:ext cx="2786063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350" b="1">
                <a:solidFill>
                  <a:schemeClr val="bg2"/>
                </a:solidFill>
                <a:latin typeface="+mj-lt"/>
              </a:rPr>
              <a:t>Teamwork begins by building trust. And the only way to do that is to overcome our need for invulnerability.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8F31E80E-72A4-4AC8-E046-F8348D1B2376}"/>
              </a:ext>
            </a:extLst>
          </p:cNvPr>
          <p:cNvSpPr txBox="1"/>
          <p:nvPr/>
        </p:nvSpPr>
        <p:spPr>
          <a:xfrm>
            <a:off x="5121383" y="4466927"/>
            <a:ext cx="1822736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>
              <a:solidFill>
                <a:schemeClr val="bg2"/>
              </a:solidFill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FD25692-019B-CBB4-B972-AED46FD3646A}"/>
              </a:ext>
            </a:extLst>
          </p:cNvPr>
          <p:cNvSpPr txBox="1"/>
          <p:nvPr/>
        </p:nvSpPr>
        <p:spPr>
          <a:xfrm>
            <a:off x="5121383" y="4243237"/>
            <a:ext cx="182273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bg2"/>
                </a:solidFill>
                <a:latin typeface="+mj-lt"/>
              </a:rPr>
              <a:t>Content Break</a:t>
            </a:r>
          </a:p>
        </p:txBody>
      </p:sp>
    </p:spTree>
    <p:extLst>
      <p:ext uri="{BB962C8B-B14F-4D97-AF65-F5344CB8AC3E}">
        <p14:creationId xmlns:p14="http://schemas.microsoft.com/office/powerpoint/2010/main" val="28412287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/>
      <p:bldP spid="14" grpId="0"/>
      <p:bldP spid="15" grpId="0"/>
      <p:bldP spid="16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B34F7042-CFB7-9A99-5C5C-06451BDAF6A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Chart Report</a:t>
            </a:r>
          </a:p>
        </p:txBody>
      </p:sp>
      <p:sp>
        <p:nvSpPr>
          <p:cNvPr id="4" name="Subtitle 3">
            <a:extLst>
              <a:ext uri="{FF2B5EF4-FFF2-40B4-BE49-F238E27FC236}">
                <a16:creationId xmlns:a16="http://schemas.microsoft.com/office/drawing/2014/main" id="{8BFE6D6E-6FF2-76E9-451B-1C8C2FCE0C8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262472C8-6359-2F4C-6ACE-FBCAD5B9533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496711369"/>
              </p:ext>
            </p:extLst>
          </p:nvPr>
        </p:nvGraphicFramePr>
        <p:xfrm>
          <a:off x="564356" y="1411883"/>
          <a:ext cx="3864770" cy="403423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0" name="TextBox 9">
            <a:extLst>
              <a:ext uri="{FF2B5EF4-FFF2-40B4-BE49-F238E27FC236}">
                <a16:creationId xmlns:a16="http://schemas.microsoft.com/office/drawing/2014/main" id="{C849236C-3843-5309-A262-F00ADCF614F3}"/>
              </a:ext>
            </a:extLst>
          </p:cNvPr>
          <p:cNvSpPr txBox="1"/>
          <p:nvPr/>
        </p:nvSpPr>
        <p:spPr>
          <a:xfrm>
            <a:off x="5725571" y="2890604"/>
            <a:ext cx="2473736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8F656C68-A523-9F89-F3F8-C7EBBCA8BCAC}"/>
              </a:ext>
            </a:extLst>
          </p:cNvPr>
          <p:cNvSpPr txBox="1"/>
          <p:nvPr/>
        </p:nvSpPr>
        <p:spPr>
          <a:xfrm>
            <a:off x="5725571" y="2666914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Income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A19163E5-4AA6-1AE9-0899-46507B738713}"/>
              </a:ext>
            </a:extLst>
          </p:cNvPr>
          <p:cNvSpPr/>
          <p:nvPr/>
        </p:nvSpPr>
        <p:spPr>
          <a:xfrm>
            <a:off x="4850607" y="2641025"/>
            <a:ext cx="735257" cy="737569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B43CAB5-1AB0-D358-73AA-CFC33D8F9FD3}"/>
              </a:ext>
            </a:extLst>
          </p:cNvPr>
          <p:cNvSpPr txBox="1"/>
          <p:nvPr/>
        </p:nvSpPr>
        <p:spPr>
          <a:xfrm>
            <a:off x="5725571" y="3766822"/>
            <a:ext cx="2473736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C06EC43-F4A3-5E22-24EE-D79C2225DC47}"/>
              </a:ext>
            </a:extLst>
          </p:cNvPr>
          <p:cNvSpPr txBox="1"/>
          <p:nvPr/>
        </p:nvSpPr>
        <p:spPr>
          <a:xfrm>
            <a:off x="5725571" y="3543133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Distribution</a:t>
            </a:r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98D3324A-7C6A-E9FC-6EED-C457B1729F5C}"/>
              </a:ext>
            </a:extLst>
          </p:cNvPr>
          <p:cNvSpPr/>
          <p:nvPr/>
        </p:nvSpPr>
        <p:spPr>
          <a:xfrm>
            <a:off x="4850607" y="3517243"/>
            <a:ext cx="735257" cy="737569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9DDE898-449A-18B3-1185-BA40C782345E}"/>
              </a:ext>
            </a:extLst>
          </p:cNvPr>
          <p:cNvSpPr txBox="1"/>
          <p:nvPr/>
        </p:nvSpPr>
        <p:spPr>
          <a:xfrm>
            <a:off x="5725571" y="4643043"/>
            <a:ext cx="2473736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055B6843-401A-2112-E217-94548E25CE84}"/>
              </a:ext>
            </a:extLst>
          </p:cNvPr>
          <p:cNvSpPr txBox="1"/>
          <p:nvPr/>
        </p:nvSpPr>
        <p:spPr>
          <a:xfrm>
            <a:off x="5725571" y="4419353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Production</a:t>
            </a:r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1D652665-6F25-6D58-B36E-BFA6B440F2C0}"/>
              </a:ext>
            </a:extLst>
          </p:cNvPr>
          <p:cNvSpPr/>
          <p:nvPr/>
        </p:nvSpPr>
        <p:spPr>
          <a:xfrm>
            <a:off x="4850607" y="4393464"/>
            <a:ext cx="735257" cy="737569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BF2DCD72-9436-1001-3128-A0D9C156A857}"/>
              </a:ext>
            </a:extLst>
          </p:cNvPr>
          <p:cNvSpPr txBox="1"/>
          <p:nvPr/>
        </p:nvSpPr>
        <p:spPr>
          <a:xfrm>
            <a:off x="4909055" y="2882851"/>
            <a:ext cx="6183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>
                <a:solidFill>
                  <a:schemeClr val="bg2"/>
                </a:solidFill>
                <a:latin typeface="+mj-lt"/>
              </a:rPr>
              <a:t>45%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89A19801-03A3-702C-1FD7-60C7F17B4360}"/>
              </a:ext>
            </a:extLst>
          </p:cNvPr>
          <p:cNvSpPr txBox="1"/>
          <p:nvPr/>
        </p:nvSpPr>
        <p:spPr>
          <a:xfrm>
            <a:off x="4909055" y="3759070"/>
            <a:ext cx="6183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>
                <a:solidFill>
                  <a:schemeClr val="bg2"/>
                </a:solidFill>
                <a:latin typeface="+mj-lt"/>
              </a:rPr>
              <a:t>54K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5AFF2FAE-7FA2-B59D-01CB-9733A28A0E76}"/>
              </a:ext>
            </a:extLst>
          </p:cNvPr>
          <p:cNvSpPr txBox="1"/>
          <p:nvPr/>
        </p:nvSpPr>
        <p:spPr>
          <a:xfrm>
            <a:off x="4907207" y="4635290"/>
            <a:ext cx="6183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>
                <a:solidFill>
                  <a:schemeClr val="bg2"/>
                </a:solidFill>
                <a:latin typeface="+mj-lt"/>
              </a:rPr>
              <a:t>25K</a:t>
            </a:r>
          </a:p>
        </p:txBody>
      </p:sp>
    </p:spTree>
    <p:extLst>
      <p:ext uri="{BB962C8B-B14F-4D97-AF65-F5344CB8AC3E}">
        <p14:creationId xmlns:p14="http://schemas.microsoft.com/office/powerpoint/2010/main" val="1491140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7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" dur="500"/>
                                        <p:tgtEl>
                                          <p:spTgt spid="7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7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7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7" grpId="0">
        <p:bldSub>
          <a:bldChart bld="series"/>
        </p:bldSub>
      </p:bldGraphic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F4DB427-D6C1-BA83-E0A4-105F27725BA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Chart Report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89A5532F-4840-F3F6-5C53-C962A7AA526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aphicFrame>
        <p:nvGraphicFramePr>
          <p:cNvPr id="8" name="Chart 7">
            <a:extLst>
              <a:ext uri="{FF2B5EF4-FFF2-40B4-BE49-F238E27FC236}">
                <a16:creationId xmlns:a16="http://schemas.microsoft.com/office/drawing/2014/main" id="{A99F2A4B-0B00-13A6-A311-2FD4A5871DC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691536204"/>
              </p:ext>
            </p:extLst>
          </p:nvPr>
        </p:nvGraphicFramePr>
        <p:xfrm>
          <a:off x="3005138" y="2188072"/>
          <a:ext cx="3133725" cy="339301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2" name="Oval 21">
            <a:extLst>
              <a:ext uri="{FF2B5EF4-FFF2-40B4-BE49-F238E27FC236}">
                <a16:creationId xmlns:a16="http://schemas.microsoft.com/office/drawing/2014/main" id="{DC0D636F-CAF5-38CE-9E6B-67CE788B7E53}"/>
              </a:ext>
            </a:extLst>
          </p:cNvPr>
          <p:cNvSpPr/>
          <p:nvPr/>
        </p:nvSpPr>
        <p:spPr>
          <a:xfrm>
            <a:off x="878075" y="2188072"/>
            <a:ext cx="668416" cy="670517"/>
          </a:xfrm>
          <a:prstGeom prst="ellipse">
            <a:avLst/>
          </a:prstGeom>
          <a:solidFill>
            <a:schemeClr val="accent2">
              <a:lumMod val="75000"/>
            </a:schemeClr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1BEC401A-CE88-3EF3-5D88-62CF5EECAC2A}"/>
              </a:ext>
            </a:extLst>
          </p:cNvPr>
          <p:cNvSpPr txBox="1"/>
          <p:nvPr/>
        </p:nvSpPr>
        <p:spPr>
          <a:xfrm>
            <a:off x="813412" y="3126160"/>
            <a:ext cx="1882442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EBA4ED76-3C16-0BEC-4280-4E9FA73D2359}"/>
              </a:ext>
            </a:extLst>
          </p:cNvPr>
          <p:cNvSpPr txBox="1"/>
          <p:nvPr/>
        </p:nvSpPr>
        <p:spPr>
          <a:xfrm>
            <a:off x="813412" y="2915534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2"/>
                </a:solidFill>
                <a:latin typeface="+mj-lt"/>
              </a:rPr>
              <a:t>Step One</a:t>
            </a:r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B4FE8A4C-EBF4-332E-9213-CF925738916C}"/>
              </a:ext>
            </a:extLst>
          </p:cNvPr>
          <p:cNvSpPr/>
          <p:nvPr/>
        </p:nvSpPr>
        <p:spPr>
          <a:xfrm>
            <a:off x="878075" y="3823991"/>
            <a:ext cx="668416" cy="670517"/>
          </a:xfrm>
          <a:prstGeom prst="ellipse">
            <a:avLst/>
          </a:prstGeom>
          <a:solidFill>
            <a:schemeClr val="accent2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1563CFC-EE87-3FCF-4E67-0AB6994306C6}"/>
              </a:ext>
            </a:extLst>
          </p:cNvPr>
          <p:cNvSpPr txBox="1"/>
          <p:nvPr/>
        </p:nvSpPr>
        <p:spPr>
          <a:xfrm>
            <a:off x="813412" y="4762079"/>
            <a:ext cx="1882442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4A7CA5AF-62F3-B5F9-C673-9A1399527AF6}"/>
              </a:ext>
            </a:extLst>
          </p:cNvPr>
          <p:cNvSpPr txBox="1"/>
          <p:nvPr/>
        </p:nvSpPr>
        <p:spPr>
          <a:xfrm>
            <a:off x="813412" y="4551453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2"/>
                </a:solidFill>
                <a:latin typeface="+mj-lt"/>
              </a:rPr>
              <a:t>Step One</a:t>
            </a: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9A7BD5BE-9D21-E08C-9080-68A7FC03DAA2}"/>
              </a:ext>
            </a:extLst>
          </p:cNvPr>
          <p:cNvSpPr/>
          <p:nvPr/>
        </p:nvSpPr>
        <p:spPr>
          <a:xfrm>
            <a:off x="7569305" y="2188072"/>
            <a:ext cx="668416" cy="670517"/>
          </a:xfrm>
          <a:prstGeom prst="ellipse">
            <a:avLst/>
          </a:prstGeom>
          <a:solidFill>
            <a:schemeClr val="accent3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en-US" sz="135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60DB59C-F9D1-CB3D-3686-BBDA24D05D39}"/>
              </a:ext>
            </a:extLst>
          </p:cNvPr>
          <p:cNvSpPr txBox="1"/>
          <p:nvPr/>
        </p:nvSpPr>
        <p:spPr>
          <a:xfrm>
            <a:off x="6448147" y="3126160"/>
            <a:ext cx="1882442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ACBB3062-1735-5EB1-B55C-C8D15045B7EB}"/>
              </a:ext>
            </a:extLst>
          </p:cNvPr>
          <p:cNvSpPr txBox="1"/>
          <p:nvPr/>
        </p:nvSpPr>
        <p:spPr>
          <a:xfrm>
            <a:off x="6601801" y="2915534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350" b="1">
                <a:solidFill>
                  <a:schemeClr val="accent3"/>
                </a:solidFill>
                <a:latin typeface="+mj-lt"/>
              </a:rPr>
              <a:t>Step One</a:t>
            </a: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22084672-6FE4-C7EB-6277-0E4D18D7D19B}"/>
              </a:ext>
            </a:extLst>
          </p:cNvPr>
          <p:cNvSpPr/>
          <p:nvPr/>
        </p:nvSpPr>
        <p:spPr>
          <a:xfrm>
            <a:off x="7569305" y="3823991"/>
            <a:ext cx="668416" cy="670517"/>
          </a:xfrm>
          <a:prstGeom prst="ellipse">
            <a:avLst/>
          </a:prstGeom>
          <a:solidFill>
            <a:schemeClr val="accent3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en-US" sz="135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B4BD4B9D-6328-59A8-4EB2-C6EE1E298BF9}"/>
              </a:ext>
            </a:extLst>
          </p:cNvPr>
          <p:cNvSpPr txBox="1"/>
          <p:nvPr/>
        </p:nvSpPr>
        <p:spPr>
          <a:xfrm>
            <a:off x="6448147" y="4762079"/>
            <a:ext cx="1882442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16F1744E-3874-56C2-66CE-909943F305F7}"/>
              </a:ext>
            </a:extLst>
          </p:cNvPr>
          <p:cNvSpPr txBox="1"/>
          <p:nvPr/>
        </p:nvSpPr>
        <p:spPr>
          <a:xfrm>
            <a:off x="6601801" y="4551453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350" b="1">
                <a:solidFill>
                  <a:schemeClr val="accent3"/>
                </a:solidFill>
                <a:latin typeface="+mj-lt"/>
              </a:rPr>
              <a:t>Step One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630EA2A-6D49-60FB-7863-C61F0712DE5E}"/>
              </a:ext>
            </a:extLst>
          </p:cNvPr>
          <p:cNvSpPr txBox="1"/>
          <p:nvPr/>
        </p:nvSpPr>
        <p:spPr>
          <a:xfrm>
            <a:off x="903102" y="2396373"/>
            <a:ext cx="6183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>
                <a:solidFill>
                  <a:schemeClr val="bg2"/>
                </a:solidFill>
                <a:latin typeface="+mj-lt"/>
              </a:rPr>
              <a:t>52K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439E6956-7AAB-C596-23A0-66DC4B85B499}"/>
              </a:ext>
            </a:extLst>
          </p:cNvPr>
          <p:cNvSpPr txBox="1"/>
          <p:nvPr/>
        </p:nvSpPr>
        <p:spPr>
          <a:xfrm>
            <a:off x="7598975" y="2396373"/>
            <a:ext cx="6183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>
                <a:solidFill>
                  <a:schemeClr val="bg2"/>
                </a:solidFill>
                <a:latin typeface="+mj-lt"/>
              </a:rPr>
              <a:t>37K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A2CB135F-6FF4-2873-FE6F-9B765FCC0B2C}"/>
              </a:ext>
            </a:extLst>
          </p:cNvPr>
          <p:cNvSpPr txBox="1"/>
          <p:nvPr/>
        </p:nvSpPr>
        <p:spPr>
          <a:xfrm>
            <a:off x="903102" y="4032292"/>
            <a:ext cx="6183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>
                <a:solidFill>
                  <a:schemeClr val="bg2"/>
                </a:solidFill>
                <a:latin typeface="+mj-lt"/>
              </a:rPr>
              <a:t>15K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CFA71DD7-A43D-7E9E-B9D0-18357E6F274C}"/>
              </a:ext>
            </a:extLst>
          </p:cNvPr>
          <p:cNvSpPr txBox="1"/>
          <p:nvPr/>
        </p:nvSpPr>
        <p:spPr>
          <a:xfrm>
            <a:off x="7594332" y="4032292"/>
            <a:ext cx="6183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>
                <a:solidFill>
                  <a:schemeClr val="bg2"/>
                </a:solidFill>
                <a:latin typeface="+mj-lt"/>
              </a:rPr>
              <a:t>13K</a:t>
            </a:r>
          </a:p>
        </p:txBody>
      </p:sp>
    </p:spTree>
    <p:extLst>
      <p:ext uri="{BB962C8B-B14F-4D97-AF65-F5344CB8AC3E}">
        <p14:creationId xmlns:p14="http://schemas.microsoft.com/office/powerpoint/2010/main" val="42083949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" grpId="0" animBg="1"/>
      <p:bldP spid="23" grpId="0"/>
      <p:bldP spid="24" grpId="0"/>
      <p:bldP spid="30" grpId="0" animBg="1"/>
      <p:bldP spid="31" grpId="0"/>
      <p:bldP spid="32" grpId="0"/>
      <p:bldP spid="34" grpId="0" animBg="1"/>
      <p:bldP spid="35" grpId="0"/>
      <p:bldP spid="36" grpId="0"/>
      <p:bldP spid="38" grpId="0" animBg="1"/>
      <p:bldP spid="39" grpId="0"/>
      <p:bldP spid="40" grpId="0"/>
      <p:bldP spid="43" grpId="0"/>
      <p:bldP spid="44" grpId="0"/>
      <p:bldP spid="45" grpId="0"/>
      <p:bldP spid="46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CADDDCA2-BCAD-86C0-96B4-9446548451F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0A37062-57B4-9EA1-B984-CF9470129A8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Hello &amp; Welcome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F66F472-24AA-E8E0-9392-FF9378D58C4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E29B7D0-C314-A7D5-BBDF-088D4C500DAE}"/>
              </a:ext>
            </a:extLst>
          </p:cNvPr>
          <p:cNvSpPr txBox="1"/>
          <p:nvPr/>
        </p:nvSpPr>
        <p:spPr>
          <a:xfrm>
            <a:off x="764381" y="4111550"/>
            <a:ext cx="3215436" cy="69294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enim, commodo nec mattis ut, blandit a arcu. Ut volutpat ornare</a:t>
            </a:r>
            <a:endParaRPr lang="en-US" sz="9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363023E6-FC01-B18B-EEA0-57DF2AB813DE}"/>
              </a:ext>
            </a:extLst>
          </p:cNvPr>
          <p:cNvSpPr txBox="1"/>
          <p:nvPr/>
        </p:nvSpPr>
        <p:spPr>
          <a:xfrm>
            <a:off x="764382" y="3887860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Welcome Message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0DB28CF8-FB83-6B93-30AB-1CBD38E3AB4F}"/>
              </a:ext>
            </a:extLst>
          </p:cNvPr>
          <p:cNvSpPr/>
          <p:nvPr/>
        </p:nvSpPr>
        <p:spPr>
          <a:xfrm>
            <a:off x="851470" y="5080266"/>
            <a:ext cx="1455962" cy="350282"/>
          </a:xfrm>
          <a:prstGeom prst="rect">
            <a:avLst/>
          </a:prstGeom>
          <a:noFill/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9205FD5B-8372-9DF5-FB1E-1D5B88D2BB27}"/>
              </a:ext>
            </a:extLst>
          </p:cNvPr>
          <p:cNvSpPr txBox="1"/>
          <p:nvPr/>
        </p:nvSpPr>
        <p:spPr>
          <a:xfrm>
            <a:off x="994342" y="5139990"/>
            <a:ext cx="117021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50" b="1">
                <a:solidFill>
                  <a:schemeClr val="accent1"/>
                </a:solidFill>
                <a:latin typeface="+mj-lt"/>
              </a:rPr>
              <a:t>Get Started</a:t>
            </a:r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ED2E9D0F-B3FD-139E-B0EC-B727677D1D7B}"/>
              </a:ext>
            </a:extLst>
          </p:cNvPr>
          <p:cNvSpPr/>
          <p:nvPr/>
        </p:nvSpPr>
        <p:spPr>
          <a:xfrm>
            <a:off x="-607616" y="-471426"/>
            <a:ext cx="2021138" cy="202113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14606343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18" grpId="0" animBg="1"/>
      <p:bldP spid="22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BE951AF0-F5C2-6911-C8AF-CCAC82DC715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Chart Report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7D924656-62BB-CA0F-81CB-4ECADAB57E3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E22857AB-B5DF-D2F1-A604-089E84FC08B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280251812"/>
              </p:ext>
            </p:extLst>
          </p:nvPr>
        </p:nvGraphicFramePr>
        <p:xfrm>
          <a:off x="770776" y="2568485"/>
          <a:ext cx="7602448" cy="292608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15F30F4B-3E7D-B9DD-3456-855E78DFD024}"/>
              </a:ext>
            </a:extLst>
          </p:cNvPr>
          <p:cNvSpPr txBox="1"/>
          <p:nvPr/>
        </p:nvSpPr>
        <p:spPr>
          <a:xfrm>
            <a:off x="5764997" y="1355447"/>
            <a:ext cx="2473736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F07F279-E697-F31C-1673-D4C06327AD0E}"/>
              </a:ext>
            </a:extLst>
          </p:cNvPr>
          <p:cNvSpPr txBox="1"/>
          <p:nvPr/>
        </p:nvSpPr>
        <p:spPr>
          <a:xfrm>
            <a:off x="5764997" y="1131758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Total Sales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6005B926-1337-EAA5-4B02-1652601EF64B}"/>
              </a:ext>
            </a:extLst>
          </p:cNvPr>
          <p:cNvSpPr/>
          <p:nvPr/>
        </p:nvSpPr>
        <p:spPr>
          <a:xfrm>
            <a:off x="4890033" y="1105868"/>
            <a:ext cx="735257" cy="737569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8D998191-C260-3729-BC0D-20D2F726D6E4}"/>
              </a:ext>
            </a:extLst>
          </p:cNvPr>
          <p:cNvSpPr txBox="1"/>
          <p:nvPr/>
        </p:nvSpPr>
        <p:spPr>
          <a:xfrm>
            <a:off x="4948481" y="1347695"/>
            <a:ext cx="6183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>
                <a:solidFill>
                  <a:schemeClr val="bg2"/>
                </a:solidFill>
                <a:latin typeface="+mj-lt"/>
              </a:rPr>
              <a:t>500K</a:t>
            </a:r>
          </a:p>
        </p:txBody>
      </p:sp>
    </p:spTree>
    <p:extLst>
      <p:ext uri="{BB962C8B-B14F-4D97-AF65-F5344CB8AC3E}">
        <p14:creationId xmlns:p14="http://schemas.microsoft.com/office/powerpoint/2010/main" val="41118927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8877C311-B89B-05D0-1DC5-CEDB897B0DA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Infographic Slide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45757748-915B-6453-37F0-B116DFFECD7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51B7E07D-EF3A-4AE1-E144-B1D48778A9A2}"/>
              </a:ext>
            </a:extLst>
          </p:cNvPr>
          <p:cNvGrpSpPr/>
          <p:nvPr/>
        </p:nvGrpSpPr>
        <p:grpSpPr>
          <a:xfrm>
            <a:off x="2996484" y="2279135"/>
            <a:ext cx="3151033" cy="3151033"/>
            <a:chOff x="3995311" y="1895846"/>
            <a:chExt cx="4201377" cy="4201377"/>
          </a:xfrm>
        </p:grpSpPr>
        <p:sp>
          <p:nvSpPr>
            <p:cNvPr id="6" name="Freeform 7">
              <a:extLst>
                <a:ext uri="{FF2B5EF4-FFF2-40B4-BE49-F238E27FC236}">
                  <a16:creationId xmlns:a16="http://schemas.microsoft.com/office/drawing/2014/main" id="{8D97A2FA-043D-97EB-E912-519B90C8C549}"/>
                </a:ext>
              </a:extLst>
            </p:cNvPr>
            <p:cNvSpPr>
              <a:spLocks/>
            </p:cNvSpPr>
            <p:nvPr/>
          </p:nvSpPr>
          <p:spPr bwMode="auto">
            <a:xfrm>
              <a:off x="6100850" y="1900600"/>
              <a:ext cx="2095838" cy="2105540"/>
            </a:xfrm>
            <a:custGeom>
              <a:avLst/>
              <a:gdLst>
                <a:gd name="T0" fmla="*/ 254 w 263"/>
                <a:gd name="T1" fmla="*/ 216 h 264"/>
                <a:gd name="T2" fmla="*/ 235 w 263"/>
                <a:gd name="T3" fmla="*/ 218 h 264"/>
                <a:gd name="T4" fmla="*/ 223 w 263"/>
                <a:gd name="T5" fmla="*/ 206 h 264"/>
                <a:gd name="T6" fmla="*/ 227 w 263"/>
                <a:gd name="T7" fmla="*/ 189 h 264"/>
                <a:gd name="T8" fmla="*/ 245 w 263"/>
                <a:gd name="T9" fmla="*/ 182 h 264"/>
                <a:gd name="T10" fmla="*/ 240 w 263"/>
                <a:gd name="T11" fmla="*/ 154 h 264"/>
                <a:gd name="T12" fmla="*/ 225 w 263"/>
                <a:gd name="T13" fmla="*/ 156 h 264"/>
                <a:gd name="T14" fmla="*/ 207 w 263"/>
                <a:gd name="T15" fmla="*/ 157 h 264"/>
                <a:gd name="T16" fmla="*/ 197 w 263"/>
                <a:gd name="T17" fmla="*/ 141 h 264"/>
                <a:gd name="T18" fmla="*/ 207 w 263"/>
                <a:gd name="T19" fmla="*/ 126 h 264"/>
                <a:gd name="T20" fmla="*/ 217 w 263"/>
                <a:gd name="T21" fmla="*/ 114 h 264"/>
                <a:gd name="T22" fmla="*/ 196 w 263"/>
                <a:gd name="T23" fmla="*/ 95 h 264"/>
                <a:gd name="T24" fmla="*/ 180 w 263"/>
                <a:gd name="T25" fmla="*/ 108 h 264"/>
                <a:gd name="T26" fmla="*/ 163 w 263"/>
                <a:gd name="T27" fmla="*/ 102 h 264"/>
                <a:gd name="T28" fmla="*/ 158 w 263"/>
                <a:gd name="T29" fmla="*/ 86 h 264"/>
                <a:gd name="T30" fmla="*/ 171 w 263"/>
                <a:gd name="T31" fmla="*/ 70 h 264"/>
                <a:gd name="T32" fmla="*/ 152 w 263"/>
                <a:gd name="T33" fmla="*/ 48 h 264"/>
                <a:gd name="T34" fmla="*/ 140 w 263"/>
                <a:gd name="T35" fmla="*/ 59 h 264"/>
                <a:gd name="T36" fmla="*/ 124 w 263"/>
                <a:gd name="T37" fmla="*/ 69 h 264"/>
                <a:gd name="T38" fmla="*/ 108 w 263"/>
                <a:gd name="T39" fmla="*/ 59 h 264"/>
                <a:gd name="T40" fmla="*/ 109 w 263"/>
                <a:gd name="T41" fmla="*/ 41 h 264"/>
                <a:gd name="T42" fmla="*/ 113 w 263"/>
                <a:gd name="T43" fmla="*/ 25 h 264"/>
                <a:gd name="T44" fmla="*/ 84 w 263"/>
                <a:gd name="T45" fmla="*/ 19 h 264"/>
                <a:gd name="T46" fmla="*/ 76 w 263"/>
                <a:gd name="T47" fmla="*/ 39 h 264"/>
                <a:gd name="T48" fmla="*/ 60 w 263"/>
                <a:gd name="T49" fmla="*/ 43 h 264"/>
                <a:gd name="T50" fmla="*/ 47 w 263"/>
                <a:gd name="T51" fmla="*/ 31 h 264"/>
                <a:gd name="T52" fmla="*/ 47 w 263"/>
                <a:gd name="T53" fmla="*/ 29 h 264"/>
                <a:gd name="T54" fmla="*/ 50 w 263"/>
                <a:gd name="T55" fmla="*/ 10 h 264"/>
                <a:gd name="T56" fmla="*/ 23 w 263"/>
                <a:gd name="T57" fmla="*/ 0 h 264"/>
                <a:gd name="T58" fmla="*/ 17 w 263"/>
                <a:gd name="T59" fmla="*/ 17 h 264"/>
                <a:gd name="T60" fmla="*/ 9 w 263"/>
                <a:gd name="T61" fmla="*/ 33 h 264"/>
                <a:gd name="T62" fmla="*/ 0 w 263"/>
                <a:gd name="T63" fmla="*/ 35 h 264"/>
                <a:gd name="T64" fmla="*/ 0 w 263"/>
                <a:gd name="T65" fmla="*/ 149 h 264"/>
                <a:gd name="T66" fmla="*/ 114 w 263"/>
                <a:gd name="T67" fmla="*/ 264 h 264"/>
                <a:gd name="T68" fmla="*/ 233 w 263"/>
                <a:gd name="T69" fmla="*/ 256 h 264"/>
                <a:gd name="T70" fmla="*/ 250 w 263"/>
                <a:gd name="T71" fmla="*/ 248 h 264"/>
                <a:gd name="T72" fmla="*/ 263 w 263"/>
                <a:gd name="T73" fmla="*/ 243 h 2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63" h="264">
                  <a:moveTo>
                    <a:pt x="260" y="220"/>
                  </a:moveTo>
                  <a:cubicBezTo>
                    <a:pt x="260" y="217"/>
                    <a:pt x="257" y="215"/>
                    <a:pt x="254" y="216"/>
                  </a:cubicBezTo>
                  <a:cubicBezTo>
                    <a:pt x="246" y="218"/>
                    <a:pt x="246" y="218"/>
                    <a:pt x="246" y="218"/>
                  </a:cubicBezTo>
                  <a:cubicBezTo>
                    <a:pt x="243" y="219"/>
                    <a:pt x="238" y="219"/>
                    <a:pt x="235" y="218"/>
                  </a:cubicBezTo>
                  <a:cubicBezTo>
                    <a:pt x="228" y="214"/>
                    <a:pt x="228" y="214"/>
                    <a:pt x="228" y="214"/>
                  </a:cubicBezTo>
                  <a:cubicBezTo>
                    <a:pt x="226" y="212"/>
                    <a:pt x="224" y="208"/>
                    <a:pt x="223" y="206"/>
                  </a:cubicBezTo>
                  <a:cubicBezTo>
                    <a:pt x="223" y="203"/>
                    <a:pt x="222" y="199"/>
                    <a:pt x="223" y="196"/>
                  </a:cubicBezTo>
                  <a:cubicBezTo>
                    <a:pt x="227" y="189"/>
                    <a:pt x="227" y="189"/>
                    <a:pt x="227" y="189"/>
                  </a:cubicBezTo>
                  <a:cubicBezTo>
                    <a:pt x="229" y="187"/>
                    <a:pt x="234" y="185"/>
                    <a:pt x="237" y="184"/>
                  </a:cubicBezTo>
                  <a:cubicBezTo>
                    <a:pt x="245" y="182"/>
                    <a:pt x="245" y="182"/>
                    <a:pt x="245" y="182"/>
                  </a:cubicBezTo>
                  <a:cubicBezTo>
                    <a:pt x="248" y="181"/>
                    <a:pt x="250" y="178"/>
                    <a:pt x="249" y="175"/>
                  </a:cubicBezTo>
                  <a:cubicBezTo>
                    <a:pt x="240" y="154"/>
                    <a:pt x="240" y="154"/>
                    <a:pt x="240" y="154"/>
                  </a:cubicBezTo>
                  <a:cubicBezTo>
                    <a:pt x="239" y="151"/>
                    <a:pt x="236" y="150"/>
                    <a:pt x="233" y="151"/>
                  </a:cubicBezTo>
                  <a:cubicBezTo>
                    <a:pt x="225" y="156"/>
                    <a:pt x="225" y="156"/>
                    <a:pt x="225" y="156"/>
                  </a:cubicBezTo>
                  <a:cubicBezTo>
                    <a:pt x="222" y="158"/>
                    <a:pt x="218" y="159"/>
                    <a:pt x="215" y="159"/>
                  </a:cubicBezTo>
                  <a:cubicBezTo>
                    <a:pt x="207" y="157"/>
                    <a:pt x="207" y="157"/>
                    <a:pt x="207" y="157"/>
                  </a:cubicBezTo>
                  <a:cubicBezTo>
                    <a:pt x="204" y="155"/>
                    <a:pt x="201" y="152"/>
                    <a:pt x="200" y="150"/>
                  </a:cubicBezTo>
                  <a:cubicBezTo>
                    <a:pt x="199" y="148"/>
                    <a:pt x="198" y="144"/>
                    <a:pt x="197" y="141"/>
                  </a:cubicBezTo>
                  <a:cubicBezTo>
                    <a:pt x="199" y="133"/>
                    <a:pt x="199" y="133"/>
                    <a:pt x="199" y="133"/>
                  </a:cubicBezTo>
                  <a:cubicBezTo>
                    <a:pt x="201" y="130"/>
                    <a:pt x="205" y="127"/>
                    <a:pt x="207" y="126"/>
                  </a:cubicBezTo>
                  <a:cubicBezTo>
                    <a:pt x="216" y="121"/>
                    <a:pt x="216" y="121"/>
                    <a:pt x="216" y="121"/>
                  </a:cubicBezTo>
                  <a:cubicBezTo>
                    <a:pt x="218" y="119"/>
                    <a:pt x="219" y="116"/>
                    <a:pt x="217" y="114"/>
                  </a:cubicBezTo>
                  <a:cubicBezTo>
                    <a:pt x="203" y="95"/>
                    <a:pt x="203" y="95"/>
                    <a:pt x="203" y="95"/>
                  </a:cubicBezTo>
                  <a:cubicBezTo>
                    <a:pt x="201" y="93"/>
                    <a:pt x="198" y="92"/>
                    <a:pt x="196" y="95"/>
                  </a:cubicBezTo>
                  <a:cubicBezTo>
                    <a:pt x="189" y="102"/>
                    <a:pt x="189" y="102"/>
                    <a:pt x="189" y="102"/>
                  </a:cubicBezTo>
                  <a:cubicBezTo>
                    <a:pt x="187" y="104"/>
                    <a:pt x="183" y="106"/>
                    <a:pt x="180" y="108"/>
                  </a:cubicBezTo>
                  <a:cubicBezTo>
                    <a:pt x="171" y="108"/>
                    <a:pt x="171" y="108"/>
                    <a:pt x="171" y="108"/>
                  </a:cubicBezTo>
                  <a:cubicBezTo>
                    <a:pt x="169" y="106"/>
                    <a:pt x="165" y="104"/>
                    <a:pt x="163" y="102"/>
                  </a:cubicBezTo>
                  <a:cubicBezTo>
                    <a:pt x="161" y="101"/>
                    <a:pt x="159" y="97"/>
                    <a:pt x="158" y="94"/>
                  </a:cubicBezTo>
                  <a:cubicBezTo>
                    <a:pt x="158" y="86"/>
                    <a:pt x="158" y="86"/>
                    <a:pt x="158" y="86"/>
                  </a:cubicBezTo>
                  <a:cubicBezTo>
                    <a:pt x="159" y="83"/>
                    <a:pt x="162" y="79"/>
                    <a:pt x="164" y="77"/>
                  </a:cubicBezTo>
                  <a:cubicBezTo>
                    <a:pt x="171" y="70"/>
                    <a:pt x="171" y="70"/>
                    <a:pt x="171" y="70"/>
                  </a:cubicBezTo>
                  <a:cubicBezTo>
                    <a:pt x="173" y="68"/>
                    <a:pt x="173" y="64"/>
                    <a:pt x="171" y="62"/>
                  </a:cubicBezTo>
                  <a:cubicBezTo>
                    <a:pt x="152" y="48"/>
                    <a:pt x="152" y="48"/>
                    <a:pt x="152" y="48"/>
                  </a:cubicBezTo>
                  <a:cubicBezTo>
                    <a:pt x="150" y="46"/>
                    <a:pt x="147" y="47"/>
                    <a:pt x="145" y="49"/>
                  </a:cubicBezTo>
                  <a:cubicBezTo>
                    <a:pt x="140" y="59"/>
                    <a:pt x="140" y="59"/>
                    <a:pt x="140" y="59"/>
                  </a:cubicBezTo>
                  <a:cubicBezTo>
                    <a:pt x="138" y="61"/>
                    <a:pt x="135" y="65"/>
                    <a:pt x="133" y="66"/>
                  </a:cubicBezTo>
                  <a:cubicBezTo>
                    <a:pt x="124" y="69"/>
                    <a:pt x="124" y="69"/>
                    <a:pt x="124" y="69"/>
                  </a:cubicBezTo>
                  <a:cubicBezTo>
                    <a:pt x="122" y="68"/>
                    <a:pt x="117" y="67"/>
                    <a:pt x="115" y="66"/>
                  </a:cubicBezTo>
                  <a:cubicBezTo>
                    <a:pt x="113" y="65"/>
                    <a:pt x="110" y="62"/>
                    <a:pt x="108" y="59"/>
                  </a:cubicBezTo>
                  <a:cubicBezTo>
                    <a:pt x="106" y="51"/>
                    <a:pt x="106" y="51"/>
                    <a:pt x="106" y="51"/>
                  </a:cubicBezTo>
                  <a:cubicBezTo>
                    <a:pt x="106" y="48"/>
                    <a:pt x="108" y="44"/>
                    <a:pt x="109" y="41"/>
                  </a:cubicBezTo>
                  <a:cubicBezTo>
                    <a:pt x="115" y="32"/>
                    <a:pt x="115" y="32"/>
                    <a:pt x="115" y="32"/>
                  </a:cubicBezTo>
                  <a:cubicBezTo>
                    <a:pt x="116" y="29"/>
                    <a:pt x="115" y="26"/>
                    <a:pt x="113" y="25"/>
                  </a:cubicBezTo>
                  <a:cubicBezTo>
                    <a:pt x="91" y="15"/>
                    <a:pt x="91" y="15"/>
                    <a:pt x="91" y="15"/>
                  </a:cubicBezTo>
                  <a:cubicBezTo>
                    <a:pt x="88" y="14"/>
                    <a:pt x="85" y="16"/>
                    <a:pt x="84" y="19"/>
                  </a:cubicBezTo>
                  <a:cubicBezTo>
                    <a:pt x="81" y="30"/>
                    <a:pt x="81" y="30"/>
                    <a:pt x="81" y="30"/>
                  </a:cubicBezTo>
                  <a:cubicBezTo>
                    <a:pt x="80" y="32"/>
                    <a:pt x="78" y="37"/>
                    <a:pt x="76" y="39"/>
                  </a:cubicBezTo>
                  <a:cubicBezTo>
                    <a:pt x="69" y="43"/>
                    <a:pt x="69" y="43"/>
                    <a:pt x="69" y="43"/>
                  </a:cubicBezTo>
                  <a:cubicBezTo>
                    <a:pt x="66" y="44"/>
                    <a:pt x="62" y="44"/>
                    <a:pt x="60" y="43"/>
                  </a:cubicBezTo>
                  <a:cubicBezTo>
                    <a:pt x="57" y="42"/>
                    <a:pt x="53" y="40"/>
                    <a:pt x="51" y="38"/>
                  </a:cubicBezTo>
                  <a:cubicBezTo>
                    <a:pt x="47" y="31"/>
                    <a:pt x="47" y="31"/>
                    <a:pt x="47" y="31"/>
                  </a:cubicBezTo>
                  <a:cubicBezTo>
                    <a:pt x="47" y="30"/>
                    <a:pt x="47" y="30"/>
                    <a:pt x="47" y="29"/>
                  </a:cubicBezTo>
                  <a:cubicBezTo>
                    <a:pt x="47" y="29"/>
                    <a:pt x="47" y="29"/>
                    <a:pt x="47" y="29"/>
                  </a:cubicBezTo>
                  <a:cubicBezTo>
                    <a:pt x="47" y="26"/>
                    <a:pt x="47" y="23"/>
                    <a:pt x="47" y="20"/>
                  </a:cubicBezTo>
                  <a:cubicBezTo>
                    <a:pt x="50" y="10"/>
                    <a:pt x="50" y="10"/>
                    <a:pt x="50" y="10"/>
                  </a:cubicBezTo>
                  <a:cubicBezTo>
                    <a:pt x="51" y="7"/>
                    <a:pt x="49" y="4"/>
                    <a:pt x="46" y="3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0" y="0"/>
                    <a:pt x="17" y="2"/>
                    <a:pt x="17" y="5"/>
                  </a:cubicBezTo>
                  <a:cubicBezTo>
                    <a:pt x="17" y="17"/>
                    <a:pt x="17" y="17"/>
                    <a:pt x="17" y="17"/>
                  </a:cubicBezTo>
                  <a:cubicBezTo>
                    <a:pt x="17" y="20"/>
                    <a:pt x="16" y="24"/>
                    <a:pt x="15" y="27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6" y="34"/>
                    <a:pt x="2" y="35"/>
                    <a:pt x="0" y="35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0" y="149"/>
                    <a:pt x="0" y="149"/>
                    <a:pt x="0" y="149"/>
                  </a:cubicBezTo>
                  <a:cubicBezTo>
                    <a:pt x="0" y="149"/>
                    <a:pt x="0" y="149"/>
                    <a:pt x="0" y="149"/>
                  </a:cubicBezTo>
                  <a:cubicBezTo>
                    <a:pt x="63" y="149"/>
                    <a:pt x="114" y="200"/>
                    <a:pt x="114" y="264"/>
                  </a:cubicBezTo>
                  <a:cubicBezTo>
                    <a:pt x="114" y="264"/>
                    <a:pt x="114" y="264"/>
                    <a:pt x="114" y="264"/>
                  </a:cubicBezTo>
                  <a:cubicBezTo>
                    <a:pt x="231" y="264"/>
                    <a:pt x="231" y="264"/>
                    <a:pt x="231" y="264"/>
                  </a:cubicBezTo>
                  <a:cubicBezTo>
                    <a:pt x="232" y="261"/>
                    <a:pt x="232" y="258"/>
                    <a:pt x="233" y="256"/>
                  </a:cubicBezTo>
                  <a:cubicBezTo>
                    <a:pt x="239" y="250"/>
                    <a:pt x="239" y="250"/>
                    <a:pt x="239" y="250"/>
                  </a:cubicBezTo>
                  <a:cubicBezTo>
                    <a:pt x="242" y="249"/>
                    <a:pt x="247" y="248"/>
                    <a:pt x="250" y="248"/>
                  </a:cubicBezTo>
                  <a:cubicBezTo>
                    <a:pt x="258" y="248"/>
                    <a:pt x="258" y="248"/>
                    <a:pt x="258" y="248"/>
                  </a:cubicBezTo>
                  <a:cubicBezTo>
                    <a:pt x="261" y="248"/>
                    <a:pt x="263" y="246"/>
                    <a:pt x="263" y="243"/>
                  </a:cubicBezTo>
                  <a:lnTo>
                    <a:pt x="260" y="22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013"/>
            </a:p>
          </p:txBody>
        </p:sp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8E888B44-A7D1-56BD-57D1-02A76FAF09DA}"/>
                </a:ext>
              </a:extLst>
            </p:cNvPr>
            <p:cNvSpPr>
              <a:spLocks/>
            </p:cNvSpPr>
            <p:nvPr/>
          </p:nvSpPr>
          <p:spPr bwMode="auto">
            <a:xfrm>
              <a:off x="6100850" y="4001385"/>
              <a:ext cx="2095838" cy="2095838"/>
            </a:xfrm>
            <a:custGeom>
              <a:avLst/>
              <a:gdLst>
                <a:gd name="T0" fmla="*/ 250 w 263"/>
                <a:gd name="T1" fmla="*/ 19 h 263"/>
                <a:gd name="T2" fmla="*/ 233 w 263"/>
                <a:gd name="T3" fmla="*/ 11 h 263"/>
                <a:gd name="T4" fmla="*/ 231 w 263"/>
                <a:gd name="T5" fmla="*/ 0 h 263"/>
                <a:gd name="T6" fmla="*/ 0 w 263"/>
                <a:gd name="T7" fmla="*/ 114 h 263"/>
                <a:gd name="T8" fmla="*/ 0 w 263"/>
                <a:gd name="T9" fmla="*/ 233 h 263"/>
                <a:gd name="T10" fmla="*/ 10 w 263"/>
                <a:gd name="T11" fmla="*/ 235 h 263"/>
                <a:gd name="T12" fmla="*/ 18 w 263"/>
                <a:gd name="T13" fmla="*/ 252 h 263"/>
                <a:gd name="T14" fmla="*/ 24 w 263"/>
                <a:gd name="T15" fmla="*/ 263 h 263"/>
                <a:gd name="T16" fmla="*/ 50 w 263"/>
                <a:gd name="T17" fmla="*/ 253 h 263"/>
                <a:gd name="T18" fmla="*/ 48 w 263"/>
                <a:gd name="T19" fmla="*/ 237 h 263"/>
                <a:gd name="T20" fmla="*/ 61 w 263"/>
                <a:gd name="T21" fmla="*/ 225 h 263"/>
                <a:gd name="T22" fmla="*/ 77 w 263"/>
                <a:gd name="T23" fmla="*/ 229 h 263"/>
                <a:gd name="T24" fmla="*/ 84 w 263"/>
                <a:gd name="T25" fmla="*/ 244 h 263"/>
                <a:gd name="T26" fmla="*/ 111 w 263"/>
                <a:gd name="T27" fmla="*/ 239 h 263"/>
                <a:gd name="T28" fmla="*/ 110 w 263"/>
                <a:gd name="T29" fmla="*/ 227 h 263"/>
                <a:gd name="T30" fmla="*/ 109 w 263"/>
                <a:gd name="T31" fmla="*/ 208 h 263"/>
                <a:gd name="T32" fmla="*/ 125 w 263"/>
                <a:gd name="T33" fmla="*/ 199 h 263"/>
                <a:gd name="T34" fmla="*/ 141 w 263"/>
                <a:gd name="T35" fmla="*/ 209 h 263"/>
                <a:gd name="T36" fmla="*/ 151 w 263"/>
                <a:gd name="T37" fmla="*/ 216 h 263"/>
                <a:gd name="T38" fmla="*/ 169 w 263"/>
                <a:gd name="T39" fmla="*/ 195 h 263"/>
                <a:gd name="T40" fmla="*/ 159 w 263"/>
                <a:gd name="T41" fmla="*/ 181 h 263"/>
                <a:gd name="T42" fmla="*/ 164 w 263"/>
                <a:gd name="T43" fmla="*/ 165 h 263"/>
                <a:gd name="T44" fmla="*/ 180 w 263"/>
                <a:gd name="T45" fmla="*/ 160 h 263"/>
                <a:gd name="T46" fmla="*/ 194 w 263"/>
                <a:gd name="T47" fmla="*/ 170 h 263"/>
                <a:gd name="T48" fmla="*/ 215 w 263"/>
                <a:gd name="T49" fmla="*/ 152 h 263"/>
                <a:gd name="T50" fmla="*/ 208 w 263"/>
                <a:gd name="T51" fmla="*/ 141 h 263"/>
                <a:gd name="T52" fmla="*/ 198 w 263"/>
                <a:gd name="T53" fmla="*/ 126 h 263"/>
                <a:gd name="T54" fmla="*/ 207 w 263"/>
                <a:gd name="T55" fmla="*/ 110 h 263"/>
                <a:gd name="T56" fmla="*/ 225 w 263"/>
                <a:gd name="T57" fmla="*/ 111 h 263"/>
                <a:gd name="T58" fmla="*/ 239 w 263"/>
                <a:gd name="T59" fmla="*/ 113 h 263"/>
                <a:gd name="T60" fmla="*/ 244 w 263"/>
                <a:gd name="T61" fmla="*/ 85 h 263"/>
                <a:gd name="T62" fmla="*/ 227 w 263"/>
                <a:gd name="T63" fmla="*/ 78 h 263"/>
                <a:gd name="T64" fmla="*/ 223 w 263"/>
                <a:gd name="T65" fmla="*/ 61 h 263"/>
                <a:gd name="T66" fmla="*/ 235 w 263"/>
                <a:gd name="T67" fmla="*/ 49 h 263"/>
                <a:gd name="T68" fmla="*/ 238 w 263"/>
                <a:gd name="T69" fmla="*/ 48 h 263"/>
                <a:gd name="T70" fmla="*/ 253 w 263"/>
                <a:gd name="T71" fmla="*/ 51 h 263"/>
                <a:gd name="T72" fmla="*/ 263 w 263"/>
                <a:gd name="T73" fmla="*/ 24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63" h="263">
                  <a:moveTo>
                    <a:pt x="258" y="19"/>
                  </a:moveTo>
                  <a:cubicBezTo>
                    <a:pt x="250" y="19"/>
                    <a:pt x="250" y="19"/>
                    <a:pt x="250" y="19"/>
                  </a:cubicBezTo>
                  <a:cubicBezTo>
                    <a:pt x="247" y="19"/>
                    <a:pt x="242" y="18"/>
                    <a:pt x="239" y="17"/>
                  </a:cubicBezTo>
                  <a:cubicBezTo>
                    <a:pt x="233" y="11"/>
                    <a:pt x="233" y="11"/>
                    <a:pt x="233" y="11"/>
                  </a:cubicBezTo>
                  <a:cubicBezTo>
                    <a:pt x="232" y="8"/>
                    <a:pt x="231" y="4"/>
                    <a:pt x="231" y="2"/>
                  </a:cubicBezTo>
                  <a:cubicBezTo>
                    <a:pt x="231" y="1"/>
                    <a:pt x="231" y="0"/>
                    <a:pt x="231" y="0"/>
                  </a:cubicBezTo>
                  <a:cubicBezTo>
                    <a:pt x="114" y="0"/>
                    <a:pt x="114" y="0"/>
                    <a:pt x="114" y="0"/>
                  </a:cubicBezTo>
                  <a:cubicBezTo>
                    <a:pt x="114" y="63"/>
                    <a:pt x="63" y="114"/>
                    <a:pt x="0" y="114"/>
                  </a:cubicBezTo>
                  <a:cubicBezTo>
                    <a:pt x="0" y="114"/>
                    <a:pt x="0" y="114"/>
                    <a:pt x="0" y="114"/>
                  </a:cubicBezTo>
                  <a:cubicBezTo>
                    <a:pt x="0" y="233"/>
                    <a:pt x="0" y="233"/>
                    <a:pt x="0" y="233"/>
                  </a:cubicBezTo>
                  <a:cubicBezTo>
                    <a:pt x="0" y="233"/>
                    <a:pt x="1" y="233"/>
                    <a:pt x="1" y="233"/>
                  </a:cubicBezTo>
                  <a:cubicBezTo>
                    <a:pt x="3" y="233"/>
                    <a:pt x="7" y="234"/>
                    <a:pt x="10" y="235"/>
                  </a:cubicBezTo>
                  <a:cubicBezTo>
                    <a:pt x="16" y="241"/>
                    <a:pt x="16" y="241"/>
                    <a:pt x="16" y="241"/>
                  </a:cubicBezTo>
                  <a:cubicBezTo>
                    <a:pt x="17" y="244"/>
                    <a:pt x="18" y="249"/>
                    <a:pt x="18" y="252"/>
                  </a:cubicBezTo>
                  <a:cubicBezTo>
                    <a:pt x="18" y="258"/>
                    <a:pt x="18" y="258"/>
                    <a:pt x="18" y="258"/>
                  </a:cubicBezTo>
                  <a:cubicBezTo>
                    <a:pt x="18" y="261"/>
                    <a:pt x="21" y="263"/>
                    <a:pt x="24" y="263"/>
                  </a:cubicBezTo>
                  <a:cubicBezTo>
                    <a:pt x="46" y="260"/>
                    <a:pt x="46" y="260"/>
                    <a:pt x="46" y="260"/>
                  </a:cubicBezTo>
                  <a:cubicBezTo>
                    <a:pt x="49" y="259"/>
                    <a:pt x="51" y="256"/>
                    <a:pt x="50" y="253"/>
                  </a:cubicBezTo>
                  <a:cubicBezTo>
                    <a:pt x="48" y="247"/>
                    <a:pt x="48" y="247"/>
                    <a:pt x="48" y="247"/>
                  </a:cubicBezTo>
                  <a:cubicBezTo>
                    <a:pt x="48" y="245"/>
                    <a:pt x="47" y="240"/>
                    <a:pt x="48" y="237"/>
                  </a:cubicBezTo>
                  <a:cubicBezTo>
                    <a:pt x="52" y="230"/>
                    <a:pt x="52" y="230"/>
                    <a:pt x="52" y="230"/>
                  </a:cubicBezTo>
                  <a:cubicBezTo>
                    <a:pt x="54" y="228"/>
                    <a:pt x="58" y="226"/>
                    <a:pt x="61" y="225"/>
                  </a:cubicBezTo>
                  <a:cubicBezTo>
                    <a:pt x="63" y="224"/>
                    <a:pt x="67" y="224"/>
                    <a:pt x="70" y="225"/>
                  </a:cubicBezTo>
                  <a:cubicBezTo>
                    <a:pt x="77" y="229"/>
                    <a:pt x="77" y="229"/>
                    <a:pt x="77" y="229"/>
                  </a:cubicBezTo>
                  <a:cubicBezTo>
                    <a:pt x="79" y="231"/>
                    <a:pt x="82" y="235"/>
                    <a:pt x="82" y="238"/>
                  </a:cubicBezTo>
                  <a:cubicBezTo>
                    <a:pt x="84" y="244"/>
                    <a:pt x="84" y="244"/>
                    <a:pt x="84" y="244"/>
                  </a:cubicBezTo>
                  <a:cubicBezTo>
                    <a:pt x="85" y="247"/>
                    <a:pt x="88" y="249"/>
                    <a:pt x="90" y="248"/>
                  </a:cubicBezTo>
                  <a:cubicBezTo>
                    <a:pt x="111" y="239"/>
                    <a:pt x="111" y="239"/>
                    <a:pt x="111" y="239"/>
                  </a:cubicBezTo>
                  <a:cubicBezTo>
                    <a:pt x="114" y="238"/>
                    <a:pt x="115" y="235"/>
                    <a:pt x="114" y="232"/>
                  </a:cubicBezTo>
                  <a:cubicBezTo>
                    <a:pt x="110" y="227"/>
                    <a:pt x="110" y="227"/>
                    <a:pt x="110" y="227"/>
                  </a:cubicBezTo>
                  <a:cubicBezTo>
                    <a:pt x="109" y="224"/>
                    <a:pt x="107" y="219"/>
                    <a:pt x="107" y="216"/>
                  </a:cubicBezTo>
                  <a:cubicBezTo>
                    <a:pt x="109" y="208"/>
                    <a:pt x="109" y="208"/>
                    <a:pt x="109" y="208"/>
                  </a:cubicBezTo>
                  <a:cubicBezTo>
                    <a:pt x="111" y="206"/>
                    <a:pt x="114" y="203"/>
                    <a:pt x="116" y="202"/>
                  </a:cubicBezTo>
                  <a:cubicBezTo>
                    <a:pt x="118" y="201"/>
                    <a:pt x="122" y="199"/>
                    <a:pt x="125" y="199"/>
                  </a:cubicBezTo>
                  <a:cubicBezTo>
                    <a:pt x="134" y="201"/>
                    <a:pt x="134" y="201"/>
                    <a:pt x="134" y="201"/>
                  </a:cubicBezTo>
                  <a:cubicBezTo>
                    <a:pt x="136" y="203"/>
                    <a:pt x="139" y="206"/>
                    <a:pt x="141" y="209"/>
                  </a:cubicBezTo>
                  <a:cubicBezTo>
                    <a:pt x="144" y="215"/>
                    <a:pt x="144" y="215"/>
                    <a:pt x="144" y="215"/>
                  </a:cubicBezTo>
                  <a:cubicBezTo>
                    <a:pt x="145" y="217"/>
                    <a:pt x="149" y="218"/>
                    <a:pt x="151" y="216"/>
                  </a:cubicBezTo>
                  <a:cubicBezTo>
                    <a:pt x="169" y="202"/>
                    <a:pt x="169" y="202"/>
                    <a:pt x="169" y="202"/>
                  </a:cubicBezTo>
                  <a:cubicBezTo>
                    <a:pt x="171" y="201"/>
                    <a:pt x="171" y="197"/>
                    <a:pt x="169" y="195"/>
                  </a:cubicBezTo>
                  <a:cubicBezTo>
                    <a:pt x="165" y="190"/>
                    <a:pt x="165" y="190"/>
                    <a:pt x="165" y="190"/>
                  </a:cubicBezTo>
                  <a:cubicBezTo>
                    <a:pt x="163" y="188"/>
                    <a:pt x="160" y="184"/>
                    <a:pt x="159" y="181"/>
                  </a:cubicBezTo>
                  <a:cubicBezTo>
                    <a:pt x="159" y="173"/>
                    <a:pt x="159" y="173"/>
                    <a:pt x="159" y="173"/>
                  </a:cubicBezTo>
                  <a:cubicBezTo>
                    <a:pt x="160" y="170"/>
                    <a:pt x="162" y="167"/>
                    <a:pt x="164" y="165"/>
                  </a:cubicBezTo>
                  <a:cubicBezTo>
                    <a:pt x="166" y="163"/>
                    <a:pt x="169" y="161"/>
                    <a:pt x="172" y="160"/>
                  </a:cubicBezTo>
                  <a:cubicBezTo>
                    <a:pt x="180" y="160"/>
                    <a:pt x="180" y="160"/>
                    <a:pt x="180" y="160"/>
                  </a:cubicBezTo>
                  <a:cubicBezTo>
                    <a:pt x="183" y="161"/>
                    <a:pt x="187" y="164"/>
                    <a:pt x="189" y="166"/>
                  </a:cubicBezTo>
                  <a:cubicBezTo>
                    <a:pt x="194" y="170"/>
                    <a:pt x="194" y="170"/>
                    <a:pt x="194" y="170"/>
                  </a:cubicBezTo>
                  <a:cubicBezTo>
                    <a:pt x="196" y="173"/>
                    <a:pt x="200" y="172"/>
                    <a:pt x="202" y="170"/>
                  </a:cubicBezTo>
                  <a:cubicBezTo>
                    <a:pt x="215" y="152"/>
                    <a:pt x="215" y="152"/>
                    <a:pt x="215" y="152"/>
                  </a:cubicBezTo>
                  <a:cubicBezTo>
                    <a:pt x="217" y="150"/>
                    <a:pt x="217" y="146"/>
                    <a:pt x="214" y="145"/>
                  </a:cubicBezTo>
                  <a:cubicBezTo>
                    <a:pt x="208" y="141"/>
                    <a:pt x="208" y="141"/>
                    <a:pt x="208" y="141"/>
                  </a:cubicBezTo>
                  <a:cubicBezTo>
                    <a:pt x="205" y="140"/>
                    <a:pt x="202" y="137"/>
                    <a:pt x="200" y="134"/>
                  </a:cubicBezTo>
                  <a:cubicBezTo>
                    <a:pt x="198" y="126"/>
                    <a:pt x="198" y="126"/>
                    <a:pt x="198" y="126"/>
                  </a:cubicBezTo>
                  <a:cubicBezTo>
                    <a:pt x="198" y="123"/>
                    <a:pt x="199" y="119"/>
                    <a:pt x="200" y="117"/>
                  </a:cubicBezTo>
                  <a:cubicBezTo>
                    <a:pt x="202" y="115"/>
                    <a:pt x="205" y="112"/>
                    <a:pt x="207" y="110"/>
                  </a:cubicBezTo>
                  <a:cubicBezTo>
                    <a:pt x="215" y="108"/>
                    <a:pt x="215" y="108"/>
                    <a:pt x="215" y="108"/>
                  </a:cubicBezTo>
                  <a:cubicBezTo>
                    <a:pt x="218" y="108"/>
                    <a:pt x="223" y="110"/>
                    <a:pt x="225" y="111"/>
                  </a:cubicBezTo>
                  <a:cubicBezTo>
                    <a:pt x="232" y="115"/>
                    <a:pt x="232" y="115"/>
                    <a:pt x="232" y="115"/>
                  </a:cubicBezTo>
                  <a:cubicBezTo>
                    <a:pt x="234" y="116"/>
                    <a:pt x="237" y="115"/>
                    <a:pt x="239" y="113"/>
                  </a:cubicBezTo>
                  <a:cubicBezTo>
                    <a:pt x="247" y="92"/>
                    <a:pt x="247" y="92"/>
                    <a:pt x="247" y="92"/>
                  </a:cubicBezTo>
                  <a:cubicBezTo>
                    <a:pt x="249" y="89"/>
                    <a:pt x="247" y="86"/>
                    <a:pt x="244" y="85"/>
                  </a:cubicBezTo>
                  <a:cubicBezTo>
                    <a:pt x="237" y="83"/>
                    <a:pt x="237" y="83"/>
                    <a:pt x="237" y="83"/>
                  </a:cubicBezTo>
                  <a:cubicBezTo>
                    <a:pt x="234" y="82"/>
                    <a:pt x="230" y="80"/>
                    <a:pt x="227" y="78"/>
                  </a:cubicBezTo>
                  <a:cubicBezTo>
                    <a:pt x="223" y="71"/>
                    <a:pt x="223" y="71"/>
                    <a:pt x="223" y="71"/>
                  </a:cubicBezTo>
                  <a:cubicBezTo>
                    <a:pt x="223" y="68"/>
                    <a:pt x="223" y="64"/>
                    <a:pt x="223" y="61"/>
                  </a:cubicBezTo>
                  <a:cubicBezTo>
                    <a:pt x="224" y="59"/>
                    <a:pt x="226" y="55"/>
                    <a:pt x="228" y="53"/>
                  </a:cubicBezTo>
                  <a:cubicBezTo>
                    <a:pt x="235" y="49"/>
                    <a:pt x="235" y="49"/>
                    <a:pt x="235" y="49"/>
                  </a:cubicBezTo>
                  <a:cubicBezTo>
                    <a:pt x="236" y="49"/>
                    <a:pt x="237" y="48"/>
                    <a:pt x="238" y="48"/>
                  </a:cubicBezTo>
                  <a:cubicBezTo>
                    <a:pt x="238" y="48"/>
                    <a:pt x="238" y="48"/>
                    <a:pt x="238" y="48"/>
                  </a:cubicBezTo>
                  <a:cubicBezTo>
                    <a:pt x="241" y="48"/>
                    <a:pt x="244" y="49"/>
                    <a:pt x="246" y="49"/>
                  </a:cubicBezTo>
                  <a:cubicBezTo>
                    <a:pt x="253" y="51"/>
                    <a:pt x="253" y="51"/>
                    <a:pt x="253" y="51"/>
                  </a:cubicBezTo>
                  <a:cubicBezTo>
                    <a:pt x="256" y="52"/>
                    <a:pt x="259" y="50"/>
                    <a:pt x="260" y="47"/>
                  </a:cubicBezTo>
                  <a:cubicBezTo>
                    <a:pt x="263" y="24"/>
                    <a:pt x="263" y="24"/>
                    <a:pt x="263" y="24"/>
                  </a:cubicBezTo>
                  <a:cubicBezTo>
                    <a:pt x="263" y="21"/>
                    <a:pt x="261" y="19"/>
                    <a:pt x="258" y="19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013"/>
            </a:p>
          </p:txBody>
        </p:sp>
        <p:sp>
          <p:nvSpPr>
            <p:cNvPr id="8" name="Freeform 5">
              <a:extLst>
                <a:ext uri="{FF2B5EF4-FFF2-40B4-BE49-F238E27FC236}">
                  <a16:creationId xmlns:a16="http://schemas.microsoft.com/office/drawing/2014/main" id="{6CE2B296-FB10-E87E-5AAE-6B155CEAF6CB}"/>
                </a:ext>
              </a:extLst>
            </p:cNvPr>
            <p:cNvSpPr>
              <a:spLocks/>
            </p:cNvSpPr>
            <p:nvPr/>
          </p:nvSpPr>
          <p:spPr bwMode="auto">
            <a:xfrm>
              <a:off x="4003397" y="4001385"/>
              <a:ext cx="2097455" cy="2095838"/>
            </a:xfrm>
            <a:custGeom>
              <a:avLst/>
              <a:gdLst>
                <a:gd name="T0" fmla="*/ 32 w 263"/>
                <a:gd name="T1" fmla="*/ 0 h 263"/>
                <a:gd name="T2" fmla="*/ 30 w 263"/>
                <a:gd name="T3" fmla="*/ 12 h 263"/>
                <a:gd name="T4" fmla="*/ 14 w 263"/>
                <a:gd name="T5" fmla="*/ 20 h 263"/>
                <a:gd name="T6" fmla="*/ 0 w 263"/>
                <a:gd name="T7" fmla="*/ 26 h 263"/>
                <a:gd name="T8" fmla="*/ 9 w 263"/>
                <a:gd name="T9" fmla="*/ 53 h 263"/>
                <a:gd name="T10" fmla="*/ 29 w 263"/>
                <a:gd name="T11" fmla="*/ 50 h 263"/>
                <a:gd name="T12" fmla="*/ 40 w 263"/>
                <a:gd name="T13" fmla="*/ 62 h 263"/>
                <a:gd name="T14" fmla="*/ 37 w 263"/>
                <a:gd name="T15" fmla="*/ 79 h 263"/>
                <a:gd name="T16" fmla="*/ 19 w 263"/>
                <a:gd name="T17" fmla="*/ 86 h 263"/>
                <a:gd name="T18" fmla="*/ 25 w 263"/>
                <a:gd name="T19" fmla="*/ 114 h 263"/>
                <a:gd name="T20" fmla="*/ 39 w 263"/>
                <a:gd name="T21" fmla="*/ 112 h 263"/>
                <a:gd name="T22" fmla="*/ 57 w 263"/>
                <a:gd name="T23" fmla="*/ 111 h 263"/>
                <a:gd name="T24" fmla="*/ 66 w 263"/>
                <a:gd name="T25" fmla="*/ 127 h 263"/>
                <a:gd name="T26" fmla="*/ 56 w 263"/>
                <a:gd name="T27" fmla="*/ 142 h 263"/>
                <a:gd name="T28" fmla="*/ 48 w 263"/>
                <a:gd name="T29" fmla="*/ 153 h 263"/>
                <a:gd name="T30" fmla="*/ 70 w 263"/>
                <a:gd name="T31" fmla="*/ 172 h 263"/>
                <a:gd name="T32" fmla="*/ 84 w 263"/>
                <a:gd name="T33" fmla="*/ 161 h 263"/>
                <a:gd name="T34" fmla="*/ 100 w 263"/>
                <a:gd name="T35" fmla="*/ 166 h 263"/>
                <a:gd name="T36" fmla="*/ 106 w 263"/>
                <a:gd name="T37" fmla="*/ 182 h 263"/>
                <a:gd name="T38" fmla="*/ 95 w 263"/>
                <a:gd name="T39" fmla="*/ 196 h 263"/>
                <a:gd name="T40" fmla="*/ 113 w 263"/>
                <a:gd name="T41" fmla="*/ 217 h 263"/>
                <a:gd name="T42" fmla="*/ 124 w 263"/>
                <a:gd name="T43" fmla="*/ 210 h 263"/>
                <a:gd name="T44" fmla="*/ 139 w 263"/>
                <a:gd name="T45" fmla="*/ 200 h 263"/>
                <a:gd name="T46" fmla="*/ 155 w 263"/>
                <a:gd name="T47" fmla="*/ 209 h 263"/>
                <a:gd name="T48" fmla="*/ 154 w 263"/>
                <a:gd name="T49" fmla="*/ 227 h 263"/>
                <a:gd name="T50" fmla="*/ 153 w 263"/>
                <a:gd name="T51" fmla="*/ 240 h 263"/>
                <a:gd name="T52" fmla="*/ 181 w 263"/>
                <a:gd name="T53" fmla="*/ 245 h 263"/>
                <a:gd name="T54" fmla="*/ 187 w 263"/>
                <a:gd name="T55" fmla="*/ 229 h 263"/>
                <a:gd name="T56" fmla="*/ 204 w 263"/>
                <a:gd name="T57" fmla="*/ 225 h 263"/>
                <a:gd name="T58" fmla="*/ 217 w 263"/>
                <a:gd name="T59" fmla="*/ 237 h 263"/>
                <a:gd name="T60" fmla="*/ 215 w 263"/>
                <a:gd name="T61" fmla="*/ 254 h 263"/>
                <a:gd name="T62" fmla="*/ 241 w 263"/>
                <a:gd name="T63" fmla="*/ 263 h 263"/>
                <a:gd name="T64" fmla="*/ 246 w 263"/>
                <a:gd name="T65" fmla="*/ 252 h 263"/>
                <a:gd name="T66" fmla="*/ 254 w 263"/>
                <a:gd name="T67" fmla="*/ 235 h 263"/>
                <a:gd name="T68" fmla="*/ 263 w 263"/>
                <a:gd name="T69" fmla="*/ 114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63" h="263">
                  <a:moveTo>
                    <a:pt x="148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32" y="1"/>
                    <a:pt x="32" y="2"/>
                    <a:pt x="32" y="3"/>
                  </a:cubicBezTo>
                  <a:cubicBezTo>
                    <a:pt x="32" y="5"/>
                    <a:pt x="31" y="9"/>
                    <a:pt x="30" y="12"/>
                  </a:cubicBezTo>
                  <a:cubicBezTo>
                    <a:pt x="24" y="18"/>
                    <a:pt x="24" y="18"/>
                    <a:pt x="24" y="18"/>
                  </a:cubicBezTo>
                  <a:cubicBezTo>
                    <a:pt x="22" y="19"/>
                    <a:pt x="17" y="20"/>
                    <a:pt x="14" y="20"/>
                  </a:cubicBezTo>
                  <a:cubicBezTo>
                    <a:pt x="5" y="20"/>
                    <a:pt x="5" y="20"/>
                    <a:pt x="5" y="20"/>
                  </a:cubicBezTo>
                  <a:cubicBezTo>
                    <a:pt x="2" y="20"/>
                    <a:pt x="0" y="23"/>
                    <a:pt x="0" y="26"/>
                  </a:cubicBezTo>
                  <a:cubicBezTo>
                    <a:pt x="3" y="49"/>
                    <a:pt x="3" y="49"/>
                    <a:pt x="3" y="49"/>
                  </a:cubicBezTo>
                  <a:cubicBezTo>
                    <a:pt x="4" y="52"/>
                    <a:pt x="6" y="53"/>
                    <a:pt x="9" y="53"/>
                  </a:cubicBezTo>
                  <a:cubicBezTo>
                    <a:pt x="18" y="50"/>
                    <a:pt x="18" y="50"/>
                    <a:pt x="18" y="50"/>
                  </a:cubicBezTo>
                  <a:cubicBezTo>
                    <a:pt x="21" y="49"/>
                    <a:pt x="26" y="49"/>
                    <a:pt x="29" y="50"/>
                  </a:cubicBezTo>
                  <a:cubicBezTo>
                    <a:pt x="36" y="54"/>
                    <a:pt x="36" y="54"/>
                    <a:pt x="36" y="54"/>
                  </a:cubicBezTo>
                  <a:cubicBezTo>
                    <a:pt x="38" y="56"/>
                    <a:pt x="40" y="60"/>
                    <a:pt x="40" y="62"/>
                  </a:cubicBezTo>
                  <a:cubicBezTo>
                    <a:pt x="41" y="65"/>
                    <a:pt x="41" y="69"/>
                    <a:pt x="41" y="72"/>
                  </a:cubicBezTo>
                  <a:cubicBezTo>
                    <a:pt x="37" y="79"/>
                    <a:pt x="37" y="79"/>
                    <a:pt x="37" y="79"/>
                  </a:cubicBezTo>
                  <a:cubicBezTo>
                    <a:pt x="34" y="81"/>
                    <a:pt x="30" y="83"/>
                    <a:pt x="27" y="84"/>
                  </a:cubicBezTo>
                  <a:cubicBezTo>
                    <a:pt x="19" y="86"/>
                    <a:pt x="19" y="86"/>
                    <a:pt x="19" y="86"/>
                  </a:cubicBezTo>
                  <a:cubicBezTo>
                    <a:pt x="16" y="87"/>
                    <a:pt x="14" y="90"/>
                    <a:pt x="16" y="93"/>
                  </a:cubicBezTo>
                  <a:cubicBezTo>
                    <a:pt x="25" y="114"/>
                    <a:pt x="25" y="114"/>
                    <a:pt x="25" y="114"/>
                  </a:cubicBezTo>
                  <a:cubicBezTo>
                    <a:pt x="26" y="117"/>
                    <a:pt x="29" y="118"/>
                    <a:pt x="32" y="116"/>
                  </a:cubicBezTo>
                  <a:cubicBezTo>
                    <a:pt x="39" y="112"/>
                    <a:pt x="39" y="112"/>
                    <a:pt x="39" y="112"/>
                  </a:cubicBezTo>
                  <a:cubicBezTo>
                    <a:pt x="41" y="111"/>
                    <a:pt x="46" y="109"/>
                    <a:pt x="49" y="109"/>
                  </a:cubicBezTo>
                  <a:cubicBezTo>
                    <a:pt x="57" y="111"/>
                    <a:pt x="57" y="111"/>
                    <a:pt x="57" y="111"/>
                  </a:cubicBezTo>
                  <a:cubicBezTo>
                    <a:pt x="59" y="113"/>
                    <a:pt x="62" y="116"/>
                    <a:pt x="64" y="118"/>
                  </a:cubicBezTo>
                  <a:cubicBezTo>
                    <a:pt x="65" y="120"/>
                    <a:pt x="66" y="124"/>
                    <a:pt x="66" y="127"/>
                  </a:cubicBezTo>
                  <a:cubicBezTo>
                    <a:pt x="64" y="135"/>
                    <a:pt x="64" y="135"/>
                    <a:pt x="64" y="135"/>
                  </a:cubicBezTo>
                  <a:cubicBezTo>
                    <a:pt x="63" y="138"/>
                    <a:pt x="59" y="141"/>
                    <a:pt x="56" y="142"/>
                  </a:cubicBezTo>
                  <a:cubicBezTo>
                    <a:pt x="50" y="146"/>
                    <a:pt x="50" y="146"/>
                    <a:pt x="50" y="146"/>
                  </a:cubicBezTo>
                  <a:cubicBezTo>
                    <a:pt x="47" y="148"/>
                    <a:pt x="46" y="151"/>
                    <a:pt x="48" y="153"/>
                  </a:cubicBezTo>
                  <a:cubicBezTo>
                    <a:pt x="62" y="171"/>
                    <a:pt x="62" y="171"/>
                    <a:pt x="62" y="171"/>
                  </a:cubicBezTo>
                  <a:cubicBezTo>
                    <a:pt x="64" y="174"/>
                    <a:pt x="67" y="174"/>
                    <a:pt x="70" y="172"/>
                  </a:cubicBezTo>
                  <a:cubicBezTo>
                    <a:pt x="75" y="166"/>
                    <a:pt x="75" y="166"/>
                    <a:pt x="75" y="166"/>
                  </a:cubicBezTo>
                  <a:cubicBezTo>
                    <a:pt x="77" y="164"/>
                    <a:pt x="81" y="162"/>
                    <a:pt x="84" y="161"/>
                  </a:cubicBezTo>
                  <a:cubicBezTo>
                    <a:pt x="92" y="161"/>
                    <a:pt x="92" y="161"/>
                    <a:pt x="92" y="161"/>
                  </a:cubicBezTo>
                  <a:cubicBezTo>
                    <a:pt x="95" y="162"/>
                    <a:pt x="99" y="164"/>
                    <a:pt x="100" y="166"/>
                  </a:cubicBezTo>
                  <a:cubicBezTo>
                    <a:pt x="102" y="167"/>
                    <a:pt x="104" y="171"/>
                    <a:pt x="106" y="174"/>
                  </a:cubicBezTo>
                  <a:cubicBezTo>
                    <a:pt x="106" y="182"/>
                    <a:pt x="106" y="182"/>
                    <a:pt x="106" y="182"/>
                  </a:cubicBezTo>
                  <a:cubicBezTo>
                    <a:pt x="104" y="185"/>
                    <a:pt x="102" y="189"/>
                    <a:pt x="100" y="191"/>
                  </a:cubicBezTo>
                  <a:cubicBezTo>
                    <a:pt x="95" y="196"/>
                    <a:pt x="95" y="196"/>
                    <a:pt x="95" y="196"/>
                  </a:cubicBezTo>
                  <a:cubicBezTo>
                    <a:pt x="92" y="198"/>
                    <a:pt x="93" y="202"/>
                    <a:pt x="95" y="204"/>
                  </a:cubicBezTo>
                  <a:cubicBezTo>
                    <a:pt x="113" y="217"/>
                    <a:pt x="113" y="217"/>
                    <a:pt x="113" y="217"/>
                  </a:cubicBezTo>
                  <a:cubicBezTo>
                    <a:pt x="116" y="219"/>
                    <a:pt x="119" y="218"/>
                    <a:pt x="120" y="216"/>
                  </a:cubicBezTo>
                  <a:cubicBezTo>
                    <a:pt x="124" y="210"/>
                    <a:pt x="124" y="210"/>
                    <a:pt x="124" y="210"/>
                  </a:cubicBezTo>
                  <a:cubicBezTo>
                    <a:pt x="125" y="207"/>
                    <a:pt x="129" y="203"/>
                    <a:pt x="131" y="202"/>
                  </a:cubicBezTo>
                  <a:cubicBezTo>
                    <a:pt x="139" y="200"/>
                    <a:pt x="139" y="200"/>
                    <a:pt x="139" y="200"/>
                  </a:cubicBezTo>
                  <a:cubicBezTo>
                    <a:pt x="142" y="200"/>
                    <a:pt x="146" y="201"/>
                    <a:pt x="148" y="202"/>
                  </a:cubicBezTo>
                  <a:cubicBezTo>
                    <a:pt x="150" y="203"/>
                    <a:pt x="154" y="206"/>
                    <a:pt x="155" y="209"/>
                  </a:cubicBezTo>
                  <a:cubicBezTo>
                    <a:pt x="158" y="217"/>
                    <a:pt x="158" y="217"/>
                    <a:pt x="158" y="217"/>
                  </a:cubicBezTo>
                  <a:cubicBezTo>
                    <a:pt x="157" y="220"/>
                    <a:pt x="156" y="225"/>
                    <a:pt x="154" y="227"/>
                  </a:cubicBezTo>
                  <a:cubicBezTo>
                    <a:pt x="151" y="233"/>
                    <a:pt x="151" y="233"/>
                    <a:pt x="151" y="233"/>
                  </a:cubicBezTo>
                  <a:cubicBezTo>
                    <a:pt x="149" y="236"/>
                    <a:pt x="150" y="239"/>
                    <a:pt x="153" y="240"/>
                  </a:cubicBezTo>
                  <a:cubicBezTo>
                    <a:pt x="174" y="248"/>
                    <a:pt x="174" y="248"/>
                    <a:pt x="174" y="248"/>
                  </a:cubicBezTo>
                  <a:cubicBezTo>
                    <a:pt x="177" y="249"/>
                    <a:pt x="180" y="248"/>
                    <a:pt x="181" y="245"/>
                  </a:cubicBezTo>
                  <a:cubicBezTo>
                    <a:pt x="182" y="239"/>
                    <a:pt x="182" y="239"/>
                    <a:pt x="182" y="239"/>
                  </a:cubicBezTo>
                  <a:cubicBezTo>
                    <a:pt x="183" y="236"/>
                    <a:pt x="185" y="231"/>
                    <a:pt x="187" y="229"/>
                  </a:cubicBezTo>
                  <a:cubicBezTo>
                    <a:pt x="194" y="225"/>
                    <a:pt x="194" y="225"/>
                    <a:pt x="194" y="225"/>
                  </a:cubicBezTo>
                  <a:cubicBezTo>
                    <a:pt x="197" y="224"/>
                    <a:pt x="202" y="225"/>
                    <a:pt x="204" y="225"/>
                  </a:cubicBezTo>
                  <a:cubicBezTo>
                    <a:pt x="206" y="226"/>
                    <a:pt x="210" y="228"/>
                    <a:pt x="213" y="230"/>
                  </a:cubicBezTo>
                  <a:cubicBezTo>
                    <a:pt x="217" y="237"/>
                    <a:pt x="217" y="237"/>
                    <a:pt x="217" y="237"/>
                  </a:cubicBezTo>
                  <a:cubicBezTo>
                    <a:pt x="217" y="240"/>
                    <a:pt x="217" y="245"/>
                    <a:pt x="216" y="248"/>
                  </a:cubicBezTo>
                  <a:cubicBezTo>
                    <a:pt x="215" y="254"/>
                    <a:pt x="215" y="254"/>
                    <a:pt x="215" y="254"/>
                  </a:cubicBezTo>
                  <a:cubicBezTo>
                    <a:pt x="214" y="257"/>
                    <a:pt x="216" y="260"/>
                    <a:pt x="219" y="260"/>
                  </a:cubicBezTo>
                  <a:cubicBezTo>
                    <a:pt x="241" y="263"/>
                    <a:pt x="241" y="263"/>
                    <a:pt x="241" y="263"/>
                  </a:cubicBezTo>
                  <a:cubicBezTo>
                    <a:pt x="244" y="263"/>
                    <a:pt x="246" y="261"/>
                    <a:pt x="246" y="258"/>
                  </a:cubicBezTo>
                  <a:cubicBezTo>
                    <a:pt x="246" y="252"/>
                    <a:pt x="246" y="252"/>
                    <a:pt x="246" y="252"/>
                  </a:cubicBezTo>
                  <a:cubicBezTo>
                    <a:pt x="246" y="249"/>
                    <a:pt x="247" y="244"/>
                    <a:pt x="249" y="241"/>
                  </a:cubicBezTo>
                  <a:cubicBezTo>
                    <a:pt x="254" y="235"/>
                    <a:pt x="254" y="235"/>
                    <a:pt x="254" y="235"/>
                  </a:cubicBezTo>
                  <a:cubicBezTo>
                    <a:pt x="257" y="234"/>
                    <a:pt x="260" y="233"/>
                    <a:pt x="263" y="233"/>
                  </a:cubicBezTo>
                  <a:cubicBezTo>
                    <a:pt x="263" y="114"/>
                    <a:pt x="263" y="114"/>
                    <a:pt x="263" y="114"/>
                  </a:cubicBezTo>
                  <a:cubicBezTo>
                    <a:pt x="200" y="114"/>
                    <a:pt x="148" y="63"/>
                    <a:pt x="148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013" dirty="0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D427BB56-C1CE-E109-B072-7CB363E2D979}"/>
                </a:ext>
              </a:extLst>
            </p:cNvPr>
            <p:cNvSpPr>
              <a:spLocks/>
            </p:cNvSpPr>
            <p:nvPr/>
          </p:nvSpPr>
          <p:spPr bwMode="auto">
            <a:xfrm>
              <a:off x="3995311" y="1895846"/>
              <a:ext cx="2105540" cy="2105540"/>
            </a:xfrm>
            <a:custGeom>
              <a:avLst/>
              <a:gdLst>
                <a:gd name="T0" fmla="*/ 248 w 264"/>
                <a:gd name="T1" fmla="*/ 27 h 264"/>
                <a:gd name="T2" fmla="*/ 246 w 264"/>
                <a:gd name="T3" fmla="*/ 5 h 264"/>
                <a:gd name="T4" fmla="*/ 217 w 264"/>
                <a:gd name="T5" fmla="*/ 3 h 264"/>
                <a:gd name="T6" fmla="*/ 216 w 264"/>
                <a:gd name="T7" fmla="*/ 21 h 264"/>
                <a:gd name="T8" fmla="*/ 213 w 264"/>
                <a:gd name="T9" fmla="*/ 39 h 264"/>
                <a:gd name="T10" fmla="*/ 194 w 264"/>
                <a:gd name="T11" fmla="*/ 44 h 264"/>
                <a:gd name="T12" fmla="*/ 182 w 264"/>
                <a:gd name="T13" fmla="*/ 30 h 264"/>
                <a:gd name="T14" fmla="*/ 173 w 264"/>
                <a:gd name="T15" fmla="*/ 15 h 264"/>
                <a:gd name="T16" fmla="*/ 149 w 264"/>
                <a:gd name="T17" fmla="*/ 32 h 264"/>
                <a:gd name="T18" fmla="*/ 158 w 264"/>
                <a:gd name="T19" fmla="*/ 52 h 264"/>
                <a:gd name="T20" fmla="*/ 148 w 264"/>
                <a:gd name="T21" fmla="*/ 66 h 264"/>
                <a:gd name="T22" fmla="*/ 131 w 264"/>
                <a:gd name="T23" fmla="*/ 67 h 264"/>
                <a:gd name="T24" fmla="*/ 118 w 264"/>
                <a:gd name="T25" fmla="*/ 49 h 264"/>
                <a:gd name="T26" fmla="*/ 92 w 264"/>
                <a:gd name="T27" fmla="*/ 62 h 264"/>
                <a:gd name="T28" fmla="*/ 100 w 264"/>
                <a:gd name="T29" fmla="*/ 78 h 264"/>
                <a:gd name="T30" fmla="*/ 106 w 264"/>
                <a:gd name="T31" fmla="*/ 95 h 264"/>
                <a:gd name="T32" fmla="*/ 92 w 264"/>
                <a:gd name="T33" fmla="*/ 108 h 264"/>
                <a:gd name="T34" fmla="*/ 75 w 264"/>
                <a:gd name="T35" fmla="*/ 102 h 264"/>
                <a:gd name="T36" fmla="*/ 60 w 264"/>
                <a:gd name="T37" fmla="*/ 95 h 264"/>
                <a:gd name="T38" fmla="*/ 47 w 264"/>
                <a:gd name="T39" fmla="*/ 121 h 264"/>
                <a:gd name="T40" fmla="*/ 65 w 264"/>
                <a:gd name="T41" fmla="*/ 134 h 264"/>
                <a:gd name="T42" fmla="*/ 64 w 264"/>
                <a:gd name="T43" fmla="*/ 151 h 264"/>
                <a:gd name="T44" fmla="*/ 49 w 264"/>
                <a:gd name="T45" fmla="*/ 160 h 264"/>
                <a:gd name="T46" fmla="*/ 30 w 264"/>
                <a:gd name="T47" fmla="*/ 152 h 264"/>
                <a:gd name="T48" fmla="*/ 14 w 264"/>
                <a:gd name="T49" fmla="*/ 176 h 264"/>
                <a:gd name="T50" fmla="*/ 28 w 264"/>
                <a:gd name="T51" fmla="*/ 185 h 264"/>
                <a:gd name="T52" fmla="*/ 41 w 264"/>
                <a:gd name="T53" fmla="*/ 197 h 264"/>
                <a:gd name="T54" fmla="*/ 37 w 264"/>
                <a:gd name="T55" fmla="*/ 215 h 264"/>
                <a:gd name="T56" fmla="*/ 19 w 264"/>
                <a:gd name="T57" fmla="*/ 219 h 264"/>
                <a:gd name="T58" fmla="*/ 3 w 264"/>
                <a:gd name="T59" fmla="*/ 220 h 264"/>
                <a:gd name="T60" fmla="*/ 5 w 264"/>
                <a:gd name="T61" fmla="*/ 249 h 264"/>
                <a:gd name="T62" fmla="*/ 25 w 264"/>
                <a:gd name="T63" fmla="*/ 251 h 264"/>
                <a:gd name="T64" fmla="*/ 33 w 264"/>
                <a:gd name="T65" fmla="*/ 264 h 264"/>
                <a:gd name="T66" fmla="*/ 149 w 264"/>
                <a:gd name="T67" fmla="*/ 264 h 264"/>
                <a:gd name="T68" fmla="*/ 264 w 264"/>
                <a:gd name="T69" fmla="*/ 35 h 2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64" h="264">
                  <a:moveTo>
                    <a:pt x="254" y="33"/>
                  </a:moveTo>
                  <a:cubicBezTo>
                    <a:pt x="248" y="27"/>
                    <a:pt x="248" y="27"/>
                    <a:pt x="248" y="27"/>
                  </a:cubicBezTo>
                  <a:cubicBezTo>
                    <a:pt x="247" y="24"/>
                    <a:pt x="246" y="20"/>
                    <a:pt x="246" y="17"/>
                  </a:cubicBezTo>
                  <a:cubicBezTo>
                    <a:pt x="246" y="5"/>
                    <a:pt x="246" y="5"/>
                    <a:pt x="246" y="5"/>
                  </a:cubicBezTo>
                  <a:cubicBezTo>
                    <a:pt x="246" y="2"/>
                    <a:pt x="244" y="0"/>
                    <a:pt x="241" y="0"/>
                  </a:cubicBezTo>
                  <a:cubicBezTo>
                    <a:pt x="217" y="3"/>
                    <a:pt x="217" y="3"/>
                    <a:pt x="217" y="3"/>
                  </a:cubicBezTo>
                  <a:cubicBezTo>
                    <a:pt x="214" y="4"/>
                    <a:pt x="212" y="7"/>
                    <a:pt x="213" y="10"/>
                  </a:cubicBezTo>
                  <a:cubicBezTo>
                    <a:pt x="216" y="21"/>
                    <a:pt x="216" y="21"/>
                    <a:pt x="216" y="21"/>
                  </a:cubicBezTo>
                  <a:cubicBezTo>
                    <a:pt x="217" y="24"/>
                    <a:pt x="217" y="28"/>
                    <a:pt x="217" y="31"/>
                  </a:cubicBezTo>
                  <a:cubicBezTo>
                    <a:pt x="213" y="39"/>
                    <a:pt x="213" y="39"/>
                    <a:pt x="213" y="39"/>
                  </a:cubicBezTo>
                  <a:cubicBezTo>
                    <a:pt x="210" y="41"/>
                    <a:pt x="206" y="43"/>
                    <a:pt x="204" y="43"/>
                  </a:cubicBezTo>
                  <a:cubicBezTo>
                    <a:pt x="202" y="44"/>
                    <a:pt x="197" y="44"/>
                    <a:pt x="194" y="44"/>
                  </a:cubicBezTo>
                  <a:cubicBezTo>
                    <a:pt x="187" y="39"/>
                    <a:pt x="187" y="39"/>
                    <a:pt x="187" y="39"/>
                  </a:cubicBezTo>
                  <a:cubicBezTo>
                    <a:pt x="185" y="37"/>
                    <a:pt x="183" y="33"/>
                    <a:pt x="182" y="30"/>
                  </a:cubicBezTo>
                  <a:cubicBezTo>
                    <a:pt x="179" y="19"/>
                    <a:pt x="179" y="19"/>
                    <a:pt x="179" y="19"/>
                  </a:cubicBezTo>
                  <a:cubicBezTo>
                    <a:pt x="179" y="16"/>
                    <a:pt x="176" y="14"/>
                    <a:pt x="173" y="15"/>
                  </a:cubicBezTo>
                  <a:cubicBezTo>
                    <a:pt x="151" y="25"/>
                    <a:pt x="151" y="25"/>
                    <a:pt x="151" y="25"/>
                  </a:cubicBezTo>
                  <a:cubicBezTo>
                    <a:pt x="148" y="26"/>
                    <a:pt x="147" y="29"/>
                    <a:pt x="149" y="32"/>
                  </a:cubicBezTo>
                  <a:cubicBezTo>
                    <a:pt x="154" y="42"/>
                    <a:pt x="154" y="42"/>
                    <a:pt x="154" y="42"/>
                  </a:cubicBezTo>
                  <a:cubicBezTo>
                    <a:pt x="156" y="44"/>
                    <a:pt x="157" y="49"/>
                    <a:pt x="158" y="52"/>
                  </a:cubicBezTo>
                  <a:cubicBezTo>
                    <a:pt x="155" y="60"/>
                    <a:pt x="155" y="60"/>
                    <a:pt x="155" y="60"/>
                  </a:cubicBezTo>
                  <a:cubicBezTo>
                    <a:pt x="154" y="62"/>
                    <a:pt x="151" y="65"/>
                    <a:pt x="148" y="66"/>
                  </a:cubicBezTo>
                  <a:cubicBezTo>
                    <a:pt x="146" y="68"/>
                    <a:pt x="142" y="69"/>
                    <a:pt x="139" y="69"/>
                  </a:cubicBezTo>
                  <a:cubicBezTo>
                    <a:pt x="131" y="67"/>
                    <a:pt x="131" y="67"/>
                    <a:pt x="131" y="67"/>
                  </a:cubicBezTo>
                  <a:cubicBezTo>
                    <a:pt x="129" y="65"/>
                    <a:pt x="125" y="62"/>
                    <a:pt x="124" y="59"/>
                  </a:cubicBezTo>
                  <a:cubicBezTo>
                    <a:pt x="118" y="49"/>
                    <a:pt x="118" y="49"/>
                    <a:pt x="118" y="49"/>
                  </a:cubicBezTo>
                  <a:cubicBezTo>
                    <a:pt x="117" y="47"/>
                    <a:pt x="114" y="46"/>
                    <a:pt x="111" y="48"/>
                  </a:cubicBezTo>
                  <a:cubicBezTo>
                    <a:pt x="92" y="62"/>
                    <a:pt x="92" y="62"/>
                    <a:pt x="92" y="62"/>
                  </a:cubicBezTo>
                  <a:cubicBezTo>
                    <a:pt x="90" y="64"/>
                    <a:pt x="90" y="68"/>
                    <a:pt x="92" y="70"/>
                  </a:cubicBezTo>
                  <a:cubicBezTo>
                    <a:pt x="100" y="78"/>
                    <a:pt x="100" y="78"/>
                    <a:pt x="100" y="78"/>
                  </a:cubicBezTo>
                  <a:cubicBezTo>
                    <a:pt x="102" y="80"/>
                    <a:pt x="105" y="84"/>
                    <a:pt x="106" y="87"/>
                  </a:cubicBezTo>
                  <a:cubicBezTo>
                    <a:pt x="106" y="95"/>
                    <a:pt x="106" y="95"/>
                    <a:pt x="106" y="95"/>
                  </a:cubicBezTo>
                  <a:cubicBezTo>
                    <a:pt x="105" y="98"/>
                    <a:pt x="102" y="102"/>
                    <a:pt x="101" y="103"/>
                  </a:cubicBezTo>
                  <a:cubicBezTo>
                    <a:pt x="99" y="105"/>
                    <a:pt x="95" y="107"/>
                    <a:pt x="92" y="108"/>
                  </a:cubicBezTo>
                  <a:cubicBezTo>
                    <a:pt x="84" y="108"/>
                    <a:pt x="84" y="108"/>
                    <a:pt x="84" y="108"/>
                  </a:cubicBezTo>
                  <a:cubicBezTo>
                    <a:pt x="81" y="107"/>
                    <a:pt x="77" y="105"/>
                    <a:pt x="75" y="102"/>
                  </a:cubicBezTo>
                  <a:cubicBezTo>
                    <a:pt x="67" y="95"/>
                    <a:pt x="67" y="95"/>
                    <a:pt x="67" y="95"/>
                  </a:cubicBezTo>
                  <a:cubicBezTo>
                    <a:pt x="65" y="93"/>
                    <a:pt x="62" y="93"/>
                    <a:pt x="60" y="95"/>
                  </a:cubicBezTo>
                  <a:cubicBezTo>
                    <a:pt x="46" y="114"/>
                    <a:pt x="46" y="114"/>
                    <a:pt x="46" y="114"/>
                  </a:cubicBezTo>
                  <a:cubicBezTo>
                    <a:pt x="44" y="117"/>
                    <a:pt x="45" y="120"/>
                    <a:pt x="47" y="121"/>
                  </a:cubicBezTo>
                  <a:cubicBezTo>
                    <a:pt x="57" y="127"/>
                    <a:pt x="57" y="127"/>
                    <a:pt x="57" y="127"/>
                  </a:cubicBezTo>
                  <a:cubicBezTo>
                    <a:pt x="59" y="128"/>
                    <a:pt x="63" y="131"/>
                    <a:pt x="65" y="134"/>
                  </a:cubicBezTo>
                  <a:cubicBezTo>
                    <a:pt x="67" y="142"/>
                    <a:pt x="67" y="142"/>
                    <a:pt x="67" y="142"/>
                  </a:cubicBezTo>
                  <a:cubicBezTo>
                    <a:pt x="67" y="145"/>
                    <a:pt x="65" y="149"/>
                    <a:pt x="64" y="151"/>
                  </a:cubicBezTo>
                  <a:cubicBezTo>
                    <a:pt x="63" y="153"/>
                    <a:pt x="60" y="156"/>
                    <a:pt x="58" y="158"/>
                  </a:cubicBezTo>
                  <a:cubicBezTo>
                    <a:pt x="49" y="160"/>
                    <a:pt x="49" y="160"/>
                    <a:pt x="49" y="160"/>
                  </a:cubicBezTo>
                  <a:cubicBezTo>
                    <a:pt x="46" y="160"/>
                    <a:pt x="42" y="159"/>
                    <a:pt x="39" y="157"/>
                  </a:cubicBezTo>
                  <a:cubicBezTo>
                    <a:pt x="30" y="152"/>
                    <a:pt x="30" y="152"/>
                    <a:pt x="30" y="152"/>
                  </a:cubicBezTo>
                  <a:cubicBezTo>
                    <a:pt x="28" y="150"/>
                    <a:pt x="24" y="151"/>
                    <a:pt x="23" y="154"/>
                  </a:cubicBezTo>
                  <a:cubicBezTo>
                    <a:pt x="14" y="176"/>
                    <a:pt x="14" y="176"/>
                    <a:pt x="14" y="176"/>
                  </a:cubicBezTo>
                  <a:cubicBezTo>
                    <a:pt x="13" y="179"/>
                    <a:pt x="15" y="182"/>
                    <a:pt x="18" y="182"/>
                  </a:cubicBezTo>
                  <a:cubicBezTo>
                    <a:pt x="28" y="185"/>
                    <a:pt x="28" y="185"/>
                    <a:pt x="28" y="185"/>
                  </a:cubicBezTo>
                  <a:cubicBezTo>
                    <a:pt x="31" y="186"/>
                    <a:pt x="35" y="188"/>
                    <a:pt x="37" y="190"/>
                  </a:cubicBezTo>
                  <a:cubicBezTo>
                    <a:pt x="41" y="197"/>
                    <a:pt x="41" y="197"/>
                    <a:pt x="41" y="197"/>
                  </a:cubicBezTo>
                  <a:cubicBezTo>
                    <a:pt x="42" y="200"/>
                    <a:pt x="42" y="205"/>
                    <a:pt x="41" y="207"/>
                  </a:cubicBezTo>
                  <a:cubicBezTo>
                    <a:pt x="41" y="209"/>
                    <a:pt x="39" y="213"/>
                    <a:pt x="37" y="215"/>
                  </a:cubicBezTo>
                  <a:cubicBezTo>
                    <a:pt x="29" y="220"/>
                    <a:pt x="29" y="220"/>
                    <a:pt x="29" y="220"/>
                  </a:cubicBezTo>
                  <a:cubicBezTo>
                    <a:pt x="26" y="220"/>
                    <a:pt x="22" y="220"/>
                    <a:pt x="19" y="219"/>
                  </a:cubicBezTo>
                  <a:cubicBezTo>
                    <a:pt x="9" y="216"/>
                    <a:pt x="9" y="216"/>
                    <a:pt x="9" y="216"/>
                  </a:cubicBezTo>
                  <a:cubicBezTo>
                    <a:pt x="6" y="216"/>
                    <a:pt x="4" y="217"/>
                    <a:pt x="3" y="220"/>
                  </a:cubicBezTo>
                  <a:cubicBezTo>
                    <a:pt x="0" y="244"/>
                    <a:pt x="0" y="244"/>
                    <a:pt x="0" y="244"/>
                  </a:cubicBezTo>
                  <a:cubicBezTo>
                    <a:pt x="0" y="247"/>
                    <a:pt x="2" y="249"/>
                    <a:pt x="5" y="249"/>
                  </a:cubicBezTo>
                  <a:cubicBezTo>
                    <a:pt x="15" y="249"/>
                    <a:pt x="15" y="249"/>
                    <a:pt x="15" y="249"/>
                  </a:cubicBezTo>
                  <a:cubicBezTo>
                    <a:pt x="18" y="249"/>
                    <a:pt x="23" y="250"/>
                    <a:pt x="25" y="251"/>
                  </a:cubicBezTo>
                  <a:cubicBezTo>
                    <a:pt x="31" y="257"/>
                    <a:pt x="31" y="257"/>
                    <a:pt x="31" y="257"/>
                  </a:cubicBezTo>
                  <a:cubicBezTo>
                    <a:pt x="32" y="259"/>
                    <a:pt x="33" y="261"/>
                    <a:pt x="33" y="264"/>
                  </a:cubicBezTo>
                  <a:cubicBezTo>
                    <a:pt x="149" y="264"/>
                    <a:pt x="149" y="264"/>
                    <a:pt x="149" y="264"/>
                  </a:cubicBezTo>
                  <a:cubicBezTo>
                    <a:pt x="149" y="264"/>
                    <a:pt x="149" y="264"/>
                    <a:pt x="149" y="264"/>
                  </a:cubicBezTo>
                  <a:cubicBezTo>
                    <a:pt x="149" y="200"/>
                    <a:pt x="201" y="149"/>
                    <a:pt x="264" y="149"/>
                  </a:cubicBezTo>
                  <a:cubicBezTo>
                    <a:pt x="264" y="35"/>
                    <a:pt x="264" y="35"/>
                    <a:pt x="264" y="35"/>
                  </a:cubicBezTo>
                  <a:cubicBezTo>
                    <a:pt x="261" y="35"/>
                    <a:pt x="257" y="34"/>
                    <a:pt x="254" y="3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013"/>
            </a:p>
          </p:txBody>
        </p:sp>
      </p:grpSp>
      <p:sp>
        <p:nvSpPr>
          <p:cNvPr id="13" name="Freeform 29">
            <a:extLst>
              <a:ext uri="{FF2B5EF4-FFF2-40B4-BE49-F238E27FC236}">
                <a16:creationId xmlns:a16="http://schemas.microsoft.com/office/drawing/2014/main" id="{C732BEB3-F70F-657F-8CC2-9E2A0603FEDD}"/>
              </a:ext>
            </a:extLst>
          </p:cNvPr>
          <p:cNvSpPr>
            <a:spLocks noEditPoints="1"/>
          </p:cNvSpPr>
          <p:nvPr/>
        </p:nvSpPr>
        <p:spPr bwMode="auto">
          <a:xfrm>
            <a:off x="5217041" y="3012524"/>
            <a:ext cx="276009" cy="248949"/>
          </a:xfrm>
          <a:custGeom>
            <a:avLst/>
            <a:gdLst>
              <a:gd name="T0" fmla="*/ 69 w 108"/>
              <a:gd name="T1" fmla="*/ 60 h 97"/>
              <a:gd name="T2" fmla="*/ 70 w 108"/>
              <a:gd name="T3" fmla="*/ 60 h 97"/>
              <a:gd name="T4" fmla="*/ 70 w 108"/>
              <a:gd name="T5" fmla="*/ 70 h 97"/>
              <a:gd name="T6" fmla="*/ 59 w 108"/>
              <a:gd name="T7" fmla="*/ 81 h 97"/>
              <a:gd name="T8" fmla="*/ 32 w 108"/>
              <a:gd name="T9" fmla="*/ 81 h 97"/>
              <a:gd name="T10" fmla="*/ 16 w 108"/>
              <a:gd name="T11" fmla="*/ 97 h 97"/>
              <a:gd name="T12" fmla="*/ 16 w 108"/>
              <a:gd name="T13" fmla="*/ 81 h 97"/>
              <a:gd name="T14" fmla="*/ 11 w 108"/>
              <a:gd name="T15" fmla="*/ 81 h 97"/>
              <a:gd name="T16" fmla="*/ 0 w 108"/>
              <a:gd name="T17" fmla="*/ 70 h 97"/>
              <a:gd name="T18" fmla="*/ 0 w 108"/>
              <a:gd name="T19" fmla="*/ 38 h 97"/>
              <a:gd name="T20" fmla="*/ 11 w 108"/>
              <a:gd name="T21" fmla="*/ 27 h 97"/>
              <a:gd name="T22" fmla="*/ 31 w 108"/>
              <a:gd name="T23" fmla="*/ 27 h 97"/>
              <a:gd name="T24" fmla="*/ 31 w 108"/>
              <a:gd name="T25" fmla="*/ 60 h 97"/>
              <a:gd name="T26" fmla="*/ 69 w 108"/>
              <a:gd name="T27" fmla="*/ 60 h 97"/>
              <a:gd name="T28" fmla="*/ 108 w 108"/>
              <a:gd name="T29" fmla="*/ 11 h 97"/>
              <a:gd name="T30" fmla="*/ 108 w 108"/>
              <a:gd name="T31" fmla="*/ 43 h 97"/>
              <a:gd name="T32" fmla="*/ 97 w 108"/>
              <a:gd name="T33" fmla="*/ 54 h 97"/>
              <a:gd name="T34" fmla="*/ 92 w 108"/>
              <a:gd name="T35" fmla="*/ 54 h 97"/>
              <a:gd name="T36" fmla="*/ 92 w 108"/>
              <a:gd name="T37" fmla="*/ 70 h 97"/>
              <a:gd name="T38" fmla="*/ 76 w 108"/>
              <a:gd name="T39" fmla="*/ 54 h 97"/>
              <a:gd name="T40" fmla="*/ 38 w 108"/>
              <a:gd name="T41" fmla="*/ 54 h 97"/>
              <a:gd name="T42" fmla="*/ 38 w 108"/>
              <a:gd name="T43" fmla="*/ 11 h 97"/>
              <a:gd name="T44" fmla="*/ 49 w 108"/>
              <a:gd name="T45" fmla="*/ 0 h 97"/>
              <a:gd name="T46" fmla="*/ 97 w 108"/>
              <a:gd name="T47" fmla="*/ 0 h 97"/>
              <a:gd name="T48" fmla="*/ 108 w 108"/>
              <a:gd name="T49" fmla="*/ 11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08" h="97">
                <a:moveTo>
                  <a:pt x="69" y="60"/>
                </a:moveTo>
                <a:cubicBezTo>
                  <a:pt x="70" y="60"/>
                  <a:pt x="70" y="60"/>
                  <a:pt x="70" y="60"/>
                </a:cubicBezTo>
                <a:cubicBezTo>
                  <a:pt x="70" y="70"/>
                  <a:pt x="70" y="70"/>
                  <a:pt x="70" y="70"/>
                </a:cubicBezTo>
                <a:cubicBezTo>
                  <a:pt x="70" y="76"/>
                  <a:pt x="66" y="81"/>
                  <a:pt x="59" y="81"/>
                </a:cubicBezTo>
                <a:cubicBezTo>
                  <a:pt x="32" y="81"/>
                  <a:pt x="32" y="81"/>
                  <a:pt x="32" y="81"/>
                </a:cubicBezTo>
                <a:cubicBezTo>
                  <a:pt x="16" y="97"/>
                  <a:pt x="16" y="97"/>
                  <a:pt x="16" y="97"/>
                </a:cubicBezTo>
                <a:cubicBezTo>
                  <a:pt x="16" y="81"/>
                  <a:pt x="16" y="81"/>
                  <a:pt x="16" y="81"/>
                </a:cubicBezTo>
                <a:cubicBezTo>
                  <a:pt x="11" y="81"/>
                  <a:pt x="11" y="81"/>
                  <a:pt x="11" y="81"/>
                </a:cubicBezTo>
                <a:cubicBezTo>
                  <a:pt x="5" y="81"/>
                  <a:pt x="0" y="76"/>
                  <a:pt x="0" y="70"/>
                </a:cubicBezTo>
                <a:cubicBezTo>
                  <a:pt x="0" y="38"/>
                  <a:pt x="0" y="38"/>
                  <a:pt x="0" y="38"/>
                </a:cubicBezTo>
                <a:cubicBezTo>
                  <a:pt x="0" y="32"/>
                  <a:pt x="5" y="27"/>
                  <a:pt x="11" y="27"/>
                </a:cubicBezTo>
                <a:cubicBezTo>
                  <a:pt x="31" y="27"/>
                  <a:pt x="31" y="27"/>
                  <a:pt x="31" y="27"/>
                </a:cubicBezTo>
                <a:cubicBezTo>
                  <a:pt x="31" y="60"/>
                  <a:pt x="31" y="60"/>
                  <a:pt x="31" y="60"/>
                </a:cubicBezTo>
                <a:lnTo>
                  <a:pt x="69" y="60"/>
                </a:lnTo>
                <a:close/>
                <a:moveTo>
                  <a:pt x="108" y="11"/>
                </a:moveTo>
                <a:cubicBezTo>
                  <a:pt x="108" y="43"/>
                  <a:pt x="108" y="43"/>
                  <a:pt x="108" y="43"/>
                </a:cubicBezTo>
                <a:cubicBezTo>
                  <a:pt x="108" y="49"/>
                  <a:pt x="103" y="54"/>
                  <a:pt x="97" y="54"/>
                </a:cubicBezTo>
                <a:cubicBezTo>
                  <a:pt x="92" y="54"/>
                  <a:pt x="92" y="54"/>
                  <a:pt x="92" y="54"/>
                </a:cubicBezTo>
                <a:cubicBezTo>
                  <a:pt x="92" y="70"/>
                  <a:pt x="92" y="70"/>
                  <a:pt x="92" y="70"/>
                </a:cubicBezTo>
                <a:cubicBezTo>
                  <a:pt x="76" y="54"/>
                  <a:pt x="76" y="54"/>
                  <a:pt x="76" y="54"/>
                </a:cubicBezTo>
                <a:cubicBezTo>
                  <a:pt x="38" y="54"/>
                  <a:pt x="38" y="54"/>
                  <a:pt x="38" y="54"/>
                </a:cubicBezTo>
                <a:cubicBezTo>
                  <a:pt x="38" y="11"/>
                  <a:pt x="38" y="11"/>
                  <a:pt x="38" y="11"/>
                </a:cubicBezTo>
                <a:cubicBezTo>
                  <a:pt x="38" y="5"/>
                  <a:pt x="43" y="0"/>
                  <a:pt x="49" y="0"/>
                </a:cubicBezTo>
                <a:cubicBezTo>
                  <a:pt x="97" y="0"/>
                  <a:pt x="97" y="0"/>
                  <a:pt x="97" y="0"/>
                </a:cubicBezTo>
                <a:cubicBezTo>
                  <a:pt x="103" y="0"/>
                  <a:pt x="108" y="5"/>
                  <a:pt x="108" y="11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35">
            <a:extLst>
              <a:ext uri="{FF2B5EF4-FFF2-40B4-BE49-F238E27FC236}">
                <a16:creationId xmlns:a16="http://schemas.microsoft.com/office/drawing/2014/main" id="{58C17BFE-F624-4413-2C01-4BA22EFCD26D}"/>
              </a:ext>
            </a:extLst>
          </p:cNvPr>
          <p:cNvSpPr>
            <a:spLocks/>
          </p:cNvSpPr>
          <p:nvPr/>
        </p:nvSpPr>
        <p:spPr bwMode="auto">
          <a:xfrm>
            <a:off x="5233018" y="4406643"/>
            <a:ext cx="276225" cy="330994"/>
          </a:xfrm>
          <a:custGeom>
            <a:avLst/>
            <a:gdLst>
              <a:gd name="T0" fmla="*/ 97 w 98"/>
              <a:gd name="T1" fmla="*/ 44 h 117"/>
              <a:gd name="T2" fmla="*/ 21 w 98"/>
              <a:gd name="T3" fmla="*/ 78 h 117"/>
              <a:gd name="T4" fmla="*/ 31 w 98"/>
              <a:gd name="T5" fmla="*/ 117 h 117"/>
              <a:gd name="T6" fmla="*/ 20 w 98"/>
              <a:gd name="T7" fmla="*/ 117 h 117"/>
              <a:gd name="T8" fmla="*/ 0 w 98"/>
              <a:gd name="T9" fmla="*/ 39 h 117"/>
              <a:gd name="T10" fmla="*/ 10 w 98"/>
              <a:gd name="T11" fmla="*/ 35 h 117"/>
              <a:gd name="T12" fmla="*/ 94 w 98"/>
              <a:gd name="T13" fmla="*/ 42 h 117"/>
              <a:gd name="T14" fmla="*/ 97 w 98"/>
              <a:gd name="T15" fmla="*/ 44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8" h="117">
                <a:moveTo>
                  <a:pt x="97" y="44"/>
                </a:moveTo>
                <a:cubicBezTo>
                  <a:pt x="46" y="117"/>
                  <a:pt x="63" y="43"/>
                  <a:pt x="21" y="78"/>
                </a:cubicBezTo>
                <a:cubicBezTo>
                  <a:pt x="31" y="117"/>
                  <a:pt x="31" y="117"/>
                  <a:pt x="31" y="117"/>
                </a:cubicBezTo>
                <a:cubicBezTo>
                  <a:pt x="20" y="117"/>
                  <a:pt x="20" y="117"/>
                  <a:pt x="20" y="117"/>
                </a:cubicBezTo>
                <a:cubicBezTo>
                  <a:pt x="0" y="39"/>
                  <a:pt x="0" y="39"/>
                  <a:pt x="0" y="39"/>
                </a:cubicBezTo>
                <a:cubicBezTo>
                  <a:pt x="10" y="35"/>
                  <a:pt x="10" y="35"/>
                  <a:pt x="10" y="35"/>
                </a:cubicBezTo>
                <a:cubicBezTo>
                  <a:pt x="58" y="0"/>
                  <a:pt x="33" y="66"/>
                  <a:pt x="94" y="42"/>
                </a:cubicBezTo>
                <a:cubicBezTo>
                  <a:pt x="96" y="41"/>
                  <a:pt x="98" y="42"/>
                  <a:pt x="97" y="44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Freeform 45">
            <a:extLst>
              <a:ext uri="{FF2B5EF4-FFF2-40B4-BE49-F238E27FC236}">
                <a16:creationId xmlns:a16="http://schemas.microsoft.com/office/drawing/2014/main" id="{0B37CBF3-949F-BCF1-780F-05282051E90A}"/>
              </a:ext>
            </a:extLst>
          </p:cNvPr>
          <p:cNvSpPr>
            <a:spLocks noEditPoints="1"/>
          </p:cNvSpPr>
          <p:nvPr/>
        </p:nvSpPr>
        <p:spPr bwMode="auto">
          <a:xfrm>
            <a:off x="3722931" y="4443552"/>
            <a:ext cx="264319" cy="257175"/>
          </a:xfrm>
          <a:custGeom>
            <a:avLst/>
            <a:gdLst>
              <a:gd name="T0" fmla="*/ 93 w 94"/>
              <a:gd name="T1" fmla="*/ 18 h 91"/>
              <a:gd name="T2" fmla="*/ 83 w 94"/>
              <a:gd name="T3" fmla="*/ 88 h 91"/>
              <a:gd name="T4" fmla="*/ 78 w 94"/>
              <a:gd name="T5" fmla="*/ 91 h 91"/>
              <a:gd name="T6" fmla="*/ 15 w 94"/>
              <a:gd name="T7" fmla="*/ 91 h 91"/>
              <a:gd name="T8" fmla="*/ 11 w 94"/>
              <a:gd name="T9" fmla="*/ 88 h 91"/>
              <a:gd name="T10" fmla="*/ 0 w 94"/>
              <a:gd name="T11" fmla="*/ 18 h 91"/>
              <a:gd name="T12" fmla="*/ 3 w 94"/>
              <a:gd name="T13" fmla="*/ 11 h 91"/>
              <a:gd name="T14" fmla="*/ 15 w 94"/>
              <a:gd name="T15" fmla="*/ 2 h 91"/>
              <a:gd name="T16" fmla="*/ 21 w 94"/>
              <a:gd name="T17" fmla="*/ 0 h 91"/>
              <a:gd name="T18" fmla="*/ 73 w 94"/>
              <a:gd name="T19" fmla="*/ 0 h 91"/>
              <a:gd name="T20" fmla="*/ 79 w 94"/>
              <a:gd name="T21" fmla="*/ 2 h 91"/>
              <a:gd name="T22" fmla="*/ 91 w 94"/>
              <a:gd name="T23" fmla="*/ 11 h 91"/>
              <a:gd name="T24" fmla="*/ 93 w 94"/>
              <a:gd name="T25" fmla="*/ 18 h 91"/>
              <a:gd name="T26" fmla="*/ 85 w 94"/>
              <a:gd name="T27" fmla="*/ 19 h 91"/>
              <a:gd name="T28" fmla="*/ 73 w 94"/>
              <a:gd name="T29" fmla="*/ 6 h 91"/>
              <a:gd name="T30" fmla="*/ 21 w 94"/>
              <a:gd name="T31" fmla="*/ 6 h 91"/>
              <a:gd name="T32" fmla="*/ 9 w 94"/>
              <a:gd name="T33" fmla="*/ 19 h 91"/>
              <a:gd name="T34" fmla="*/ 85 w 94"/>
              <a:gd name="T35" fmla="*/ 19 h 91"/>
              <a:gd name="T36" fmla="*/ 69 w 94"/>
              <a:gd name="T37" fmla="*/ 28 h 91"/>
              <a:gd name="T38" fmla="*/ 59 w 94"/>
              <a:gd name="T39" fmla="*/ 28 h 91"/>
              <a:gd name="T40" fmla="*/ 47 w 94"/>
              <a:gd name="T41" fmla="*/ 49 h 91"/>
              <a:gd name="T42" fmla="*/ 35 w 94"/>
              <a:gd name="T43" fmla="*/ 28 h 91"/>
              <a:gd name="T44" fmla="*/ 25 w 94"/>
              <a:gd name="T45" fmla="*/ 28 h 91"/>
              <a:gd name="T46" fmla="*/ 47 w 94"/>
              <a:gd name="T47" fmla="*/ 58 h 91"/>
              <a:gd name="T48" fmla="*/ 69 w 94"/>
              <a:gd name="T49" fmla="*/ 2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94" h="91">
                <a:moveTo>
                  <a:pt x="93" y="18"/>
                </a:moveTo>
                <a:cubicBezTo>
                  <a:pt x="93" y="21"/>
                  <a:pt x="83" y="88"/>
                  <a:pt x="83" y="88"/>
                </a:cubicBezTo>
                <a:cubicBezTo>
                  <a:pt x="82" y="90"/>
                  <a:pt x="80" y="91"/>
                  <a:pt x="78" y="91"/>
                </a:cubicBezTo>
                <a:cubicBezTo>
                  <a:pt x="15" y="91"/>
                  <a:pt x="15" y="91"/>
                  <a:pt x="15" y="91"/>
                </a:cubicBezTo>
                <a:cubicBezTo>
                  <a:pt x="13" y="91"/>
                  <a:pt x="11" y="90"/>
                  <a:pt x="11" y="88"/>
                </a:cubicBezTo>
                <a:cubicBezTo>
                  <a:pt x="11" y="88"/>
                  <a:pt x="1" y="21"/>
                  <a:pt x="0" y="18"/>
                </a:cubicBezTo>
                <a:cubicBezTo>
                  <a:pt x="0" y="15"/>
                  <a:pt x="1" y="13"/>
                  <a:pt x="3" y="11"/>
                </a:cubicBezTo>
                <a:cubicBezTo>
                  <a:pt x="5" y="10"/>
                  <a:pt x="13" y="3"/>
                  <a:pt x="15" y="2"/>
                </a:cubicBezTo>
                <a:cubicBezTo>
                  <a:pt x="16" y="1"/>
                  <a:pt x="19" y="0"/>
                  <a:pt x="21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5" y="0"/>
                  <a:pt x="77" y="1"/>
                  <a:pt x="79" y="2"/>
                </a:cubicBezTo>
                <a:cubicBezTo>
                  <a:pt x="80" y="3"/>
                  <a:pt x="89" y="10"/>
                  <a:pt x="91" y="11"/>
                </a:cubicBezTo>
                <a:cubicBezTo>
                  <a:pt x="92" y="13"/>
                  <a:pt x="94" y="15"/>
                  <a:pt x="93" y="18"/>
                </a:cubicBezTo>
                <a:close/>
                <a:moveTo>
                  <a:pt x="85" y="19"/>
                </a:moveTo>
                <a:cubicBezTo>
                  <a:pt x="73" y="6"/>
                  <a:pt x="73" y="6"/>
                  <a:pt x="73" y="6"/>
                </a:cubicBezTo>
                <a:cubicBezTo>
                  <a:pt x="21" y="6"/>
                  <a:pt x="21" y="6"/>
                  <a:pt x="21" y="6"/>
                </a:cubicBezTo>
                <a:cubicBezTo>
                  <a:pt x="9" y="19"/>
                  <a:pt x="9" y="19"/>
                  <a:pt x="9" y="19"/>
                </a:cubicBezTo>
                <a:lnTo>
                  <a:pt x="85" y="19"/>
                </a:lnTo>
                <a:close/>
                <a:moveTo>
                  <a:pt x="69" y="28"/>
                </a:moveTo>
                <a:cubicBezTo>
                  <a:pt x="59" y="28"/>
                  <a:pt x="59" y="28"/>
                  <a:pt x="59" y="28"/>
                </a:cubicBezTo>
                <a:cubicBezTo>
                  <a:pt x="57" y="36"/>
                  <a:pt x="54" y="49"/>
                  <a:pt x="47" y="49"/>
                </a:cubicBezTo>
                <a:cubicBezTo>
                  <a:pt x="40" y="49"/>
                  <a:pt x="36" y="36"/>
                  <a:pt x="35" y="28"/>
                </a:cubicBezTo>
                <a:cubicBezTo>
                  <a:pt x="25" y="28"/>
                  <a:pt x="25" y="28"/>
                  <a:pt x="25" y="28"/>
                </a:cubicBezTo>
                <a:cubicBezTo>
                  <a:pt x="26" y="33"/>
                  <a:pt x="29" y="58"/>
                  <a:pt x="47" y="58"/>
                </a:cubicBezTo>
                <a:cubicBezTo>
                  <a:pt x="64" y="58"/>
                  <a:pt x="68" y="33"/>
                  <a:pt x="69" y="28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Freeform 9">
            <a:extLst>
              <a:ext uri="{FF2B5EF4-FFF2-40B4-BE49-F238E27FC236}">
                <a16:creationId xmlns:a16="http://schemas.microsoft.com/office/drawing/2014/main" id="{FDBD69DE-08CA-F0E6-029E-A39665F8B95F}"/>
              </a:ext>
            </a:extLst>
          </p:cNvPr>
          <p:cNvSpPr>
            <a:spLocks noEditPoints="1"/>
          </p:cNvSpPr>
          <p:nvPr/>
        </p:nvSpPr>
        <p:spPr bwMode="auto">
          <a:xfrm>
            <a:off x="3712811" y="3049489"/>
            <a:ext cx="284560" cy="175022"/>
          </a:xfrm>
          <a:custGeom>
            <a:avLst/>
            <a:gdLst>
              <a:gd name="T0" fmla="*/ 99 w 101"/>
              <a:gd name="T1" fmla="*/ 17 h 62"/>
              <a:gd name="T2" fmla="*/ 99 w 101"/>
              <a:gd name="T3" fmla="*/ 57 h 62"/>
              <a:gd name="T4" fmla="*/ 94 w 101"/>
              <a:gd name="T5" fmla="*/ 62 h 62"/>
              <a:gd name="T6" fmla="*/ 7 w 101"/>
              <a:gd name="T7" fmla="*/ 62 h 62"/>
              <a:gd name="T8" fmla="*/ 2 w 101"/>
              <a:gd name="T9" fmla="*/ 57 h 62"/>
              <a:gd name="T10" fmla="*/ 2 w 101"/>
              <a:gd name="T11" fmla="*/ 17 h 62"/>
              <a:gd name="T12" fmla="*/ 4 w 101"/>
              <a:gd name="T13" fmla="*/ 16 h 62"/>
              <a:gd name="T14" fmla="*/ 45 w 101"/>
              <a:gd name="T15" fmla="*/ 38 h 62"/>
              <a:gd name="T16" fmla="*/ 50 w 101"/>
              <a:gd name="T17" fmla="*/ 39 h 62"/>
              <a:gd name="T18" fmla="*/ 55 w 101"/>
              <a:gd name="T19" fmla="*/ 38 h 62"/>
              <a:gd name="T20" fmla="*/ 97 w 101"/>
              <a:gd name="T21" fmla="*/ 16 h 62"/>
              <a:gd name="T22" fmla="*/ 99 w 101"/>
              <a:gd name="T23" fmla="*/ 17 h 62"/>
              <a:gd name="T24" fmla="*/ 5 w 101"/>
              <a:gd name="T25" fmla="*/ 0 h 62"/>
              <a:gd name="T26" fmla="*/ 96 w 101"/>
              <a:gd name="T27" fmla="*/ 0 h 62"/>
              <a:gd name="T28" fmla="*/ 96 w 101"/>
              <a:gd name="T29" fmla="*/ 5 h 62"/>
              <a:gd name="T30" fmla="*/ 55 w 101"/>
              <a:gd name="T31" fmla="*/ 27 h 62"/>
              <a:gd name="T32" fmla="*/ 50 w 101"/>
              <a:gd name="T33" fmla="*/ 28 h 62"/>
              <a:gd name="T34" fmla="*/ 45 w 101"/>
              <a:gd name="T35" fmla="*/ 27 h 62"/>
              <a:gd name="T36" fmla="*/ 5 w 101"/>
              <a:gd name="T37" fmla="*/ 5 h 62"/>
              <a:gd name="T38" fmla="*/ 5 w 101"/>
              <a:gd name="T39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01" h="62">
                <a:moveTo>
                  <a:pt x="99" y="17"/>
                </a:moveTo>
                <a:cubicBezTo>
                  <a:pt x="99" y="18"/>
                  <a:pt x="99" y="57"/>
                  <a:pt x="99" y="57"/>
                </a:cubicBezTo>
                <a:cubicBezTo>
                  <a:pt x="99" y="59"/>
                  <a:pt x="96" y="62"/>
                  <a:pt x="94" y="62"/>
                </a:cubicBezTo>
                <a:cubicBezTo>
                  <a:pt x="7" y="62"/>
                  <a:pt x="7" y="62"/>
                  <a:pt x="7" y="62"/>
                </a:cubicBezTo>
                <a:cubicBezTo>
                  <a:pt x="5" y="62"/>
                  <a:pt x="2" y="59"/>
                  <a:pt x="2" y="57"/>
                </a:cubicBezTo>
                <a:cubicBezTo>
                  <a:pt x="2" y="57"/>
                  <a:pt x="2" y="18"/>
                  <a:pt x="2" y="17"/>
                </a:cubicBezTo>
                <a:cubicBezTo>
                  <a:pt x="2" y="16"/>
                  <a:pt x="2" y="15"/>
                  <a:pt x="4" y="16"/>
                </a:cubicBezTo>
                <a:cubicBezTo>
                  <a:pt x="7" y="18"/>
                  <a:pt x="43" y="37"/>
                  <a:pt x="45" y="38"/>
                </a:cubicBezTo>
                <a:cubicBezTo>
                  <a:pt x="47" y="39"/>
                  <a:pt x="48" y="39"/>
                  <a:pt x="50" y="39"/>
                </a:cubicBezTo>
                <a:cubicBezTo>
                  <a:pt x="52" y="39"/>
                  <a:pt x="53" y="39"/>
                  <a:pt x="55" y="38"/>
                </a:cubicBezTo>
                <a:cubicBezTo>
                  <a:pt x="57" y="37"/>
                  <a:pt x="94" y="18"/>
                  <a:pt x="97" y="16"/>
                </a:cubicBezTo>
                <a:cubicBezTo>
                  <a:pt x="99" y="15"/>
                  <a:pt x="99" y="16"/>
                  <a:pt x="99" y="17"/>
                </a:cubicBezTo>
                <a:close/>
                <a:moveTo>
                  <a:pt x="5" y="0"/>
                </a:moveTo>
                <a:cubicBezTo>
                  <a:pt x="96" y="0"/>
                  <a:pt x="96" y="0"/>
                  <a:pt x="96" y="0"/>
                </a:cubicBezTo>
                <a:cubicBezTo>
                  <a:pt x="101" y="0"/>
                  <a:pt x="98" y="4"/>
                  <a:pt x="96" y="5"/>
                </a:cubicBezTo>
                <a:cubicBezTo>
                  <a:pt x="93" y="7"/>
                  <a:pt x="56" y="27"/>
                  <a:pt x="55" y="27"/>
                </a:cubicBezTo>
                <a:cubicBezTo>
                  <a:pt x="54" y="28"/>
                  <a:pt x="52" y="28"/>
                  <a:pt x="50" y="28"/>
                </a:cubicBezTo>
                <a:cubicBezTo>
                  <a:pt x="48" y="28"/>
                  <a:pt x="47" y="28"/>
                  <a:pt x="45" y="27"/>
                </a:cubicBezTo>
                <a:cubicBezTo>
                  <a:pt x="44" y="27"/>
                  <a:pt x="8" y="7"/>
                  <a:pt x="5" y="5"/>
                </a:cubicBezTo>
                <a:cubicBezTo>
                  <a:pt x="2" y="4"/>
                  <a:pt x="0" y="0"/>
                  <a:pt x="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43238ABF-5436-F487-4488-0AAF2C16A21B}"/>
              </a:ext>
            </a:extLst>
          </p:cNvPr>
          <p:cNvSpPr txBox="1"/>
          <p:nvPr/>
        </p:nvSpPr>
        <p:spPr>
          <a:xfrm>
            <a:off x="939509" y="2613447"/>
            <a:ext cx="1844355" cy="69294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63B9D5C6-C5FB-20CB-6D7A-D84FAB664E7A}"/>
              </a:ext>
            </a:extLst>
          </p:cNvPr>
          <p:cNvSpPr txBox="1"/>
          <p:nvPr/>
        </p:nvSpPr>
        <p:spPr>
          <a:xfrm>
            <a:off x="939508" y="2389757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Step One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961F0E2F-D608-BA8D-0571-89D264F2FE79}"/>
              </a:ext>
            </a:extLst>
          </p:cNvPr>
          <p:cNvSpPr txBox="1"/>
          <p:nvPr/>
        </p:nvSpPr>
        <p:spPr>
          <a:xfrm>
            <a:off x="939508" y="4532501"/>
            <a:ext cx="1844355" cy="69294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37EB3857-B05E-CBD9-EFE7-EC8F8B3E95C7}"/>
              </a:ext>
            </a:extLst>
          </p:cNvPr>
          <p:cNvSpPr txBox="1"/>
          <p:nvPr/>
        </p:nvSpPr>
        <p:spPr>
          <a:xfrm>
            <a:off x="939507" y="4308811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4"/>
                </a:solidFill>
                <a:latin typeface="+mj-lt"/>
              </a:rPr>
              <a:t>Step Four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1E940A3D-5F8B-8466-3FC7-D7D151F2B9FC}"/>
              </a:ext>
            </a:extLst>
          </p:cNvPr>
          <p:cNvSpPr txBox="1"/>
          <p:nvPr/>
        </p:nvSpPr>
        <p:spPr>
          <a:xfrm>
            <a:off x="6360137" y="2613447"/>
            <a:ext cx="1844355" cy="69294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31BB8CE0-1B49-C02E-64A6-A33177827AA2}"/>
              </a:ext>
            </a:extLst>
          </p:cNvPr>
          <p:cNvSpPr txBox="1"/>
          <p:nvPr/>
        </p:nvSpPr>
        <p:spPr>
          <a:xfrm>
            <a:off x="6683692" y="2389757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350" b="1">
                <a:solidFill>
                  <a:schemeClr val="accent2"/>
                </a:solidFill>
                <a:latin typeface="+mj-lt"/>
              </a:rPr>
              <a:t>Step Two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5F3E4575-A4AD-30EC-4926-12CD1E271A01}"/>
              </a:ext>
            </a:extLst>
          </p:cNvPr>
          <p:cNvSpPr txBox="1"/>
          <p:nvPr/>
        </p:nvSpPr>
        <p:spPr>
          <a:xfrm>
            <a:off x="6360137" y="4532501"/>
            <a:ext cx="1844355" cy="69294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82B3B8A1-5CA9-2CB8-E66B-C46FA9CCDE5E}"/>
              </a:ext>
            </a:extLst>
          </p:cNvPr>
          <p:cNvSpPr txBox="1"/>
          <p:nvPr/>
        </p:nvSpPr>
        <p:spPr>
          <a:xfrm>
            <a:off x="6683692" y="4308811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350" b="1">
                <a:solidFill>
                  <a:schemeClr val="accent3"/>
                </a:solidFill>
                <a:latin typeface="+mj-lt"/>
              </a:rPr>
              <a:t>Step Three</a:t>
            </a:r>
          </a:p>
        </p:txBody>
      </p:sp>
    </p:spTree>
    <p:extLst>
      <p:ext uri="{BB962C8B-B14F-4D97-AF65-F5344CB8AC3E}">
        <p14:creationId xmlns:p14="http://schemas.microsoft.com/office/powerpoint/2010/main" val="22119780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EC7765-9A1E-D5EA-1638-9E7CADA9B24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Infographic Slide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8E3AD76-78C7-66FF-359A-6351C7D1AF1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B3E2155A-5E26-1408-13CD-089D70C476C5}"/>
              </a:ext>
            </a:extLst>
          </p:cNvPr>
          <p:cNvGrpSpPr/>
          <p:nvPr/>
        </p:nvGrpSpPr>
        <p:grpSpPr>
          <a:xfrm>
            <a:off x="826562" y="3005446"/>
            <a:ext cx="7490877" cy="1646804"/>
            <a:chOff x="1156042" y="2820716"/>
            <a:chExt cx="9987836" cy="2195739"/>
          </a:xfrm>
        </p:grpSpPr>
        <p:sp>
          <p:nvSpPr>
            <p:cNvPr id="4" name="Freeform 13142">
              <a:extLst>
                <a:ext uri="{FF2B5EF4-FFF2-40B4-BE49-F238E27FC236}">
                  <a16:creationId xmlns:a16="http://schemas.microsoft.com/office/drawing/2014/main" id="{77B6113E-845C-757E-FC86-08BD6C2382CE}"/>
                </a:ext>
              </a:extLst>
            </p:cNvPr>
            <p:cNvSpPr>
              <a:spLocks/>
            </p:cNvSpPr>
            <p:nvPr/>
          </p:nvSpPr>
          <p:spPr bwMode="auto">
            <a:xfrm>
              <a:off x="8948139" y="3917265"/>
              <a:ext cx="2195739" cy="109654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94" y="0"/>
                </a:cxn>
                <a:cxn ang="0">
                  <a:pos x="98" y="47"/>
                </a:cxn>
                <a:cxn ang="0">
                  <a:pos x="107" y="93"/>
                </a:cxn>
                <a:cxn ang="0">
                  <a:pos x="124" y="136"/>
                </a:cxn>
                <a:cxn ang="0">
                  <a:pos x="147" y="176"/>
                </a:cxn>
                <a:cxn ang="0">
                  <a:pos x="173" y="211"/>
                </a:cxn>
                <a:cxn ang="0">
                  <a:pos x="204" y="244"/>
                </a:cxn>
                <a:cxn ang="0">
                  <a:pos x="241" y="270"/>
                </a:cxn>
                <a:cxn ang="0">
                  <a:pos x="280" y="292"/>
                </a:cxn>
                <a:cxn ang="0">
                  <a:pos x="322" y="309"/>
                </a:cxn>
                <a:cxn ang="0">
                  <a:pos x="368" y="318"/>
                </a:cxn>
                <a:cxn ang="0">
                  <a:pos x="415" y="322"/>
                </a:cxn>
                <a:cxn ang="0">
                  <a:pos x="462" y="318"/>
                </a:cxn>
                <a:cxn ang="0">
                  <a:pos x="508" y="309"/>
                </a:cxn>
                <a:cxn ang="0">
                  <a:pos x="551" y="292"/>
                </a:cxn>
                <a:cxn ang="0">
                  <a:pos x="590" y="270"/>
                </a:cxn>
                <a:cxn ang="0">
                  <a:pos x="626" y="244"/>
                </a:cxn>
                <a:cxn ang="0">
                  <a:pos x="659" y="211"/>
                </a:cxn>
                <a:cxn ang="0">
                  <a:pos x="685" y="176"/>
                </a:cxn>
                <a:cxn ang="0">
                  <a:pos x="707" y="136"/>
                </a:cxn>
                <a:cxn ang="0">
                  <a:pos x="724" y="93"/>
                </a:cxn>
                <a:cxn ang="0">
                  <a:pos x="733" y="47"/>
                </a:cxn>
                <a:cxn ang="0">
                  <a:pos x="737" y="0"/>
                </a:cxn>
                <a:cxn ang="0">
                  <a:pos x="831" y="0"/>
                </a:cxn>
                <a:cxn ang="0">
                  <a:pos x="827" y="56"/>
                </a:cxn>
                <a:cxn ang="0">
                  <a:pos x="817" y="110"/>
                </a:cxn>
                <a:cxn ang="0">
                  <a:pos x="799" y="161"/>
                </a:cxn>
                <a:cxn ang="0">
                  <a:pos x="774" y="210"/>
                </a:cxn>
                <a:cxn ang="0">
                  <a:pos x="745" y="254"/>
                </a:cxn>
                <a:cxn ang="0">
                  <a:pos x="710" y="293"/>
                </a:cxn>
                <a:cxn ang="0">
                  <a:pos x="669" y="329"/>
                </a:cxn>
                <a:cxn ang="0">
                  <a:pos x="624" y="359"/>
                </a:cxn>
                <a:cxn ang="0">
                  <a:pos x="577" y="382"/>
                </a:cxn>
                <a:cxn ang="0">
                  <a:pos x="525" y="401"/>
                </a:cxn>
                <a:cxn ang="0">
                  <a:pos x="471" y="411"/>
                </a:cxn>
                <a:cxn ang="0">
                  <a:pos x="415" y="415"/>
                </a:cxn>
                <a:cxn ang="0">
                  <a:pos x="359" y="411"/>
                </a:cxn>
                <a:cxn ang="0">
                  <a:pos x="305" y="401"/>
                </a:cxn>
                <a:cxn ang="0">
                  <a:pos x="254" y="382"/>
                </a:cxn>
                <a:cxn ang="0">
                  <a:pos x="206" y="359"/>
                </a:cxn>
                <a:cxn ang="0">
                  <a:pos x="162" y="329"/>
                </a:cxn>
                <a:cxn ang="0">
                  <a:pos x="122" y="293"/>
                </a:cxn>
                <a:cxn ang="0">
                  <a:pos x="86" y="254"/>
                </a:cxn>
                <a:cxn ang="0">
                  <a:pos x="58" y="210"/>
                </a:cxn>
                <a:cxn ang="0">
                  <a:pos x="33" y="161"/>
                </a:cxn>
                <a:cxn ang="0">
                  <a:pos x="14" y="110"/>
                </a:cxn>
                <a:cxn ang="0">
                  <a:pos x="4" y="56"/>
                </a:cxn>
                <a:cxn ang="0">
                  <a:pos x="0" y="0"/>
                </a:cxn>
              </a:cxnLst>
              <a:rect l="0" t="0" r="r" b="b"/>
              <a:pathLst>
                <a:path w="831" h="415">
                  <a:moveTo>
                    <a:pt x="0" y="0"/>
                  </a:moveTo>
                  <a:lnTo>
                    <a:pt x="94" y="0"/>
                  </a:lnTo>
                  <a:lnTo>
                    <a:pt x="98" y="47"/>
                  </a:lnTo>
                  <a:lnTo>
                    <a:pt x="107" y="93"/>
                  </a:lnTo>
                  <a:lnTo>
                    <a:pt x="124" y="136"/>
                  </a:lnTo>
                  <a:lnTo>
                    <a:pt x="147" y="176"/>
                  </a:lnTo>
                  <a:lnTo>
                    <a:pt x="173" y="211"/>
                  </a:lnTo>
                  <a:lnTo>
                    <a:pt x="204" y="244"/>
                  </a:lnTo>
                  <a:lnTo>
                    <a:pt x="241" y="270"/>
                  </a:lnTo>
                  <a:lnTo>
                    <a:pt x="280" y="292"/>
                  </a:lnTo>
                  <a:lnTo>
                    <a:pt x="322" y="309"/>
                  </a:lnTo>
                  <a:lnTo>
                    <a:pt x="368" y="318"/>
                  </a:lnTo>
                  <a:lnTo>
                    <a:pt x="415" y="322"/>
                  </a:lnTo>
                  <a:lnTo>
                    <a:pt x="462" y="318"/>
                  </a:lnTo>
                  <a:lnTo>
                    <a:pt x="508" y="309"/>
                  </a:lnTo>
                  <a:lnTo>
                    <a:pt x="551" y="292"/>
                  </a:lnTo>
                  <a:lnTo>
                    <a:pt x="590" y="270"/>
                  </a:lnTo>
                  <a:lnTo>
                    <a:pt x="626" y="244"/>
                  </a:lnTo>
                  <a:lnTo>
                    <a:pt x="659" y="211"/>
                  </a:lnTo>
                  <a:lnTo>
                    <a:pt x="685" y="176"/>
                  </a:lnTo>
                  <a:lnTo>
                    <a:pt x="707" y="136"/>
                  </a:lnTo>
                  <a:lnTo>
                    <a:pt x="724" y="93"/>
                  </a:lnTo>
                  <a:lnTo>
                    <a:pt x="733" y="47"/>
                  </a:lnTo>
                  <a:lnTo>
                    <a:pt x="737" y="0"/>
                  </a:lnTo>
                  <a:lnTo>
                    <a:pt x="831" y="0"/>
                  </a:lnTo>
                  <a:lnTo>
                    <a:pt x="827" y="56"/>
                  </a:lnTo>
                  <a:lnTo>
                    <a:pt x="817" y="110"/>
                  </a:lnTo>
                  <a:lnTo>
                    <a:pt x="799" y="161"/>
                  </a:lnTo>
                  <a:lnTo>
                    <a:pt x="774" y="210"/>
                  </a:lnTo>
                  <a:lnTo>
                    <a:pt x="745" y="254"/>
                  </a:lnTo>
                  <a:lnTo>
                    <a:pt x="710" y="293"/>
                  </a:lnTo>
                  <a:lnTo>
                    <a:pt x="669" y="329"/>
                  </a:lnTo>
                  <a:lnTo>
                    <a:pt x="624" y="359"/>
                  </a:lnTo>
                  <a:lnTo>
                    <a:pt x="577" y="382"/>
                  </a:lnTo>
                  <a:lnTo>
                    <a:pt x="525" y="401"/>
                  </a:lnTo>
                  <a:lnTo>
                    <a:pt x="471" y="411"/>
                  </a:lnTo>
                  <a:lnTo>
                    <a:pt x="415" y="415"/>
                  </a:lnTo>
                  <a:lnTo>
                    <a:pt x="359" y="411"/>
                  </a:lnTo>
                  <a:lnTo>
                    <a:pt x="305" y="401"/>
                  </a:lnTo>
                  <a:lnTo>
                    <a:pt x="254" y="382"/>
                  </a:lnTo>
                  <a:lnTo>
                    <a:pt x="206" y="359"/>
                  </a:lnTo>
                  <a:lnTo>
                    <a:pt x="162" y="329"/>
                  </a:lnTo>
                  <a:lnTo>
                    <a:pt x="122" y="293"/>
                  </a:lnTo>
                  <a:lnTo>
                    <a:pt x="86" y="254"/>
                  </a:lnTo>
                  <a:lnTo>
                    <a:pt x="58" y="210"/>
                  </a:lnTo>
                  <a:lnTo>
                    <a:pt x="33" y="161"/>
                  </a:lnTo>
                  <a:lnTo>
                    <a:pt x="14" y="110"/>
                  </a:lnTo>
                  <a:lnTo>
                    <a:pt x="4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D1D3D4"/>
            </a:solidFill>
            <a:ln w="0">
              <a:solidFill>
                <a:srgbClr val="D1D3D4"/>
              </a:solidFill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13143">
              <a:extLst>
                <a:ext uri="{FF2B5EF4-FFF2-40B4-BE49-F238E27FC236}">
                  <a16:creationId xmlns:a16="http://schemas.microsoft.com/office/drawing/2014/main" id="{A10D7566-879A-7C63-79B2-97B0F347A0DB}"/>
                </a:ext>
              </a:extLst>
            </p:cNvPr>
            <p:cNvSpPr>
              <a:spLocks/>
            </p:cNvSpPr>
            <p:nvPr/>
          </p:nvSpPr>
          <p:spPr bwMode="auto">
            <a:xfrm>
              <a:off x="7000776" y="2820716"/>
              <a:ext cx="2195739" cy="1096549"/>
            </a:xfrm>
            <a:custGeom>
              <a:avLst/>
              <a:gdLst/>
              <a:ahLst/>
              <a:cxnLst>
                <a:cxn ang="0">
                  <a:pos x="415" y="0"/>
                </a:cxn>
                <a:cxn ang="0">
                  <a:pos x="471" y="4"/>
                </a:cxn>
                <a:cxn ang="0">
                  <a:pos x="525" y="15"/>
                </a:cxn>
                <a:cxn ang="0">
                  <a:pos x="577" y="33"/>
                </a:cxn>
                <a:cxn ang="0">
                  <a:pos x="624" y="56"/>
                </a:cxn>
                <a:cxn ang="0">
                  <a:pos x="669" y="87"/>
                </a:cxn>
                <a:cxn ang="0">
                  <a:pos x="710" y="122"/>
                </a:cxn>
                <a:cxn ang="0">
                  <a:pos x="745" y="161"/>
                </a:cxn>
                <a:cxn ang="0">
                  <a:pos x="774" y="206"/>
                </a:cxn>
                <a:cxn ang="0">
                  <a:pos x="799" y="254"/>
                </a:cxn>
                <a:cxn ang="0">
                  <a:pos x="817" y="305"/>
                </a:cxn>
                <a:cxn ang="0">
                  <a:pos x="827" y="359"/>
                </a:cxn>
                <a:cxn ang="0">
                  <a:pos x="831" y="415"/>
                </a:cxn>
                <a:cxn ang="0">
                  <a:pos x="737" y="415"/>
                </a:cxn>
                <a:cxn ang="0">
                  <a:pos x="733" y="368"/>
                </a:cxn>
                <a:cxn ang="0">
                  <a:pos x="724" y="322"/>
                </a:cxn>
                <a:cxn ang="0">
                  <a:pos x="707" y="279"/>
                </a:cxn>
                <a:cxn ang="0">
                  <a:pos x="685" y="240"/>
                </a:cxn>
                <a:cxn ang="0">
                  <a:pos x="659" y="204"/>
                </a:cxn>
                <a:cxn ang="0">
                  <a:pos x="626" y="172"/>
                </a:cxn>
                <a:cxn ang="0">
                  <a:pos x="590" y="145"/>
                </a:cxn>
                <a:cxn ang="0">
                  <a:pos x="551" y="123"/>
                </a:cxn>
                <a:cxn ang="0">
                  <a:pos x="508" y="106"/>
                </a:cxn>
                <a:cxn ang="0">
                  <a:pos x="462" y="97"/>
                </a:cxn>
                <a:cxn ang="0">
                  <a:pos x="415" y="93"/>
                </a:cxn>
                <a:cxn ang="0">
                  <a:pos x="368" y="97"/>
                </a:cxn>
                <a:cxn ang="0">
                  <a:pos x="322" y="106"/>
                </a:cxn>
                <a:cxn ang="0">
                  <a:pos x="280" y="123"/>
                </a:cxn>
                <a:cxn ang="0">
                  <a:pos x="240" y="145"/>
                </a:cxn>
                <a:cxn ang="0">
                  <a:pos x="204" y="172"/>
                </a:cxn>
                <a:cxn ang="0">
                  <a:pos x="173" y="204"/>
                </a:cxn>
                <a:cxn ang="0">
                  <a:pos x="145" y="240"/>
                </a:cxn>
                <a:cxn ang="0">
                  <a:pos x="123" y="279"/>
                </a:cxn>
                <a:cxn ang="0">
                  <a:pos x="106" y="322"/>
                </a:cxn>
                <a:cxn ang="0">
                  <a:pos x="97" y="368"/>
                </a:cxn>
                <a:cxn ang="0">
                  <a:pos x="93" y="415"/>
                </a:cxn>
                <a:cxn ang="0">
                  <a:pos x="0" y="415"/>
                </a:cxn>
                <a:cxn ang="0">
                  <a:pos x="4" y="359"/>
                </a:cxn>
                <a:cxn ang="0">
                  <a:pos x="14" y="305"/>
                </a:cxn>
                <a:cxn ang="0">
                  <a:pos x="33" y="254"/>
                </a:cxn>
                <a:cxn ang="0">
                  <a:pos x="56" y="206"/>
                </a:cxn>
                <a:cxn ang="0">
                  <a:pos x="86" y="161"/>
                </a:cxn>
                <a:cxn ang="0">
                  <a:pos x="122" y="122"/>
                </a:cxn>
                <a:cxn ang="0">
                  <a:pos x="161" y="87"/>
                </a:cxn>
                <a:cxn ang="0">
                  <a:pos x="206" y="56"/>
                </a:cxn>
                <a:cxn ang="0">
                  <a:pos x="254" y="33"/>
                </a:cxn>
                <a:cxn ang="0">
                  <a:pos x="305" y="15"/>
                </a:cxn>
                <a:cxn ang="0">
                  <a:pos x="359" y="4"/>
                </a:cxn>
                <a:cxn ang="0">
                  <a:pos x="415" y="0"/>
                </a:cxn>
              </a:cxnLst>
              <a:rect l="0" t="0" r="r" b="b"/>
              <a:pathLst>
                <a:path w="831" h="415">
                  <a:moveTo>
                    <a:pt x="415" y="0"/>
                  </a:moveTo>
                  <a:lnTo>
                    <a:pt x="471" y="4"/>
                  </a:lnTo>
                  <a:lnTo>
                    <a:pt x="525" y="15"/>
                  </a:lnTo>
                  <a:lnTo>
                    <a:pt x="577" y="33"/>
                  </a:lnTo>
                  <a:lnTo>
                    <a:pt x="624" y="56"/>
                  </a:lnTo>
                  <a:lnTo>
                    <a:pt x="669" y="87"/>
                  </a:lnTo>
                  <a:lnTo>
                    <a:pt x="710" y="122"/>
                  </a:lnTo>
                  <a:lnTo>
                    <a:pt x="745" y="161"/>
                  </a:lnTo>
                  <a:lnTo>
                    <a:pt x="774" y="206"/>
                  </a:lnTo>
                  <a:lnTo>
                    <a:pt x="799" y="254"/>
                  </a:lnTo>
                  <a:lnTo>
                    <a:pt x="817" y="305"/>
                  </a:lnTo>
                  <a:lnTo>
                    <a:pt x="827" y="359"/>
                  </a:lnTo>
                  <a:lnTo>
                    <a:pt x="831" y="415"/>
                  </a:lnTo>
                  <a:lnTo>
                    <a:pt x="737" y="415"/>
                  </a:lnTo>
                  <a:lnTo>
                    <a:pt x="733" y="368"/>
                  </a:lnTo>
                  <a:lnTo>
                    <a:pt x="724" y="322"/>
                  </a:lnTo>
                  <a:lnTo>
                    <a:pt x="707" y="279"/>
                  </a:lnTo>
                  <a:lnTo>
                    <a:pt x="685" y="240"/>
                  </a:lnTo>
                  <a:lnTo>
                    <a:pt x="659" y="204"/>
                  </a:lnTo>
                  <a:lnTo>
                    <a:pt x="626" y="172"/>
                  </a:lnTo>
                  <a:lnTo>
                    <a:pt x="590" y="145"/>
                  </a:lnTo>
                  <a:lnTo>
                    <a:pt x="551" y="123"/>
                  </a:lnTo>
                  <a:lnTo>
                    <a:pt x="508" y="106"/>
                  </a:lnTo>
                  <a:lnTo>
                    <a:pt x="462" y="97"/>
                  </a:lnTo>
                  <a:lnTo>
                    <a:pt x="415" y="93"/>
                  </a:lnTo>
                  <a:lnTo>
                    <a:pt x="368" y="97"/>
                  </a:lnTo>
                  <a:lnTo>
                    <a:pt x="322" y="106"/>
                  </a:lnTo>
                  <a:lnTo>
                    <a:pt x="280" y="123"/>
                  </a:lnTo>
                  <a:lnTo>
                    <a:pt x="240" y="145"/>
                  </a:lnTo>
                  <a:lnTo>
                    <a:pt x="204" y="172"/>
                  </a:lnTo>
                  <a:lnTo>
                    <a:pt x="173" y="204"/>
                  </a:lnTo>
                  <a:lnTo>
                    <a:pt x="145" y="240"/>
                  </a:lnTo>
                  <a:lnTo>
                    <a:pt x="123" y="279"/>
                  </a:lnTo>
                  <a:lnTo>
                    <a:pt x="106" y="322"/>
                  </a:lnTo>
                  <a:lnTo>
                    <a:pt x="97" y="368"/>
                  </a:lnTo>
                  <a:lnTo>
                    <a:pt x="93" y="415"/>
                  </a:lnTo>
                  <a:lnTo>
                    <a:pt x="0" y="415"/>
                  </a:lnTo>
                  <a:lnTo>
                    <a:pt x="4" y="359"/>
                  </a:lnTo>
                  <a:lnTo>
                    <a:pt x="14" y="305"/>
                  </a:lnTo>
                  <a:lnTo>
                    <a:pt x="33" y="254"/>
                  </a:lnTo>
                  <a:lnTo>
                    <a:pt x="56" y="206"/>
                  </a:lnTo>
                  <a:lnTo>
                    <a:pt x="86" y="161"/>
                  </a:lnTo>
                  <a:lnTo>
                    <a:pt x="122" y="122"/>
                  </a:lnTo>
                  <a:lnTo>
                    <a:pt x="161" y="87"/>
                  </a:lnTo>
                  <a:lnTo>
                    <a:pt x="206" y="56"/>
                  </a:lnTo>
                  <a:lnTo>
                    <a:pt x="254" y="33"/>
                  </a:lnTo>
                  <a:lnTo>
                    <a:pt x="305" y="15"/>
                  </a:lnTo>
                  <a:lnTo>
                    <a:pt x="359" y="4"/>
                  </a:lnTo>
                  <a:lnTo>
                    <a:pt x="415" y="0"/>
                  </a:lnTo>
                  <a:close/>
                </a:path>
              </a:pathLst>
            </a:custGeom>
            <a:solidFill>
              <a:srgbClr val="D1D3D4"/>
            </a:solidFill>
            <a:ln w="0">
              <a:solidFill>
                <a:srgbClr val="D1D3D4"/>
              </a:solidFill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13144">
              <a:extLst>
                <a:ext uri="{FF2B5EF4-FFF2-40B4-BE49-F238E27FC236}">
                  <a16:creationId xmlns:a16="http://schemas.microsoft.com/office/drawing/2014/main" id="{99FC111C-C11C-01BE-EBF2-480557D36067}"/>
                </a:ext>
              </a:extLst>
            </p:cNvPr>
            <p:cNvSpPr>
              <a:spLocks/>
            </p:cNvSpPr>
            <p:nvPr/>
          </p:nvSpPr>
          <p:spPr bwMode="auto">
            <a:xfrm>
              <a:off x="5053412" y="3917265"/>
              <a:ext cx="2193096" cy="109919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93" y="0"/>
                </a:cxn>
                <a:cxn ang="0">
                  <a:pos x="97" y="47"/>
                </a:cxn>
                <a:cxn ang="0">
                  <a:pos x="106" y="93"/>
                </a:cxn>
                <a:cxn ang="0">
                  <a:pos x="123" y="136"/>
                </a:cxn>
                <a:cxn ang="0">
                  <a:pos x="145" y="176"/>
                </a:cxn>
                <a:cxn ang="0">
                  <a:pos x="172" y="211"/>
                </a:cxn>
                <a:cxn ang="0">
                  <a:pos x="204" y="244"/>
                </a:cxn>
                <a:cxn ang="0">
                  <a:pos x="240" y="270"/>
                </a:cxn>
                <a:cxn ang="0">
                  <a:pos x="279" y="292"/>
                </a:cxn>
                <a:cxn ang="0">
                  <a:pos x="322" y="309"/>
                </a:cxn>
                <a:cxn ang="0">
                  <a:pos x="368" y="318"/>
                </a:cxn>
                <a:cxn ang="0">
                  <a:pos x="415" y="322"/>
                </a:cxn>
                <a:cxn ang="0">
                  <a:pos x="462" y="318"/>
                </a:cxn>
                <a:cxn ang="0">
                  <a:pos x="508" y="309"/>
                </a:cxn>
                <a:cxn ang="0">
                  <a:pos x="551" y="292"/>
                </a:cxn>
                <a:cxn ang="0">
                  <a:pos x="590" y="270"/>
                </a:cxn>
                <a:cxn ang="0">
                  <a:pos x="626" y="244"/>
                </a:cxn>
                <a:cxn ang="0">
                  <a:pos x="658" y="211"/>
                </a:cxn>
                <a:cxn ang="0">
                  <a:pos x="685" y="176"/>
                </a:cxn>
                <a:cxn ang="0">
                  <a:pos x="707" y="136"/>
                </a:cxn>
                <a:cxn ang="0">
                  <a:pos x="724" y="93"/>
                </a:cxn>
                <a:cxn ang="0">
                  <a:pos x="733" y="47"/>
                </a:cxn>
                <a:cxn ang="0">
                  <a:pos x="737" y="0"/>
                </a:cxn>
                <a:cxn ang="0">
                  <a:pos x="830" y="0"/>
                </a:cxn>
                <a:cxn ang="0">
                  <a:pos x="826" y="56"/>
                </a:cxn>
                <a:cxn ang="0">
                  <a:pos x="816" y="110"/>
                </a:cxn>
                <a:cxn ang="0">
                  <a:pos x="797" y="162"/>
                </a:cxn>
                <a:cxn ang="0">
                  <a:pos x="774" y="210"/>
                </a:cxn>
                <a:cxn ang="0">
                  <a:pos x="744" y="254"/>
                </a:cxn>
                <a:cxn ang="0">
                  <a:pos x="708" y="295"/>
                </a:cxn>
                <a:cxn ang="0">
                  <a:pos x="669" y="330"/>
                </a:cxn>
                <a:cxn ang="0">
                  <a:pos x="624" y="359"/>
                </a:cxn>
                <a:cxn ang="0">
                  <a:pos x="576" y="384"/>
                </a:cxn>
                <a:cxn ang="0">
                  <a:pos x="525" y="402"/>
                </a:cxn>
                <a:cxn ang="0">
                  <a:pos x="471" y="413"/>
                </a:cxn>
                <a:cxn ang="0">
                  <a:pos x="415" y="416"/>
                </a:cxn>
                <a:cxn ang="0">
                  <a:pos x="359" y="413"/>
                </a:cxn>
                <a:cxn ang="0">
                  <a:pos x="305" y="402"/>
                </a:cxn>
                <a:cxn ang="0">
                  <a:pos x="254" y="384"/>
                </a:cxn>
                <a:cxn ang="0">
                  <a:pos x="206" y="359"/>
                </a:cxn>
                <a:cxn ang="0">
                  <a:pos x="161" y="330"/>
                </a:cxn>
                <a:cxn ang="0">
                  <a:pos x="122" y="295"/>
                </a:cxn>
                <a:cxn ang="0">
                  <a:pos x="86" y="254"/>
                </a:cxn>
                <a:cxn ang="0">
                  <a:pos x="56" y="210"/>
                </a:cxn>
                <a:cxn ang="0">
                  <a:pos x="33" y="162"/>
                </a:cxn>
                <a:cxn ang="0">
                  <a:pos x="14" y="110"/>
                </a:cxn>
                <a:cxn ang="0">
                  <a:pos x="4" y="56"/>
                </a:cxn>
                <a:cxn ang="0">
                  <a:pos x="0" y="0"/>
                </a:cxn>
              </a:cxnLst>
              <a:rect l="0" t="0" r="r" b="b"/>
              <a:pathLst>
                <a:path w="830" h="416">
                  <a:moveTo>
                    <a:pt x="0" y="0"/>
                  </a:moveTo>
                  <a:lnTo>
                    <a:pt x="93" y="0"/>
                  </a:lnTo>
                  <a:lnTo>
                    <a:pt x="97" y="47"/>
                  </a:lnTo>
                  <a:lnTo>
                    <a:pt x="106" y="93"/>
                  </a:lnTo>
                  <a:lnTo>
                    <a:pt x="123" y="136"/>
                  </a:lnTo>
                  <a:lnTo>
                    <a:pt x="145" y="176"/>
                  </a:lnTo>
                  <a:lnTo>
                    <a:pt x="172" y="211"/>
                  </a:lnTo>
                  <a:lnTo>
                    <a:pt x="204" y="244"/>
                  </a:lnTo>
                  <a:lnTo>
                    <a:pt x="240" y="270"/>
                  </a:lnTo>
                  <a:lnTo>
                    <a:pt x="279" y="292"/>
                  </a:lnTo>
                  <a:lnTo>
                    <a:pt x="322" y="309"/>
                  </a:lnTo>
                  <a:lnTo>
                    <a:pt x="368" y="318"/>
                  </a:lnTo>
                  <a:lnTo>
                    <a:pt x="415" y="322"/>
                  </a:lnTo>
                  <a:lnTo>
                    <a:pt x="462" y="318"/>
                  </a:lnTo>
                  <a:lnTo>
                    <a:pt x="508" y="309"/>
                  </a:lnTo>
                  <a:lnTo>
                    <a:pt x="551" y="292"/>
                  </a:lnTo>
                  <a:lnTo>
                    <a:pt x="590" y="270"/>
                  </a:lnTo>
                  <a:lnTo>
                    <a:pt x="626" y="244"/>
                  </a:lnTo>
                  <a:lnTo>
                    <a:pt x="658" y="211"/>
                  </a:lnTo>
                  <a:lnTo>
                    <a:pt x="685" y="176"/>
                  </a:lnTo>
                  <a:lnTo>
                    <a:pt x="707" y="136"/>
                  </a:lnTo>
                  <a:lnTo>
                    <a:pt x="724" y="93"/>
                  </a:lnTo>
                  <a:lnTo>
                    <a:pt x="733" y="47"/>
                  </a:lnTo>
                  <a:lnTo>
                    <a:pt x="737" y="0"/>
                  </a:lnTo>
                  <a:lnTo>
                    <a:pt x="830" y="0"/>
                  </a:lnTo>
                  <a:lnTo>
                    <a:pt x="826" y="56"/>
                  </a:lnTo>
                  <a:lnTo>
                    <a:pt x="816" y="110"/>
                  </a:lnTo>
                  <a:lnTo>
                    <a:pt x="797" y="162"/>
                  </a:lnTo>
                  <a:lnTo>
                    <a:pt x="774" y="210"/>
                  </a:lnTo>
                  <a:lnTo>
                    <a:pt x="744" y="254"/>
                  </a:lnTo>
                  <a:lnTo>
                    <a:pt x="708" y="295"/>
                  </a:lnTo>
                  <a:lnTo>
                    <a:pt x="669" y="330"/>
                  </a:lnTo>
                  <a:lnTo>
                    <a:pt x="624" y="359"/>
                  </a:lnTo>
                  <a:lnTo>
                    <a:pt x="576" y="384"/>
                  </a:lnTo>
                  <a:lnTo>
                    <a:pt x="525" y="402"/>
                  </a:lnTo>
                  <a:lnTo>
                    <a:pt x="471" y="413"/>
                  </a:lnTo>
                  <a:lnTo>
                    <a:pt x="415" y="416"/>
                  </a:lnTo>
                  <a:lnTo>
                    <a:pt x="359" y="413"/>
                  </a:lnTo>
                  <a:lnTo>
                    <a:pt x="305" y="402"/>
                  </a:lnTo>
                  <a:lnTo>
                    <a:pt x="254" y="384"/>
                  </a:lnTo>
                  <a:lnTo>
                    <a:pt x="206" y="359"/>
                  </a:lnTo>
                  <a:lnTo>
                    <a:pt x="161" y="330"/>
                  </a:lnTo>
                  <a:lnTo>
                    <a:pt x="122" y="295"/>
                  </a:lnTo>
                  <a:lnTo>
                    <a:pt x="86" y="254"/>
                  </a:lnTo>
                  <a:lnTo>
                    <a:pt x="56" y="210"/>
                  </a:lnTo>
                  <a:lnTo>
                    <a:pt x="33" y="162"/>
                  </a:lnTo>
                  <a:lnTo>
                    <a:pt x="14" y="110"/>
                  </a:lnTo>
                  <a:lnTo>
                    <a:pt x="4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D1D3D4"/>
            </a:solidFill>
            <a:ln w="0">
              <a:solidFill>
                <a:srgbClr val="D1D3D4"/>
              </a:solidFill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13145">
              <a:extLst>
                <a:ext uri="{FF2B5EF4-FFF2-40B4-BE49-F238E27FC236}">
                  <a16:creationId xmlns:a16="http://schemas.microsoft.com/office/drawing/2014/main" id="{DD892EB9-1DD4-128E-806D-684BB21C3CF6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6049" y="2820716"/>
              <a:ext cx="2193096" cy="1096549"/>
            </a:xfrm>
            <a:custGeom>
              <a:avLst/>
              <a:gdLst/>
              <a:ahLst/>
              <a:cxnLst>
                <a:cxn ang="0">
                  <a:pos x="415" y="0"/>
                </a:cxn>
                <a:cxn ang="0">
                  <a:pos x="471" y="4"/>
                </a:cxn>
                <a:cxn ang="0">
                  <a:pos x="525" y="15"/>
                </a:cxn>
                <a:cxn ang="0">
                  <a:pos x="576" y="33"/>
                </a:cxn>
                <a:cxn ang="0">
                  <a:pos x="624" y="56"/>
                </a:cxn>
                <a:cxn ang="0">
                  <a:pos x="669" y="87"/>
                </a:cxn>
                <a:cxn ang="0">
                  <a:pos x="708" y="122"/>
                </a:cxn>
                <a:cxn ang="0">
                  <a:pos x="744" y="161"/>
                </a:cxn>
                <a:cxn ang="0">
                  <a:pos x="774" y="206"/>
                </a:cxn>
                <a:cxn ang="0">
                  <a:pos x="797" y="254"/>
                </a:cxn>
                <a:cxn ang="0">
                  <a:pos x="816" y="305"/>
                </a:cxn>
                <a:cxn ang="0">
                  <a:pos x="826" y="359"/>
                </a:cxn>
                <a:cxn ang="0">
                  <a:pos x="830" y="415"/>
                </a:cxn>
                <a:cxn ang="0">
                  <a:pos x="737" y="415"/>
                </a:cxn>
                <a:cxn ang="0">
                  <a:pos x="733" y="368"/>
                </a:cxn>
                <a:cxn ang="0">
                  <a:pos x="724" y="322"/>
                </a:cxn>
                <a:cxn ang="0">
                  <a:pos x="707" y="279"/>
                </a:cxn>
                <a:cxn ang="0">
                  <a:pos x="685" y="240"/>
                </a:cxn>
                <a:cxn ang="0">
                  <a:pos x="657" y="204"/>
                </a:cxn>
                <a:cxn ang="0">
                  <a:pos x="626" y="172"/>
                </a:cxn>
                <a:cxn ang="0">
                  <a:pos x="590" y="145"/>
                </a:cxn>
                <a:cxn ang="0">
                  <a:pos x="550" y="123"/>
                </a:cxn>
                <a:cxn ang="0">
                  <a:pos x="508" y="106"/>
                </a:cxn>
                <a:cxn ang="0">
                  <a:pos x="462" y="97"/>
                </a:cxn>
                <a:cxn ang="0">
                  <a:pos x="415" y="93"/>
                </a:cxn>
                <a:cxn ang="0">
                  <a:pos x="368" y="97"/>
                </a:cxn>
                <a:cxn ang="0">
                  <a:pos x="322" y="106"/>
                </a:cxn>
                <a:cxn ang="0">
                  <a:pos x="279" y="123"/>
                </a:cxn>
                <a:cxn ang="0">
                  <a:pos x="240" y="145"/>
                </a:cxn>
                <a:cxn ang="0">
                  <a:pos x="204" y="172"/>
                </a:cxn>
                <a:cxn ang="0">
                  <a:pos x="171" y="204"/>
                </a:cxn>
                <a:cxn ang="0">
                  <a:pos x="145" y="240"/>
                </a:cxn>
                <a:cxn ang="0">
                  <a:pos x="123" y="279"/>
                </a:cxn>
                <a:cxn ang="0">
                  <a:pos x="106" y="322"/>
                </a:cxn>
                <a:cxn ang="0">
                  <a:pos x="97" y="368"/>
                </a:cxn>
                <a:cxn ang="0">
                  <a:pos x="93" y="415"/>
                </a:cxn>
                <a:cxn ang="0">
                  <a:pos x="0" y="415"/>
                </a:cxn>
                <a:cxn ang="0">
                  <a:pos x="4" y="359"/>
                </a:cxn>
                <a:cxn ang="0">
                  <a:pos x="14" y="305"/>
                </a:cxn>
                <a:cxn ang="0">
                  <a:pos x="33" y="254"/>
                </a:cxn>
                <a:cxn ang="0">
                  <a:pos x="56" y="206"/>
                </a:cxn>
                <a:cxn ang="0">
                  <a:pos x="86" y="161"/>
                </a:cxn>
                <a:cxn ang="0">
                  <a:pos x="122" y="122"/>
                </a:cxn>
                <a:cxn ang="0">
                  <a:pos x="161" y="87"/>
                </a:cxn>
                <a:cxn ang="0">
                  <a:pos x="206" y="56"/>
                </a:cxn>
                <a:cxn ang="0">
                  <a:pos x="254" y="33"/>
                </a:cxn>
                <a:cxn ang="0">
                  <a:pos x="305" y="15"/>
                </a:cxn>
                <a:cxn ang="0">
                  <a:pos x="359" y="4"/>
                </a:cxn>
                <a:cxn ang="0">
                  <a:pos x="415" y="0"/>
                </a:cxn>
              </a:cxnLst>
              <a:rect l="0" t="0" r="r" b="b"/>
              <a:pathLst>
                <a:path w="830" h="415">
                  <a:moveTo>
                    <a:pt x="415" y="0"/>
                  </a:moveTo>
                  <a:lnTo>
                    <a:pt x="471" y="4"/>
                  </a:lnTo>
                  <a:lnTo>
                    <a:pt x="525" y="15"/>
                  </a:lnTo>
                  <a:lnTo>
                    <a:pt x="576" y="33"/>
                  </a:lnTo>
                  <a:lnTo>
                    <a:pt x="624" y="56"/>
                  </a:lnTo>
                  <a:lnTo>
                    <a:pt x="669" y="87"/>
                  </a:lnTo>
                  <a:lnTo>
                    <a:pt x="708" y="122"/>
                  </a:lnTo>
                  <a:lnTo>
                    <a:pt x="744" y="161"/>
                  </a:lnTo>
                  <a:lnTo>
                    <a:pt x="774" y="206"/>
                  </a:lnTo>
                  <a:lnTo>
                    <a:pt x="797" y="254"/>
                  </a:lnTo>
                  <a:lnTo>
                    <a:pt x="816" y="305"/>
                  </a:lnTo>
                  <a:lnTo>
                    <a:pt x="826" y="359"/>
                  </a:lnTo>
                  <a:lnTo>
                    <a:pt x="830" y="415"/>
                  </a:lnTo>
                  <a:lnTo>
                    <a:pt x="737" y="415"/>
                  </a:lnTo>
                  <a:lnTo>
                    <a:pt x="733" y="368"/>
                  </a:lnTo>
                  <a:lnTo>
                    <a:pt x="724" y="322"/>
                  </a:lnTo>
                  <a:lnTo>
                    <a:pt x="707" y="279"/>
                  </a:lnTo>
                  <a:lnTo>
                    <a:pt x="685" y="240"/>
                  </a:lnTo>
                  <a:lnTo>
                    <a:pt x="657" y="204"/>
                  </a:lnTo>
                  <a:lnTo>
                    <a:pt x="626" y="172"/>
                  </a:lnTo>
                  <a:lnTo>
                    <a:pt x="590" y="145"/>
                  </a:lnTo>
                  <a:lnTo>
                    <a:pt x="550" y="123"/>
                  </a:lnTo>
                  <a:lnTo>
                    <a:pt x="508" y="106"/>
                  </a:lnTo>
                  <a:lnTo>
                    <a:pt x="462" y="97"/>
                  </a:lnTo>
                  <a:lnTo>
                    <a:pt x="415" y="93"/>
                  </a:lnTo>
                  <a:lnTo>
                    <a:pt x="368" y="97"/>
                  </a:lnTo>
                  <a:lnTo>
                    <a:pt x="322" y="106"/>
                  </a:lnTo>
                  <a:lnTo>
                    <a:pt x="279" y="123"/>
                  </a:lnTo>
                  <a:lnTo>
                    <a:pt x="240" y="145"/>
                  </a:lnTo>
                  <a:lnTo>
                    <a:pt x="204" y="172"/>
                  </a:lnTo>
                  <a:lnTo>
                    <a:pt x="171" y="204"/>
                  </a:lnTo>
                  <a:lnTo>
                    <a:pt x="145" y="240"/>
                  </a:lnTo>
                  <a:lnTo>
                    <a:pt x="123" y="279"/>
                  </a:lnTo>
                  <a:lnTo>
                    <a:pt x="106" y="322"/>
                  </a:lnTo>
                  <a:lnTo>
                    <a:pt x="97" y="368"/>
                  </a:lnTo>
                  <a:lnTo>
                    <a:pt x="93" y="415"/>
                  </a:lnTo>
                  <a:lnTo>
                    <a:pt x="0" y="415"/>
                  </a:lnTo>
                  <a:lnTo>
                    <a:pt x="4" y="359"/>
                  </a:lnTo>
                  <a:lnTo>
                    <a:pt x="14" y="305"/>
                  </a:lnTo>
                  <a:lnTo>
                    <a:pt x="33" y="254"/>
                  </a:lnTo>
                  <a:lnTo>
                    <a:pt x="56" y="206"/>
                  </a:lnTo>
                  <a:lnTo>
                    <a:pt x="86" y="161"/>
                  </a:lnTo>
                  <a:lnTo>
                    <a:pt x="122" y="122"/>
                  </a:lnTo>
                  <a:lnTo>
                    <a:pt x="161" y="87"/>
                  </a:lnTo>
                  <a:lnTo>
                    <a:pt x="206" y="56"/>
                  </a:lnTo>
                  <a:lnTo>
                    <a:pt x="254" y="33"/>
                  </a:lnTo>
                  <a:lnTo>
                    <a:pt x="305" y="15"/>
                  </a:lnTo>
                  <a:lnTo>
                    <a:pt x="359" y="4"/>
                  </a:lnTo>
                  <a:lnTo>
                    <a:pt x="415" y="0"/>
                  </a:lnTo>
                  <a:close/>
                </a:path>
              </a:pathLst>
            </a:custGeom>
            <a:solidFill>
              <a:srgbClr val="D1D3D4"/>
            </a:solidFill>
            <a:ln w="0">
              <a:solidFill>
                <a:srgbClr val="D1D3D4"/>
              </a:solidFill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13147">
              <a:extLst>
                <a:ext uri="{FF2B5EF4-FFF2-40B4-BE49-F238E27FC236}">
                  <a16:creationId xmlns:a16="http://schemas.microsoft.com/office/drawing/2014/main" id="{4049708A-2A0C-8232-BC1B-607F368C4E8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042" y="3917265"/>
              <a:ext cx="2195739" cy="109919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94" y="0"/>
                </a:cxn>
                <a:cxn ang="0">
                  <a:pos x="98" y="47"/>
                </a:cxn>
                <a:cxn ang="0">
                  <a:pos x="107" y="93"/>
                </a:cxn>
                <a:cxn ang="0">
                  <a:pos x="124" y="136"/>
                </a:cxn>
                <a:cxn ang="0">
                  <a:pos x="146" y="176"/>
                </a:cxn>
                <a:cxn ang="0">
                  <a:pos x="172" y="211"/>
                </a:cxn>
                <a:cxn ang="0">
                  <a:pos x="205" y="244"/>
                </a:cxn>
                <a:cxn ang="0">
                  <a:pos x="241" y="270"/>
                </a:cxn>
                <a:cxn ang="0">
                  <a:pos x="280" y="292"/>
                </a:cxn>
                <a:cxn ang="0">
                  <a:pos x="323" y="309"/>
                </a:cxn>
                <a:cxn ang="0">
                  <a:pos x="369" y="318"/>
                </a:cxn>
                <a:cxn ang="0">
                  <a:pos x="416" y="322"/>
                </a:cxn>
                <a:cxn ang="0">
                  <a:pos x="463" y="318"/>
                </a:cxn>
                <a:cxn ang="0">
                  <a:pos x="509" y="309"/>
                </a:cxn>
                <a:cxn ang="0">
                  <a:pos x="551" y="292"/>
                </a:cxn>
                <a:cxn ang="0">
                  <a:pos x="590" y="270"/>
                </a:cxn>
                <a:cxn ang="0">
                  <a:pos x="627" y="244"/>
                </a:cxn>
                <a:cxn ang="0">
                  <a:pos x="658" y="211"/>
                </a:cxn>
                <a:cxn ang="0">
                  <a:pos x="684" y="176"/>
                </a:cxn>
                <a:cxn ang="0">
                  <a:pos x="707" y="136"/>
                </a:cxn>
                <a:cxn ang="0">
                  <a:pos x="724" y="93"/>
                </a:cxn>
                <a:cxn ang="0">
                  <a:pos x="733" y="47"/>
                </a:cxn>
                <a:cxn ang="0">
                  <a:pos x="737" y="0"/>
                </a:cxn>
                <a:cxn ang="0">
                  <a:pos x="831" y="0"/>
                </a:cxn>
                <a:cxn ang="0">
                  <a:pos x="827" y="56"/>
                </a:cxn>
                <a:cxn ang="0">
                  <a:pos x="817" y="110"/>
                </a:cxn>
                <a:cxn ang="0">
                  <a:pos x="798" y="162"/>
                </a:cxn>
                <a:cxn ang="0">
                  <a:pos x="773" y="210"/>
                </a:cxn>
                <a:cxn ang="0">
                  <a:pos x="745" y="254"/>
                </a:cxn>
                <a:cxn ang="0">
                  <a:pos x="709" y="295"/>
                </a:cxn>
                <a:cxn ang="0">
                  <a:pos x="669" y="330"/>
                </a:cxn>
                <a:cxn ang="0">
                  <a:pos x="625" y="359"/>
                </a:cxn>
                <a:cxn ang="0">
                  <a:pos x="577" y="384"/>
                </a:cxn>
                <a:cxn ang="0">
                  <a:pos x="526" y="402"/>
                </a:cxn>
                <a:cxn ang="0">
                  <a:pos x="472" y="413"/>
                </a:cxn>
                <a:cxn ang="0">
                  <a:pos x="416" y="416"/>
                </a:cxn>
                <a:cxn ang="0">
                  <a:pos x="360" y="413"/>
                </a:cxn>
                <a:cxn ang="0">
                  <a:pos x="306" y="402"/>
                </a:cxn>
                <a:cxn ang="0">
                  <a:pos x="254" y="384"/>
                </a:cxn>
                <a:cxn ang="0">
                  <a:pos x="207" y="359"/>
                </a:cxn>
                <a:cxn ang="0">
                  <a:pos x="162" y="330"/>
                </a:cxn>
                <a:cxn ang="0">
                  <a:pos x="121" y="295"/>
                </a:cxn>
                <a:cxn ang="0">
                  <a:pos x="86" y="254"/>
                </a:cxn>
                <a:cxn ang="0">
                  <a:pos x="57" y="210"/>
                </a:cxn>
                <a:cxn ang="0">
                  <a:pos x="32" y="162"/>
                </a:cxn>
                <a:cxn ang="0">
                  <a:pos x="14" y="110"/>
                </a:cxn>
                <a:cxn ang="0">
                  <a:pos x="4" y="56"/>
                </a:cxn>
                <a:cxn ang="0">
                  <a:pos x="0" y="0"/>
                </a:cxn>
              </a:cxnLst>
              <a:rect l="0" t="0" r="r" b="b"/>
              <a:pathLst>
                <a:path w="831" h="416">
                  <a:moveTo>
                    <a:pt x="0" y="0"/>
                  </a:moveTo>
                  <a:lnTo>
                    <a:pt x="94" y="0"/>
                  </a:lnTo>
                  <a:lnTo>
                    <a:pt x="98" y="47"/>
                  </a:lnTo>
                  <a:lnTo>
                    <a:pt x="107" y="93"/>
                  </a:lnTo>
                  <a:lnTo>
                    <a:pt x="124" y="136"/>
                  </a:lnTo>
                  <a:lnTo>
                    <a:pt x="146" y="176"/>
                  </a:lnTo>
                  <a:lnTo>
                    <a:pt x="172" y="211"/>
                  </a:lnTo>
                  <a:lnTo>
                    <a:pt x="205" y="244"/>
                  </a:lnTo>
                  <a:lnTo>
                    <a:pt x="241" y="270"/>
                  </a:lnTo>
                  <a:lnTo>
                    <a:pt x="280" y="292"/>
                  </a:lnTo>
                  <a:lnTo>
                    <a:pt x="323" y="309"/>
                  </a:lnTo>
                  <a:lnTo>
                    <a:pt x="369" y="318"/>
                  </a:lnTo>
                  <a:lnTo>
                    <a:pt x="416" y="322"/>
                  </a:lnTo>
                  <a:lnTo>
                    <a:pt x="463" y="318"/>
                  </a:lnTo>
                  <a:lnTo>
                    <a:pt x="509" y="309"/>
                  </a:lnTo>
                  <a:lnTo>
                    <a:pt x="551" y="292"/>
                  </a:lnTo>
                  <a:lnTo>
                    <a:pt x="590" y="270"/>
                  </a:lnTo>
                  <a:lnTo>
                    <a:pt x="627" y="244"/>
                  </a:lnTo>
                  <a:lnTo>
                    <a:pt x="658" y="211"/>
                  </a:lnTo>
                  <a:lnTo>
                    <a:pt x="684" y="176"/>
                  </a:lnTo>
                  <a:lnTo>
                    <a:pt x="707" y="136"/>
                  </a:lnTo>
                  <a:lnTo>
                    <a:pt x="724" y="93"/>
                  </a:lnTo>
                  <a:lnTo>
                    <a:pt x="733" y="47"/>
                  </a:lnTo>
                  <a:lnTo>
                    <a:pt x="737" y="0"/>
                  </a:lnTo>
                  <a:lnTo>
                    <a:pt x="831" y="0"/>
                  </a:lnTo>
                  <a:lnTo>
                    <a:pt x="827" y="56"/>
                  </a:lnTo>
                  <a:lnTo>
                    <a:pt x="817" y="110"/>
                  </a:lnTo>
                  <a:lnTo>
                    <a:pt x="798" y="162"/>
                  </a:lnTo>
                  <a:lnTo>
                    <a:pt x="773" y="210"/>
                  </a:lnTo>
                  <a:lnTo>
                    <a:pt x="745" y="254"/>
                  </a:lnTo>
                  <a:lnTo>
                    <a:pt x="709" y="295"/>
                  </a:lnTo>
                  <a:lnTo>
                    <a:pt x="669" y="330"/>
                  </a:lnTo>
                  <a:lnTo>
                    <a:pt x="625" y="359"/>
                  </a:lnTo>
                  <a:lnTo>
                    <a:pt x="577" y="384"/>
                  </a:lnTo>
                  <a:lnTo>
                    <a:pt x="526" y="402"/>
                  </a:lnTo>
                  <a:lnTo>
                    <a:pt x="472" y="413"/>
                  </a:lnTo>
                  <a:lnTo>
                    <a:pt x="416" y="416"/>
                  </a:lnTo>
                  <a:lnTo>
                    <a:pt x="360" y="413"/>
                  </a:lnTo>
                  <a:lnTo>
                    <a:pt x="306" y="402"/>
                  </a:lnTo>
                  <a:lnTo>
                    <a:pt x="254" y="384"/>
                  </a:lnTo>
                  <a:lnTo>
                    <a:pt x="207" y="359"/>
                  </a:lnTo>
                  <a:lnTo>
                    <a:pt x="162" y="330"/>
                  </a:lnTo>
                  <a:lnTo>
                    <a:pt x="121" y="295"/>
                  </a:lnTo>
                  <a:lnTo>
                    <a:pt x="86" y="254"/>
                  </a:lnTo>
                  <a:lnTo>
                    <a:pt x="57" y="210"/>
                  </a:lnTo>
                  <a:lnTo>
                    <a:pt x="32" y="162"/>
                  </a:lnTo>
                  <a:lnTo>
                    <a:pt x="14" y="110"/>
                  </a:lnTo>
                  <a:lnTo>
                    <a:pt x="4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D1D3D4"/>
            </a:solidFill>
            <a:ln w="0">
              <a:solidFill>
                <a:srgbClr val="D1D3D4"/>
              </a:solidFill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13148">
              <a:extLst>
                <a:ext uri="{FF2B5EF4-FFF2-40B4-BE49-F238E27FC236}">
                  <a16:creationId xmlns:a16="http://schemas.microsoft.com/office/drawing/2014/main" id="{445369B4-7758-2F12-ED6D-B7744577B86E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042" y="2820716"/>
              <a:ext cx="2195739" cy="1096549"/>
            </a:xfrm>
            <a:custGeom>
              <a:avLst/>
              <a:gdLst/>
              <a:ahLst/>
              <a:cxnLst>
                <a:cxn ang="0">
                  <a:pos x="416" y="0"/>
                </a:cxn>
                <a:cxn ang="0">
                  <a:pos x="472" y="4"/>
                </a:cxn>
                <a:cxn ang="0">
                  <a:pos x="526" y="15"/>
                </a:cxn>
                <a:cxn ang="0">
                  <a:pos x="577" y="33"/>
                </a:cxn>
                <a:cxn ang="0">
                  <a:pos x="625" y="56"/>
                </a:cxn>
                <a:cxn ang="0">
                  <a:pos x="669" y="87"/>
                </a:cxn>
                <a:cxn ang="0">
                  <a:pos x="709" y="122"/>
                </a:cxn>
                <a:cxn ang="0">
                  <a:pos x="745" y="161"/>
                </a:cxn>
                <a:cxn ang="0">
                  <a:pos x="773" y="206"/>
                </a:cxn>
                <a:cxn ang="0">
                  <a:pos x="798" y="254"/>
                </a:cxn>
                <a:cxn ang="0">
                  <a:pos x="817" y="305"/>
                </a:cxn>
                <a:cxn ang="0">
                  <a:pos x="827" y="359"/>
                </a:cxn>
                <a:cxn ang="0">
                  <a:pos x="831" y="415"/>
                </a:cxn>
                <a:cxn ang="0">
                  <a:pos x="737" y="415"/>
                </a:cxn>
                <a:cxn ang="0">
                  <a:pos x="733" y="368"/>
                </a:cxn>
                <a:cxn ang="0">
                  <a:pos x="724" y="322"/>
                </a:cxn>
                <a:cxn ang="0">
                  <a:pos x="707" y="279"/>
                </a:cxn>
                <a:cxn ang="0">
                  <a:pos x="684" y="240"/>
                </a:cxn>
                <a:cxn ang="0">
                  <a:pos x="658" y="204"/>
                </a:cxn>
                <a:cxn ang="0">
                  <a:pos x="627" y="172"/>
                </a:cxn>
                <a:cxn ang="0">
                  <a:pos x="590" y="145"/>
                </a:cxn>
                <a:cxn ang="0">
                  <a:pos x="551" y="123"/>
                </a:cxn>
                <a:cxn ang="0">
                  <a:pos x="509" y="106"/>
                </a:cxn>
                <a:cxn ang="0">
                  <a:pos x="463" y="97"/>
                </a:cxn>
                <a:cxn ang="0">
                  <a:pos x="416" y="93"/>
                </a:cxn>
                <a:cxn ang="0">
                  <a:pos x="369" y="97"/>
                </a:cxn>
                <a:cxn ang="0">
                  <a:pos x="323" y="106"/>
                </a:cxn>
                <a:cxn ang="0">
                  <a:pos x="280" y="123"/>
                </a:cxn>
                <a:cxn ang="0">
                  <a:pos x="241" y="145"/>
                </a:cxn>
                <a:cxn ang="0">
                  <a:pos x="205" y="172"/>
                </a:cxn>
                <a:cxn ang="0">
                  <a:pos x="172" y="204"/>
                </a:cxn>
                <a:cxn ang="0">
                  <a:pos x="146" y="240"/>
                </a:cxn>
                <a:cxn ang="0">
                  <a:pos x="124" y="279"/>
                </a:cxn>
                <a:cxn ang="0">
                  <a:pos x="107" y="322"/>
                </a:cxn>
                <a:cxn ang="0">
                  <a:pos x="98" y="368"/>
                </a:cxn>
                <a:cxn ang="0">
                  <a:pos x="94" y="415"/>
                </a:cxn>
                <a:cxn ang="0">
                  <a:pos x="0" y="415"/>
                </a:cxn>
                <a:cxn ang="0">
                  <a:pos x="4" y="359"/>
                </a:cxn>
                <a:cxn ang="0">
                  <a:pos x="14" y="305"/>
                </a:cxn>
                <a:cxn ang="0">
                  <a:pos x="32" y="254"/>
                </a:cxn>
                <a:cxn ang="0">
                  <a:pos x="57" y="206"/>
                </a:cxn>
                <a:cxn ang="0">
                  <a:pos x="86" y="161"/>
                </a:cxn>
                <a:cxn ang="0">
                  <a:pos x="121" y="122"/>
                </a:cxn>
                <a:cxn ang="0">
                  <a:pos x="162" y="87"/>
                </a:cxn>
                <a:cxn ang="0">
                  <a:pos x="207" y="56"/>
                </a:cxn>
                <a:cxn ang="0">
                  <a:pos x="254" y="33"/>
                </a:cxn>
                <a:cxn ang="0">
                  <a:pos x="306" y="15"/>
                </a:cxn>
                <a:cxn ang="0">
                  <a:pos x="360" y="4"/>
                </a:cxn>
                <a:cxn ang="0">
                  <a:pos x="416" y="0"/>
                </a:cxn>
              </a:cxnLst>
              <a:rect l="0" t="0" r="r" b="b"/>
              <a:pathLst>
                <a:path w="831" h="415">
                  <a:moveTo>
                    <a:pt x="416" y="0"/>
                  </a:moveTo>
                  <a:lnTo>
                    <a:pt x="472" y="4"/>
                  </a:lnTo>
                  <a:lnTo>
                    <a:pt x="526" y="15"/>
                  </a:lnTo>
                  <a:lnTo>
                    <a:pt x="577" y="33"/>
                  </a:lnTo>
                  <a:lnTo>
                    <a:pt x="625" y="56"/>
                  </a:lnTo>
                  <a:lnTo>
                    <a:pt x="669" y="87"/>
                  </a:lnTo>
                  <a:lnTo>
                    <a:pt x="709" y="122"/>
                  </a:lnTo>
                  <a:lnTo>
                    <a:pt x="745" y="161"/>
                  </a:lnTo>
                  <a:lnTo>
                    <a:pt x="773" y="206"/>
                  </a:lnTo>
                  <a:lnTo>
                    <a:pt x="798" y="254"/>
                  </a:lnTo>
                  <a:lnTo>
                    <a:pt x="817" y="305"/>
                  </a:lnTo>
                  <a:lnTo>
                    <a:pt x="827" y="359"/>
                  </a:lnTo>
                  <a:lnTo>
                    <a:pt x="831" y="415"/>
                  </a:lnTo>
                  <a:lnTo>
                    <a:pt x="737" y="415"/>
                  </a:lnTo>
                  <a:lnTo>
                    <a:pt x="733" y="368"/>
                  </a:lnTo>
                  <a:lnTo>
                    <a:pt x="724" y="322"/>
                  </a:lnTo>
                  <a:lnTo>
                    <a:pt x="707" y="279"/>
                  </a:lnTo>
                  <a:lnTo>
                    <a:pt x="684" y="240"/>
                  </a:lnTo>
                  <a:lnTo>
                    <a:pt x="658" y="204"/>
                  </a:lnTo>
                  <a:lnTo>
                    <a:pt x="627" y="172"/>
                  </a:lnTo>
                  <a:lnTo>
                    <a:pt x="590" y="145"/>
                  </a:lnTo>
                  <a:lnTo>
                    <a:pt x="551" y="123"/>
                  </a:lnTo>
                  <a:lnTo>
                    <a:pt x="509" y="106"/>
                  </a:lnTo>
                  <a:lnTo>
                    <a:pt x="463" y="97"/>
                  </a:lnTo>
                  <a:lnTo>
                    <a:pt x="416" y="93"/>
                  </a:lnTo>
                  <a:lnTo>
                    <a:pt x="369" y="97"/>
                  </a:lnTo>
                  <a:lnTo>
                    <a:pt x="323" y="106"/>
                  </a:lnTo>
                  <a:lnTo>
                    <a:pt x="280" y="123"/>
                  </a:lnTo>
                  <a:lnTo>
                    <a:pt x="241" y="145"/>
                  </a:lnTo>
                  <a:lnTo>
                    <a:pt x="205" y="172"/>
                  </a:lnTo>
                  <a:lnTo>
                    <a:pt x="172" y="204"/>
                  </a:lnTo>
                  <a:lnTo>
                    <a:pt x="146" y="240"/>
                  </a:lnTo>
                  <a:lnTo>
                    <a:pt x="124" y="279"/>
                  </a:lnTo>
                  <a:lnTo>
                    <a:pt x="107" y="322"/>
                  </a:lnTo>
                  <a:lnTo>
                    <a:pt x="98" y="368"/>
                  </a:lnTo>
                  <a:lnTo>
                    <a:pt x="94" y="415"/>
                  </a:lnTo>
                  <a:lnTo>
                    <a:pt x="0" y="415"/>
                  </a:lnTo>
                  <a:lnTo>
                    <a:pt x="4" y="359"/>
                  </a:lnTo>
                  <a:lnTo>
                    <a:pt x="14" y="305"/>
                  </a:lnTo>
                  <a:lnTo>
                    <a:pt x="32" y="254"/>
                  </a:lnTo>
                  <a:lnTo>
                    <a:pt x="57" y="206"/>
                  </a:lnTo>
                  <a:lnTo>
                    <a:pt x="86" y="161"/>
                  </a:lnTo>
                  <a:lnTo>
                    <a:pt x="121" y="122"/>
                  </a:lnTo>
                  <a:lnTo>
                    <a:pt x="162" y="87"/>
                  </a:lnTo>
                  <a:lnTo>
                    <a:pt x="207" y="56"/>
                  </a:lnTo>
                  <a:lnTo>
                    <a:pt x="254" y="33"/>
                  </a:lnTo>
                  <a:lnTo>
                    <a:pt x="306" y="15"/>
                  </a:lnTo>
                  <a:lnTo>
                    <a:pt x="360" y="4"/>
                  </a:lnTo>
                  <a:lnTo>
                    <a:pt x="416" y="0"/>
                  </a:lnTo>
                  <a:close/>
                </a:path>
              </a:pathLst>
            </a:custGeom>
            <a:solidFill>
              <a:schemeClr val="accent3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13149">
              <a:extLst>
                <a:ext uri="{FF2B5EF4-FFF2-40B4-BE49-F238E27FC236}">
                  <a16:creationId xmlns:a16="http://schemas.microsoft.com/office/drawing/2014/main" id="{6A2235DF-9F5A-C4D5-8E32-2818F4EE3B3A}"/>
                </a:ext>
              </a:extLst>
            </p:cNvPr>
            <p:cNvSpPr>
              <a:spLocks/>
            </p:cNvSpPr>
            <p:nvPr/>
          </p:nvSpPr>
          <p:spPr bwMode="auto">
            <a:xfrm>
              <a:off x="8948139" y="2820716"/>
              <a:ext cx="2195739" cy="1096549"/>
            </a:xfrm>
            <a:custGeom>
              <a:avLst/>
              <a:gdLst/>
              <a:ahLst/>
              <a:cxnLst>
                <a:cxn ang="0">
                  <a:pos x="415" y="0"/>
                </a:cxn>
                <a:cxn ang="0">
                  <a:pos x="471" y="4"/>
                </a:cxn>
                <a:cxn ang="0">
                  <a:pos x="525" y="15"/>
                </a:cxn>
                <a:cxn ang="0">
                  <a:pos x="577" y="33"/>
                </a:cxn>
                <a:cxn ang="0">
                  <a:pos x="624" y="56"/>
                </a:cxn>
                <a:cxn ang="0">
                  <a:pos x="669" y="87"/>
                </a:cxn>
                <a:cxn ang="0">
                  <a:pos x="710" y="122"/>
                </a:cxn>
                <a:cxn ang="0">
                  <a:pos x="745" y="161"/>
                </a:cxn>
                <a:cxn ang="0">
                  <a:pos x="774" y="206"/>
                </a:cxn>
                <a:cxn ang="0">
                  <a:pos x="799" y="254"/>
                </a:cxn>
                <a:cxn ang="0">
                  <a:pos x="817" y="305"/>
                </a:cxn>
                <a:cxn ang="0">
                  <a:pos x="827" y="359"/>
                </a:cxn>
                <a:cxn ang="0">
                  <a:pos x="831" y="415"/>
                </a:cxn>
                <a:cxn ang="0">
                  <a:pos x="737" y="415"/>
                </a:cxn>
                <a:cxn ang="0">
                  <a:pos x="733" y="368"/>
                </a:cxn>
                <a:cxn ang="0">
                  <a:pos x="724" y="322"/>
                </a:cxn>
                <a:cxn ang="0">
                  <a:pos x="707" y="279"/>
                </a:cxn>
                <a:cxn ang="0">
                  <a:pos x="685" y="240"/>
                </a:cxn>
                <a:cxn ang="0">
                  <a:pos x="659" y="204"/>
                </a:cxn>
                <a:cxn ang="0">
                  <a:pos x="626" y="172"/>
                </a:cxn>
                <a:cxn ang="0">
                  <a:pos x="590" y="145"/>
                </a:cxn>
                <a:cxn ang="0">
                  <a:pos x="551" y="123"/>
                </a:cxn>
                <a:cxn ang="0">
                  <a:pos x="508" y="106"/>
                </a:cxn>
                <a:cxn ang="0">
                  <a:pos x="462" y="97"/>
                </a:cxn>
                <a:cxn ang="0">
                  <a:pos x="415" y="93"/>
                </a:cxn>
                <a:cxn ang="0">
                  <a:pos x="368" y="97"/>
                </a:cxn>
                <a:cxn ang="0">
                  <a:pos x="322" y="106"/>
                </a:cxn>
                <a:cxn ang="0">
                  <a:pos x="280" y="123"/>
                </a:cxn>
                <a:cxn ang="0">
                  <a:pos x="241" y="145"/>
                </a:cxn>
                <a:cxn ang="0">
                  <a:pos x="204" y="172"/>
                </a:cxn>
                <a:cxn ang="0">
                  <a:pos x="173" y="204"/>
                </a:cxn>
                <a:cxn ang="0">
                  <a:pos x="147" y="240"/>
                </a:cxn>
                <a:cxn ang="0">
                  <a:pos x="124" y="279"/>
                </a:cxn>
                <a:cxn ang="0">
                  <a:pos x="107" y="322"/>
                </a:cxn>
                <a:cxn ang="0">
                  <a:pos x="98" y="368"/>
                </a:cxn>
                <a:cxn ang="0">
                  <a:pos x="94" y="415"/>
                </a:cxn>
                <a:cxn ang="0">
                  <a:pos x="0" y="415"/>
                </a:cxn>
                <a:cxn ang="0">
                  <a:pos x="4" y="359"/>
                </a:cxn>
                <a:cxn ang="0">
                  <a:pos x="14" y="305"/>
                </a:cxn>
                <a:cxn ang="0">
                  <a:pos x="33" y="254"/>
                </a:cxn>
                <a:cxn ang="0">
                  <a:pos x="58" y="206"/>
                </a:cxn>
                <a:cxn ang="0">
                  <a:pos x="86" y="161"/>
                </a:cxn>
                <a:cxn ang="0">
                  <a:pos x="122" y="122"/>
                </a:cxn>
                <a:cxn ang="0">
                  <a:pos x="162" y="87"/>
                </a:cxn>
                <a:cxn ang="0">
                  <a:pos x="206" y="56"/>
                </a:cxn>
                <a:cxn ang="0">
                  <a:pos x="254" y="33"/>
                </a:cxn>
                <a:cxn ang="0">
                  <a:pos x="305" y="15"/>
                </a:cxn>
                <a:cxn ang="0">
                  <a:pos x="359" y="4"/>
                </a:cxn>
                <a:cxn ang="0">
                  <a:pos x="415" y="0"/>
                </a:cxn>
              </a:cxnLst>
              <a:rect l="0" t="0" r="r" b="b"/>
              <a:pathLst>
                <a:path w="831" h="415">
                  <a:moveTo>
                    <a:pt x="415" y="0"/>
                  </a:moveTo>
                  <a:lnTo>
                    <a:pt x="471" y="4"/>
                  </a:lnTo>
                  <a:lnTo>
                    <a:pt x="525" y="15"/>
                  </a:lnTo>
                  <a:lnTo>
                    <a:pt x="577" y="33"/>
                  </a:lnTo>
                  <a:lnTo>
                    <a:pt x="624" y="56"/>
                  </a:lnTo>
                  <a:lnTo>
                    <a:pt x="669" y="87"/>
                  </a:lnTo>
                  <a:lnTo>
                    <a:pt x="710" y="122"/>
                  </a:lnTo>
                  <a:lnTo>
                    <a:pt x="745" y="161"/>
                  </a:lnTo>
                  <a:lnTo>
                    <a:pt x="774" y="206"/>
                  </a:lnTo>
                  <a:lnTo>
                    <a:pt x="799" y="254"/>
                  </a:lnTo>
                  <a:lnTo>
                    <a:pt x="817" y="305"/>
                  </a:lnTo>
                  <a:lnTo>
                    <a:pt x="827" y="359"/>
                  </a:lnTo>
                  <a:lnTo>
                    <a:pt x="831" y="415"/>
                  </a:lnTo>
                  <a:lnTo>
                    <a:pt x="737" y="415"/>
                  </a:lnTo>
                  <a:lnTo>
                    <a:pt x="733" y="368"/>
                  </a:lnTo>
                  <a:lnTo>
                    <a:pt x="724" y="322"/>
                  </a:lnTo>
                  <a:lnTo>
                    <a:pt x="707" y="279"/>
                  </a:lnTo>
                  <a:lnTo>
                    <a:pt x="685" y="240"/>
                  </a:lnTo>
                  <a:lnTo>
                    <a:pt x="659" y="204"/>
                  </a:lnTo>
                  <a:lnTo>
                    <a:pt x="626" y="172"/>
                  </a:lnTo>
                  <a:lnTo>
                    <a:pt x="590" y="145"/>
                  </a:lnTo>
                  <a:lnTo>
                    <a:pt x="551" y="123"/>
                  </a:lnTo>
                  <a:lnTo>
                    <a:pt x="508" y="106"/>
                  </a:lnTo>
                  <a:lnTo>
                    <a:pt x="462" y="97"/>
                  </a:lnTo>
                  <a:lnTo>
                    <a:pt x="415" y="93"/>
                  </a:lnTo>
                  <a:lnTo>
                    <a:pt x="368" y="97"/>
                  </a:lnTo>
                  <a:lnTo>
                    <a:pt x="322" y="106"/>
                  </a:lnTo>
                  <a:lnTo>
                    <a:pt x="280" y="123"/>
                  </a:lnTo>
                  <a:lnTo>
                    <a:pt x="241" y="145"/>
                  </a:lnTo>
                  <a:lnTo>
                    <a:pt x="204" y="172"/>
                  </a:lnTo>
                  <a:lnTo>
                    <a:pt x="173" y="204"/>
                  </a:lnTo>
                  <a:lnTo>
                    <a:pt x="147" y="240"/>
                  </a:lnTo>
                  <a:lnTo>
                    <a:pt x="124" y="279"/>
                  </a:lnTo>
                  <a:lnTo>
                    <a:pt x="107" y="322"/>
                  </a:lnTo>
                  <a:lnTo>
                    <a:pt x="98" y="368"/>
                  </a:lnTo>
                  <a:lnTo>
                    <a:pt x="94" y="415"/>
                  </a:lnTo>
                  <a:lnTo>
                    <a:pt x="0" y="415"/>
                  </a:lnTo>
                  <a:lnTo>
                    <a:pt x="4" y="359"/>
                  </a:lnTo>
                  <a:lnTo>
                    <a:pt x="14" y="305"/>
                  </a:lnTo>
                  <a:lnTo>
                    <a:pt x="33" y="254"/>
                  </a:lnTo>
                  <a:lnTo>
                    <a:pt x="58" y="206"/>
                  </a:lnTo>
                  <a:lnTo>
                    <a:pt x="86" y="161"/>
                  </a:lnTo>
                  <a:lnTo>
                    <a:pt x="122" y="122"/>
                  </a:lnTo>
                  <a:lnTo>
                    <a:pt x="162" y="87"/>
                  </a:lnTo>
                  <a:lnTo>
                    <a:pt x="206" y="56"/>
                  </a:lnTo>
                  <a:lnTo>
                    <a:pt x="254" y="33"/>
                  </a:lnTo>
                  <a:lnTo>
                    <a:pt x="305" y="15"/>
                  </a:lnTo>
                  <a:lnTo>
                    <a:pt x="359" y="4"/>
                  </a:lnTo>
                  <a:lnTo>
                    <a:pt x="415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3150">
              <a:extLst>
                <a:ext uri="{FF2B5EF4-FFF2-40B4-BE49-F238E27FC236}">
                  <a16:creationId xmlns:a16="http://schemas.microsoft.com/office/drawing/2014/main" id="{AED4DD1C-B70B-97B1-0003-D54B6E551254}"/>
                </a:ext>
              </a:extLst>
            </p:cNvPr>
            <p:cNvSpPr>
              <a:spLocks/>
            </p:cNvSpPr>
            <p:nvPr/>
          </p:nvSpPr>
          <p:spPr bwMode="auto">
            <a:xfrm>
              <a:off x="7000775" y="3917265"/>
              <a:ext cx="2195739" cy="109654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93" y="0"/>
                </a:cxn>
                <a:cxn ang="0">
                  <a:pos x="97" y="47"/>
                </a:cxn>
                <a:cxn ang="0">
                  <a:pos x="106" y="93"/>
                </a:cxn>
                <a:cxn ang="0">
                  <a:pos x="123" y="135"/>
                </a:cxn>
                <a:cxn ang="0">
                  <a:pos x="145" y="176"/>
                </a:cxn>
                <a:cxn ang="0">
                  <a:pos x="173" y="211"/>
                </a:cxn>
                <a:cxn ang="0">
                  <a:pos x="204" y="242"/>
                </a:cxn>
                <a:cxn ang="0">
                  <a:pos x="240" y="270"/>
                </a:cxn>
                <a:cxn ang="0">
                  <a:pos x="280" y="292"/>
                </a:cxn>
                <a:cxn ang="0">
                  <a:pos x="322" y="309"/>
                </a:cxn>
                <a:cxn ang="0">
                  <a:pos x="368" y="318"/>
                </a:cxn>
                <a:cxn ang="0">
                  <a:pos x="415" y="322"/>
                </a:cxn>
                <a:cxn ang="0">
                  <a:pos x="462" y="318"/>
                </a:cxn>
                <a:cxn ang="0">
                  <a:pos x="508" y="309"/>
                </a:cxn>
                <a:cxn ang="0">
                  <a:pos x="551" y="292"/>
                </a:cxn>
                <a:cxn ang="0">
                  <a:pos x="590" y="270"/>
                </a:cxn>
                <a:cxn ang="0">
                  <a:pos x="626" y="242"/>
                </a:cxn>
                <a:cxn ang="0">
                  <a:pos x="659" y="211"/>
                </a:cxn>
                <a:cxn ang="0">
                  <a:pos x="685" y="176"/>
                </a:cxn>
                <a:cxn ang="0">
                  <a:pos x="707" y="135"/>
                </a:cxn>
                <a:cxn ang="0">
                  <a:pos x="724" y="93"/>
                </a:cxn>
                <a:cxn ang="0">
                  <a:pos x="733" y="47"/>
                </a:cxn>
                <a:cxn ang="0">
                  <a:pos x="737" y="0"/>
                </a:cxn>
                <a:cxn ang="0">
                  <a:pos x="831" y="0"/>
                </a:cxn>
                <a:cxn ang="0">
                  <a:pos x="827" y="56"/>
                </a:cxn>
                <a:cxn ang="0">
                  <a:pos x="817" y="110"/>
                </a:cxn>
                <a:cxn ang="0">
                  <a:pos x="799" y="161"/>
                </a:cxn>
                <a:cxn ang="0">
                  <a:pos x="774" y="210"/>
                </a:cxn>
                <a:cxn ang="0">
                  <a:pos x="745" y="254"/>
                </a:cxn>
                <a:cxn ang="0">
                  <a:pos x="710" y="293"/>
                </a:cxn>
                <a:cxn ang="0">
                  <a:pos x="669" y="329"/>
                </a:cxn>
                <a:cxn ang="0">
                  <a:pos x="624" y="359"/>
                </a:cxn>
                <a:cxn ang="0">
                  <a:pos x="577" y="382"/>
                </a:cxn>
                <a:cxn ang="0">
                  <a:pos x="525" y="401"/>
                </a:cxn>
                <a:cxn ang="0">
                  <a:pos x="471" y="411"/>
                </a:cxn>
                <a:cxn ang="0">
                  <a:pos x="415" y="415"/>
                </a:cxn>
                <a:cxn ang="0">
                  <a:pos x="359" y="411"/>
                </a:cxn>
                <a:cxn ang="0">
                  <a:pos x="305" y="401"/>
                </a:cxn>
                <a:cxn ang="0">
                  <a:pos x="254" y="382"/>
                </a:cxn>
                <a:cxn ang="0">
                  <a:pos x="206" y="359"/>
                </a:cxn>
                <a:cxn ang="0">
                  <a:pos x="161" y="329"/>
                </a:cxn>
                <a:cxn ang="0">
                  <a:pos x="122" y="293"/>
                </a:cxn>
                <a:cxn ang="0">
                  <a:pos x="86" y="254"/>
                </a:cxn>
                <a:cxn ang="0">
                  <a:pos x="56" y="210"/>
                </a:cxn>
                <a:cxn ang="0">
                  <a:pos x="33" y="161"/>
                </a:cxn>
                <a:cxn ang="0">
                  <a:pos x="14" y="110"/>
                </a:cxn>
                <a:cxn ang="0">
                  <a:pos x="4" y="56"/>
                </a:cxn>
                <a:cxn ang="0">
                  <a:pos x="0" y="0"/>
                </a:cxn>
              </a:cxnLst>
              <a:rect l="0" t="0" r="r" b="b"/>
              <a:pathLst>
                <a:path w="831" h="415">
                  <a:moveTo>
                    <a:pt x="0" y="0"/>
                  </a:moveTo>
                  <a:lnTo>
                    <a:pt x="93" y="0"/>
                  </a:lnTo>
                  <a:lnTo>
                    <a:pt x="97" y="47"/>
                  </a:lnTo>
                  <a:lnTo>
                    <a:pt x="106" y="93"/>
                  </a:lnTo>
                  <a:lnTo>
                    <a:pt x="123" y="135"/>
                  </a:lnTo>
                  <a:lnTo>
                    <a:pt x="145" y="176"/>
                  </a:lnTo>
                  <a:lnTo>
                    <a:pt x="173" y="211"/>
                  </a:lnTo>
                  <a:lnTo>
                    <a:pt x="204" y="242"/>
                  </a:lnTo>
                  <a:lnTo>
                    <a:pt x="240" y="270"/>
                  </a:lnTo>
                  <a:lnTo>
                    <a:pt x="280" y="292"/>
                  </a:lnTo>
                  <a:lnTo>
                    <a:pt x="322" y="309"/>
                  </a:lnTo>
                  <a:lnTo>
                    <a:pt x="368" y="318"/>
                  </a:lnTo>
                  <a:lnTo>
                    <a:pt x="415" y="322"/>
                  </a:lnTo>
                  <a:lnTo>
                    <a:pt x="462" y="318"/>
                  </a:lnTo>
                  <a:lnTo>
                    <a:pt x="508" y="309"/>
                  </a:lnTo>
                  <a:lnTo>
                    <a:pt x="551" y="292"/>
                  </a:lnTo>
                  <a:lnTo>
                    <a:pt x="590" y="270"/>
                  </a:lnTo>
                  <a:lnTo>
                    <a:pt x="626" y="242"/>
                  </a:lnTo>
                  <a:lnTo>
                    <a:pt x="659" y="211"/>
                  </a:lnTo>
                  <a:lnTo>
                    <a:pt x="685" y="176"/>
                  </a:lnTo>
                  <a:lnTo>
                    <a:pt x="707" y="135"/>
                  </a:lnTo>
                  <a:lnTo>
                    <a:pt x="724" y="93"/>
                  </a:lnTo>
                  <a:lnTo>
                    <a:pt x="733" y="47"/>
                  </a:lnTo>
                  <a:lnTo>
                    <a:pt x="737" y="0"/>
                  </a:lnTo>
                  <a:lnTo>
                    <a:pt x="831" y="0"/>
                  </a:lnTo>
                  <a:lnTo>
                    <a:pt x="827" y="56"/>
                  </a:lnTo>
                  <a:lnTo>
                    <a:pt x="817" y="110"/>
                  </a:lnTo>
                  <a:lnTo>
                    <a:pt x="799" y="161"/>
                  </a:lnTo>
                  <a:lnTo>
                    <a:pt x="774" y="210"/>
                  </a:lnTo>
                  <a:lnTo>
                    <a:pt x="745" y="254"/>
                  </a:lnTo>
                  <a:lnTo>
                    <a:pt x="710" y="293"/>
                  </a:lnTo>
                  <a:lnTo>
                    <a:pt x="669" y="329"/>
                  </a:lnTo>
                  <a:lnTo>
                    <a:pt x="624" y="359"/>
                  </a:lnTo>
                  <a:lnTo>
                    <a:pt x="577" y="382"/>
                  </a:lnTo>
                  <a:lnTo>
                    <a:pt x="525" y="401"/>
                  </a:lnTo>
                  <a:lnTo>
                    <a:pt x="471" y="411"/>
                  </a:lnTo>
                  <a:lnTo>
                    <a:pt x="415" y="415"/>
                  </a:lnTo>
                  <a:lnTo>
                    <a:pt x="359" y="411"/>
                  </a:lnTo>
                  <a:lnTo>
                    <a:pt x="305" y="401"/>
                  </a:lnTo>
                  <a:lnTo>
                    <a:pt x="254" y="382"/>
                  </a:lnTo>
                  <a:lnTo>
                    <a:pt x="206" y="359"/>
                  </a:lnTo>
                  <a:lnTo>
                    <a:pt x="161" y="329"/>
                  </a:lnTo>
                  <a:lnTo>
                    <a:pt x="122" y="293"/>
                  </a:lnTo>
                  <a:lnTo>
                    <a:pt x="86" y="254"/>
                  </a:lnTo>
                  <a:lnTo>
                    <a:pt x="56" y="210"/>
                  </a:lnTo>
                  <a:lnTo>
                    <a:pt x="33" y="161"/>
                  </a:lnTo>
                  <a:lnTo>
                    <a:pt x="14" y="110"/>
                  </a:lnTo>
                  <a:lnTo>
                    <a:pt x="4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3151">
              <a:extLst>
                <a:ext uri="{FF2B5EF4-FFF2-40B4-BE49-F238E27FC236}">
                  <a16:creationId xmlns:a16="http://schemas.microsoft.com/office/drawing/2014/main" id="{430F181A-120E-0B9F-2885-456504BA48A6}"/>
                </a:ext>
              </a:extLst>
            </p:cNvPr>
            <p:cNvSpPr>
              <a:spLocks/>
            </p:cNvSpPr>
            <p:nvPr/>
          </p:nvSpPr>
          <p:spPr bwMode="auto">
            <a:xfrm>
              <a:off x="5053412" y="2820716"/>
              <a:ext cx="2193096" cy="1096549"/>
            </a:xfrm>
            <a:custGeom>
              <a:avLst/>
              <a:gdLst/>
              <a:ahLst/>
              <a:cxnLst>
                <a:cxn ang="0">
                  <a:pos x="415" y="0"/>
                </a:cxn>
                <a:cxn ang="0">
                  <a:pos x="471" y="4"/>
                </a:cxn>
                <a:cxn ang="0">
                  <a:pos x="525" y="15"/>
                </a:cxn>
                <a:cxn ang="0">
                  <a:pos x="576" y="33"/>
                </a:cxn>
                <a:cxn ang="0">
                  <a:pos x="624" y="56"/>
                </a:cxn>
                <a:cxn ang="0">
                  <a:pos x="669" y="87"/>
                </a:cxn>
                <a:cxn ang="0">
                  <a:pos x="708" y="122"/>
                </a:cxn>
                <a:cxn ang="0">
                  <a:pos x="744" y="161"/>
                </a:cxn>
                <a:cxn ang="0">
                  <a:pos x="774" y="206"/>
                </a:cxn>
                <a:cxn ang="0">
                  <a:pos x="797" y="254"/>
                </a:cxn>
                <a:cxn ang="0">
                  <a:pos x="816" y="305"/>
                </a:cxn>
                <a:cxn ang="0">
                  <a:pos x="826" y="359"/>
                </a:cxn>
                <a:cxn ang="0">
                  <a:pos x="830" y="415"/>
                </a:cxn>
                <a:cxn ang="0">
                  <a:pos x="737" y="415"/>
                </a:cxn>
                <a:cxn ang="0">
                  <a:pos x="733" y="368"/>
                </a:cxn>
                <a:cxn ang="0">
                  <a:pos x="724" y="322"/>
                </a:cxn>
                <a:cxn ang="0">
                  <a:pos x="707" y="279"/>
                </a:cxn>
                <a:cxn ang="0">
                  <a:pos x="685" y="240"/>
                </a:cxn>
                <a:cxn ang="0">
                  <a:pos x="658" y="204"/>
                </a:cxn>
                <a:cxn ang="0">
                  <a:pos x="626" y="172"/>
                </a:cxn>
                <a:cxn ang="0">
                  <a:pos x="590" y="145"/>
                </a:cxn>
                <a:cxn ang="0">
                  <a:pos x="551" y="123"/>
                </a:cxn>
                <a:cxn ang="0">
                  <a:pos x="508" y="106"/>
                </a:cxn>
                <a:cxn ang="0">
                  <a:pos x="462" y="97"/>
                </a:cxn>
                <a:cxn ang="0">
                  <a:pos x="415" y="93"/>
                </a:cxn>
                <a:cxn ang="0">
                  <a:pos x="368" y="97"/>
                </a:cxn>
                <a:cxn ang="0">
                  <a:pos x="322" y="106"/>
                </a:cxn>
                <a:cxn ang="0">
                  <a:pos x="280" y="123"/>
                </a:cxn>
                <a:cxn ang="0">
                  <a:pos x="240" y="145"/>
                </a:cxn>
                <a:cxn ang="0">
                  <a:pos x="204" y="172"/>
                </a:cxn>
                <a:cxn ang="0">
                  <a:pos x="173" y="204"/>
                </a:cxn>
                <a:cxn ang="0">
                  <a:pos x="145" y="240"/>
                </a:cxn>
                <a:cxn ang="0">
                  <a:pos x="123" y="279"/>
                </a:cxn>
                <a:cxn ang="0">
                  <a:pos x="106" y="322"/>
                </a:cxn>
                <a:cxn ang="0">
                  <a:pos x="97" y="368"/>
                </a:cxn>
                <a:cxn ang="0">
                  <a:pos x="93" y="415"/>
                </a:cxn>
                <a:cxn ang="0">
                  <a:pos x="0" y="415"/>
                </a:cxn>
                <a:cxn ang="0">
                  <a:pos x="4" y="359"/>
                </a:cxn>
                <a:cxn ang="0">
                  <a:pos x="14" y="305"/>
                </a:cxn>
                <a:cxn ang="0">
                  <a:pos x="33" y="254"/>
                </a:cxn>
                <a:cxn ang="0">
                  <a:pos x="56" y="206"/>
                </a:cxn>
                <a:cxn ang="0">
                  <a:pos x="86" y="161"/>
                </a:cxn>
                <a:cxn ang="0">
                  <a:pos x="122" y="122"/>
                </a:cxn>
                <a:cxn ang="0">
                  <a:pos x="161" y="87"/>
                </a:cxn>
                <a:cxn ang="0">
                  <a:pos x="206" y="56"/>
                </a:cxn>
                <a:cxn ang="0">
                  <a:pos x="254" y="33"/>
                </a:cxn>
                <a:cxn ang="0">
                  <a:pos x="305" y="15"/>
                </a:cxn>
                <a:cxn ang="0">
                  <a:pos x="359" y="4"/>
                </a:cxn>
                <a:cxn ang="0">
                  <a:pos x="415" y="0"/>
                </a:cxn>
              </a:cxnLst>
              <a:rect l="0" t="0" r="r" b="b"/>
              <a:pathLst>
                <a:path w="830" h="415">
                  <a:moveTo>
                    <a:pt x="415" y="0"/>
                  </a:moveTo>
                  <a:lnTo>
                    <a:pt x="471" y="4"/>
                  </a:lnTo>
                  <a:lnTo>
                    <a:pt x="525" y="15"/>
                  </a:lnTo>
                  <a:lnTo>
                    <a:pt x="576" y="33"/>
                  </a:lnTo>
                  <a:lnTo>
                    <a:pt x="624" y="56"/>
                  </a:lnTo>
                  <a:lnTo>
                    <a:pt x="669" y="87"/>
                  </a:lnTo>
                  <a:lnTo>
                    <a:pt x="708" y="122"/>
                  </a:lnTo>
                  <a:lnTo>
                    <a:pt x="744" y="161"/>
                  </a:lnTo>
                  <a:lnTo>
                    <a:pt x="774" y="206"/>
                  </a:lnTo>
                  <a:lnTo>
                    <a:pt x="797" y="254"/>
                  </a:lnTo>
                  <a:lnTo>
                    <a:pt x="816" y="305"/>
                  </a:lnTo>
                  <a:lnTo>
                    <a:pt x="826" y="359"/>
                  </a:lnTo>
                  <a:lnTo>
                    <a:pt x="830" y="415"/>
                  </a:lnTo>
                  <a:lnTo>
                    <a:pt x="737" y="415"/>
                  </a:lnTo>
                  <a:lnTo>
                    <a:pt x="733" y="368"/>
                  </a:lnTo>
                  <a:lnTo>
                    <a:pt x="724" y="322"/>
                  </a:lnTo>
                  <a:lnTo>
                    <a:pt x="707" y="279"/>
                  </a:lnTo>
                  <a:lnTo>
                    <a:pt x="685" y="240"/>
                  </a:lnTo>
                  <a:lnTo>
                    <a:pt x="658" y="204"/>
                  </a:lnTo>
                  <a:lnTo>
                    <a:pt x="626" y="172"/>
                  </a:lnTo>
                  <a:lnTo>
                    <a:pt x="590" y="145"/>
                  </a:lnTo>
                  <a:lnTo>
                    <a:pt x="551" y="123"/>
                  </a:lnTo>
                  <a:lnTo>
                    <a:pt x="508" y="106"/>
                  </a:lnTo>
                  <a:lnTo>
                    <a:pt x="462" y="97"/>
                  </a:lnTo>
                  <a:lnTo>
                    <a:pt x="415" y="93"/>
                  </a:lnTo>
                  <a:lnTo>
                    <a:pt x="368" y="97"/>
                  </a:lnTo>
                  <a:lnTo>
                    <a:pt x="322" y="106"/>
                  </a:lnTo>
                  <a:lnTo>
                    <a:pt x="280" y="123"/>
                  </a:lnTo>
                  <a:lnTo>
                    <a:pt x="240" y="145"/>
                  </a:lnTo>
                  <a:lnTo>
                    <a:pt x="204" y="172"/>
                  </a:lnTo>
                  <a:lnTo>
                    <a:pt x="173" y="204"/>
                  </a:lnTo>
                  <a:lnTo>
                    <a:pt x="145" y="240"/>
                  </a:lnTo>
                  <a:lnTo>
                    <a:pt x="123" y="279"/>
                  </a:lnTo>
                  <a:lnTo>
                    <a:pt x="106" y="322"/>
                  </a:lnTo>
                  <a:lnTo>
                    <a:pt x="97" y="368"/>
                  </a:lnTo>
                  <a:lnTo>
                    <a:pt x="93" y="415"/>
                  </a:lnTo>
                  <a:lnTo>
                    <a:pt x="0" y="415"/>
                  </a:lnTo>
                  <a:lnTo>
                    <a:pt x="4" y="359"/>
                  </a:lnTo>
                  <a:lnTo>
                    <a:pt x="14" y="305"/>
                  </a:lnTo>
                  <a:lnTo>
                    <a:pt x="33" y="254"/>
                  </a:lnTo>
                  <a:lnTo>
                    <a:pt x="56" y="206"/>
                  </a:lnTo>
                  <a:lnTo>
                    <a:pt x="86" y="161"/>
                  </a:lnTo>
                  <a:lnTo>
                    <a:pt x="122" y="122"/>
                  </a:lnTo>
                  <a:lnTo>
                    <a:pt x="161" y="87"/>
                  </a:lnTo>
                  <a:lnTo>
                    <a:pt x="206" y="56"/>
                  </a:lnTo>
                  <a:lnTo>
                    <a:pt x="254" y="33"/>
                  </a:lnTo>
                  <a:lnTo>
                    <a:pt x="305" y="15"/>
                  </a:lnTo>
                  <a:lnTo>
                    <a:pt x="359" y="4"/>
                  </a:lnTo>
                  <a:lnTo>
                    <a:pt x="415" y="0"/>
                  </a:lnTo>
                  <a:close/>
                </a:path>
              </a:pathLst>
            </a:custGeom>
            <a:solidFill>
              <a:schemeClr val="accent2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3152">
              <a:extLst>
                <a:ext uri="{FF2B5EF4-FFF2-40B4-BE49-F238E27FC236}">
                  <a16:creationId xmlns:a16="http://schemas.microsoft.com/office/drawing/2014/main" id="{75205F90-1884-E04B-692E-9B75DA9333C1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6048" y="3917265"/>
              <a:ext cx="2193096" cy="109654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93" y="0"/>
                </a:cxn>
                <a:cxn ang="0">
                  <a:pos x="97" y="47"/>
                </a:cxn>
                <a:cxn ang="0">
                  <a:pos x="106" y="93"/>
                </a:cxn>
                <a:cxn ang="0">
                  <a:pos x="123" y="135"/>
                </a:cxn>
                <a:cxn ang="0">
                  <a:pos x="145" y="176"/>
                </a:cxn>
                <a:cxn ang="0">
                  <a:pos x="171" y="211"/>
                </a:cxn>
                <a:cxn ang="0">
                  <a:pos x="204" y="242"/>
                </a:cxn>
                <a:cxn ang="0">
                  <a:pos x="240" y="270"/>
                </a:cxn>
                <a:cxn ang="0">
                  <a:pos x="279" y="292"/>
                </a:cxn>
                <a:cxn ang="0">
                  <a:pos x="322" y="309"/>
                </a:cxn>
                <a:cxn ang="0">
                  <a:pos x="368" y="318"/>
                </a:cxn>
                <a:cxn ang="0">
                  <a:pos x="415" y="322"/>
                </a:cxn>
                <a:cxn ang="0">
                  <a:pos x="462" y="318"/>
                </a:cxn>
                <a:cxn ang="0">
                  <a:pos x="508" y="309"/>
                </a:cxn>
                <a:cxn ang="0">
                  <a:pos x="550" y="292"/>
                </a:cxn>
                <a:cxn ang="0">
                  <a:pos x="590" y="270"/>
                </a:cxn>
                <a:cxn ang="0">
                  <a:pos x="626" y="242"/>
                </a:cxn>
                <a:cxn ang="0">
                  <a:pos x="657" y="211"/>
                </a:cxn>
                <a:cxn ang="0">
                  <a:pos x="685" y="176"/>
                </a:cxn>
                <a:cxn ang="0">
                  <a:pos x="707" y="135"/>
                </a:cxn>
                <a:cxn ang="0">
                  <a:pos x="724" y="93"/>
                </a:cxn>
                <a:cxn ang="0">
                  <a:pos x="733" y="47"/>
                </a:cxn>
                <a:cxn ang="0">
                  <a:pos x="737" y="0"/>
                </a:cxn>
                <a:cxn ang="0">
                  <a:pos x="830" y="0"/>
                </a:cxn>
                <a:cxn ang="0">
                  <a:pos x="826" y="56"/>
                </a:cxn>
                <a:cxn ang="0">
                  <a:pos x="816" y="110"/>
                </a:cxn>
                <a:cxn ang="0">
                  <a:pos x="797" y="161"/>
                </a:cxn>
                <a:cxn ang="0">
                  <a:pos x="774" y="210"/>
                </a:cxn>
                <a:cxn ang="0">
                  <a:pos x="744" y="254"/>
                </a:cxn>
                <a:cxn ang="0">
                  <a:pos x="708" y="293"/>
                </a:cxn>
                <a:cxn ang="0">
                  <a:pos x="669" y="329"/>
                </a:cxn>
                <a:cxn ang="0">
                  <a:pos x="624" y="359"/>
                </a:cxn>
                <a:cxn ang="0">
                  <a:pos x="576" y="382"/>
                </a:cxn>
                <a:cxn ang="0">
                  <a:pos x="525" y="401"/>
                </a:cxn>
                <a:cxn ang="0">
                  <a:pos x="471" y="411"/>
                </a:cxn>
                <a:cxn ang="0">
                  <a:pos x="415" y="415"/>
                </a:cxn>
                <a:cxn ang="0">
                  <a:pos x="359" y="411"/>
                </a:cxn>
                <a:cxn ang="0">
                  <a:pos x="305" y="401"/>
                </a:cxn>
                <a:cxn ang="0">
                  <a:pos x="254" y="382"/>
                </a:cxn>
                <a:cxn ang="0">
                  <a:pos x="206" y="359"/>
                </a:cxn>
                <a:cxn ang="0">
                  <a:pos x="161" y="329"/>
                </a:cxn>
                <a:cxn ang="0">
                  <a:pos x="122" y="293"/>
                </a:cxn>
                <a:cxn ang="0">
                  <a:pos x="86" y="254"/>
                </a:cxn>
                <a:cxn ang="0">
                  <a:pos x="56" y="210"/>
                </a:cxn>
                <a:cxn ang="0">
                  <a:pos x="33" y="161"/>
                </a:cxn>
                <a:cxn ang="0">
                  <a:pos x="14" y="110"/>
                </a:cxn>
                <a:cxn ang="0">
                  <a:pos x="4" y="56"/>
                </a:cxn>
                <a:cxn ang="0">
                  <a:pos x="0" y="0"/>
                </a:cxn>
              </a:cxnLst>
              <a:rect l="0" t="0" r="r" b="b"/>
              <a:pathLst>
                <a:path w="830" h="415">
                  <a:moveTo>
                    <a:pt x="0" y="0"/>
                  </a:moveTo>
                  <a:lnTo>
                    <a:pt x="93" y="0"/>
                  </a:lnTo>
                  <a:lnTo>
                    <a:pt x="97" y="47"/>
                  </a:lnTo>
                  <a:lnTo>
                    <a:pt x="106" y="93"/>
                  </a:lnTo>
                  <a:lnTo>
                    <a:pt x="123" y="135"/>
                  </a:lnTo>
                  <a:lnTo>
                    <a:pt x="145" y="176"/>
                  </a:lnTo>
                  <a:lnTo>
                    <a:pt x="171" y="211"/>
                  </a:lnTo>
                  <a:lnTo>
                    <a:pt x="204" y="242"/>
                  </a:lnTo>
                  <a:lnTo>
                    <a:pt x="240" y="270"/>
                  </a:lnTo>
                  <a:lnTo>
                    <a:pt x="279" y="292"/>
                  </a:lnTo>
                  <a:lnTo>
                    <a:pt x="322" y="309"/>
                  </a:lnTo>
                  <a:lnTo>
                    <a:pt x="368" y="318"/>
                  </a:lnTo>
                  <a:lnTo>
                    <a:pt x="415" y="322"/>
                  </a:lnTo>
                  <a:lnTo>
                    <a:pt x="462" y="318"/>
                  </a:lnTo>
                  <a:lnTo>
                    <a:pt x="508" y="309"/>
                  </a:lnTo>
                  <a:lnTo>
                    <a:pt x="550" y="292"/>
                  </a:lnTo>
                  <a:lnTo>
                    <a:pt x="590" y="270"/>
                  </a:lnTo>
                  <a:lnTo>
                    <a:pt x="626" y="242"/>
                  </a:lnTo>
                  <a:lnTo>
                    <a:pt x="657" y="211"/>
                  </a:lnTo>
                  <a:lnTo>
                    <a:pt x="685" y="176"/>
                  </a:lnTo>
                  <a:lnTo>
                    <a:pt x="707" y="135"/>
                  </a:lnTo>
                  <a:lnTo>
                    <a:pt x="724" y="93"/>
                  </a:lnTo>
                  <a:lnTo>
                    <a:pt x="733" y="47"/>
                  </a:lnTo>
                  <a:lnTo>
                    <a:pt x="737" y="0"/>
                  </a:lnTo>
                  <a:lnTo>
                    <a:pt x="830" y="0"/>
                  </a:lnTo>
                  <a:lnTo>
                    <a:pt x="826" y="56"/>
                  </a:lnTo>
                  <a:lnTo>
                    <a:pt x="816" y="110"/>
                  </a:lnTo>
                  <a:lnTo>
                    <a:pt x="797" y="161"/>
                  </a:lnTo>
                  <a:lnTo>
                    <a:pt x="774" y="210"/>
                  </a:lnTo>
                  <a:lnTo>
                    <a:pt x="744" y="254"/>
                  </a:lnTo>
                  <a:lnTo>
                    <a:pt x="708" y="293"/>
                  </a:lnTo>
                  <a:lnTo>
                    <a:pt x="669" y="329"/>
                  </a:lnTo>
                  <a:lnTo>
                    <a:pt x="624" y="359"/>
                  </a:lnTo>
                  <a:lnTo>
                    <a:pt x="576" y="382"/>
                  </a:lnTo>
                  <a:lnTo>
                    <a:pt x="525" y="401"/>
                  </a:lnTo>
                  <a:lnTo>
                    <a:pt x="471" y="411"/>
                  </a:lnTo>
                  <a:lnTo>
                    <a:pt x="415" y="415"/>
                  </a:lnTo>
                  <a:lnTo>
                    <a:pt x="359" y="411"/>
                  </a:lnTo>
                  <a:lnTo>
                    <a:pt x="305" y="401"/>
                  </a:lnTo>
                  <a:lnTo>
                    <a:pt x="254" y="382"/>
                  </a:lnTo>
                  <a:lnTo>
                    <a:pt x="206" y="359"/>
                  </a:lnTo>
                  <a:lnTo>
                    <a:pt x="161" y="329"/>
                  </a:lnTo>
                  <a:lnTo>
                    <a:pt x="122" y="293"/>
                  </a:lnTo>
                  <a:lnTo>
                    <a:pt x="86" y="254"/>
                  </a:lnTo>
                  <a:lnTo>
                    <a:pt x="56" y="210"/>
                  </a:lnTo>
                  <a:lnTo>
                    <a:pt x="33" y="161"/>
                  </a:lnTo>
                  <a:lnTo>
                    <a:pt x="14" y="110"/>
                  </a:lnTo>
                  <a:lnTo>
                    <a:pt x="4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CF1CA0F4-EE01-3D69-15D3-3BABD29F55D5}"/>
              </a:ext>
            </a:extLst>
          </p:cNvPr>
          <p:cNvGrpSpPr/>
          <p:nvPr/>
        </p:nvGrpSpPr>
        <p:grpSpPr>
          <a:xfrm>
            <a:off x="7360010" y="3679552"/>
            <a:ext cx="268052" cy="304823"/>
            <a:chOff x="9805987" y="1155701"/>
            <a:chExt cx="439738" cy="500062"/>
          </a:xfrm>
          <a:solidFill>
            <a:schemeClr val="tx1">
              <a:lumMod val="75000"/>
            </a:schemeClr>
          </a:solidFill>
        </p:grpSpPr>
        <p:sp>
          <p:nvSpPr>
            <p:cNvPr id="16" name="Freeform 108">
              <a:extLst>
                <a:ext uri="{FF2B5EF4-FFF2-40B4-BE49-F238E27FC236}">
                  <a16:creationId xmlns:a16="http://schemas.microsoft.com/office/drawing/2014/main" id="{6F67E053-5069-73AA-B23C-718C7494838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899650" y="1155701"/>
              <a:ext cx="252413" cy="125413"/>
            </a:xfrm>
            <a:custGeom>
              <a:avLst/>
              <a:gdLst>
                <a:gd name="T0" fmla="*/ 32 w 32"/>
                <a:gd name="T1" fmla="*/ 8 h 16"/>
                <a:gd name="T2" fmla="*/ 24 w 32"/>
                <a:gd name="T3" fmla="*/ 8 h 16"/>
                <a:gd name="T4" fmla="*/ 16 w 32"/>
                <a:gd name="T5" fmla="*/ 0 h 16"/>
                <a:gd name="T6" fmla="*/ 8 w 32"/>
                <a:gd name="T7" fmla="*/ 8 h 16"/>
                <a:gd name="T8" fmla="*/ 0 w 32"/>
                <a:gd name="T9" fmla="*/ 8 h 16"/>
                <a:gd name="T10" fmla="*/ 0 w 32"/>
                <a:gd name="T11" fmla="*/ 16 h 16"/>
                <a:gd name="T12" fmla="*/ 32 w 32"/>
                <a:gd name="T13" fmla="*/ 16 h 16"/>
                <a:gd name="T14" fmla="*/ 32 w 32"/>
                <a:gd name="T15" fmla="*/ 8 h 16"/>
                <a:gd name="T16" fmla="*/ 16 w 32"/>
                <a:gd name="T17" fmla="*/ 12 h 16"/>
                <a:gd name="T18" fmla="*/ 12 w 32"/>
                <a:gd name="T19" fmla="*/ 8 h 16"/>
                <a:gd name="T20" fmla="*/ 16 w 32"/>
                <a:gd name="T21" fmla="*/ 4 h 16"/>
                <a:gd name="T22" fmla="*/ 20 w 32"/>
                <a:gd name="T23" fmla="*/ 8 h 16"/>
                <a:gd name="T24" fmla="*/ 16 w 32"/>
                <a:gd name="T25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16">
                  <a:moveTo>
                    <a:pt x="32" y="8"/>
                  </a:moveTo>
                  <a:cubicBezTo>
                    <a:pt x="24" y="8"/>
                    <a:pt x="24" y="8"/>
                    <a:pt x="24" y="8"/>
                  </a:cubicBezTo>
                  <a:cubicBezTo>
                    <a:pt x="24" y="4"/>
                    <a:pt x="20" y="0"/>
                    <a:pt x="16" y="0"/>
                  </a:cubicBezTo>
                  <a:cubicBezTo>
                    <a:pt x="12" y="0"/>
                    <a:pt x="8" y="4"/>
                    <a:pt x="8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32" y="16"/>
                    <a:pt x="32" y="16"/>
                    <a:pt x="32" y="16"/>
                  </a:cubicBezTo>
                  <a:lnTo>
                    <a:pt x="32" y="8"/>
                  </a:lnTo>
                  <a:close/>
                  <a:moveTo>
                    <a:pt x="16" y="12"/>
                  </a:moveTo>
                  <a:cubicBezTo>
                    <a:pt x="14" y="12"/>
                    <a:pt x="12" y="10"/>
                    <a:pt x="12" y="8"/>
                  </a:cubicBezTo>
                  <a:cubicBezTo>
                    <a:pt x="12" y="6"/>
                    <a:pt x="14" y="4"/>
                    <a:pt x="16" y="4"/>
                  </a:cubicBezTo>
                  <a:cubicBezTo>
                    <a:pt x="18" y="4"/>
                    <a:pt x="20" y="6"/>
                    <a:pt x="20" y="8"/>
                  </a:cubicBezTo>
                  <a:cubicBezTo>
                    <a:pt x="20" y="10"/>
                    <a:pt x="18" y="12"/>
                    <a:pt x="16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7" name="Freeform 109">
              <a:extLst>
                <a:ext uri="{FF2B5EF4-FFF2-40B4-BE49-F238E27FC236}">
                  <a16:creationId xmlns:a16="http://schemas.microsoft.com/office/drawing/2014/main" id="{B57AC700-5FFB-BEFA-A1DC-3FFD914720D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805987" y="1217613"/>
              <a:ext cx="439738" cy="438150"/>
            </a:xfrm>
            <a:custGeom>
              <a:avLst/>
              <a:gdLst>
                <a:gd name="T0" fmla="*/ 237 w 277"/>
                <a:gd name="T1" fmla="*/ 0 h 276"/>
                <a:gd name="T2" fmla="*/ 237 w 277"/>
                <a:gd name="T3" fmla="*/ 59 h 276"/>
                <a:gd name="T4" fmla="*/ 40 w 277"/>
                <a:gd name="T5" fmla="*/ 59 h 276"/>
                <a:gd name="T6" fmla="*/ 40 w 277"/>
                <a:gd name="T7" fmla="*/ 0 h 276"/>
                <a:gd name="T8" fmla="*/ 0 w 277"/>
                <a:gd name="T9" fmla="*/ 0 h 276"/>
                <a:gd name="T10" fmla="*/ 0 w 277"/>
                <a:gd name="T11" fmla="*/ 276 h 276"/>
                <a:gd name="T12" fmla="*/ 277 w 277"/>
                <a:gd name="T13" fmla="*/ 276 h 276"/>
                <a:gd name="T14" fmla="*/ 277 w 277"/>
                <a:gd name="T15" fmla="*/ 0 h 276"/>
                <a:gd name="T16" fmla="*/ 237 w 277"/>
                <a:gd name="T17" fmla="*/ 0 h 276"/>
                <a:gd name="T18" fmla="*/ 129 w 277"/>
                <a:gd name="T19" fmla="*/ 232 h 276"/>
                <a:gd name="T20" fmla="*/ 114 w 277"/>
                <a:gd name="T21" fmla="*/ 222 h 276"/>
                <a:gd name="T22" fmla="*/ 59 w 277"/>
                <a:gd name="T23" fmla="*/ 163 h 276"/>
                <a:gd name="T24" fmla="*/ 89 w 277"/>
                <a:gd name="T25" fmla="*/ 138 h 276"/>
                <a:gd name="T26" fmla="*/ 129 w 277"/>
                <a:gd name="T27" fmla="*/ 178 h 276"/>
                <a:gd name="T28" fmla="*/ 208 w 277"/>
                <a:gd name="T29" fmla="*/ 99 h 276"/>
                <a:gd name="T30" fmla="*/ 237 w 277"/>
                <a:gd name="T31" fmla="*/ 128 h 276"/>
                <a:gd name="T32" fmla="*/ 129 w 277"/>
                <a:gd name="T33" fmla="*/ 232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77" h="276">
                  <a:moveTo>
                    <a:pt x="237" y="0"/>
                  </a:moveTo>
                  <a:lnTo>
                    <a:pt x="237" y="59"/>
                  </a:lnTo>
                  <a:lnTo>
                    <a:pt x="40" y="59"/>
                  </a:lnTo>
                  <a:lnTo>
                    <a:pt x="40" y="0"/>
                  </a:lnTo>
                  <a:lnTo>
                    <a:pt x="0" y="0"/>
                  </a:lnTo>
                  <a:lnTo>
                    <a:pt x="0" y="276"/>
                  </a:lnTo>
                  <a:lnTo>
                    <a:pt x="277" y="276"/>
                  </a:lnTo>
                  <a:lnTo>
                    <a:pt x="277" y="0"/>
                  </a:lnTo>
                  <a:lnTo>
                    <a:pt x="237" y="0"/>
                  </a:lnTo>
                  <a:close/>
                  <a:moveTo>
                    <a:pt x="129" y="232"/>
                  </a:moveTo>
                  <a:lnTo>
                    <a:pt x="114" y="222"/>
                  </a:lnTo>
                  <a:lnTo>
                    <a:pt x="59" y="163"/>
                  </a:lnTo>
                  <a:lnTo>
                    <a:pt x="89" y="138"/>
                  </a:lnTo>
                  <a:lnTo>
                    <a:pt x="129" y="178"/>
                  </a:lnTo>
                  <a:lnTo>
                    <a:pt x="208" y="99"/>
                  </a:lnTo>
                  <a:lnTo>
                    <a:pt x="237" y="128"/>
                  </a:lnTo>
                  <a:lnTo>
                    <a:pt x="129" y="2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A58BBA0E-8A5B-7465-82E3-209BA153325B}"/>
              </a:ext>
            </a:extLst>
          </p:cNvPr>
          <p:cNvGrpSpPr/>
          <p:nvPr/>
        </p:nvGrpSpPr>
        <p:grpSpPr>
          <a:xfrm>
            <a:off x="5891236" y="3667608"/>
            <a:ext cx="282575" cy="328710"/>
            <a:chOff x="9309100" y="825501"/>
            <a:chExt cx="700088" cy="814388"/>
          </a:xfrm>
          <a:solidFill>
            <a:schemeClr val="tx1">
              <a:lumMod val="75000"/>
            </a:schemeClr>
          </a:solidFill>
        </p:grpSpPr>
        <p:sp>
          <p:nvSpPr>
            <p:cNvPr id="19" name="Freeform 5">
              <a:extLst>
                <a:ext uri="{FF2B5EF4-FFF2-40B4-BE49-F238E27FC236}">
                  <a16:creationId xmlns:a16="http://schemas.microsoft.com/office/drawing/2014/main" id="{3A91E557-9C06-74E6-B76A-0DEA16B93237}"/>
                </a:ext>
              </a:extLst>
            </p:cNvPr>
            <p:cNvSpPr>
              <a:spLocks/>
            </p:cNvSpPr>
            <p:nvPr/>
          </p:nvSpPr>
          <p:spPr bwMode="auto">
            <a:xfrm>
              <a:off x="9693275" y="974726"/>
              <a:ext cx="309563" cy="409575"/>
            </a:xfrm>
            <a:custGeom>
              <a:avLst/>
              <a:gdLst>
                <a:gd name="T0" fmla="*/ 0 w 254"/>
                <a:gd name="T1" fmla="*/ 236 h 336"/>
                <a:gd name="T2" fmla="*/ 236 w 254"/>
                <a:gd name="T3" fmla="*/ 336 h 336"/>
                <a:gd name="T4" fmla="*/ 254 w 254"/>
                <a:gd name="T5" fmla="*/ 240 h 336"/>
                <a:gd name="T6" fmla="*/ 102 w 254"/>
                <a:gd name="T7" fmla="*/ 0 h 336"/>
                <a:gd name="T8" fmla="*/ 0 w 254"/>
                <a:gd name="T9" fmla="*/ 2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4" h="336">
                  <a:moveTo>
                    <a:pt x="0" y="236"/>
                  </a:moveTo>
                  <a:cubicBezTo>
                    <a:pt x="236" y="336"/>
                    <a:pt x="236" y="336"/>
                    <a:pt x="236" y="336"/>
                  </a:cubicBezTo>
                  <a:cubicBezTo>
                    <a:pt x="247" y="307"/>
                    <a:pt x="254" y="274"/>
                    <a:pt x="254" y="240"/>
                  </a:cubicBezTo>
                  <a:cubicBezTo>
                    <a:pt x="254" y="134"/>
                    <a:pt x="192" y="43"/>
                    <a:pt x="102" y="0"/>
                  </a:cubicBezTo>
                  <a:lnTo>
                    <a:pt x="0" y="2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0" name="Freeform 6">
              <a:extLst>
                <a:ext uri="{FF2B5EF4-FFF2-40B4-BE49-F238E27FC236}">
                  <a16:creationId xmlns:a16="http://schemas.microsoft.com/office/drawing/2014/main" id="{663D89FE-BEE8-C331-12B1-A0622EE3727E}"/>
                </a:ext>
              </a:extLst>
            </p:cNvPr>
            <p:cNvSpPr>
              <a:spLocks/>
            </p:cNvSpPr>
            <p:nvPr/>
          </p:nvSpPr>
          <p:spPr bwMode="auto">
            <a:xfrm>
              <a:off x="9309100" y="920751"/>
              <a:ext cx="700088" cy="719138"/>
            </a:xfrm>
            <a:custGeom>
              <a:avLst/>
              <a:gdLst>
                <a:gd name="T0" fmla="*/ 293 w 574"/>
                <a:gd name="T1" fmla="*/ 296 h 590"/>
                <a:gd name="T2" fmla="*/ 216 w 574"/>
                <a:gd name="T3" fmla="*/ 0 h 590"/>
                <a:gd name="T4" fmla="*/ 0 w 574"/>
                <a:gd name="T5" fmla="*/ 289 h 590"/>
                <a:gd name="T6" fmla="*/ 301 w 574"/>
                <a:gd name="T7" fmla="*/ 590 h 590"/>
                <a:gd name="T8" fmla="*/ 574 w 574"/>
                <a:gd name="T9" fmla="*/ 416 h 590"/>
                <a:gd name="T10" fmla="*/ 293 w 574"/>
                <a:gd name="T11" fmla="*/ 296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" h="590">
                  <a:moveTo>
                    <a:pt x="293" y="296"/>
                  </a:moveTo>
                  <a:cubicBezTo>
                    <a:pt x="216" y="0"/>
                    <a:pt x="216" y="0"/>
                    <a:pt x="216" y="0"/>
                  </a:cubicBezTo>
                  <a:cubicBezTo>
                    <a:pt x="91" y="37"/>
                    <a:pt x="0" y="152"/>
                    <a:pt x="0" y="289"/>
                  </a:cubicBezTo>
                  <a:cubicBezTo>
                    <a:pt x="0" y="455"/>
                    <a:pt x="135" y="590"/>
                    <a:pt x="301" y="590"/>
                  </a:cubicBezTo>
                  <a:cubicBezTo>
                    <a:pt x="422" y="590"/>
                    <a:pt x="527" y="519"/>
                    <a:pt x="574" y="416"/>
                  </a:cubicBezTo>
                  <a:lnTo>
                    <a:pt x="293" y="2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1" name="Freeform 7">
              <a:extLst>
                <a:ext uri="{FF2B5EF4-FFF2-40B4-BE49-F238E27FC236}">
                  <a16:creationId xmlns:a16="http://schemas.microsoft.com/office/drawing/2014/main" id="{926BF02F-468E-A9A4-B9AC-700C4B13AA82}"/>
                </a:ext>
              </a:extLst>
            </p:cNvPr>
            <p:cNvSpPr>
              <a:spLocks/>
            </p:cNvSpPr>
            <p:nvPr/>
          </p:nvSpPr>
          <p:spPr bwMode="auto">
            <a:xfrm>
              <a:off x="9574213" y="825501"/>
              <a:ext cx="268288" cy="409575"/>
            </a:xfrm>
            <a:custGeom>
              <a:avLst/>
              <a:gdLst>
                <a:gd name="T0" fmla="*/ 85 w 219"/>
                <a:gd name="T1" fmla="*/ 336 h 336"/>
                <a:gd name="T2" fmla="*/ 219 w 219"/>
                <a:gd name="T3" fmla="*/ 27 h 336"/>
                <a:gd name="T4" fmla="*/ 82 w 219"/>
                <a:gd name="T5" fmla="*/ 0 h 336"/>
                <a:gd name="T6" fmla="*/ 0 w 219"/>
                <a:gd name="T7" fmla="*/ 10 h 336"/>
                <a:gd name="T8" fmla="*/ 85 w 219"/>
                <a:gd name="T9" fmla="*/ 3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9" h="336">
                  <a:moveTo>
                    <a:pt x="85" y="336"/>
                  </a:moveTo>
                  <a:cubicBezTo>
                    <a:pt x="219" y="27"/>
                    <a:pt x="219" y="27"/>
                    <a:pt x="219" y="27"/>
                  </a:cubicBezTo>
                  <a:cubicBezTo>
                    <a:pt x="177" y="10"/>
                    <a:pt x="131" y="0"/>
                    <a:pt x="82" y="0"/>
                  </a:cubicBezTo>
                  <a:cubicBezTo>
                    <a:pt x="54" y="0"/>
                    <a:pt x="26" y="4"/>
                    <a:pt x="0" y="10"/>
                  </a:cubicBezTo>
                  <a:lnTo>
                    <a:pt x="85" y="3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7812295C-1A43-2870-5D80-217B50A63490}"/>
              </a:ext>
            </a:extLst>
          </p:cNvPr>
          <p:cNvGrpSpPr/>
          <p:nvPr/>
        </p:nvGrpSpPr>
        <p:grpSpPr>
          <a:xfrm>
            <a:off x="4436982" y="3689413"/>
            <a:ext cx="285100" cy="285101"/>
            <a:chOff x="8756835" y="3387391"/>
            <a:chExt cx="380133" cy="380134"/>
          </a:xfrm>
          <a:solidFill>
            <a:schemeClr val="tx1">
              <a:lumMod val="75000"/>
            </a:schemeClr>
          </a:solidFill>
        </p:grpSpPr>
        <p:sp>
          <p:nvSpPr>
            <p:cNvPr id="23" name="Freeform 11">
              <a:extLst>
                <a:ext uri="{FF2B5EF4-FFF2-40B4-BE49-F238E27FC236}">
                  <a16:creationId xmlns:a16="http://schemas.microsoft.com/office/drawing/2014/main" id="{479422D2-6198-5606-3839-62884A081AC1}"/>
                </a:ext>
              </a:extLst>
            </p:cNvPr>
            <p:cNvSpPr>
              <a:spLocks/>
            </p:cNvSpPr>
            <p:nvPr/>
          </p:nvSpPr>
          <p:spPr bwMode="auto">
            <a:xfrm>
              <a:off x="8957479" y="3387391"/>
              <a:ext cx="179489" cy="179490"/>
            </a:xfrm>
            <a:custGeom>
              <a:avLst/>
              <a:gdLst>
                <a:gd name="T0" fmla="*/ 12 w 117"/>
                <a:gd name="T1" fmla="*/ 98 h 117"/>
                <a:gd name="T2" fmla="*/ 16 w 117"/>
                <a:gd name="T3" fmla="*/ 94 h 117"/>
                <a:gd name="T4" fmla="*/ 23 w 117"/>
                <a:gd name="T5" fmla="*/ 94 h 117"/>
                <a:gd name="T6" fmla="*/ 23 w 117"/>
                <a:gd name="T7" fmla="*/ 101 h 117"/>
                <a:gd name="T8" fmla="*/ 19 w 117"/>
                <a:gd name="T9" fmla="*/ 105 h 117"/>
                <a:gd name="T10" fmla="*/ 31 w 117"/>
                <a:gd name="T11" fmla="*/ 117 h 117"/>
                <a:gd name="T12" fmla="*/ 53 w 117"/>
                <a:gd name="T13" fmla="*/ 95 h 117"/>
                <a:gd name="T14" fmla="*/ 101 w 117"/>
                <a:gd name="T15" fmla="*/ 83 h 117"/>
                <a:gd name="T16" fmla="*/ 113 w 117"/>
                <a:gd name="T17" fmla="*/ 39 h 117"/>
                <a:gd name="T18" fmla="*/ 87 w 117"/>
                <a:gd name="T19" fmla="*/ 65 h 117"/>
                <a:gd name="T20" fmla="*/ 68 w 117"/>
                <a:gd name="T21" fmla="*/ 65 h 117"/>
                <a:gd name="T22" fmla="*/ 52 w 117"/>
                <a:gd name="T23" fmla="*/ 49 h 117"/>
                <a:gd name="T24" fmla="*/ 52 w 117"/>
                <a:gd name="T25" fmla="*/ 30 h 117"/>
                <a:gd name="T26" fmla="*/ 78 w 117"/>
                <a:gd name="T27" fmla="*/ 4 h 117"/>
                <a:gd name="T28" fmla="*/ 34 w 117"/>
                <a:gd name="T29" fmla="*/ 17 h 117"/>
                <a:gd name="T30" fmla="*/ 22 w 117"/>
                <a:gd name="T31" fmla="*/ 64 h 117"/>
                <a:gd name="T32" fmla="*/ 0 w 117"/>
                <a:gd name="T33" fmla="*/ 86 h 117"/>
                <a:gd name="T34" fmla="*/ 12 w 117"/>
                <a:gd name="T35" fmla="*/ 98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7" h="117">
                  <a:moveTo>
                    <a:pt x="12" y="98"/>
                  </a:moveTo>
                  <a:cubicBezTo>
                    <a:pt x="16" y="94"/>
                    <a:pt x="16" y="94"/>
                    <a:pt x="16" y="94"/>
                  </a:cubicBezTo>
                  <a:cubicBezTo>
                    <a:pt x="18" y="92"/>
                    <a:pt x="21" y="92"/>
                    <a:pt x="23" y="94"/>
                  </a:cubicBezTo>
                  <a:cubicBezTo>
                    <a:pt x="25" y="96"/>
                    <a:pt x="25" y="99"/>
                    <a:pt x="23" y="101"/>
                  </a:cubicBezTo>
                  <a:cubicBezTo>
                    <a:pt x="19" y="105"/>
                    <a:pt x="19" y="105"/>
                    <a:pt x="19" y="105"/>
                  </a:cubicBezTo>
                  <a:cubicBezTo>
                    <a:pt x="31" y="117"/>
                    <a:pt x="31" y="117"/>
                    <a:pt x="31" y="117"/>
                  </a:cubicBezTo>
                  <a:cubicBezTo>
                    <a:pt x="53" y="95"/>
                    <a:pt x="53" y="95"/>
                    <a:pt x="53" y="95"/>
                  </a:cubicBezTo>
                  <a:cubicBezTo>
                    <a:pt x="69" y="100"/>
                    <a:pt x="88" y="96"/>
                    <a:pt x="101" y="83"/>
                  </a:cubicBezTo>
                  <a:cubicBezTo>
                    <a:pt x="113" y="71"/>
                    <a:pt x="117" y="54"/>
                    <a:pt x="113" y="39"/>
                  </a:cubicBezTo>
                  <a:cubicBezTo>
                    <a:pt x="87" y="65"/>
                    <a:pt x="87" y="65"/>
                    <a:pt x="87" y="65"/>
                  </a:cubicBezTo>
                  <a:cubicBezTo>
                    <a:pt x="82" y="70"/>
                    <a:pt x="74" y="70"/>
                    <a:pt x="68" y="65"/>
                  </a:cubicBezTo>
                  <a:cubicBezTo>
                    <a:pt x="52" y="49"/>
                    <a:pt x="52" y="49"/>
                    <a:pt x="52" y="49"/>
                  </a:cubicBezTo>
                  <a:cubicBezTo>
                    <a:pt x="47" y="44"/>
                    <a:pt x="47" y="35"/>
                    <a:pt x="52" y="30"/>
                  </a:cubicBezTo>
                  <a:cubicBezTo>
                    <a:pt x="78" y="4"/>
                    <a:pt x="78" y="4"/>
                    <a:pt x="78" y="4"/>
                  </a:cubicBezTo>
                  <a:cubicBezTo>
                    <a:pt x="63" y="0"/>
                    <a:pt x="46" y="5"/>
                    <a:pt x="34" y="17"/>
                  </a:cubicBezTo>
                  <a:cubicBezTo>
                    <a:pt x="21" y="29"/>
                    <a:pt x="17" y="48"/>
                    <a:pt x="22" y="64"/>
                  </a:cubicBezTo>
                  <a:cubicBezTo>
                    <a:pt x="0" y="86"/>
                    <a:pt x="0" y="86"/>
                    <a:pt x="0" y="86"/>
                  </a:cubicBezTo>
                  <a:lnTo>
                    <a:pt x="12" y="9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4" name="Freeform 12">
              <a:extLst>
                <a:ext uri="{FF2B5EF4-FFF2-40B4-BE49-F238E27FC236}">
                  <a16:creationId xmlns:a16="http://schemas.microsoft.com/office/drawing/2014/main" id="{77222279-E90D-FE3D-C582-9F44FCA3919C}"/>
                </a:ext>
              </a:extLst>
            </p:cNvPr>
            <p:cNvSpPr>
              <a:spLocks/>
            </p:cNvSpPr>
            <p:nvPr/>
          </p:nvSpPr>
          <p:spPr bwMode="auto">
            <a:xfrm>
              <a:off x="8756835" y="3589958"/>
              <a:ext cx="177566" cy="177567"/>
            </a:xfrm>
            <a:custGeom>
              <a:avLst/>
              <a:gdLst>
                <a:gd name="T0" fmla="*/ 105 w 116"/>
                <a:gd name="T1" fmla="*/ 19 h 116"/>
                <a:gd name="T2" fmla="*/ 101 w 116"/>
                <a:gd name="T3" fmla="*/ 23 h 116"/>
                <a:gd name="T4" fmla="*/ 93 w 116"/>
                <a:gd name="T5" fmla="*/ 23 h 116"/>
                <a:gd name="T6" fmla="*/ 93 w 116"/>
                <a:gd name="T7" fmla="*/ 15 h 116"/>
                <a:gd name="T8" fmla="*/ 97 w 116"/>
                <a:gd name="T9" fmla="*/ 11 h 116"/>
                <a:gd name="T10" fmla="*/ 86 w 116"/>
                <a:gd name="T11" fmla="*/ 0 h 116"/>
                <a:gd name="T12" fmla="*/ 64 w 116"/>
                <a:gd name="T13" fmla="*/ 22 h 116"/>
                <a:gd name="T14" fmla="*/ 16 w 116"/>
                <a:gd name="T15" fmla="*/ 34 h 116"/>
                <a:gd name="T16" fmla="*/ 4 w 116"/>
                <a:gd name="T17" fmla="*/ 78 h 116"/>
                <a:gd name="T18" fmla="*/ 30 w 116"/>
                <a:gd name="T19" fmla="*/ 52 h 116"/>
                <a:gd name="T20" fmla="*/ 48 w 116"/>
                <a:gd name="T21" fmla="*/ 52 h 116"/>
                <a:gd name="T22" fmla="*/ 64 w 116"/>
                <a:gd name="T23" fmla="*/ 68 h 116"/>
                <a:gd name="T24" fmla="*/ 64 w 116"/>
                <a:gd name="T25" fmla="*/ 86 h 116"/>
                <a:gd name="T26" fmla="*/ 38 w 116"/>
                <a:gd name="T27" fmla="*/ 113 h 116"/>
                <a:gd name="T28" fmla="*/ 83 w 116"/>
                <a:gd name="T29" fmla="*/ 100 h 116"/>
                <a:gd name="T30" fmla="*/ 94 w 116"/>
                <a:gd name="T31" fmla="*/ 52 h 116"/>
                <a:gd name="T32" fmla="*/ 116 w 116"/>
                <a:gd name="T33" fmla="*/ 30 h 116"/>
                <a:gd name="T34" fmla="*/ 105 w 116"/>
                <a:gd name="T35" fmla="*/ 19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6" h="116">
                  <a:moveTo>
                    <a:pt x="105" y="19"/>
                  </a:moveTo>
                  <a:cubicBezTo>
                    <a:pt x="101" y="23"/>
                    <a:pt x="101" y="23"/>
                    <a:pt x="101" y="23"/>
                  </a:cubicBezTo>
                  <a:cubicBezTo>
                    <a:pt x="99" y="25"/>
                    <a:pt x="95" y="25"/>
                    <a:pt x="93" y="23"/>
                  </a:cubicBezTo>
                  <a:cubicBezTo>
                    <a:pt x="91" y="21"/>
                    <a:pt x="91" y="17"/>
                    <a:pt x="93" y="15"/>
                  </a:cubicBezTo>
                  <a:cubicBezTo>
                    <a:pt x="97" y="11"/>
                    <a:pt x="97" y="11"/>
                    <a:pt x="97" y="11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47" y="17"/>
                    <a:pt x="29" y="21"/>
                    <a:pt x="16" y="34"/>
                  </a:cubicBezTo>
                  <a:cubicBezTo>
                    <a:pt x="4" y="46"/>
                    <a:pt x="0" y="63"/>
                    <a:pt x="4" y="78"/>
                  </a:cubicBezTo>
                  <a:cubicBezTo>
                    <a:pt x="30" y="52"/>
                    <a:pt x="30" y="52"/>
                    <a:pt x="30" y="52"/>
                  </a:cubicBezTo>
                  <a:cubicBezTo>
                    <a:pt x="35" y="47"/>
                    <a:pt x="43" y="47"/>
                    <a:pt x="48" y="52"/>
                  </a:cubicBezTo>
                  <a:cubicBezTo>
                    <a:pt x="64" y="68"/>
                    <a:pt x="64" y="68"/>
                    <a:pt x="64" y="68"/>
                  </a:cubicBezTo>
                  <a:cubicBezTo>
                    <a:pt x="69" y="73"/>
                    <a:pt x="69" y="81"/>
                    <a:pt x="64" y="86"/>
                  </a:cubicBezTo>
                  <a:cubicBezTo>
                    <a:pt x="38" y="113"/>
                    <a:pt x="38" y="113"/>
                    <a:pt x="38" y="113"/>
                  </a:cubicBezTo>
                  <a:cubicBezTo>
                    <a:pt x="53" y="116"/>
                    <a:pt x="71" y="112"/>
                    <a:pt x="83" y="100"/>
                  </a:cubicBezTo>
                  <a:cubicBezTo>
                    <a:pt x="95" y="87"/>
                    <a:pt x="99" y="69"/>
                    <a:pt x="94" y="52"/>
                  </a:cubicBezTo>
                  <a:cubicBezTo>
                    <a:pt x="116" y="30"/>
                    <a:pt x="116" y="30"/>
                    <a:pt x="116" y="30"/>
                  </a:cubicBezTo>
                  <a:lnTo>
                    <a:pt x="105" y="19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5" name="Freeform 13">
              <a:extLst>
                <a:ext uri="{FF2B5EF4-FFF2-40B4-BE49-F238E27FC236}">
                  <a16:creationId xmlns:a16="http://schemas.microsoft.com/office/drawing/2014/main" id="{0756D4A8-6022-E3A5-BF97-8614CF2E416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56835" y="3387391"/>
              <a:ext cx="380133" cy="380134"/>
            </a:xfrm>
            <a:custGeom>
              <a:avLst/>
              <a:gdLst>
                <a:gd name="T0" fmla="*/ 232 w 248"/>
                <a:gd name="T1" fmla="*/ 166 h 248"/>
                <a:gd name="T2" fmla="*/ 184 w 248"/>
                <a:gd name="T3" fmla="*/ 154 h 248"/>
                <a:gd name="T4" fmla="*/ 94 w 248"/>
                <a:gd name="T5" fmla="*/ 64 h 248"/>
                <a:gd name="T6" fmla="*/ 83 w 248"/>
                <a:gd name="T7" fmla="*/ 17 h 248"/>
                <a:gd name="T8" fmla="*/ 38 w 248"/>
                <a:gd name="T9" fmla="*/ 4 h 248"/>
                <a:gd name="T10" fmla="*/ 64 w 248"/>
                <a:gd name="T11" fmla="*/ 30 h 248"/>
                <a:gd name="T12" fmla="*/ 64 w 248"/>
                <a:gd name="T13" fmla="*/ 49 h 248"/>
                <a:gd name="T14" fmla="*/ 48 w 248"/>
                <a:gd name="T15" fmla="*/ 65 h 248"/>
                <a:gd name="T16" fmla="*/ 30 w 248"/>
                <a:gd name="T17" fmla="*/ 65 h 248"/>
                <a:gd name="T18" fmla="*/ 4 w 248"/>
                <a:gd name="T19" fmla="*/ 39 h 248"/>
                <a:gd name="T20" fmla="*/ 16 w 248"/>
                <a:gd name="T21" fmla="*/ 83 h 248"/>
                <a:gd name="T22" fmla="*/ 64 w 248"/>
                <a:gd name="T23" fmla="*/ 95 h 248"/>
                <a:gd name="T24" fmla="*/ 153 w 248"/>
                <a:gd name="T25" fmla="*/ 184 h 248"/>
                <a:gd name="T26" fmla="*/ 165 w 248"/>
                <a:gd name="T27" fmla="*/ 232 h 248"/>
                <a:gd name="T28" fmla="*/ 209 w 248"/>
                <a:gd name="T29" fmla="*/ 245 h 248"/>
                <a:gd name="T30" fmla="*/ 183 w 248"/>
                <a:gd name="T31" fmla="*/ 218 h 248"/>
                <a:gd name="T32" fmla="*/ 183 w 248"/>
                <a:gd name="T33" fmla="*/ 200 h 248"/>
                <a:gd name="T34" fmla="*/ 199 w 248"/>
                <a:gd name="T35" fmla="*/ 184 h 248"/>
                <a:gd name="T36" fmla="*/ 218 w 248"/>
                <a:gd name="T37" fmla="*/ 184 h 248"/>
                <a:gd name="T38" fmla="*/ 244 w 248"/>
                <a:gd name="T39" fmla="*/ 210 h 248"/>
                <a:gd name="T40" fmla="*/ 232 w 248"/>
                <a:gd name="T41" fmla="*/ 166 h 248"/>
                <a:gd name="T42" fmla="*/ 154 w 248"/>
                <a:gd name="T43" fmla="*/ 155 h 248"/>
                <a:gd name="T44" fmla="*/ 147 w 248"/>
                <a:gd name="T45" fmla="*/ 155 h 248"/>
                <a:gd name="T46" fmla="*/ 93 w 248"/>
                <a:gd name="T47" fmla="*/ 101 h 248"/>
                <a:gd name="T48" fmla="*/ 93 w 248"/>
                <a:gd name="T49" fmla="*/ 94 h 248"/>
                <a:gd name="T50" fmla="*/ 101 w 248"/>
                <a:gd name="T51" fmla="*/ 94 h 248"/>
                <a:gd name="T52" fmla="*/ 154 w 248"/>
                <a:gd name="T53" fmla="*/ 147 h 248"/>
                <a:gd name="T54" fmla="*/ 154 w 248"/>
                <a:gd name="T55" fmla="*/ 155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48" h="248">
                  <a:moveTo>
                    <a:pt x="232" y="166"/>
                  </a:moveTo>
                  <a:cubicBezTo>
                    <a:pt x="219" y="153"/>
                    <a:pt x="200" y="149"/>
                    <a:pt x="184" y="154"/>
                  </a:cubicBezTo>
                  <a:cubicBezTo>
                    <a:pt x="94" y="64"/>
                    <a:pt x="94" y="64"/>
                    <a:pt x="94" y="64"/>
                  </a:cubicBezTo>
                  <a:cubicBezTo>
                    <a:pt x="99" y="48"/>
                    <a:pt x="95" y="29"/>
                    <a:pt x="83" y="17"/>
                  </a:cubicBezTo>
                  <a:cubicBezTo>
                    <a:pt x="71" y="5"/>
                    <a:pt x="53" y="0"/>
                    <a:pt x="38" y="4"/>
                  </a:cubicBezTo>
                  <a:cubicBezTo>
                    <a:pt x="64" y="30"/>
                    <a:pt x="64" y="30"/>
                    <a:pt x="64" y="30"/>
                  </a:cubicBezTo>
                  <a:cubicBezTo>
                    <a:pt x="69" y="35"/>
                    <a:pt x="69" y="44"/>
                    <a:pt x="64" y="49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43" y="70"/>
                    <a:pt x="35" y="70"/>
                    <a:pt x="30" y="65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0" y="54"/>
                    <a:pt x="4" y="71"/>
                    <a:pt x="16" y="83"/>
                  </a:cubicBezTo>
                  <a:cubicBezTo>
                    <a:pt x="29" y="96"/>
                    <a:pt x="47" y="100"/>
                    <a:pt x="64" y="95"/>
                  </a:cubicBezTo>
                  <a:cubicBezTo>
                    <a:pt x="153" y="184"/>
                    <a:pt x="153" y="184"/>
                    <a:pt x="153" y="184"/>
                  </a:cubicBezTo>
                  <a:cubicBezTo>
                    <a:pt x="148" y="201"/>
                    <a:pt x="152" y="219"/>
                    <a:pt x="165" y="232"/>
                  </a:cubicBezTo>
                  <a:cubicBezTo>
                    <a:pt x="177" y="244"/>
                    <a:pt x="194" y="248"/>
                    <a:pt x="209" y="245"/>
                  </a:cubicBezTo>
                  <a:cubicBezTo>
                    <a:pt x="183" y="218"/>
                    <a:pt x="183" y="218"/>
                    <a:pt x="183" y="218"/>
                  </a:cubicBezTo>
                  <a:cubicBezTo>
                    <a:pt x="178" y="213"/>
                    <a:pt x="178" y="205"/>
                    <a:pt x="183" y="200"/>
                  </a:cubicBezTo>
                  <a:cubicBezTo>
                    <a:pt x="199" y="184"/>
                    <a:pt x="199" y="184"/>
                    <a:pt x="199" y="184"/>
                  </a:cubicBezTo>
                  <a:cubicBezTo>
                    <a:pt x="205" y="179"/>
                    <a:pt x="213" y="179"/>
                    <a:pt x="218" y="184"/>
                  </a:cubicBezTo>
                  <a:cubicBezTo>
                    <a:pt x="244" y="210"/>
                    <a:pt x="244" y="210"/>
                    <a:pt x="244" y="210"/>
                  </a:cubicBezTo>
                  <a:cubicBezTo>
                    <a:pt x="248" y="195"/>
                    <a:pt x="244" y="178"/>
                    <a:pt x="232" y="166"/>
                  </a:cubicBezTo>
                  <a:close/>
                  <a:moveTo>
                    <a:pt x="154" y="155"/>
                  </a:moveTo>
                  <a:cubicBezTo>
                    <a:pt x="152" y="157"/>
                    <a:pt x="149" y="157"/>
                    <a:pt x="147" y="155"/>
                  </a:cubicBezTo>
                  <a:cubicBezTo>
                    <a:pt x="93" y="101"/>
                    <a:pt x="93" y="101"/>
                    <a:pt x="93" y="101"/>
                  </a:cubicBezTo>
                  <a:cubicBezTo>
                    <a:pt x="91" y="99"/>
                    <a:pt x="91" y="96"/>
                    <a:pt x="93" y="94"/>
                  </a:cubicBezTo>
                  <a:cubicBezTo>
                    <a:pt x="95" y="92"/>
                    <a:pt x="99" y="92"/>
                    <a:pt x="101" y="94"/>
                  </a:cubicBezTo>
                  <a:cubicBezTo>
                    <a:pt x="154" y="147"/>
                    <a:pt x="154" y="147"/>
                    <a:pt x="154" y="147"/>
                  </a:cubicBezTo>
                  <a:cubicBezTo>
                    <a:pt x="156" y="149"/>
                    <a:pt x="156" y="153"/>
                    <a:pt x="154" y="1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sp>
        <p:nvSpPr>
          <p:cNvPr id="30" name="Freeform 33">
            <a:extLst>
              <a:ext uri="{FF2B5EF4-FFF2-40B4-BE49-F238E27FC236}">
                <a16:creationId xmlns:a16="http://schemas.microsoft.com/office/drawing/2014/main" id="{4156F14E-8DC9-6E37-1EF6-28875126479E}"/>
              </a:ext>
            </a:extLst>
          </p:cNvPr>
          <p:cNvSpPr>
            <a:spLocks noEditPoints="1"/>
          </p:cNvSpPr>
          <p:nvPr/>
        </p:nvSpPr>
        <p:spPr bwMode="auto">
          <a:xfrm rot="21545399">
            <a:off x="2954528" y="3689493"/>
            <a:ext cx="304789" cy="284940"/>
          </a:xfrm>
          <a:custGeom>
            <a:avLst/>
            <a:gdLst>
              <a:gd name="T0" fmla="*/ 159 w 282"/>
              <a:gd name="T1" fmla="*/ 0 h 264"/>
              <a:gd name="T2" fmla="*/ 0 w 282"/>
              <a:gd name="T3" fmla="*/ 176 h 264"/>
              <a:gd name="T4" fmla="*/ 53 w 282"/>
              <a:gd name="T5" fmla="*/ 176 h 264"/>
              <a:gd name="T6" fmla="*/ 106 w 282"/>
              <a:gd name="T7" fmla="*/ 194 h 264"/>
              <a:gd name="T8" fmla="*/ 159 w 282"/>
              <a:gd name="T9" fmla="*/ 264 h 264"/>
              <a:gd name="T10" fmla="*/ 282 w 282"/>
              <a:gd name="T11" fmla="*/ 124 h 264"/>
              <a:gd name="T12" fmla="*/ 159 w 282"/>
              <a:gd name="T13" fmla="*/ 0 h 264"/>
              <a:gd name="T14" fmla="*/ 71 w 282"/>
              <a:gd name="T15" fmla="*/ 128 h 264"/>
              <a:gd name="T16" fmla="*/ 49 w 282"/>
              <a:gd name="T17" fmla="*/ 106 h 264"/>
              <a:gd name="T18" fmla="*/ 71 w 282"/>
              <a:gd name="T19" fmla="*/ 84 h 264"/>
              <a:gd name="T20" fmla="*/ 93 w 282"/>
              <a:gd name="T21" fmla="*/ 106 h 264"/>
              <a:gd name="T22" fmla="*/ 71 w 282"/>
              <a:gd name="T23" fmla="*/ 128 h 264"/>
              <a:gd name="T24" fmla="*/ 110 w 282"/>
              <a:gd name="T25" fmla="*/ 62 h 264"/>
              <a:gd name="T26" fmla="*/ 132 w 282"/>
              <a:gd name="T27" fmla="*/ 40 h 264"/>
              <a:gd name="T28" fmla="*/ 154 w 282"/>
              <a:gd name="T29" fmla="*/ 62 h 264"/>
              <a:gd name="T30" fmla="*/ 132 w 282"/>
              <a:gd name="T31" fmla="*/ 84 h 264"/>
              <a:gd name="T32" fmla="*/ 110 w 282"/>
              <a:gd name="T33" fmla="*/ 62 h 264"/>
              <a:gd name="T34" fmla="*/ 167 w 282"/>
              <a:gd name="T35" fmla="*/ 216 h 264"/>
              <a:gd name="T36" fmla="*/ 137 w 282"/>
              <a:gd name="T37" fmla="*/ 185 h 264"/>
              <a:gd name="T38" fmla="*/ 167 w 282"/>
              <a:gd name="T39" fmla="*/ 154 h 264"/>
              <a:gd name="T40" fmla="*/ 198 w 282"/>
              <a:gd name="T41" fmla="*/ 185 h 264"/>
              <a:gd name="T42" fmla="*/ 167 w 282"/>
              <a:gd name="T43" fmla="*/ 216 h 264"/>
              <a:gd name="T44" fmla="*/ 220 w 282"/>
              <a:gd name="T45" fmla="*/ 163 h 264"/>
              <a:gd name="T46" fmla="*/ 207 w 282"/>
              <a:gd name="T47" fmla="*/ 150 h 264"/>
              <a:gd name="T48" fmla="*/ 220 w 282"/>
              <a:gd name="T49" fmla="*/ 137 h 264"/>
              <a:gd name="T50" fmla="*/ 233 w 282"/>
              <a:gd name="T51" fmla="*/ 150 h 264"/>
              <a:gd name="T52" fmla="*/ 220 w 282"/>
              <a:gd name="T53" fmla="*/ 163 h 264"/>
              <a:gd name="T54" fmla="*/ 203 w 282"/>
              <a:gd name="T55" fmla="*/ 110 h 264"/>
              <a:gd name="T56" fmla="*/ 172 w 282"/>
              <a:gd name="T57" fmla="*/ 80 h 264"/>
              <a:gd name="T58" fmla="*/ 203 w 282"/>
              <a:gd name="T59" fmla="*/ 49 h 264"/>
              <a:gd name="T60" fmla="*/ 233 w 282"/>
              <a:gd name="T61" fmla="*/ 80 h 264"/>
              <a:gd name="T62" fmla="*/ 203 w 282"/>
              <a:gd name="T63" fmla="*/ 11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82" h="264">
                <a:moveTo>
                  <a:pt x="159" y="0"/>
                </a:moveTo>
                <a:cubicBezTo>
                  <a:pt x="53" y="0"/>
                  <a:pt x="0" y="106"/>
                  <a:pt x="0" y="176"/>
                </a:cubicBezTo>
                <a:cubicBezTo>
                  <a:pt x="0" y="194"/>
                  <a:pt x="35" y="229"/>
                  <a:pt x="53" y="176"/>
                </a:cubicBezTo>
                <a:cubicBezTo>
                  <a:pt x="61" y="153"/>
                  <a:pt x="106" y="159"/>
                  <a:pt x="106" y="194"/>
                </a:cubicBezTo>
                <a:cubicBezTo>
                  <a:pt x="106" y="233"/>
                  <a:pt x="123" y="264"/>
                  <a:pt x="159" y="264"/>
                </a:cubicBezTo>
                <a:cubicBezTo>
                  <a:pt x="264" y="264"/>
                  <a:pt x="282" y="176"/>
                  <a:pt x="282" y="124"/>
                </a:cubicBezTo>
                <a:cubicBezTo>
                  <a:pt x="282" y="71"/>
                  <a:pt x="264" y="0"/>
                  <a:pt x="159" y="0"/>
                </a:cubicBezTo>
                <a:close/>
                <a:moveTo>
                  <a:pt x="71" y="128"/>
                </a:moveTo>
                <a:cubicBezTo>
                  <a:pt x="58" y="128"/>
                  <a:pt x="49" y="118"/>
                  <a:pt x="49" y="106"/>
                </a:cubicBezTo>
                <a:cubicBezTo>
                  <a:pt x="49" y="94"/>
                  <a:pt x="58" y="84"/>
                  <a:pt x="71" y="84"/>
                </a:cubicBezTo>
                <a:cubicBezTo>
                  <a:pt x="83" y="84"/>
                  <a:pt x="93" y="94"/>
                  <a:pt x="93" y="106"/>
                </a:cubicBezTo>
                <a:cubicBezTo>
                  <a:pt x="93" y="118"/>
                  <a:pt x="83" y="128"/>
                  <a:pt x="71" y="128"/>
                </a:cubicBezTo>
                <a:close/>
                <a:moveTo>
                  <a:pt x="110" y="62"/>
                </a:moveTo>
                <a:cubicBezTo>
                  <a:pt x="110" y="50"/>
                  <a:pt x="120" y="40"/>
                  <a:pt x="132" y="40"/>
                </a:cubicBezTo>
                <a:cubicBezTo>
                  <a:pt x="144" y="40"/>
                  <a:pt x="154" y="50"/>
                  <a:pt x="154" y="62"/>
                </a:cubicBezTo>
                <a:cubicBezTo>
                  <a:pt x="154" y="74"/>
                  <a:pt x="144" y="84"/>
                  <a:pt x="132" y="84"/>
                </a:cubicBezTo>
                <a:cubicBezTo>
                  <a:pt x="120" y="84"/>
                  <a:pt x="110" y="74"/>
                  <a:pt x="110" y="62"/>
                </a:cubicBezTo>
                <a:close/>
                <a:moveTo>
                  <a:pt x="167" y="216"/>
                </a:moveTo>
                <a:cubicBezTo>
                  <a:pt x="150" y="216"/>
                  <a:pt x="137" y="202"/>
                  <a:pt x="137" y="185"/>
                </a:cubicBezTo>
                <a:cubicBezTo>
                  <a:pt x="137" y="168"/>
                  <a:pt x="150" y="154"/>
                  <a:pt x="167" y="154"/>
                </a:cubicBezTo>
                <a:cubicBezTo>
                  <a:pt x="184" y="154"/>
                  <a:pt x="198" y="168"/>
                  <a:pt x="198" y="185"/>
                </a:cubicBezTo>
                <a:cubicBezTo>
                  <a:pt x="198" y="202"/>
                  <a:pt x="184" y="216"/>
                  <a:pt x="167" y="216"/>
                </a:cubicBezTo>
                <a:close/>
                <a:moveTo>
                  <a:pt x="220" y="163"/>
                </a:moveTo>
                <a:cubicBezTo>
                  <a:pt x="213" y="163"/>
                  <a:pt x="207" y="157"/>
                  <a:pt x="207" y="150"/>
                </a:cubicBezTo>
                <a:cubicBezTo>
                  <a:pt x="207" y="143"/>
                  <a:pt x="213" y="137"/>
                  <a:pt x="220" y="137"/>
                </a:cubicBezTo>
                <a:cubicBezTo>
                  <a:pt x="227" y="137"/>
                  <a:pt x="233" y="143"/>
                  <a:pt x="233" y="150"/>
                </a:cubicBezTo>
                <a:cubicBezTo>
                  <a:pt x="233" y="157"/>
                  <a:pt x="227" y="163"/>
                  <a:pt x="220" y="163"/>
                </a:cubicBezTo>
                <a:close/>
                <a:moveTo>
                  <a:pt x="203" y="110"/>
                </a:moveTo>
                <a:cubicBezTo>
                  <a:pt x="186" y="110"/>
                  <a:pt x="172" y="97"/>
                  <a:pt x="172" y="80"/>
                </a:cubicBezTo>
                <a:cubicBezTo>
                  <a:pt x="172" y="63"/>
                  <a:pt x="186" y="49"/>
                  <a:pt x="203" y="49"/>
                </a:cubicBezTo>
                <a:cubicBezTo>
                  <a:pt x="220" y="49"/>
                  <a:pt x="233" y="63"/>
                  <a:pt x="233" y="80"/>
                </a:cubicBezTo>
                <a:cubicBezTo>
                  <a:pt x="233" y="97"/>
                  <a:pt x="220" y="110"/>
                  <a:pt x="203" y="110"/>
                </a:cubicBezTo>
                <a:close/>
              </a:path>
            </a:pathLst>
          </a:custGeom>
          <a:solidFill>
            <a:schemeClr val="tx1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31" name="Freeform 386">
            <a:extLst>
              <a:ext uri="{FF2B5EF4-FFF2-40B4-BE49-F238E27FC236}">
                <a16:creationId xmlns:a16="http://schemas.microsoft.com/office/drawing/2014/main" id="{9C2C68E2-18E5-EB87-F1D3-C4CAD56523FD}"/>
              </a:ext>
            </a:extLst>
          </p:cNvPr>
          <p:cNvSpPr>
            <a:spLocks noEditPoints="1"/>
          </p:cNvSpPr>
          <p:nvPr/>
        </p:nvSpPr>
        <p:spPr bwMode="auto">
          <a:xfrm>
            <a:off x="1531556" y="3704156"/>
            <a:ext cx="238797" cy="255614"/>
          </a:xfrm>
          <a:custGeom>
            <a:avLst/>
            <a:gdLst>
              <a:gd name="T0" fmla="*/ 56 w 60"/>
              <a:gd name="T1" fmla="*/ 0 h 64"/>
              <a:gd name="T2" fmla="*/ 8 w 60"/>
              <a:gd name="T3" fmla="*/ 0 h 64"/>
              <a:gd name="T4" fmla="*/ 4 w 60"/>
              <a:gd name="T5" fmla="*/ 4 h 64"/>
              <a:gd name="T6" fmla="*/ 4 w 60"/>
              <a:gd name="T7" fmla="*/ 12 h 64"/>
              <a:gd name="T8" fmla="*/ 10 w 60"/>
              <a:gd name="T9" fmla="*/ 12 h 64"/>
              <a:gd name="T10" fmla="*/ 12 w 60"/>
              <a:gd name="T11" fmla="*/ 14 h 64"/>
              <a:gd name="T12" fmla="*/ 10 w 60"/>
              <a:gd name="T13" fmla="*/ 16 h 64"/>
              <a:gd name="T14" fmla="*/ 2 w 60"/>
              <a:gd name="T15" fmla="*/ 16 h 64"/>
              <a:gd name="T16" fmla="*/ 0 w 60"/>
              <a:gd name="T17" fmla="*/ 18 h 64"/>
              <a:gd name="T18" fmla="*/ 2 w 60"/>
              <a:gd name="T19" fmla="*/ 20 h 64"/>
              <a:gd name="T20" fmla="*/ 4 w 60"/>
              <a:gd name="T21" fmla="*/ 20 h 64"/>
              <a:gd name="T22" fmla="*/ 4 w 60"/>
              <a:gd name="T23" fmla="*/ 28 h 64"/>
              <a:gd name="T24" fmla="*/ 10 w 60"/>
              <a:gd name="T25" fmla="*/ 28 h 64"/>
              <a:gd name="T26" fmla="*/ 12 w 60"/>
              <a:gd name="T27" fmla="*/ 30 h 64"/>
              <a:gd name="T28" fmla="*/ 10 w 60"/>
              <a:gd name="T29" fmla="*/ 32 h 64"/>
              <a:gd name="T30" fmla="*/ 2 w 60"/>
              <a:gd name="T31" fmla="*/ 32 h 64"/>
              <a:gd name="T32" fmla="*/ 0 w 60"/>
              <a:gd name="T33" fmla="*/ 34 h 64"/>
              <a:gd name="T34" fmla="*/ 2 w 60"/>
              <a:gd name="T35" fmla="*/ 36 h 64"/>
              <a:gd name="T36" fmla="*/ 4 w 60"/>
              <a:gd name="T37" fmla="*/ 36 h 64"/>
              <a:gd name="T38" fmla="*/ 4 w 60"/>
              <a:gd name="T39" fmla="*/ 44 h 64"/>
              <a:gd name="T40" fmla="*/ 10 w 60"/>
              <a:gd name="T41" fmla="*/ 44 h 64"/>
              <a:gd name="T42" fmla="*/ 12 w 60"/>
              <a:gd name="T43" fmla="*/ 46 h 64"/>
              <a:gd name="T44" fmla="*/ 10 w 60"/>
              <a:gd name="T45" fmla="*/ 48 h 64"/>
              <a:gd name="T46" fmla="*/ 2 w 60"/>
              <a:gd name="T47" fmla="*/ 48 h 64"/>
              <a:gd name="T48" fmla="*/ 0 w 60"/>
              <a:gd name="T49" fmla="*/ 50 h 64"/>
              <a:gd name="T50" fmla="*/ 2 w 60"/>
              <a:gd name="T51" fmla="*/ 52 h 64"/>
              <a:gd name="T52" fmla="*/ 4 w 60"/>
              <a:gd name="T53" fmla="*/ 52 h 64"/>
              <a:gd name="T54" fmla="*/ 4 w 60"/>
              <a:gd name="T55" fmla="*/ 60 h 64"/>
              <a:gd name="T56" fmla="*/ 8 w 60"/>
              <a:gd name="T57" fmla="*/ 64 h 64"/>
              <a:gd name="T58" fmla="*/ 56 w 60"/>
              <a:gd name="T59" fmla="*/ 64 h 64"/>
              <a:gd name="T60" fmla="*/ 60 w 60"/>
              <a:gd name="T61" fmla="*/ 60 h 64"/>
              <a:gd name="T62" fmla="*/ 60 w 60"/>
              <a:gd name="T63" fmla="*/ 4 h 64"/>
              <a:gd name="T64" fmla="*/ 56 w 60"/>
              <a:gd name="T65" fmla="*/ 0 h 64"/>
              <a:gd name="T66" fmla="*/ 48 w 60"/>
              <a:gd name="T67" fmla="*/ 28 h 64"/>
              <a:gd name="T68" fmla="*/ 24 w 60"/>
              <a:gd name="T69" fmla="*/ 28 h 64"/>
              <a:gd name="T70" fmla="*/ 24 w 60"/>
              <a:gd name="T71" fmla="*/ 12 h 64"/>
              <a:gd name="T72" fmla="*/ 48 w 60"/>
              <a:gd name="T73" fmla="*/ 12 h 64"/>
              <a:gd name="T74" fmla="*/ 48 w 60"/>
              <a:gd name="T75" fmla="*/ 2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0" h="64">
                <a:moveTo>
                  <a:pt x="56" y="0"/>
                </a:moveTo>
                <a:cubicBezTo>
                  <a:pt x="8" y="0"/>
                  <a:pt x="8" y="0"/>
                  <a:pt x="8" y="0"/>
                </a:cubicBezTo>
                <a:cubicBezTo>
                  <a:pt x="6" y="0"/>
                  <a:pt x="4" y="2"/>
                  <a:pt x="4" y="4"/>
                </a:cubicBezTo>
                <a:cubicBezTo>
                  <a:pt x="4" y="12"/>
                  <a:pt x="4" y="12"/>
                  <a:pt x="4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1" y="12"/>
                  <a:pt x="12" y="13"/>
                  <a:pt x="12" y="14"/>
                </a:cubicBezTo>
                <a:cubicBezTo>
                  <a:pt x="12" y="15"/>
                  <a:pt x="11" y="16"/>
                  <a:pt x="10" y="16"/>
                </a:cubicBezTo>
                <a:cubicBezTo>
                  <a:pt x="2" y="16"/>
                  <a:pt x="2" y="16"/>
                  <a:pt x="2" y="16"/>
                </a:cubicBezTo>
                <a:cubicBezTo>
                  <a:pt x="1" y="16"/>
                  <a:pt x="0" y="17"/>
                  <a:pt x="0" y="18"/>
                </a:cubicBezTo>
                <a:cubicBezTo>
                  <a:pt x="0" y="19"/>
                  <a:pt x="1" y="20"/>
                  <a:pt x="2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4" y="28"/>
                  <a:pt x="4" y="28"/>
                  <a:pt x="4" y="28"/>
                </a:cubicBezTo>
                <a:cubicBezTo>
                  <a:pt x="10" y="28"/>
                  <a:pt x="10" y="28"/>
                  <a:pt x="10" y="28"/>
                </a:cubicBezTo>
                <a:cubicBezTo>
                  <a:pt x="11" y="28"/>
                  <a:pt x="12" y="29"/>
                  <a:pt x="12" y="30"/>
                </a:cubicBezTo>
                <a:cubicBezTo>
                  <a:pt x="12" y="31"/>
                  <a:pt x="11" y="32"/>
                  <a:pt x="10" y="32"/>
                </a:cubicBezTo>
                <a:cubicBezTo>
                  <a:pt x="2" y="32"/>
                  <a:pt x="2" y="32"/>
                  <a:pt x="2" y="32"/>
                </a:cubicBezTo>
                <a:cubicBezTo>
                  <a:pt x="1" y="32"/>
                  <a:pt x="0" y="33"/>
                  <a:pt x="0" y="34"/>
                </a:cubicBezTo>
                <a:cubicBezTo>
                  <a:pt x="0" y="35"/>
                  <a:pt x="1" y="36"/>
                  <a:pt x="2" y="36"/>
                </a:cubicBezTo>
                <a:cubicBezTo>
                  <a:pt x="4" y="36"/>
                  <a:pt x="4" y="36"/>
                  <a:pt x="4" y="36"/>
                </a:cubicBezTo>
                <a:cubicBezTo>
                  <a:pt x="4" y="44"/>
                  <a:pt x="4" y="44"/>
                  <a:pt x="4" y="44"/>
                </a:cubicBezTo>
                <a:cubicBezTo>
                  <a:pt x="10" y="44"/>
                  <a:pt x="10" y="44"/>
                  <a:pt x="10" y="44"/>
                </a:cubicBezTo>
                <a:cubicBezTo>
                  <a:pt x="11" y="44"/>
                  <a:pt x="12" y="45"/>
                  <a:pt x="12" y="46"/>
                </a:cubicBezTo>
                <a:cubicBezTo>
                  <a:pt x="12" y="47"/>
                  <a:pt x="11" y="48"/>
                  <a:pt x="10" y="48"/>
                </a:cubicBezTo>
                <a:cubicBezTo>
                  <a:pt x="2" y="48"/>
                  <a:pt x="2" y="48"/>
                  <a:pt x="2" y="48"/>
                </a:cubicBezTo>
                <a:cubicBezTo>
                  <a:pt x="1" y="48"/>
                  <a:pt x="0" y="49"/>
                  <a:pt x="0" y="50"/>
                </a:cubicBezTo>
                <a:cubicBezTo>
                  <a:pt x="0" y="51"/>
                  <a:pt x="1" y="52"/>
                  <a:pt x="2" y="52"/>
                </a:cubicBezTo>
                <a:cubicBezTo>
                  <a:pt x="4" y="52"/>
                  <a:pt x="4" y="52"/>
                  <a:pt x="4" y="52"/>
                </a:cubicBezTo>
                <a:cubicBezTo>
                  <a:pt x="4" y="60"/>
                  <a:pt x="4" y="60"/>
                  <a:pt x="4" y="60"/>
                </a:cubicBezTo>
                <a:cubicBezTo>
                  <a:pt x="4" y="62"/>
                  <a:pt x="6" y="64"/>
                  <a:pt x="8" y="64"/>
                </a:cubicBezTo>
                <a:cubicBezTo>
                  <a:pt x="56" y="64"/>
                  <a:pt x="56" y="64"/>
                  <a:pt x="56" y="64"/>
                </a:cubicBezTo>
                <a:cubicBezTo>
                  <a:pt x="58" y="64"/>
                  <a:pt x="60" y="62"/>
                  <a:pt x="60" y="60"/>
                </a:cubicBezTo>
                <a:cubicBezTo>
                  <a:pt x="60" y="4"/>
                  <a:pt x="60" y="4"/>
                  <a:pt x="60" y="4"/>
                </a:cubicBezTo>
                <a:cubicBezTo>
                  <a:pt x="60" y="2"/>
                  <a:pt x="58" y="0"/>
                  <a:pt x="56" y="0"/>
                </a:cubicBezTo>
                <a:close/>
                <a:moveTo>
                  <a:pt x="48" y="28"/>
                </a:moveTo>
                <a:cubicBezTo>
                  <a:pt x="24" y="28"/>
                  <a:pt x="24" y="28"/>
                  <a:pt x="24" y="28"/>
                </a:cubicBezTo>
                <a:cubicBezTo>
                  <a:pt x="24" y="12"/>
                  <a:pt x="24" y="12"/>
                  <a:pt x="24" y="12"/>
                </a:cubicBezTo>
                <a:cubicBezTo>
                  <a:pt x="48" y="12"/>
                  <a:pt x="48" y="12"/>
                  <a:pt x="48" y="12"/>
                </a:cubicBezTo>
                <a:lnTo>
                  <a:pt x="48" y="28"/>
                </a:lnTo>
                <a:close/>
              </a:path>
            </a:pathLst>
          </a:custGeom>
          <a:solidFill>
            <a:schemeClr val="tx1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6C3E0DD8-FBA2-B1C0-81F0-C873E242AC27}"/>
              </a:ext>
            </a:extLst>
          </p:cNvPr>
          <p:cNvSpPr txBox="1"/>
          <p:nvPr/>
        </p:nvSpPr>
        <p:spPr>
          <a:xfrm>
            <a:off x="738541" y="2600942"/>
            <a:ext cx="1844355" cy="27744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</a:t>
            </a:r>
            <a:endParaRPr lang="en-US" sz="90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61FC1801-FC39-D560-F9B0-D4096804C438}"/>
              </a:ext>
            </a:extLst>
          </p:cNvPr>
          <p:cNvSpPr txBox="1"/>
          <p:nvPr/>
        </p:nvSpPr>
        <p:spPr>
          <a:xfrm>
            <a:off x="900319" y="2377252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3"/>
                </a:solidFill>
                <a:latin typeface="+mj-lt"/>
              </a:rPr>
              <a:t>Step One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B5D82DC1-8967-E485-AEB5-BC278C8E381E}"/>
              </a:ext>
            </a:extLst>
          </p:cNvPr>
          <p:cNvSpPr txBox="1"/>
          <p:nvPr/>
        </p:nvSpPr>
        <p:spPr>
          <a:xfrm>
            <a:off x="2172190" y="4997767"/>
            <a:ext cx="1844355" cy="27744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</a:t>
            </a:r>
            <a:endParaRPr lang="en-US" sz="90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4B9D7206-A41A-08F3-38B7-E0F1EA62C80D}"/>
              </a:ext>
            </a:extLst>
          </p:cNvPr>
          <p:cNvSpPr txBox="1"/>
          <p:nvPr/>
        </p:nvSpPr>
        <p:spPr>
          <a:xfrm>
            <a:off x="2333968" y="4774078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3"/>
                </a:solidFill>
                <a:latin typeface="+mj-lt"/>
              </a:rPr>
              <a:t>Step One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80015A41-7E99-71F6-A085-53489A84B101}"/>
              </a:ext>
            </a:extLst>
          </p:cNvPr>
          <p:cNvSpPr txBox="1"/>
          <p:nvPr/>
        </p:nvSpPr>
        <p:spPr>
          <a:xfrm>
            <a:off x="3655479" y="2600942"/>
            <a:ext cx="1844355" cy="27744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</a:t>
            </a:r>
            <a:endParaRPr lang="en-US" sz="90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C6EC3103-11FB-34D8-6DCA-E2B9CF2CC094}"/>
              </a:ext>
            </a:extLst>
          </p:cNvPr>
          <p:cNvSpPr txBox="1"/>
          <p:nvPr/>
        </p:nvSpPr>
        <p:spPr>
          <a:xfrm>
            <a:off x="3817257" y="2377252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2"/>
                </a:solidFill>
                <a:latin typeface="+mj-lt"/>
              </a:rPr>
              <a:t>Step One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A27D6E3C-1E68-C79A-A046-DCF35533E733}"/>
              </a:ext>
            </a:extLst>
          </p:cNvPr>
          <p:cNvSpPr txBox="1"/>
          <p:nvPr/>
        </p:nvSpPr>
        <p:spPr>
          <a:xfrm>
            <a:off x="5089128" y="4997767"/>
            <a:ext cx="1844355" cy="27744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</a:t>
            </a:r>
            <a:endParaRPr lang="en-US" sz="90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12A0BF9-8E83-62AD-6237-DED18BB87180}"/>
              </a:ext>
            </a:extLst>
          </p:cNvPr>
          <p:cNvSpPr txBox="1"/>
          <p:nvPr/>
        </p:nvSpPr>
        <p:spPr>
          <a:xfrm>
            <a:off x="5250906" y="4774078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2"/>
                </a:solidFill>
                <a:latin typeface="+mj-lt"/>
              </a:rPr>
              <a:t>Step One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9080482B-8B7E-DDE1-9CC6-D975F55F282D}"/>
              </a:ext>
            </a:extLst>
          </p:cNvPr>
          <p:cNvSpPr txBox="1"/>
          <p:nvPr/>
        </p:nvSpPr>
        <p:spPr>
          <a:xfrm>
            <a:off x="6572417" y="2600481"/>
            <a:ext cx="1844355" cy="27744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</a:t>
            </a:r>
            <a:endParaRPr lang="en-US" sz="90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F478CE40-68A4-17D2-C7BE-65A56019D2FB}"/>
              </a:ext>
            </a:extLst>
          </p:cNvPr>
          <p:cNvSpPr txBox="1"/>
          <p:nvPr/>
        </p:nvSpPr>
        <p:spPr>
          <a:xfrm>
            <a:off x="6734196" y="2376792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Step One</a:t>
            </a:r>
          </a:p>
        </p:txBody>
      </p:sp>
    </p:spTree>
    <p:extLst>
      <p:ext uri="{BB962C8B-B14F-4D97-AF65-F5344CB8AC3E}">
        <p14:creationId xmlns:p14="http://schemas.microsoft.com/office/powerpoint/2010/main" val="34122091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 animBg="1"/>
      <p:bldP spid="31" grpId="0" animBg="1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  <p:bldP spid="40" grpId="0"/>
      <p:bldP spid="41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50D653-9081-E0C7-6FCC-EC85AFBB37B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Infographic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055E017-2E16-78C1-7A23-45EBD0983D5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B068D30E-200E-E284-7A95-AA717C2AFB78}"/>
              </a:ext>
            </a:extLst>
          </p:cNvPr>
          <p:cNvGrpSpPr/>
          <p:nvPr/>
        </p:nvGrpSpPr>
        <p:grpSpPr>
          <a:xfrm>
            <a:off x="4827617" y="-1143"/>
            <a:ext cx="3659567" cy="6845999"/>
            <a:chOff x="1216577" y="-1134998"/>
            <a:chExt cx="4879423" cy="9127999"/>
          </a:xfrm>
        </p:grpSpPr>
        <p:sp>
          <p:nvSpPr>
            <p:cNvPr id="16" name="Freeform 10372">
              <a:extLst>
                <a:ext uri="{FF2B5EF4-FFF2-40B4-BE49-F238E27FC236}">
                  <a16:creationId xmlns:a16="http://schemas.microsoft.com/office/drawing/2014/main" id="{A402574C-EA13-7466-5B50-016C85DE76B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1943" y="2571445"/>
              <a:ext cx="3751769" cy="830484"/>
            </a:xfrm>
            <a:custGeom>
              <a:avLst/>
              <a:gdLst/>
              <a:ahLst/>
              <a:cxnLst>
                <a:cxn ang="0">
                  <a:pos x="1317" y="0"/>
                </a:cxn>
                <a:cxn ang="0">
                  <a:pos x="1414" y="157"/>
                </a:cxn>
                <a:cxn ang="0">
                  <a:pos x="1317" y="313"/>
                </a:cxn>
                <a:cxn ang="0">
                  <a:pos x="0" y="313"/>
                </a:cxn>
                <a:cxn ang="0">
                  <a:pos x="0" y="1"/>
                </a:cxn>
                <a:cxn ang="0">
                  <a:pos x="1317" y="1"/>
                </a:cxn>
                <a:cxn ang="0">
                  <a:pos x="1317" y="0"/>
                </a:cxn>
              </a:cxnLst>
              <a:rect l="0" t="0" r="r" b="b"/>
              <a:pathLst>
                <a:path w="1414" h="313">
                  <a:moveTo>
                    <a:pt x="1317" y="0"/>
                  </a:moveTo>
                  <a:lnTo>
                    <a:pt x="1414" y="157"/>
                  </a:lnTo>
                  <a:lnTo>
                    <a:pt x="1317" y="313"/>
                  </a:lnTo>
                  <a:lnTo>
                    <a:pt x="0" y="313"/>
                  </a:lnTo>
                  <a:lnTo>
                    <a:pt x="0" y="1"/>
                  </a:lnTo>
                  <a:lnTo>
                    <a:pt x="1317" y="1"/>
                  </a:lnTo>
                  <a:lnTo>
                    <a:pt x="1317" y="0"/>
                  </a:lnTo>
                  <a:close/>
                </a:path>
              </a:pathLst>
            </a:custGeom>
            <a:solidFill>
              <a:schemeClr val="accent2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Rectangle 10373">
              <a:extLst>
                <a:ext uri="{FF2B5EF4-FFF2-40B4-BE49-F238E27FC236}">
                  <a16:creationId xmlns:a16="http://schemas.microsoft.com/office/drawing/2014/main" id="{F716E561-6BE2-F0CF-5337-AFCBF9249D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71943" y="2574098"/>
              <a:ext cx="143278" cy="827830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10374">
              <a:extLst>
                <a:ext uri="{FF2B5EF4-FFF2-40B4-BE49-F238E27FC236}">
                  <a16:creationId xmlns:a16="http://schemas.microsoft.com/office/drawing/2014/main" id="{F77DE25C-00C0-7095-A7ED-66BEDA4A2075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8453" y="2491846"/>
              <a:ext cx="318396" cy="1132961"/>
            </a:xfrm>
            <a:custGeom>
              <a:avLst/>
              <a:gdLst/>
              <a:ahLst/>
              <a:cxnLst>
                <a:cxn ang="0">
                  <a:pos x="120" y="0"/>
                </a:cxn>
                <a:cxn ang="0">
                  <a:pos x="120" y="312"/>
                </a:cxn>
                <a:cxn ang="0">
                  <a:pos x="0" y="427"/>
                </a:cxn>
                <a:cxn ang="0">
                  <a:pos x="0" y="114"/>
                </a:cxn>
                <a:cxn ang="0">
                  <a:pos x="120" y="0"/>
                </a:cxn>
              </a:cxnLst>
              <a:rect l="0" t="0" r="r" b="b"/>
              <a:pathLst>
                <a:path w="120" h="427">
                  <a:moveTo>
                    <a:pt x="120" y="0"/>
                  </a:moveTo>
                  <a:lnTo>
                    <a:pt x="120" y="312"/>
                  </a:lnTo>
                  <a:lnTo>
                    <a:pt x="0" y="427"/>
                  </a:lnTo>
                  <a:lnTo>
                    <a:pt x="0" y="114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10375">
              <a:extLst>
                <a:ext uri="{FF2B5EF4-FFF2-40B4-BE49-F238E27FC236}">
                  <a16:creationId xmlns:a16="http://schemas.microsoft.com/office/drawing/2014/main" id="{74ED8048-717F-77F0-7719-11D381CFA8D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1943" y="3701752"/>
              <a:ext cx="3985259" cy="833137"/>
            </a:xfrm>
            <a:custGeom>
              <a:avLst/>
              <a:gdLst/>
              <a:ahLst/>
              <a:cxnLst>
                <a:cxn ang="0">
                  <a:pos x="1405" y="0"/>
                </a:cxn>
                <a:cxn ang="0">
                  <a:pos x="1502" y="157"/>
                </a:cxn>
                <a:cxn ang="0">
                  <a:pos x="1405" y="314"/>
                </a:cxn>
                <a:cxn ang="0">
                  <a:pos x="1405" y="312"/>
                </a:cxn>
                <a:cxn ang="0">
                  <a:pos x="0" y="312"/>
                </a:cxn>
                <a:cxn ang="0">
                  <a:pos x="0" y="1"/>
                </a:cxn>
                <a:cxn ang="0">
                  <a:pos x="1405" y="1"/>
                </a:cxn>
                <a:cxn ang="0">
                  <a:pos x="1405" y="0"/>
                </a:cxn>
              </a:cxnLst>
              <a:rect l="0" t="0" r="r" b="b"/>
              <a:pathLst>
                <a:path w="1502" h="314">
                  <a:moveTo>
                    <a:pt x="1405" y="0"/>
                  </a:moveTo>
                  <a:lnTo>
                    <a:pt x="1502" y="157"/>
                  </a:lnTo>
                  <a:lnTo>
                    <a:pt x="1405" y="314"/>
                  </a:lnTo>
                  <a:lnTo>
                    <a:pt x="1405" y="312"/>
                  </a:lnTo>
                  <a:lnTo>
                    <a:pt x="0" y="312"/>
                  </a:lnTo>
                  <a:lnTo>
                    <a:pt x="0" y="1"/>
                  </a:lnTo>
                  <a:lnTo>
                    <a:pt x="1405" y="1"/>
                  </a:lnTo>
                  <a:lnTo>
                    <a:pt x="1405" y="0"/>
                  </a:lnTo>
                  <a:close/>
                </a:path>
              </a:pathLst>
            </a:custGeom>
            <a:solidFill>
              <a:schemeClr val="accent2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Rectangle 10376">
              <a:extLst>
                <a:ext uri="{FF2B5EF4-FFF2-40B4-BE49-F238E27FC236}">
                  <a16:creationId xmlns:a16="http://schemas.microsoft.com/office/drawing/2014/main" id="{0F46F4DA-84A6-8C1C-07FE-228FF8DA6E4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71943" y="3704404"/>
              <a:ext cx="143278" cy="825178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10377">
              <a:extLst>
                <a:ext uri="{FF2B5EF4-FFF2-40B4-BE49-F238E27FC236}">
                  <a16:creationId xmlns:a16="http://schemas.microsoft.com/office/drawing/2014/main" id="{70964FAB-8E36-DA34-D4F1-3FAC79CB607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1943" y="4832059"/>
              <a:ext cx="4224057" cy="830484"/>
            </a:xfrm>
            <a:custGeom>
              <a:avLst/>
              <a:gdLst/>
              <a:ahLst/>
              <a:cxnLst>
                <a:cxn ang="0">
                  <a:pos x="1495" y="0"/>
                </a:cxn>
                <a:cxn ang="0">
                  <a:pos x="1592" y="157"/>
                </a:cxn>
                <a:cxn ang="0">
                  <a:pos x="1495" y="313"/>
                </a:cxn>
                <a:cxn ang="0">
                  <a:pos x="0" y="313"/>
                </a:cxn>
                <a:cxn ang="0">
                  <a:pos x="0" y="2"/>
                </a:cxn>
                <a:cxn ang="0">
                  <a:pos x="1495" y="2"/>
                </a:cxn>
                <a:cxn ang="0">
                  <a:pos x="1495" y="0"/>
                </a:cxn>
              </a:cxnLst>
              <a:rect l="0" t="0" r="r" b="b"/>
              <a:pathLst>
                <a:path w="1592" h="313">
                  <a:moveTo>
                    <a:pt x="1495" y="0"/>
                  </a:moveTo>
                  <a:lnTo>
                    <a:pt x="1592" y="157"/>
                  </a:lnTo>
                  <a:lnTo>
                    <a:pt x="1495" y="313"/>
                  </a:lnTo>
                  <a:lnTo>
                    <a:pt x="0" y="313"/>
                  </a:lnTo>
                  <a:lnTo>
                    <a:pt x="0" y="2"/>
                  </a:lnTo>
                  <a:lnTo>
                    <a:pt x="1495" y="2"/>
                  </a:lnTo>
                  <a:lnTo>
                    <a:pt x="1495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Rectangle 10378">
              <a:extLst>
                <a:ext uri="{FF2B5EF4-FFF2-40B4-BE49-F238E27FC236}">
                  <a16:creationId xmlns:a16="http://schemas.microsoft.com/office/drawing/2014/main" id="{D5DBD753-3B41-0BF7-663A-370F070D6DD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71943" y="4837365"/>
              <a:ext cx="143278" cy="825178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10379">
              <a:extLst>
                <a:ext uri="{FF2B5EF4-FFF2-40B4-BE49-F238E27FC236}">
                  <a16:creationId xmlns:a16="http://schemas.microsoft.com/office/drawing/2014/main" id="{87C89DEE-4FA0-8A03-3502-C12E2C10FD8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6577" y="2491846"/>
              <a:ext cx="315744" cy="113296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19" y="114"/>
                </a:cxn>
                <a:cxn ang="0">
                  <a:pos x="119" y="427"/>
                </a:cxn>
                <a:cxn ang="0">
                  <a:pos x="0" y="312"/>
                </a:cxn>
                <a:cxn ang="0">
                  <a:pos x="0" y="0"/>
                </a:cxn>
              </a:cxnLst>
              <a:rect l="0" t="0" r="r" b="b"/>
              <a:pathLst>
                <a:path w="119" h="427">
                  <a:moveTo>
                    <a:pt x="0" y="0"/>
                  </a:moveTo>
                  <a:lnTo>
                    <a:pt x="119" y="114"/>
                  </a:lnTo>
                  <a:lnTo>
                    <a:pt x="119" y="427"/>
                  </a:lnTo>
                  <a:lnTo>
                    <a:pt x="0" y="31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10380">
              <a:extLst>
                <a:ext uri="{FF2B5EF4-FFF2-40B4-BE49-F238E27FC236}">
                  <a16:creationId xmlns:a16="http://schemas.microsoft.com/office/drawing/2014/main" id="{967201E6-60F1-9D62-A789-95F59B1755D9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6577" y="3624805"/>
              <a:ext cx="315744" cy="1127654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19" y="114"/>
                </a:cxn>
                <a:cxn ang="0">
                  <a:pos x="119" y="425"/>
                </a:cxn>
                <a:cxn ang="0">
                  <a:pos x="0" y="311"/>
                </a:cxn>
                <a:cxn ang="0">
                  <a:pos x="0" y="0"/>
                </a:cxn>
              </a:cxnLst>
              <a:rect l="0" t="0" r="r" b="b"/>
              <a:pathLst>
                <a:path w="119" h="425">
                  <a:moveTo>
                    <a:pt x="0" y="0"/>
                  </a:moveTo>
                  <a:lnTo>
                    <a:pt x="119" y="114"/>
                  </a:lnTo>
                  <a:lnTo>
                    <a:pt x="119" y="425"/>
                  </a:lnTo>
                  <a:lnTo>
                    <a:pt x="0" y="31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10381">
              <a:extLst>
                <a:ext uri="{FF2B5EF4-FFF2-40B4-BE49-F238E27FC236}">
                  <a16:creationId xmlns:a16="http://schemas.microsoft.com/office/drawing/2014/main" id="{D725650E-FAE8-90A5-89BA-98FBFB95B5B2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8453" y="3624805"/>
              <a:ext cx="318396" cy="1127654"/>
            </a:xfrm>
            <a:custGeom>
              <a:avLst/>
              <a:gdLst/>
              <a:ahLst/>
              <a:cxnLst>
                <a:cxn ang="0">
                  <a:pos x="120" y="0"/>
                </a:cxn>
                <a:cxn ang="0">
                  <a:pos x="120" y="311"/>
                </a:cxn>
                <a:cxn ang="0">
                  <a:pos x="0" y="425"/>
                </a:cxn>
                <a:cxn ang="0">
                  <a:pos x="0" y="114"/>
                </a:cxn>
                <a:cxn ang="0">
                  <a:pos x="120" y="0"/>
                </a:cxn>
              </a:cxnLst>
              <a:rect l="0" t="0" r="r" b="b"/>
              <a:pathLst>
                <a:path w="120" h="425">
                  <a:moveTo>
                    <a:pt x="120" y="0"/>
                  </a:moveTo>
                  <a:lnTo>
                    <a:pt x="120" y="311"/>
                  </a:lnTo>
                  <a:lnTo>
                    <a:pt x="0" y="425"/>
                  </a:lnTo>
                  <a:lnTo>
                    <a:pt x="0" y="114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10382">
              <a:extLst>
                <a:ext uri="{FF2B5EF4-FFF2-40B4-BE49-F238E27FC236}">
                  <a16:creationId xmlns:a16="http://schemas.microsoft.com/office/drawing/2014/main" id="{49C42562-176D-84F3-B78D-C1B54A282BC8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6577" y="4752460"/>
              <a:ext cx="315744" cy="113296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19" y="115"/>
                </a:cxn>
                <a:cxn ang="0">
                  <a:pos x="119" y="427"/>
                </a:cxn>
                <a:cxn ang="0">
                  <a:pos x="0" y="312"/>
                </a:cxn>
                <a:cxn ang="0">
                  <a:pos x="0" y="0"/>
                </a:cxn>
              </a:cxnLst>
              <a:rect l="0" t="0" r="r" b="b"/>
              <a:pathLst>
                <a:path w="119" h="427">
                  <a:moveTo>
                    <a:pt x="0" y="0"/>
                  </a:moveTo>
                  <a:lnTo>
                    <a:pt x="119" y="115"/>
                  </a:lnTo>
                  <a:lnTo>
                    <a:pt x="119" y="427"/>
                  </a:lnTo>
                  <a:lnTo>
                    <a:pt x="0" y="31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10383">
              <a:extLst>
                <a:ext uri="{FF2B5EF4-FFF2-40B4-BE49-F238E27FC236}">
                  <a16:creationId xmlns:a16="http://schemas.microsoft.com/office/drawing/2014/main" id="{0C2185E4-B274-5B6D-8F55-885EBDCEC4AA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8453" y="4752460"/>
              <a:ext cx="318396" cy="1132961"/>
            </a:xfrm>
            <a:custGeom>
              <a:avLst/>
              <a:gdLst/>
              <a:ahLst/>
              <a:cxnLst>
                <a:cxn ang="0">
                  <a:pos x="120" y="0"/>
                </a:cxn>
                <a:cxn ang="0">
                  <a:pos x="120" y="312"/>
                </a:cxn>
                <a:cxn ang="0">
                  <a:pos x="0" y="427"/>
                </a:cxn>
                <a:cxn ang="0">
                  <a:pos x="0" y="115"/>
                </a:cxn>
                <a:cxn ang="0">
                  <a:pos x="120" y="0"/>
                </a:cxn>
              </a:cxnLst>
              <a:rect l="0" t="0" r="r" b="b"/>
              <a:pathLst>
                <a:path w="120" h="427">
                  <a:moveTo>
                    <a:pt x="120" y="0"/>
                  </a:moveTo>
                  <a:lnTo>
                    <a:pt x="120" y="312"/>
                  </a:lnTo>
                  <a:lnTo>
                    <a:pt x="0" y="427"/>
                  </a:lnTo>
                  <a:lnTo>
                    <a:pt x="0" y="115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10384">
              <a:extLst>
                <a:ext uri="{FF2B5EF4-FFF2-40B4-BE49-F238E27FC236}">
                  <a16:creationId xmlns:a16="http://schemas.microsoft.com/office/drawing/2014/main" id="{5B581405-47A3-71B1-618B-F41C2A196E4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1943" y="1438484"/>
              <a:ext cx="3446640" cy="835791"/>
            </a:xfrm>
            <a:custGeom>
              <a:avLst/>
              <a:gdLst/>
              <a:ahLst/>
              <a:cxnLst>
                <a:cxn ang="0">
                  <a:pos x="1201" y="0"/>
                </a:cxn>
                <a:cxn ang="0">
                  <a:pos x="1299" y="157"/>
                </a:cxn>
                <a:cxn ang="0">
                  <a:pos x="1201" y="315"/>
                </a:cxn>
                <a:cxn ang="0">
                  <a:pos x="1201" y="313"/>
                </a:cxn>
                <a:cxn ang="0">
                  <a:pos x="0" y="313"/>
                </a:cxn>
                <a:cxn ang="0">
                  <a:pos x="0" y="2"/>
                </a:cxn>
                <a:cxn ang="0">
                  <a:pos x="1201" y="2"/>
                </a:cxn>
                <a:cxn ang="0">
                  <a:pos x="1201" y="0"/>
                </a:cxn>
              </a:cxnLst>
              <a:rect l="0" t="0" r="r" b="b"/>
              <a:pathLst>
                <a:path w="1299" h="315">
                  <a:moveTo>
                    <a:pt x="1201" y="0"/>
                  </a:moveTo>
                  <a:lnTo>
                    <a:pt x="1299" y="157"/>
                  </a:lnTo>
                  <a:lnTo>
                    <a:pt x="1201" y="315"/>
                  </a:lnTo>
                  <a:lnTo>
                    <a:pt x="1201" y="313"/>
                  </a:lnTo>
                  <a:lnTo>
                    <a:pt x="0" y="313"/>
                  </a:lnTo>
                  <a:lnTo>
                    <a:pt x="0" y="2"/>
                  </a:lnTo>
                  <a:lnTo>
                    <a:pt x="1201" y="2"/>
                  </a:lnTo>
                  <a:lnTo>
                    <a:pt x="1201" y="0"/>
                  </a:lnTo>
                  <a:close/>
                </a:path>
              </a:pathLst>
            </a:custGeom>
            <a:solidFill>
              <a:schemeClr val="accent3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Rectangle 10385">
              <a:extLst>
                <a:ext uri="{FF2B5EF4-FFF2-40B4-BE49-F238E27FC236}">
                  <a16:creationId xmlns:a16="http://schemas.microsoft.com/office/drawing/2014/main" id="{14B2091E-160D-6AF1-4E32-BFED9A0DC3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71943" y="1443791"/>
              <a:ext cx="143278" cy="825178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10386">
              <a:extLst>
                <a:ext uri="{FF2B5EF4-FFF2-40B4-BE49-F238E27FC236}">
                  <a16:creationId xmlns:a16="http://schemas.microsoft.com/office/drawing/2014/main" id="{629023BE-9895-F5A4-2F84-15F096E71D8B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6577" y="1364192"/>
              <a:ext cx="315744" cy="1127654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19" y="113"/>
                </a:cxn>
                <a:cxn ang="0">
                  <a:pos x="119" y="425"/>
                </a:cxn>
                <a:cxn ang="0">
                  <a:pos x="0" y="311"/>
                </a:cxn>
                <a:cxn ang="0">
                  <a:pos x="0" y="0"/>
                </a:cxn>
              </a:cxnLst>
              <a:rect l="0" t="0" r="r" b="b"/>
              <a:pathLst>
                <a:path w="119" h="425">
                  <a:moveTo>
                    <a:pt x="0" y="0"/>
                  </a:moveTo>
                  <a:lnTo>
                    <a:pt x="119" y="113"/>
                  </a:lnTo>
                  <a:lnTo>
                    <a:pt x="119" y="425"/>
                  </a:lnTo>
                  <a:lnTo>
                    <a:pt x="0" y="31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10387">
              <a:extLst>
                <a:ext uri="{FF2B5EF4-FFF2-40B4-BE49-F238E27FC236}">
                  <a16:creationId xmlns:a16="http://schemas.microsoft.com/office/drawing/2014/main" id="{D94875B9-C777-278A-93EE-8B18F80538B7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8453" y="1364192"/>
              <a:ext cx="318396" cy="1127654"/>
            </a:xfrm>
            <a:custGeom>
              <a:avLst/>
              <a:gdLst/>
              <a:ahLst/>
              <a:cxnLst>
                <a:cxn ang="0">
                  <a:pos x="120" y="0"/>
                </a:cxn>
                <a:cxn ang="0">
                  <a:pos x="120" y="311"/>
                </a:cxn>
                <a:cxn ang="0">
                  <a:pos x="0" y="425"/>
                </a:cxn>
                <a:cxn ang="0">
                  <a:pos x="0" y="113"/>
                </a:cxn>
                <a:cxn ang="0">
                  <a:pos x="120" y="0"/>
                </a:cxn>
              </a:cxnLst>
              <a:rect l="0" t="0" r="r" b="b"/>
              <a:pathLst>
                <a:path w="120" h="425">
                  <a:moveTo>
                    <a:pt x="120" y="0"/>
                  </a:moveTo>
                  <a:lnTo>
                    <a:pt x="120" y="311"/>
                  </a:lnTo>
                  <a:lnTo>
                    <a:pt x="0" y="425"/>
                  </a:lnTo>
                  <a:lnTo>
                    <a:pt x="0" y="113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Rectangle 10388">
              <a:extLst>
                <a:ext uri="{FF2B5EF4-FFF2-40B4-BE49-F238E27FC236}">
                  <a16:creationId xmlns:a16="http://schemas.microsoft.com/office/drawing/2014/main" id="{A533D380-5D05-C61E-D47B-708DB5AC547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0670" y="-1134998"/>
              <a:ext cx="541273" cy="9127999"/>
            </a:xfrm>
            <a:prstGeom prst="rect">
              <a:avLst/>
            </a:prstGeom>
            <a:solidFill>
              <a:srgbClr val="E9EFF1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Rectangle 10389">
              <a:extLst>
                <a:ext uri="{FF2B5EF4-FFF2-40B4-BE49-F238E27FC236}">
                  <a16:creationId xmlns:a16="http://schemas.microsoft.com/office/drawing/2014/main" id="{133E5E5B-6CEE-DA8A-2E7C-3FD5B25447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6577" y="1364192"/>
              <a:ext cx="740272" cy="825178"/>
            </a:xfrm>
            <a:prstGeom prst="rect">
              <a:avLst/>
            </a:prstGeom>
            <a:solidFill>
              <a:schemeClr val="accent3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Rectangle 10390">
              <a:extLst>
                <a:ext uri="{FF2B5EF4-FFF2-40B4-BE49-F238E27FC236}">
                  <a16:creationId xmlns:a16="http://schemas.microsoft.com/office/drawing/2014/main" id="{90F8B694-4ED3-C41B-7743-592FB1958D2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6577" y="2491846"/>
              <a:ext cx="740272" cy="827830"/>
            </a:xfrm>
            <a:prstGeom prst="rect">
              <a:avLst/>
            </a:prstGeom>
            <a:solidFill>
              <a:schemeClr val="accent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Rectangle 10391">
              <a:extLst>
                <a:ext uri="{FF2B5EF4-FFF2-40B4-BE49-F238E27FC236}">
                  <a16:creationId xmlns:a16="http://schemas.microsoft.com/office/drawing/2014/main" id="{2EA12A8A-195B-8E15-9E50-C53C6F7E6FF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6577" y="3624805"/>
              <a:ext cx="740272" cy="825178"/>
            </a:xfrm>
            <a:prstGeom prst="rect">
              <a:avLst/>
            </a:prstGeom>
            <a:solidFill>
              <a:schemeClr val="accent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Rectangle 10392">
              <a:extLst>
                <a:ext uri="{FF2B5EF4-FFF2-40B4-BE49-F238E27FC236}">
                  <a16:creationId xmlns:a16="http://schemas.microsoft.com/office/drawing/2014/main" id="{09F97C97-2649-1C7A-3E24-BFE7549E67E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6577" y="4752460"/>
              <a:ext cx="740272" cy="827830"/>
            </a:xfrm>
            <a:prstGeom prst="rect">
              <a:avLst/>
            </a:prstGeom>
            <a:solidFill>
              <a:schemeClr val="accent1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Rectangle 10393">
              <a:extLst>
                <a:ext uri="{FF2B5EF4-FFF2-40B4-BE49-F238E27FC236}">
                  <a16:creationId xmlns:a16="http://schemas.microsoft.com/office/drawing/2014/main" id="{F93D8800-DD15-4129-5329-5CD5AB8D66F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0670" y="5580290"/>
              <a:ext cx="541274" cy="71640"/>
            </a:xfrm>
            <a:prstGeom prst="rect">
              <a:avLst/>
            </a:prstGeom>
            <a:solidFill>
              <a:srgbClr val="DAE3E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Rectangle 10394">
              <a:extLst>
                <a:ext uri="{FF2B5EF4-FFF2-40B4-BE49-F238E27FC236}">
                  <a16:creationId xmlns:a16="http://schemas.microsoft.com/office/drawing/2014/main" id="{4A360F37-764E-3DF9-51BA-8A4B6E53A60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0670" y="4449983"/>
              <a:ext cx="541274" cy="71640"/>
            </a:xfrm>
            <a:prstGeom prst="rect">
              <a:avLst/>
            </a:prstGeom>
            <a:solidFill>
              <a:srgbClr val="DAE3E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Rectangle 10395">
              <a:extLst>
                <a:ext uri="{FF2B5EF4-FFF2-40B4-BE49-F238E27FC236}">
                  <a16:creationId xmlns:a16="http://schemas.microsoft.com/office/drawing/2014/main" id="{5C7A9D4A-5B3D-2CD5-3303-97389C3424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0670" y="3319676"/>
              <a:ext cx="541274" cy="71640"/>
            </a:xfrm>
            <a:prstGeom prst="rect">
              <a:avLst/>
            </a:prstGeom>
            <a:solidFill>
              <a:srgbClr val="DAE3E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Rectangle 10396">
              <a:extLst>
                <a:ext uri="{FF2B5EF4-FFF2-40B4-BE49-F238E27FC236}">
                  <a16:creationId xmlns:a16="http://schemas.microsoft.com/office/drawing/2014/main" id="{69DB0DAA-D8AE-1C66-D794-7D7AE95EA38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0670" y="2189370"/>
              <a:ext cx="541274" cy="68986"/>
            </a:xfrm>
            <a:prstGeom prst="rect">
              <a:avLst/>
            </a:prstGeom>
            <a:solidFill>
              <a:srgbClr val="DAE3E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43" name="TextBox 42">
            <a:extLst>
              <a:ext uri="{FF2B5EF4-FFF2-40B4-BE49-F238E27FC236}">
                <a16:creationId xmlns:a16="http://schemas.microsoft.com/office/drawing/2014/main" id="{D86D3DB5-D518-44F2-C492-78C205F87F4F}"/>
              </a:ext>
            </a:extLst>
          </p:cNvPr>
          <p:cNvSpPr txBox="1"/>
          <p:nvPr/>
        </p:nvSpPr>
        <p:spPr>
          <a:xfrm>
            <a:off x="1815969" y="3833709"/>
            <a:ext cx="1916896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B7A24560-9EBE-7A94-2A17-2E7A005F9DC1}"/>
              </a:ext>
            </a:extLst>
          </p:cNvPr>
          <p:cNvSpPr txBox="1"/>
          <p:nvPr/>
        </p:nvSpPr>
        <p:spPr>
          <a:xfrm>
            <a:off x="1815968" y="3610020"/>
            <a:ext cx="1642577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Step By Step</a:t>
            </a: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9C657993-E95B-4B14-3764-CA6E4D8D1023}"/>
              </a:ext>
            </a:extLst>
          </p:cNvPr>
          <p:cNvSpPr/>
          <p:nvPr/>
        </p:nvSpPr>
        <p:spPr>
          <a:xfrm>
            <a:off x="941004" y="3584130"/>
            <a:ext cx="735257" cy="737569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5497F120-D632-0F61-9A31-F769BF588168}"/>
              </a:ext>
            </a:extLst>
          </p:cNvPr>
          <p:cNvSpPr txBox="1"/>
          <p:nvPr/>
        </p:nvSpPr>
        <p:spPr>
          <a:xfrm>
            <a:off x="933843" y="4745344"/>
            <a:ext cx="2524702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7DB0F088-4B60-80B1-6DEF-56CB8E877908}"/>
              </a:ext>
            </a:extLst>
          </p:cNvPr>
          <p:cNvSpPr txBox="1"/>
          <p:nvPr/>
        </p:nvSpPr>
        <p:spPr>
          <a:xfrm>
            <a:off x="933843" y="4521655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List To Do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9CE33ABD-E3F1-895D-B2D1-DAE035DAF608}"/>
              </a:ext>
            </a:extLst>
          </p:cNvPr>
          <p:cNvGrpSpPr/>
          <p:nvPr/>
        </p:nvGrpSpPr>
        <p:grpSpPr>
          <a:xfrm>
            <a:off x="1199006" y="3843289"/>
            <a:ext cx="219251" cy="219251"/>
            <a:chOff x="4054476" y="4030663"/>
            <a:chExt cx="239712" cy="239712"/>
          </a:xfrm>
          <a:solidFill>
            <a:schemeClr val="bg2"/>
          </a:solidFill>
        </p:grpSpPr>
        <p:sp>
          <p:nvSpPr>
            <p:cNvPr id="50" name="Freeform 404">
              <a:extLst>
                <a:ext uri="{FF2B5EF4-FFF2-40B4-BE49-F238E27FC236}">
                  <a16:creationId xmlns:a16="http://schemas.microsoft.com/office/drawing/2014/main" id="{BD80D36E-7285-28AE-7AAB-0D47C20ABA85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4476" y="4030663"/>
              <a:ext cx="60325" cy="58738"/>
            </a:xfrm>
            <a:custGeom>
              <a:avLst/>
              <a:gdLst>
                <a:gd name="T0" fmla="*/ 14 w 16"/>
                <a:gd name="T1" fmla="*/ 0 h 16"/>
                <a:gd name="T2" fmla="*/ 2 w 16"/>
                <a:gd name="T3" fmla="*/ 0 h 16"/>
                <a:gd name="T4" fmla="*/ 0 w 16"/>
                <a:gd name="T5" fmla="*/ 2 h 16"/>
                <a:gd name="T6" fmla="*/ 0 w 16"/>
                <a:gd name="T7" fmla="*/ 14 h 16"/>
                <a:gd name="T8" fmla="*/ 2 w 16"/>
                <a:gd name="T9" fmla="*/ 16 h 16"/>
                <a:gd name="T10" fmla="*/ 14 w 16"/>
                <a:gd name="T11" fmla="*/ 16 h 16"/>
                <a:gd name="T12" fmla="*/ 16 w 16"/>
                <a:gd name="T13" fmla="*/ 14 h 16"/>
                <a:gd name="T14" fmla="*/ 16 w 16"/>
                <a:gd name="T15" fmla="*/ 2 h 16"/>
                <a:gd name="T16" fmla="*/ 14 w 1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6">
                  <a:moveTo>
                    <a:pt x="1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14" y="16"/>
                    <a:pt x="14" y="16"/>
                    <a:pt x="14" y="16"/>
                  </a:cubicBezTo>
                  <a:cubicBezTo>
                    <a:pt x="15" y="16"/>
                    <a:pt x="16" y="15"/>
                    <a:pt x="16" y="14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5" y="0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1" name="Freeform 405">
              <a:extLst>
                <a:ext uri="{FF2B5EF4-FFF2-40B4-BE49-F238E27FC236}">
                  <a16:creationId xmlns:a16="http://schemas.microsoft.com/office/drawing/2014/main" id="{04DC481F-861C-A85D-6D9B-34E4923500E2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4476" y="4119563"/>
              <a:ext cx="60325" cy="60325"/>
            </a:xfrm>
            <a:custGeom>
              <a:avLst/>
              <a:gdLst>
                <a:gd name="T0" fmla="*/ 14 w 16"/>
                <a:gd name="T1" fmla="*/ 0 h 16"/>
                <a:gd name="T2" fmla="*/ 2 w 16"/>
                <a:gd name="T3" fmla="*/ 0 h 16"/>
                <a:gd name="T4" fmla="*/ 0 w 16"/>
                <a:gd name="T5" fmla="*/ 2 h 16"/>
                <a:gd name="T6" fmla="*/ 0 w 16"/>
                <a:gd name="T7" fmla="*/ 14 h 16"/>
                <a:gd name="T8" fmla="*/ 2 w 16"/>
                <a:gd name="T9" fmla="*/ 16 h 16"/>
                <a:gd name="T10" fmla="*/ 14 w 16"/>
                <a:gd name="T11" fmla="*/ 16 h 16"/>
                <a:gd name="T12" fmla="*/ 16 w 16"/>
                <a:gd name="T13" fmla="*/ 14 h 16"/>
                <a:gd name="T14" fmla="*/ 16 w 16"/>
                <a:gd name="T15" fmla="*/ 2 h 16"/>
                <a:gd name="T16" fmla="*/ 14 w 1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6">
                  <a:moveTo>
                    <a:pt x="1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14" y="16"/>
                    <a:pt x="14" y="16"/>
                    <a:pt x="14" y="16"/>
                  </a:cubicBezTo>
                  <a:cubicBezTo>
                    <a:pt x="15" y="16"/>
                    <a:pt x="16" y="15"/>
                    <a:pt x="16" y="14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5" y="0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2" name="Freeform 407">
              <a:extLst>
                <a:ext uri="{FF2B5EF4-FFF2-40B4-BE49-F238E27FC236}">
                  <a16:creationId xmlns:a16="http://schemas.microsoft.com/office/drawing/2014/main" id="{1A1C7CE9-50B0-4429-8FF2-43F50459A3DF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4476" y="4210050"/>
              <a:ext cx="60325" cy="60325"/>
            </a:xfrm>
            <a:custGeom>
              <a:avLst/>
              <a:gdLst>
                <a:gd name="T0" fmla="*/ 14 w 16"/>
                <a:gd name="T1" fmla="*/ 0 h 16"/>
                <a:gd name="T2" fmla="*/ 2 w 16"/>
                <a:gd name="T3" fmla="*/ 0 h 16"/>
                <a:gd name="T4" fmla="*/ 0 w 16"/>
                <a:gd name="T5" fmla="*/ 2 h 16"/>
                <a:gd name="T6" fmla="*/ 0 w 16"/>
                <a:gd name="T7" fmla="*/ 14 h 16"/>
                <a:gd name="T8" fmla="*/ 2 w 16"/>
                <a:gd name="T9" fmla="*/ 16 h 16"/>
                <a:gd name="T10" fmla="*/ 14 w 16"/>
                <a:gd name="T11" fmla="*/ 16 h 16"/>
                <a:gd name="T12" fmla="*/ 16 w 16"/>
                <a:gd name="T13" fmla="*/ 14 h 16"/>
                <a:gd name="T14" fmla="*/ 16 w 16"/>
                <a:gd name="T15" fmla="*/ 2 h 16"/>
                <a:gd name="T16" fmla="*/ 14 w 1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6">
                  <a:moveTo>
                    <a:pt x="1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14" y="16"/>
                    <a:pt x="14" y="16"/>
                    <a:pt x="14" y="16"/>
                  </a:cubicBezTo>
                  <a:cubicBezTo>
                    <a:pt x="15" y="16"/>
                    <a:pt x="16" y="15"/>
                    <a:pt x="16" y="14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5" y="0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3" name="Freeform 408">
              <a:extLst>
                <a:ext uri="{FF2B5EF4-FFF2-40B4-BE49-F238E27FC236}">
                  <a16:creationId xmlns:a16="http://schemas.microsoft.com/office/drawing/2014/main" id="{957C866E-F100-5210-F04F-F2356CEF0BBA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4963" y="4030663"/>
              <a:ext cx="149225" cy="58738"/>
            </a:xfrm>
            <a:custGeom>
              <a:avLst/>
              <a:gdLst>
                <a:gd name="T0" fmla="*/ 38 w 40"/>
                <a:gd name="T1" fmla="*/ 0 h 16"/>
                <a:gd name="T2" fmla="*/ 2 w 40"/>
                <a:gd name="T3" fmla="*/ 0 h 16"/>
                <a:gd name="T4" fmla="*/ 0 w 40"/>
                <a:gd name="T5" fmla="*/ 2 h 16"/>
                <a:gd name="T6" fmla="*/ 0 w 40"/>
                <a:gd name="T7" fmla="*/ 14 h 16"/>
                <a:gd name="T8" fmla="*/ 2 w 40"/>
                <a:gd name="T9" fmla="*/ 16 h 16"/>
                <a:gd name="T10" fmla="*/ 38 w 40"/>
                <a:gd name="T11" fmla="*/ 16 h 16"/>
                <a:gd name="T12" fmla="*/ 40 w 40"/>
                <a:gd name="T13" fmla="*/ 14 h 16"/>
                <a:gd name="T14" fmla="*/ 40 w 40"/>
                <a:gd name="T15" fmla="*/ 2 h 16"/>
                <a:gd name="T16" fmla="*/ 38 w 4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" h="16">
                  <a:moveTo>
                    <a:pt x="3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38" y="16"/>
                    <a:pt x="38" y="16"/>
                    <a:pt x="38" y="16"/>
                  </a:cubicBezTo>
                  <a:cubicBezTo>
                    <a:pt x="39" y="16"/>
                    <a:pt x="40" y="15"/>
                    <a:pt x="40" y="1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1"/>
                    <a:pt x="39" y="0"/>
                    <a:pt x="3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4" name="Freeform 409">
              <a:extLst>
                <a:ext uri="{FF2B5EF4-FFF2-40B4-BE49-F238E27FC236}">
                  <a16:creationId xmlns:a16="http://schemas.microsoft.com/office/drawing/2014/main" id="{59DD3A3F-7825-3AFC-7839-B02289102EAD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4963" y="4119563"/>
              <a:ext cx="149225" cy="60325"/>
            </a:xfrm>
            <a:custGeom>
              <a:avLst/>
              <a:gdLst>
                <a:gd name="T0" fmla="*/ 38 w 40"/>
                <a:gd name="T1" fmla="*/ 0 h 16"/>
                <a:gd name="T2" fmla="*/ 2 w 40"/>
                <a:gd name="T3" fmla="*/ 0 h 16"/>
                <a:gd name="T4" fmla="*/ 0 w 40"/>
                <a:gd name="T5" fmla="*/ 2 h 16"/>
                <a:gd name="T6" fmla="*/ 0 w 40"/>
                <a:gd name="T7" fmla="*/ 14 h 16"/>
                <a:gd name="T8" fmla="*/ 2 w 40"/>
                <a:gd name="T9" fmla="*/ 16 h 16"/>
                <a:gd name="T10" fmla="*/ 38 w 40"/>
                <a:gd name="T11" fmla="*/ 16 h 16"/>
                <a:gd name="T12" fmla="*/ 40 w 40"/>
                <a:gd name="T13" fmla="*/ 14 h 16"/>
                <a:gd name="T14" fmla="*/ 40 w 40"/>
                <a:gd name="T15" fmla="*/ 2 h 16"/>
                <a:gd name="T16" fmla="*/ 38 w 4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" h="16">
                  <a:moveTo>
                    <a:pt x="3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38" y="16"/>
                    <a:pt x="38" y="16"/>
                    <a:pt x="38" y="16"/>
                  </a:cubicBezTo>
                  <a:cubicBezTo>
                    <a:pt x="39" y="16"/>
                    <a:pt x="40" y="15"/>
                    <a:pt x="40" y="1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1"/>
                    <a:pt x="39" y="0"/>
                    <a:pt x="3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5" name="Freeform 410">
              <a:extLst>
                <a:ext uri="{FF2B5EF4-FFF2-40B4-BE49-F238E27FC236}">
                  <a16:creationId xmlns:a16="http://schemas.microsoft.com/office/drawing/2014/main" id="{79F1E1DE-0A79-88C1-7396-B88882537CBC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4963" y="4210050"/>
              <a:ext cx="149225" cy="60325"/>
            </a:xfrm>
            <a:custGeom>
              <a:avLst/>
              <a:gdLst>
                <a:gd name="T0" fmla="*/ 38 w 40"/>
                <a:gd name="T1" fmla="*/ 0 h 16"/>
                <a:gd name="T2" fmla="*/ 2 w 40"/>
                <a:gd name="T3" fmla="*/ 0 h 16"/>
                <a:gd name="T4" fmla="*/ 0 w 40"/>
                <a:gd name="T5" fmla="*/ 2 h 16"/>
                <a:gd name="T6" fmla="*/ 0 w 40"/>
                <a:gd name="T7" fmla="*/ 14 h 16"/>
                <a:gd name="T8" fmla="*/ 2 w 40"/>
                <a:gd name="T9" fmla="*/ 16 h 16"/>
                <a:gd name="T10" fmla="*/ 38 w 40"/>
                <a:gd name="T11" fmla="*/ 16 h 16"/>
                <a:gd name="T12" fmla="*/ 40 w 40"/>
                <a:gd name="T13" fmla="*/ 14 h 16"/>
                <a:gd name="T14" fmla="*/ 40 w 40"/>
                <a:gd name="T15" fmla="*/ 2 h 16"/>
                <a:gd name="T16" fmla="*/ 38 w 4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" h="16">
                  <a:moveTo>
                    <a:pt x="3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38" y="16"/>
                    <a:pt x="38" y="16"/>
                    <a:pt x="38" y="16"/>
                  </a:cubicBezTo>
                  <a:cubicBezTo>
                    <a:pt x="39" y="16"/>
                    <a:pt x="40" y="15"/>
                    <a:pt x="40" y="1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1"/>
                    <a:pt x="39" y="0"/>
                    <a:pt x="3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6E60A0E4-D07E-6968-722C-A8A573F7CB0A}"/>
              </a:ext>
            </a:extLst>
          </p:cNvPr>
          <p:cNvSpPr txBox="1"/>
          <p:nvPr/>
        </p:nvSpPr>
        <p:spPr>
          <a:xfrm>
            <a:off x="4832377" y="2010242"/>
            <a:ext cx="5452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bg2"/>
                </a:solidFill>
                <a:latin typeface="+mj-lt"/>
              </a:rPr>
              <a:t>01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A2D1A018-B7C0-2DC7-C8C5-B987D8EF49DD}"/>
              </a:ext>
            </a:extLst>
          </p:cNvPr>
          <p:cNvSpPr txBox="1"/>
          <p:nvPr/>
        </p:nvSpPr>
        <p:spPr>
          <a:xfrm>
            <a:off x="4827614" y="2854496"/>
            <a:ext cx="5452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bg2"/>
                </a:solidFill>
                <a:latin typeface="+mj-lt"/>
              </a:rPr>
              <a:t>02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8D46EAB7-83A3-0919-72FF-1F1AD51629E9}"/>
              </a:ext>
            </a:extLst>
          </p:cNvPr>
          <p:cNvSpPr txBox="1"/>
          <p:nvPr/>
        </p:nvSpPr>
        <p:spPr>
          <a:xfrm>
            <a:off x="5653183" y="2027717"/>
            <a:ext cx="1916896" cy="4524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825">
              <a:solidFill>
                <a:schemeClr val="bg2"/>
              </a:solidFill>
            </a:endParaRP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B3EB7C2F-4ED2-625E-0747-4E8EA30BC9C1}"/>
              </a:ext>
            </a:extLst>
          </p:cNvPr>
          <p:cNvSpPr txBox="1"/>
          <p:nvPr/>
        </p:nvSpPr>
        <p:spPr>
          <a:xfrm>
            <a:off x="5653182" y="2851202"/>
            <a:ext cx="1916896" cy="4524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825">
              <a:solidFill>
                <a:schemeClr val="bg2"/>
              </a:solidFill>
            </a:endParaRP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C28FEAC1-9398-7C9C-8F28-755857B7F4AB}"/>
              </a:ext>
            </a:extLst>
          </p:cNvPr>
          <p:cNvSpPr txBox="1"/>
          <p:nvPr/>
        </p:nvSpPr>
        <p:spPr>
          <a:xfrm>
            <a:off x="4832377" y="3698762"/>
            <a:ext cx="5452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bg2"/>
                </a:solidFill>
                <a:latin typeface="+mj-lt"/>
              </a:rPr>
              <a:t>03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19FD13E7-CB5C-E60D-18B0-8C113F3B3E45}"/>
              </a:ext>
            </a:extLst>
          </p:cNvPr>
          <p:cNvSpPr txBox="1"/>
          <p:nvPr/>
        </p:nvSpPr>
        <p:spPr>
          <a:xfrm>
            <a:off x="4827614" y="4543016"/>
            <a:ext cx="5452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>
                <a:solidFill>
                  <a:schemeClr val="bg2"/>
                </a:solidFill>
                <a:latin typeface="+mj-lt"/>
              </a:rPr>
              <a:t>04</a:t>
            </a: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2CAA6404-CE15-7723-69BE-697926BB33F9}"/>
              </a:ext>
            </a:extLst>
          </p:cNvPr>
          <p:cNvSpPr txBox="1"/>
          <p:nvPr/>
        </p:nvSpPr>
        <p:spPr>
          <a:xfrm>
            <a:off x="5653183" y="3716236"/>
            <a:ext cx="1916896" cy="4524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825">
              <a:solidFill>
                <a:schemeClr val="bg2"/>
              </a:solidFill>
            </a:endParaRP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7118A64B-65BA-1314-B447-7BDF3787FDDD}"/>
              </a:ext>
            </a:extLst>
          </p:cNvPr>
          <p:cNvSpPr txBox="1"/>
          <p:nvPr/>
        </p:nvSpPr>
        <p:spPr>
          <a:xfrm>
            <a:off x="5653182" y="4539722"/>
            <a:ext cx="1916896" cy="4524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825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54323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/>
      <p:bldP spid="44" grpId="0"/>
      <p:bldP spid="45" grpId="0" animBg="1"/>
      <p:bldP spid="47" grpId="0"/>
      <p:bldP spid="48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04FC7943-B5D1-DE03-946E-D4D7B5B7135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7B24EC02-C814-2938-B36E-E3EAE4A212DE}"/>
              </a:ext>
            </a:extLst>
          </p:cNvPr>
          <p:cNvSpPr/>
          <p:nvPr/>
        </p:nvSpPr>
        <p:spPr>
          <a:xfrm>
            <a:off x="2749265" y="1606265"/>
            <a:ext cx="3645471" cy="3645471"/>
          </a:xfrm>
          <a:prstGeom prst="ellipse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46160746-B0A4-D54A-131D-DEF683E065AE}"/>
              </a:ext>
            </a:extLst>
          </p:cNvPr>
          <p:cNvSpPr/>
          <p:nvPr/>
        </p:nvSpPr>
        <p:spPr>
          <a:xfrm>
            <a:off x="2569566" y="1417378"/>
            <a:ext cx="4018451" cy="4018451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DE9DF6A-9126-1130-A1BE-013922D8BD63}"/>
              </a:ext>
            </a:extLst>
          </p:cNvPr>
          <p:cNvSpPr txBox="1"/>
          <p:nvPr/>
        </p:nvSpPr>
        <p:spPr>
          <a:xfrm>
            <a:off x="3660632" y="2389719"/>
            <a:ext cx="182273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>
                <a:solidFill>
                  <a:schemeClr val="bg2"/>
                </a:solidFill>
                <a:latin typeface="+mj-lt"/>
              </a:rPr>
              <a:t>Break</a:t>
            </a:r>
          </a:p>
          <a:p>
            <a:pPr algn="ctr"/>
            <a:r>
              <a:rPr lang="en-US" sz="3600" b="1">
                <a:solidFill>
                  <a:schemeClr val="bg2"/>
                </a:solidFill>
                <a:latin typeface="+mj-lt"/>
              </a:rPr>
              <a:t>Slide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9A96F2C-C9F1-44FB-98B0-69676CF395ED}"/>
              </a:ext>
            </a:extLst>
          </p:cNvPr>
          <p:cNvSpPr txBox="1"/>
          <p:nvPr/>
        </p:nvSpPr>
        <p:spPr>
          <a:xfrm>
            <a:off x="3660632" y="4006184"/>
            <a:ext cx="1822736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>
              <a:solidFill>
                <a:schemeClr val="bg2"/>
              </a:solidFill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5B8039BC-A2BC-0224-F9D5-3731B7BC78ED}"/>
              </a:ext>
            </a:extLst>
          </p:cNvPr>
          <p:cNvSpPr txBox="1"/>
          <p:nvPr/>
        </p:nvSpPr>
        <p:spPr>
          <a:xfrm>
            <a:off x="3660632" y="3782494"/>
            <a:ext cx="182273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bg2"/>
                </a:solidFill>
                <a:latin typeface="+mj-lt"/>
              </a:rPr>
              <a:t>Content Break</a:t>
            </a:r>
          </a:p>
        </p:txBody>
      </p:sp>
    </p:spTree>
    <p:extLst>
      <p:ext uri="{BB962C8B-B14F-4D97-AF65-F5344CB8AC3E}">
        <p14:creationId xmlns:p14="http://schemas.microsoft.com/office/powerpoint/2010/main" val="13017218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/>
      <p:bldP spid="8" grpId="0"/>
      <p:bldP spid="9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Oval 8">
            <a:extLst>
              <a:ext uri="{FF2B5EF4-FFF2-40B4-BE49-F238E27FC236}">
                <a16:creationId xmlns:a16="http://schemas.microsoft.com/office/drawing/2014/main" id="{102E6D90-E7CF-EB73-B9B8-22235E6D52A6}"/>
              </a:ext>
            </a:extLst>
          </p:cNvPr>
          <p:cNvSpPr/>
          <p:nvPr/>
        </p:nvSpPr>
        <p:spPr>
          <a:xfrm>
            <a:off x="5920380" y="4172693"/>
            <a:ext cx="3645471" cy="3645471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95BDED26-AEDC-5B48-926F-29C4A9FD210B}"/>
              </a:ext>
            </a:extLst>
          </p:cNvPr>
          <p:cNvSpPr/>
          <p:nvPr/>
        </p:nvSpPr>
        <p:spPr>
          <a:xfrm>
            <a:off x="5740681" y="3983806"/>
            <a:ext cx="4018451" cy="4018451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0" name="Picture Placeholder 49">
            <a:extLst>
              <a:ext uri="{FF2B5EF4-FFF2-40B4-BE49-F238E27FC236}">
                <a16:creationId xmlns:a16="http://schemas.microsoft.com/office/drawing/2014/main" id="{1D79ADE0-6304-8090-2FCD-AA0C724FD81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1" name="Picture Placeholder 50">
            <a:extLst>
              <a:ext uri="{FF2B5EF4-FFF2-40B4-BE49-F238E27FC236}">
                <a16:creationId xmlns:a16="http://schemas.microsoft.com/office/drawing/2014/main" id="{11F97BD4-9801-FEE2-9D15-8D0D0A4C4E94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30DE4229-992B-A9FF-B129-48709C1AACB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Mockup Slide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8A9DFFD3-F220-1974-0B1E-7881C5AE046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9F3AE2B5-A574-A947-16C5-0C9460F6035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6200000">
            <a:off x="3808989" y="2772836"/>
            <a:ext cx="1626652" cy="3443904"/>
          </a:xfrm>
          <a:prstGeom prst="rect">
            <a:avLst/>
          </a:prstGeom>
        </p:spPr>
      </p:pic>
      <p:sp>
        <p:nvSpPr>
          <p:cNvPr id="17" name="TextBox 16">
            <a:extLst>
              <a:ext uri="{FF2B5EF4-FFF2-40B4-BE49-F238E27FC236}">
                <a16:creationId xmlns:a16="http://schemas.microsoft.com/office/drawing/2014/main" id="{EAF17193-BEA3-273B-E7D6-933304E1A8A4}"/>
              </a:ext>
            </a:extLst>
          </p:cNvPr>
          <p:cNvSpPr txBox="1"/>
          <p:nvPr/>
        </p:nvSpPr>
        <p:spPr>
          <a:xfrm>
            <a:off x="1675273" y="2644521"/>
            <a:ext cx="1532271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9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C4A7427A-FC95-8764-7C5A-7F5FE05675DF}"/>
              </a:ext>
            </a:extLst>
          </p:cNvPr>
          <p:cNvSpPr txBox="1"/>
          <p:nvPr/>
        </p:nvSpPr>
        <p:spPr>
          <a:xfrm>
            <a:off x="1675273" y="2420832"/>
            <a:ext cx="1420185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Feature One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90AA5806-5733-6C49-A5A3-AD40C5B5D763}"/>
              </a:ext>
            </a:extLst>
          </p:cNvPr>
          <p:cNvSpPr/>
          <p:nvPr/>
        </p:nvSpPr>
        <p:spPr>
          <a:xfrm>
            <a:off x="890879" y="2428468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11F183BF-2B9E-1784-5B80-CBB58CB8E059}"/>
              </a:ext>
            </a:extLst>
          </p:cNvPr>
          <p:cNvSpPr txBox="1"/>
          <p:nvPr/>
        </p:nvSpPr>
        <p:spPr>
          <a:xfrm>
            <a:off x="838241" y="4275415"/>
            <a:ext cx="1868841" cy="69294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9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88A96B2F-0244-4227-5F28-E24DAE8BA52D}"/>
              </a:ext>
            </a:extLst>
          </p:cNvPr>
          <p:cNvSpPr txBox="1"/>
          <p:nvPr/>
        </p:nvSpPr>
        <p:spPr>
          <a:xfrm>
            <a:off x="838241" y="4051725"/>
            <a:ext cx="1626653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Users One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AE6B34FD-C4D9-B0A2-0BFE-AF961B0B5990}"/>
              </a:ext>
            </a:extLst>
          </p:cNvPr>
          <p:cNvSpPr txBox="1"/>
          <p:nvPr/>
        </p:nvSpPr>
        <p:spPr>
          <a:xfrm>
            <a:off x="4264997" y="2644521"/>
            <a:ext cx="1532271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90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D9F3AF5B-3058-BBCC-5C33-4FBA5265BFEA}"/>
              </a:ext>
            </a:extLst>
          </p:cNvPr>
          <p:cNvSpPr txBox="1"/>
          <p:nvPr/>
        </p:nvSpPr>
        <p:spPr>
          <a:xfrm>
            <a:off x="4264997" y="2420832"/>
            <a:ext cx="1420185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Feature Two</a:t>
            </a: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A1954083-1F7D-A86B-6CF5-B0B74DE45407}"/>
              </a:ext>
            </a:extLst>
          </p:cNvPr>
          <p:cNvSpPr/>
          <p:nvPr/>
        </p:nvSpPr>
        <p:spPr>
          <a:xfrm>
            <a:off x="3480603" y="2428468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6" name="Freeform 226">
            <a:extLst>
              <a:ext uri="{FF2B5EF4-FFF2-40B4-BE49-F238E27FC236}">
                <a16:creationId xmlns:a16="http://schemas.microsoft.com/office/drawing/2014/main" id="{5C3EF7D9-E3C1-4695-1C4D-27D36C3783B4}"/>
              </a:ext>
            </a:extLst>
          </p:cNvPr>
          <p:cNvSpPr>
            <a:spLocks noEditPoints="1"/>
          </p:cNvSpPr>
          <p:nvPr/>
        </p:nvSpPr>
        <p:spPr bwMode="auto">
          <a:xfrm>
            <a:off x="3679141" y="2628057"/>
            <a:ext cx="271340" cy="271340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28 w 64"/>
              <a:gd name="T11" fmla="*/ 8 h 64"/>
              <a:gd name="T12" fmla="*/ 36 w 64"/>
              <a:gd name="T13" fmla="*/ 8 h 64"/>
              <a:gd name="T14" fmla="*/ 36 w 64"/>
              <a:gd name="T15" fmla="*/ 28 h 64"/>
              <a:gd name="T16" fmla="*/ 28 w 64"/>
              <a:gd name="T17" fmla="*/ 28 h 64"/>
              <a:gd name="T18" fmla="*/ 28 w 64"/>
              <a:gd name="T19" fmla="*/ 8 h 64"/>
              <a:gd name="T20" fmla="*/ 32 w 64"/>
              <a:gd name="T21" fmla="*/ 53 h 64"/>
              <a:gd name="T22" fmla="*/ 11 w 64"/>
              <a:gd name="T23" fmla="*/ 32 h 64"/>
              <a:gd name="T24" fmla="*/ 24 w 64"/>
              <a:gd name="T25" fmla="*/ 13 h 64"/>
              <a:gd name="T26" fmla="*/ 24 w 64"/>
              <a:gd name="T27" fmla="*/ 12 h 64"/>
              <a:gd name="T28" fmla="*/ 24 w 64"/>
              <a:gd name="T29" fmla="*/ 20 h 64"/>
              <a:gd name="T30" fmla="*/ 17 w 64"/>
              <a:gd name="T31" fmla="*/ 32 h 64"/>
              <a:gd name="T32" fmla="*/ 32 w 64"/>
              <a:gd name="T33" fmla="*/ 47 h 64"/>
              <a:gd name="T34" fmla="*/ 47 w 64"/>
              <a:gd name="T35" fmla="*/ 32 h 64"/>
              <a:gd name="T36" fmla="*/ 40 w 64"/>
              <a:gd name="T37" fmla="*/ 20 h 64"/>
              <a:gd name="T38" fmla="*/ 40 w 64"/>
              <a:gd name="T39" fmla="*/ 12 h 64"/>
              <a:gd name="T40" fmla="*/ 40 w 64"/>
              <a:gd name="T41" fmla="*/ 13 h 64"/>
              <a:gd name="T42" fmla="*/ 53 w 64"/>
              <a:gd name="T43" fmla="*/ 32 h 64"/>
              <a:gd name="T44" fmla="*/ 32 w 64"/>
              <a:gd name="T45" fmla="*/ 53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28" y="8"/>
                </a:moveTo>
                <a:cubicBezTo>
                  <a:pt x="36" y="8"/>
                  <a:pt x="36" y="8"/>
                  <a:pt x="36" y="8"/>
                </a:cubicBezTo>
                <a:cubicBezTo>
                  <a:pt x="36" y="28"/>
                  <a:pt x="36" y="28"/>
                  <a:pt x="36" y="28"/>
                </a:cubicBezTo>
                <a:cubicBezTo>
                  <a:pt x="28" y="28"/>
                  <a:pt x="28" y="28"/>
                  <a:pt x="28" y="28"/>
                </a:cubicBezTo>
                <a:lnTo>
                  <a:pt x="28" y="8"/>
                </a:lnTo>
                <a:close/>
                <a:moveTo>
                  <a:pt x="32" y="53"/>
                </a:moveTo>
                <a:cubicBezTo>
                  <a:pt x="20" y="53"/>
                  <a:pt x="11" y="44"/>
                  <a:pt x="11" y="32"/>
                </a:cubicBezTo>
                <a:cubicBezTo>
                  <a:pt x="11" y="24"/>
                  <a:pt x="16" y="16"/>
                  <a:pt x="24" y="13"/>
                </a:cubicBezTo>
                <a:cubicBezTo>
                  <a:pt x="24" y="12"/>
                  <a:pt x="24" y="12"/>
                  <a:pt x="24" y="12"/>
                </a:cubicBezTo>
                <a:cubicBezTo>
                  <a:pt x="24" y="20"/>
                  <a:pt x="24" y="20"/>
                  <a:pt x="24" y="20"/>
                </a:cubicBezTo>
                <a:cubicBezTo>
                  <a:pt x="20" y="22"/>
                  <a:pt x="17" y="27"/>
                  <a:pt x="17" y="32"/>
                </a:cubicBezTo>
                <a:cubicBezTo>
                  <a:pt x="17" y="40"/>
                  <a:pt x="24" y="47"/>
                  <a:pt x="32" y="47"/>
                </a:cubicBezTo>
                <a:cubicBezTo>
                  <a:pt x="40" y="47"/>
                  <a:pt x="47" y="40"/>
                  <a:pt x="47" y="32"/>
                </a:cubicBezTo>
                <a:cubicBezTo>
                  <a:pt x="47" y="27"/>
                  <a:pt x="44" y="22"/>
                  <a:pt x="40" y="20"/>
                </a:cubicBezTo>
                <a:cubicBezTo>
                  <a:pt x="40" y="12"/>
                  <a:pt x="40" y="12"/>
                  <a:pt x="40" y="12"/>
                </a:cubicBezTo>
                <a:cubicBezTo>
                  <a:pt x="40" y="13"/>
                  <a:pt x="40" y="13"/>
                  <a:pt x="40" y="13"/>
                </a:cubicBezTo>
                <a:cubicBezTo>
                  <a:pt x="48" y="16"/>
                  <a:pt x="53" y="24"/>
                  <a:pt x="53" y="32"/>
                </a:cubicBezTo>
                <a:cubicBezTo>
                  <a:pt x="53" y="44"/>
                  <a:pt x="44" y="53"/>
                  <a:pt x="32" y="53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DBFDA5A4-3003-F183-CA12-CF2C55A4C3F0}"/>
              </a:ext>
            </a:extLst>
          </p:cNvPr>
          <p:cNvGrpSpPr/>
          <p:nvPr/>
        </p:nvGrpSpPr>
        <p:grpSpPr>
          <a:xfrm>
            <a:off x="1085984" y="2623704"/>
            <a:ext cx="278204" cy="280046"/>
            <a:chOff x="5978526" y="4991101"/>
            <a:chExt cx="239712" cy="241300"/>
          </a:xfrm>
          <a:solidFill>
            <a:schemeClr val="bg2"/>
          </a:solidFill>
        </p:grpSpPr>
        <p:sp>
          <p:nvSpPr>
            <p:cNvPr id="38" name="Freeform 227">
              <a:extLst>
                <a:ext uri="{FF2B5EF4-FFF2-40B4-BE49-F238E27FC236}">
                  <a16:creationId xmlns:a16="http://schemas.microsoft.com/office/drawing/2014/main" id="{93F6B645-22D5-D9DA-6556-4DD48BD85B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78526" y="5067301"/>
              <a:ext cx="165100" cy="165100"/>
            </a:xfrm>
            <a:custGeom>
              <a:avLst/>
              <a:gdLst>
                <a:gd name="T0" fmla="*/ 42 w 44"/>
                <a:gd name="T1" fmla="*/ 18 h 44"/>
                <a:gd name="T2" fmla="*/ 35 w 44"/>
                <a:gd name="T3" fmla="*/ 18 h 44"/>
                <a:gd name="T4" fmla="*/ 34 w 44"/>
                <a:gd name="T5" fmla="*/ 14 h 44"/>
                <a:gd name="T6" fmla="*/ 38 w 44"/>
                <a:gd name="T7" fmla="*/ 10 h 44"/>
                <a:gd name="T8" fmla="*/ 38 w 44"/>
                <a:gd name="T9" fmla="*/ 7 h 44"/>
                <a:gd name="T10" fmla="*/ 36 w 44"/>
                <a:gd name="T11" fmla="*/ 5 h 44"/>
                <a:gd name="T12" fmla="*/ 33 w 44"/>
                <a:gd name="T13" fmla="*/ 5 h 44"/>
                <a:gd name="T14" fmla="*/ 29 w 44"/>
                <a:gd name="T15" fmla="*/ 9 h 44"/>
                <a:gd name="T16" fmla="*/ 25 w 44"/>
                <a:gd name="T17" fmla="*/ 8 h 44"/>
                <a:gd name="T18" fmla="*/ 25 w 44"/>
                <a:gd name="T19" fmla="*/ 2 h 44"/>
                <a:gd name="T20" fmla="*/ 23 w 44"/>
                <a:gd name="T21" fmla="*/ 0 h 44"/>
                <a:gd name="T22" fmla="*/ 20 w 44"/>
                <a:gd name="T23" fmla="*/ 0 h 44"/>
                <a:gd name="T24" fmla="*/ 18 w 44"/>
                <a:gd name="T25" fmla="*/ 2 h 44"/>
                <a:gd name="T26" fmla="*/ 18 w 44"/>
                <a:gd name="T27" fmla="*/ 8 h 44"/>
                <a:gd name="T28" fmla="*/ 14 w 44"/>
                <a:gd name="T29" fmla="*/ 9 h 44"/>
                <a:gd name="T30" fmla="*/ 10 w 44"/>
                <a:gd name="T31" fmla="*/ 6 h 44"/>
                <a:gd name="T32" fmla="*/ 7 w 44"/>
                <a:gd name="T33" fmla="*/ 6 h 44"/>
                <a:gd name="T34" fmla="*/ 5 w 44"/>
                <a:gd name="T35" fmla="*/ 8 h 44"/>
                <a:gd name="T36" fmla="*/ 5 w 44"/>
                <a:gd name="T37" fmla="*/ 11 h 44"/>
                <a:gd name="T38" fmla="*/ 9 w 44"/>
                <a:gd name="T39" fmla="*/ 15 h 44"/>
                <a:gd name="T40" fmla="*/ 7 w 44"/>
                <a:gd name="T41" fmla="*/ 19 h 44"/>
                <a:gd name="T42" fmla="*/ 2 w 44"/>
                <a:gd name="T43" fmla="*/ 19 h 44"/>
                <a:gd name="T44" fmla="*/ 0 w 44"/>
                <a:gd name="T45" fmla="*/ 21 h 44"/>
                <a:gd name="T46" fmla="*/ 0 w 44"/>
                <a:gd name="T47" fmla="*/ 24 h 44"/>
                <a:gd name="T48" fmla="*/ 2 w 44"/>
                <a:gd name="T49" fmla="*/ 26 h 44"/>
                <a:gd name="T50" fmla="*/ 7 w 44"/>
                <a:gd name="T51" fmla="*/ 26 h 44"/>
                <a:gd name="T52" fmla="*/ 9 w 44"/>
                <a:gd name="T53" fmla="*/ 30 h 44"/>
                <a:gd name="T54" fmla="*/ 6 w 44"/>
                <a:gd name="T55" fmla="*/ 34 h 44"/>
                <a:gd name="T56" fmla="*/ 6 w 44"/>
                <a:gd name="T57" fmla="*/ 37 h 44"/>
                <a:gd name="T58" fmla="*/ 8 w 44"/>
                <a:gd name="T59" fmla="*/ 39 h 44"/>
                <a:gd name="T60" fmla="*/ 11 w 44"/>
                <a:gd name="T61" fmla="*/ 39 h 44"/>
                <a:gd name="T62" fmla="*/ 15 w 44"/>
                <a:gd name="T63" fmla="*/ 35 h 44"/>
                <a:gd name="T64" fmla="*/ 19 w 44"/>
                <a:gd name="T65" fmla="*/ 36 h 44"/>
                <a:gd name="T66" fmla="*/ 19 w 44"/>
                <a:gd name="T67" fmla="*/ 42 h 44"/>
                <a:gd name="T68" fmla="*/ 21 w 44"/>
                <a:gd name="T69" fmla="*/ 44 h 44"/>
                <a:gd name="T70" fmla="*/ 24 w 44"/>
                <a:gd name="T71" fmla="*/ 44 h 44"/>
                <a:gd name="T72" fmla="*/ 26 w 44"/>
                <a:gd name="T73" fmla="*/ 42 h 44"/>
                <a:gd name="T74" fmla="*/ 26 w 44"/>
                <a:gd name="T75" fmla="*/ 36 h 44"/>
                <a:gd name="T76" fmla="*/ 30 w 44"/>
                <a:gd name="T77" fmla="*/ 34 h 44"/>
                <a:gd name="T78" fmla="*/ 34 w 44"/>
                <a:gd name="T79" fmla="*/ 38 h 44"/>
                <a:gd name="T80" fmla="*/ 37 w 44"/>
                <a:gd name="T81" fmla="*/ 38 h 44"/>
                <a:gd name="T82" fmla="*/ 39 w 44"/>
                <a:gd name="T83" fmla="*/ 36 h 44"/>
                <a:gd name="T84" fmla="*/ 39 w 44"/>
                <a:gd name="T85" fmla="*/ 33 h 44"/>
                <a:gd name="T86" fmla="*/ 35 w 44"/>
                <a:gd name="T87" fmla="*/ 28 h 44"/>
                <a:gd name="T88" fmla="*/ 36 w 44"/>
                <a:gd name="T89" fmla="*/ 25 h 44"/>
                <a:gd name="T90" fmla="*/ 42 w 44"/>
                <a:gd name="T91" fmla="*/ 25 h 44"/>
                <a:gd name="T92" fmla="*/ 44 w 44"/>
                <a:gd name="T93" fmla="*/ 23 h 44"/>
                <a:gd name="T94" fmla="*/ 44 w 44"/>
                <a:gd name="T95" fmla="*/ 20 h 44"/>
                <a:gd name="T96" fmla="*/ 42 w 44"/>
                <a:gd name="T97" fmla="*/ 18 h 44"/>
                <a:gd name="T98" fmla="*/ 21 w 44"/>
                <a:gd name="T99" fmla="*/ 28 h 44"/>
                <a:gd name="T100" fmla="*/ 15 w 44"/>
                <a:gd name="T101" fmla="*/ 22 h 44"/>
                <a:gd name="T102" fmla="*/ 21 w 44"/>
                <a:gd name="T103" fmla="*/ 16 h 44"/>
                <a:gd name="T104" fmla="*/ 28 w 44"/>
                <a:gd name="T105" fmla="*/ 22 h 44"/>
                <a:gd name="T106" fmla="*/ 21 w 44"/>
                <a:gd name="T107" fmla="*/ 28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44" h="44">
                  <a:moveTo>
                    <a:pt x="42" y="18"/>
                  </a:moveTo>
                  <a:cubicBezTo>
                    <a:pt x="35" y="18"/>
                    <a:pt x="35" y="18"/>
                    <a:pt x="35" y="18"/>
                  </a:cubicBezTo>
                  <a:cubicBezTo>
                    <a:pt x="35" y="17"/>
                    <a:pt x="35" y="15"/>
                    <a:pt x="34" y="14"/>
                  </a:cubicBezTo>
                  <a:cubicBezTo>
                    <a:pt x="38" y="10"/>
                    <a:pt x="38" y="10"/>
                    <a:pt x="38" y="10"/>
                  </a:cubicBezTo>
                  <a:cubicBezTo>
                    <a:pt x="39" y="9"/>
                    <a:pt x="39" y="8"/>
                    <a:pt x="38" y="7"/>
                  </a:cubicBezTo>
                  <a:cubicBezTo>
                    <a:pt x="36" y="5"/>
                    <a:pt x="36" y="5"/>
                    <a:pt x="36" y="5"/>
                  </a:cubicBezTo>
                  <a:cubicBezTo>
                    <a:pt x="35" y="4"/>
                    <a:pt x="34" y="4"/>
                    <a:pt x="33" y="5"/>
                  </a:cubicBezTo>
                  <a:cubicBezTo>
                    <a:pt x="29" y="9"/>
                    <a:pt x="29" y="9"/>
                    <a:pt x="29" y="9"/>
                  </a:cubicBezTo>
                  <a:cubicBezTo>
                    <a:pt x="28" y="9"/>
                    <a:pt x="26" y="8"/>
                    <a:pt x="25" y="8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1"/>
                    <a:pt x="24" y="0"/>
                    <a:pt x="23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9" y="0"/>
                    <a:pt x="18" y="1"/>
                    <a:pt x="18" y="2"/>
                  </a:cubicBezTo>
                  <a:cubicBezTo>
                    <a:pt x="18" y="8"/>
                    <a:pt x="18" y="8"/>
                    <a:pt x="18" y="8"/>
                  </a:cubicBezTo>
                  <a:cubicBezTo>
                    <a:pt x="16" y="8"/>
                    <a:pt x="15" y="9"/>
                    <a:pt x="14" y="9"/>
                  </a:cubicBezTo>
                  <a:cubicBezTo>
                    <a:pt x="10" y="6"/>
                    <a:pt x="10" y="6"/>
                    <a:pt x="10" y="6"/>
                  </a:cubicBezTo>
                  <a:cubicBezTo>
                    <a:pt x="9" y="5"/>
                    <a:pt x="8" y="5"/>
                    <a:pt x="7" y="6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4" y="9"/>
                    <a:pt x="4" y="10"/>
                    <a:pt x="5" y="11"/>
                  </a:cubicBezTo>
                  <a:cubicBezTo>
                    <a:pt x="9" y="15"/>
                    <a:pt x="9" y="15"/>
                    <a:pt x="9" y="15"/>
                  </a:cubicBezTo>
                  <a:cubicBezTo>
                    <a:pt x="8" y="16"/>
                    <a:pt x="7" y="17"/>
                    <a:pt x="7" y="19"/>
                  </a:cubicBezTo>
                  <a:cubicBezTo>
                    <a:pt x="2" y="19"/>
                    <a:pt x="2" y="19"/>
                    <a:pt x="2" y="19"/>
                  </a:cubicBezTo>
                  <a:cubicBezTo>
                    <a:pt x="1" y="19"/>
                    <a:pt x="0" y="20"/>
                    <a:pt x="0" y="21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5"/>
                    <a:pt x="1" y="26"/>
                    <a:pt x="2" y="26"/>
                  </a:cubicBezTo>
                  <a:cubicBezTo>
                    <a:pt x="7" y="26"/>
                    <a:pt x="7" y="26"/>
                    <a:pt x="7" y="26"/>
                  </a:cubicBezTo>
                  <a:cubicBezTo>
                    <a:pt x="8" y="28"/>
                    <a:pt x="8" y="29"/>
                    <a:pt x="9" y="30"/>
                  </a:cubicBezTo>
                  <a:cubicBezTo>
                    <a:pt x="6" y="34"/>
                    <a:pt x="6" y="34"/>
                    <a:pt x="6" y="34"/>
                  </a:cubicBezTo>
                  <a:cubicBezTo>
                    <a:pt x="5" y="35"/>
                    <a:pt x="5" y="36"/>
                    <a:pt x="6" y="37"/>
                  </a:cubicBezTo>
                  <a:cubicBezTo>
                    <a:pt x="8" y="39"/>
                    <a:pt x="8" y="39"/>
                    <a:pt x="8" y="39"/>
                  </a:cubicBezTo>
                  <a:cubicBezTo>
                    <a:pt x="9" y="40"/>
                    <a:pt x="10" y="40"/>
                    <a:pt x="11" y="39"/>
                  </a:cubicBezTo>
                  <a:cubicBezTo>
                    <a:pt x="15" y="35"/>
                    <a:pt x="15" y="35"/>
                    <a:pt x="15" y="35"/>
                  </a:cubicBezTo>
                  <a:cubicBezTo>
                    <a:pt x="16" y="36"/>
                    <a:pt x="18" y="36"/>
                    <a:pt x="19" y="36"/>
                  </a:cubicBezTo>
                  <a:cubicBezTo>
                    <a:pt x="19" y="42"/>
                    <a:pt x="19" y="42"/>
                    <a:pt x="19" y="42"/>
                  </a:cubicBezTo>
                  <a:cubicBezTo>
                    <a:pt x="19" y="43"/>
                    <a:pt x="20" y="44"/>
                    <a:pt x="21" y="44"/>
                  </a:cubicBezTo>
                  <a:cubicBezTo>
                    <a:pt x="24" y="44"/>
                    <a:pt x="24" y="44"/>
                    <a:pt x="24" y="44"/>
                  </a:cubicBezTo>
                  <a:cubicBezTo>
                    <a:pt x="25" y="44"/>
                    <a:pt x="26" y="43"/>
                    <a:pt x="26" y="42"/>
                  </a:cubicBezTo>
                  <a:cubicBezTo>
                    <a:pt x="26" y="36"/>
                    <a:pt x="26" y="36"/>
                    <a:pt x="26" y="36"/>
                  </a:cubicBezTo>
                  <a:cubicBezTo>
                    <a:pt x="28" y="35"/>
                    <a:pt x="29" y="35"/>
                    <a:pt x="30" y="34"/>
                  </a:cubicBezTo>
                  <a:cubicBezTo>
                    <a:pt x="34" y="38"/>
                    <a:pt x="34" y="38"/>
                    <a:pt x="34" y="38"/>
                  </a:cubicBezTo>
                  <a:cubicBezTo>
                    <a:pt x="35" y="39"/>
                    <a:pt x="36" y="39"/>
                    <a:pt x="37" y="38"/>
                  </a:cubicBezTo>
                  <a:cubicBezTo>
                    <a:pt x="39" y="36"/>
                    <a:pt x="39" y="36"/>
                    <a:pt x="39" y="36"/>
                  </a:cubicBezTo>
                  <a:cubicBezTo>
                    <a:pt x="40" y="35"/>
                    <a:pt x="40" y="34"/>
                    <a:pt x="39" y="33"/>
                  </a:cubicBezTo>
                  <a:cubicBezTo>
                    <a:pt x="35" y="28"/>
                    <a:pt x="35" y="28"/>
                    <a:pt x="35" y="28"/>
                  </a:cubicBezTo>
                  <a:cubicBezTo>
                    <a:pt x="35" y="27"/>
                    <a:pt x="35" y="26"/>
                    <a:pt x="36" y="25"/>
                  </a:cubicBezTo>
                  <a:cubicBezTo>
                    <a:pt x="42" y="25"/>
                    <a:pt x="42" y="25"/>
                    <a:pt x="42" y="25"/>
                  </a:cubicBezTo>
                  <a:cubicBezTo>
                    <a:pt x="43" y="25"/>
                    <a:pt x="44" y="24"/>
                    <a:pt x="44" y="23"/>
                  </a:cubicBezTo>
                  <a:cubicBezTo>
                    <a:pt x="44" y="20"/>
                    <a:pt x="44" y="20"/>
                    <a:pt x="44" y="20"/>
                  </a:cubicBezTo>
                  <a:cubicBezTo>
                    <a:pt x="44" y="19"/>
                    <a:pt x="43" y="18"/>
                    <a:pt x="42" y="18"/>
                  </a:cubicBezTo>
                  <a:close/>
                  <a:moveTo>
                    <a:pt x="21" y="28"/>
                  </a:moveTo>
                  <a:cubicBezTo>
                    <a:pt x="18" y="28"/>
                    <a:pt x="15" y="25"/>
                    <a:pt x="15" y="22"/>
                  </a:cubicBezTo>
                  <a:cubicBezTo>
                    <a:pt x="15" y="19"/>
                    <a:pt x="18" y="16"/>
                    <a:pt x="21" y="16"/>
                  </a:cubicBezTo>
                  <a:cubicBezTo>
                    <a:pt x="25" y="16"/>
                    <a:pt x="28" y="19"/>
                    <a:pt x="28" y="22"/>
                  </a:cubicBezTo>
                  <a:cubicBezTo>
                    <a:pt x="28" y="25"/>
                    <a:pt x="25" y="28"/>
                    <a:pt x="21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39" name="Freeform 228">
              <a:extLst>
                <a:ext uri="{FF2B5EF4-FFF2-40B4-BE49-F238E27FC236}">
                  <a16:creationId xmlns:a16="http://schemas.microsoft.com/office/drawing/2014/main" id="{08751D1E-5865-C653-280D-A5F1BB53193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113463" y="4991101"/>
              <a:ext cx="104775" cy="104775"/>
            </a:xfrm>
            <a:custGeom>
              <a:avLst/>
              <a:gdLst>
                <a:gd name="T0" fmla="*/ 26 w 28"/>
                <a:gd name="T1" fmla="*/ 11 h 28"/>
                <a:gd name="T2" fmla="*/ 23 w 28"/>
                <a:gd name="T3" fmla="*/ 11 h 28"/>
                <a:gd name="T4" fmla="*/ 22 w 28"/>
                <a:gd name="T5" fmla="*/ 9 h 28"/>
                <a:gd name="T6" fmla="*/ 24 w 28"/>
                <a:gd name="T7" fmla="*/ 7 h 28"/>
                <a:gd name="T8" fmla="*/ 24 w 28"/>
                <a:gd name="T9" fmla="*/ 4 h 28"/>
                <a:gd name="T10" fmla="*/ 23 w 28"/>
                <a:gd name="T11" fmla="*/ 3 h 28"/>
                <a:gd name="T12" fmla="*/ 21 w 28"/>
                <a:gd name="T13" fmla="*/ 3 h 28"/>
                <a:gd name="T14" fmla="*/ 18 w 28"/>
                <a:gd name="T15" fmla="*/ 6 h 28"/>
                <a:gd name="T16" fmla="*/ 16 w 28"/>
                <a:gd name="T17" fmla="*/ 5 h 28"/>
                <a:gd name="T18" fmla="*/ 16 w 28"/>
                <a:gd name="T19" fmla="*/ 2 h 28"/>
                <a:gd name="T20" fmla="*/ 14 w 28"/>
                <a:gd name="T21" fmla="*/ 0 h 28"/>
                <a:gd name="T22" fmla="*/ 13 w 28"/>
                <a:gd name="T23" fmla="*/ 0 h 28"/>
                <a:gd name="T24" fmla="*/ 11 w 28"/>
                <a:gd name="T25" fmla="*/ 2 h 28"/>
                <a:gd name="T26" fmla="*/ 11 w 28"/>
                <a:gd name="T27" fmla="*/ 5 h 28"/>
                <a:gd name="T28" fmla="*/ 9 w 28"/>
                <a:gd name="T29" fmla="*/ 6 h 28"/>
                <a:gd name="T30" fmla="*/ 7 w 28"/>
                <a:gd name="T31" fmla="*/ 4 h 28"/>
                <a:gd name="T32" fmla="*/ 4 w 28"/>
                <a:gd name="T33" fmla="*/ 4 h 28"/>
                <a:gd name="T34" fmla="*/ 3 w 28"/>
                <a:gd name="T35" fmla="*/ 5 h 28"/>
                <a:gd name="T36" fmla="*/ 3 w 28"/>
                <a:gd name="T37" fmla="*/ 7 h 28"/>
                <a:gd name="T38" fmla="*/ 6 w 28"/>
                <a:gd name="T39" fmla="*/ 9 h 28"/>
                <a:gd name="T40" fmla="*/ 4 w 28"/>
                <a:gd name="T41" fmla="*/ 12 h 28"/>
                <a:gd name="T42" fmla="*/ 2 w 28"/>
                <a:gd name="T43" fmla="*/ 12 h 28"/>
                <a:gd name="T44" fmla="*/ 0 w 28"/>
                <a:gd name="T45" fmla="*/ 14 h 28"/>
                <a:gd name="T46" fmla="*/ 0 w 28"/>
                <a:gd name="T47" fmla="*/ 15 h 28"/>
                <a:gd name="T48" fmla="*/ 2 w 28"/>
                <a:gd name="T49" fmla="*/ 17 h 28"/>
                <a:gd name="T50" fmla="*/ 5 w 28"/>
                <a:gd name="T51" fmla="*/ 17 h 28"/>
                <a:gd name="T52" fmla="*/ 6 w 28"/>
                <a:gd name="T53" fmla="*/ 19 h 28"/>
                <a:gd name="T54" fmla="*/ 4 w 28"/>
                <a:gd name="T55" fmla="*/ 21 h 28"/>
                <a:gd name="T56" fmla="*/ 4 w 28"/>
                <a:gd name="T57" fmla="*/ 24 h 28"/>
                <a:gd name="T58" fmla="*/ 5 w 28"/>
                <a:gd name="T59" fmla="*/ 25 h 28"/>
                <a:gd name="T60" fmla="*/ 7 w 28"/>
                <a:gd name="T61" fmla="*/ 25 h 28"/>
                <a:gd name="T62" fmla="*/ 9 w 28"/>
                <a:gd name="T63" fmla="*/ 22 h 28"/>
                <a:gd name="T64" fmla="*/ 12 w 28"/>
                <a:gd name="T65" fmla="*/ 23 h 28"/>
                <a:gd name="T66" fmla="*/ 12 w 28"/>
                <a:gd name="T67" fmla="*/ 26 h 28"/>
                <a:gd name="T68" fmla="*/ 14 w 28"/>
                <a:gd name="T69" fmla="*/ 28 h 28"/>
                <a:gd name="T70" fmla="*/ 15 w 28"/>
                <a:gd name="T71" fmla="*/ 28 h 28"/>
                <a:gd name="T72" fmla="*/ 17 w 28"/>
                <a:gd name="T73" fmla="*/ 26 h 28"/>
                <a:gd name="T74" fmla="*/ 17 w 28"/>
                <a:gd name="T75" fmla="*/ 23 h 28"/>
                <a:gd name="T76" fmla="*/ 19 w 28"/>
                <a:gd name="T77" fmla="*/ 22 h 28"/>
                <a:gd name="T78" fmla="*/ 21 w 28"/>
                <a:gd name="T79" fmla="*/ 24 h 28"/>
                <a:gd name="T80" fmla="*/ 24 w 28"/>
                <a:gd name="T81" fmla="*/ 24 h 28"/>
                <a:gd name="T82" fmla="*/ 25 w 28"/>
                <a:gd name="T83" fmla="*/ 23 h 28"/>
                <a:gd name="T84" fmla="*/ 25 w 28"/>
                <a:gd name="T85" fmla="*/ 21 h 28"/>
                <a:gd name="T86" fmla="*/ 22 w 28"/>
                <a:gd name="T87" fmla="*/ 18 h 28"/>
                <a:gd name="T88" fmla="*/ 23 w 28"/>
                <a:gd name="T89" fmla="*/ 16 h 28"/>
                <a:gd name="T90" fmla="*/ 26 w 28"/>
                <a:gd name="T91" fmla="*/ 16 h 28"/>
                <a:gd name="T92" fmla="*/ 28 w 28"/>
                <a:gd name="T93" fmla="*/ 14 h 28"/>
                <a:gd name="T94" fmla="*/ 28 w 28"/>
                <a:gd name="T95" fmla="*/ 13 h 28"/>
                <a:gd name="T96" fmla="*/ 26 w 28"/>
                <a:gd name="T97" fmla="*/ 11 h 28"/>
                <a:gd name="T98" fmla="*/ 14 w 28"/>
                <a:gd name="T99" fmla="*/ 18 h 28"/>
                <a:gd name="T100" fmla="*/ 10 w 28"/>
                <a:gd name="T101" fmla="*/ 14 h 28"/>
                <a:gd name="T102" fmla="*/ 14 w 28"/>
                <a:gd name="T103" fmla="*/ 10 h 28"/>
                <a:gd name="T104" fmla="*/ 18 w 28"/>
                <a:gd name="T105" fmla="*/ 14 h 28"/>
                <a:gd name="T106" fmla="*/ 14 w 28"/>
                <a:gd name="T107" fmla="*/ 1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8" h="28">
                  <a:moveTo>
                    <a:pt x="26" y="11"/>
                  </a:moveTo>
                  <a:cubicBezTo>
                    <a:pt x="23" y="11"/>
                    <a:pt x="23" y="11"/>
                    <a:pt x="23" y="11"/>
                  </a:cubicBezTo>
                  <a:cubicBezTo>
                    <a:pt x="22" y="11"/>
                    <a:pt x="22" y="10"/>
                    <a:pt x="22" y="9"/>
                  </a:cubicBezTo>
                  <a:cubicBezTo>
                    <a:pt x="24" y="7"/>
                    <a:pt x="24" y="7"/>
                    <a:pt x="24" y="7"/>
                  </a:cubicBezTo>
                  <a:cubicBezTo>
                    <a:pt x="25" y="6"/>
                    <a:pt x="25" y="5"/>
                    <a:pt x="24" y="4"/>
                  </a:cubicBezTo>
                  <a:cubicBezTo>
                    <a:pt x="23" y="3"/>
                    <a:pt x="23" y="3"/>
                    <a:pt x="23" y="3"/>
                  </a:cubicBezTo>
                  <a:cubicBezTo>
                    <a:pt x="22" y="3"/>
                    <a:pt x="21" y="3"/>
                    <a:pt x="21" y="3"/>
                  </a:cubicBezTo>
                  <a:cubicBezTo>
                    <a:pt x="18" y="6"/>
                    <a:pt x="18" y="6"/>
                    <a:pt x="18" y="6"/>
                  </a:cubicBezTo>
                  <a:cubicBezTo>
                    <a:pt x="18" y="5"/>
                    <a:pt x="17" y="5"/>
                    <a:pt x="16" y="5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5" y="0"/>
                    <a:pt x="14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2" y="0"/>
                    <a:pt x="11" y="1"/>
                    <a:pt x="11" y="2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0" y="5"/>
                    <a:pt x="10" y="6"/>
                    <a:pt x="9" y="6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6" y="3"/>
                    <a:pt x="5" y="3"/>
                    <a:pt x="4" y="4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3" y="6"/>
                    <a:pt x="3" y="7"/>
                    <a:pt x="3" y="7"/>
                  </a:cubicBezTo>
                  <a:cubicBezTo>
                    <a:pt x="6" y="9"/>
                    <a:pt x="6" y="9"/>
                    <a:pt x="6" y="9"/>
                  </a:cubicBezTo>
                  <a:cubicBezTo>
                    <a:pt x="5" y="10"/>
                    <a:pt x="5" y="11"/>
                    <a:pt x="4" y="1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1" y="12"/>
                    <a:pt x="0" y="13"/>
                    <a:pt x="0" y="14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6"/>
                    <a:pt x="1" y="17"/>
                    <a:pt x="2" y="17"/>
                  </a:cubicBezTo>
                  <a:cubicBezTo>
                    <a:pt x="5" y="17"/>
                    <a:pt x="5" y="17"/>
                    <a:pt x="5" y="17"/>
                  </a:cubicBezTo>
                  <a:cubicBezTo>
                    <a:pt x="5" y="18"/>
                    <a:pt x="5" y="19"/>
                    <a:pt x="6" y="19"/>
                  </a:cubicBezTo>
                  <a:cubicBezTo>
                    <a:pt x="4" y="21"/>
                    <a:pt x="4" y="21"/>
                    <a:pt x="4" y="21"/>
                  </a:cubicBezTo>
                  <a:cubicBezTo>
                    <a:pt x="3" y="22"/>
                    <a:pt x="3" y="23"/>
                    <a:pt x="4" y="24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6" y="25"/>
                    <a:pt x="7" y="25"/>
                    <a:pt x="7" y="25"/>
                  </a:cubicBezTo>
                  <a:cubicBezTo>
                    <a:pt x="9" y="22"/>
                    <a:pt x="9" y="22"/>
                    <a:pt x="9" y="22"/>
                  </a:cubicBezTo>
                  <a:cubicBezTo>
                    <a:pt x="10" y="23"/>
                    <a:pt x="11" y="23"/>
                    <a:pt x="12" y="23"/>
                  </a:cubicBezTo>
                  <a:cubicBezTo>
                    <a:pt x="12" y="26"/>
                    <a:pt x="12" y="26"/>
                    <a:pt x="12" y="26"/>
                  </a:cubicBezTo>
                  <a:cubicBezTo>
                    <a:pt x="12" y="27"/>
                    <a:pt x="13" y="28"/>
                    <a:pt x="14" y="28"/>
                  </a:cubicBezTo>
                  <a:cubicBezTo>
                    <a:pt x="15" y="28"/>
                    <a:pt x="15" y="28"/>
                    <a:pt x="15" y="28"/>
                  </a:cubicBezTo>
                  <a:cubicBezTo>
                    <a:pt x="16" y="28"/>
                    <a:pt x="17" y="27"/>
                    <a:pt x="17" y="26"/>
                  </a:cubicBezTo>
                  <a:cubicBezTo>
                    <a:pt x="17" y="23"/>
                    <a:pt x="17" y="23"/>
                    <a:pt x="17" y="23"/>
                  </a:cubicBezTo>
                  <a:cubicBezTo>
                    <a:pt x="18" y="23"/>
                    <a:pt x="18" y="22"/>
                    <a:pt x="19" y="22"/>
                  </a:cubicBezTo>
                  <a:cubicBezTo>
                    <a:pt x="21" y="24"/>
                    <a:pt x="21" y="24"/>
                    <a:pt x="21" y="24"/>
                  </a:cubicBezTo>
                  <a:cubicBezTo>
                    <a:pt x="22" y="25"/>
                    <a:pt x="23" y="25"/>
                    <a:pt x="24" y="24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2"/>
                    <a:pt x="25" y="21"/>
                    <a:pt x="25" y="21"/>
                  </a:cubicBezTo>
                  <a:cubicBezTo>
                    <a:pt x="22" y="18"/>
                    <a:pt x="22" y="18"/>
                    <a:pt x="22" y="18"/>
                  </a:cubicBezTo>
                  <a:cubicBezTo>
                    <a:pt x="22" y="17"/>
                    <a:pt x="23" y="17"/>
                    <a:pt x="23" y="16"/>
                  </a:cubicBezTo>
                  <a:cubicBezTo>
                    <a:pt x="26" y="16"/>
                    <a:pt x="26" y="16"/>
                    <a:pt x="26" y="16"/>
                  </a:cubicBezTo>
                  <a:cubicBezTo>
                    <a:pt x="27" y="16"/>
                    <a:pt x="28" y="15"/>
                    <a:pt x="28" y="14"/>
                  </a:cubicBezTo>
                  <a:cubicBezTo>
                    <a:pt x="28" y="13"/>
                    <a:pt x="28" y="13"/>
                    <a:pt x="28" y="13"/>
                  </a:cubicBezTo>
                  <a:cubicBezTo>
                    <a:pt x="28" y="12"/>
                    <a:pt x="27" y="11"/>
                    <a:pt x="26" y="11"/>
                  </a:cubicBezTo>
                  <a:close/>
                  <a:moveTo>
                    <a:pt x="14" y="18"/>
                  </a:moveTo>
                  <a:cubicBezTo>
                    <a:pt x="11" y="18"/>
                    <a:pt x="10" y="16"/>
                    <a:pt x="10" y="14"/>
                  </a:cubicBezTo>
                  <a:cubicBezTo>
                    <a:pt x="10" y="12"/>
                    <a:pt x="11" y="10"/>
                    <a:pt x="14" y="10"/>
                  </a:cubicBezTo>
                  <a:cubicBezTo>
                    <a:pt x="16" y="10"/>
                    <a:pt x="18" y="12"/>
                    <a:pt x="18" y="14"/>
                  </a:cubicBezTo>
                  <a:cubicBezTo>
                    <a:pt x="18" y="16"/>
                    <a:pt x="16" y="18"/>
                    <a:pt x="14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pic>
        <p:nvPicPr>
          <p:cNvPr id="3" name="Picture 2">
            <a:extLst>
              <a:ext uri="{FF2B5EF4-FFF2-40B4-BE49-F238E27FC236}">
                <a16:creationId xmlns:a16="http://schemas.microsoft.com/office/drawing/2014/main" id="{AB8EBDF1-610D-7BA9-DCAA-BDEEC7DF64E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43700" y="1864211"/>
            <a:ext cx="1626652" cy="344390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933317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  <p:bldP spid="18" grpId="0"/>
      <p:bldP spid="19" grpId="0" animBg="1"/>
      <p:bldP spid="23" grpId="0"/>
      <p:bldP spid="24" grpId="0"/>
      <p:bldP spid="30" grpId="0"/>
      <p:bldP spid="31" grpId="0"/>
      <p:bldP spid="32" grpId="0" animBg="1"/>
      <p:bldP spid="36" grpId="0" animBg="1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Oval 9">
            <a:extLst>
              <a:ext uri="{FF2B5EF4-FFF2-40B4-BE49-F238E27FC236}">
                <a16:creationId xmlns:a16="http://schemas.microsoft.com/office/drawing/2014/main" id="{17EB84AA-B276-2890-8AEA-BC53E45CA6F4}"/>
              </a:ext>
            </a:extLst>
          </p:cNvPr>
          <p:cNvSpPr/>
          <p:nvPr/>
        </p:nvSpPr>
        <p:spPr>
          <a:xfrm>
            <a:off x="6323310" y="-636083"/>
            <a:ext cx="3645471" cy="3645471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4228A355-3296-10D8-B208-0A55EFF86E1C}"/>
              </a:ext>
            </a:extLst>
          </p:cNvPr>
          <p:cNvSpPr/>
          <p:nvPr/>
        </p:nvSpPr>
        <p:spPr>
          <a:xfrm>
            <a:off x="6143611" y="-824970"/>
            <a:ext cx="4018451" cy="4018451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6" name="Picture Placeholder 35">
            <a:extLst>
              <a:ext uri="{FF2B5EF4-FFF2-40B4-BE49-F238E27FC236}">
                <a16:creationId xmlns:a16="http://schemas.microsoft.com/office/drawing/2014/main" id="{ED8B27B5-7ED1-5D3C-CC00-E959E09D3D4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69A69B66-167D-29A6-32E2-F91D10CB392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Mockup Slide</a:t>
            </a:r>
          </a:p>
        </p:txBody>
      </p:sp>
      <p:sp>
        <p:nvSpPr>
          <p:cNvPr id="8" name="Subtitle 7">
            <a:extLst>
              <a:ext uri="{FF2B5EF4-FFF2-40B4-BE49-F238E27FC236}">
                <a16:creationId xmlns:a16="http://schemas.microsoft.com/office/drawing/2014/main" id="{8E6964D8-E30C-C68C-60BB-CD8FB9C2D5A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E22D4A58-897A-A4A7-CE61-06CA705B6C64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662578" y="1571140"/>
            <a:ext cx="4905486" cy="3715721"/>
          </a:xfrm>
          <a:prstGeom prst="rect">
            <a:avLst/>
          </a:prstGeom>
        </p:spPr>
      </p:pic>
      <p:sp>
        <p:nvSpPr>
          <p:cNvPr id="12" name="Oval 11">
            <a:extLst>
              <a:ext uri="{FF2B5EF4-FFF2-40B4-BE49-F238E27FC236}">
                <a16:creationId xmlns:a16="http://schemas.microsoft.com/office/drawing/2014/main" id="{60CA4342-D331-11B5-D5D8-A57C4511F087}"/>
              </a:ext>
            </a:extLst>
          </p:cNvPr>
          <p:cNvSpPr/>
          <p:nvPr/>
        </p:nvSpPr>
        <p:spPr>
          <a:xfrm>
            <a:off x="820566" y="2729011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415AF1E0-5F8E-60B2-0AD9-2D1940D668F1}"/>
              </a:ext>
            </a:extLst>
          </p:cNvPr>
          <p:cNvSpPr txBox="1"/>
          <p:nvPr/>
        </p:nvSpPr>
        <p:spPr>
          <a:xfrm>
            <a:off x="777334" y="3667099"/>
            <a:ext cx="1537241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90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5C3D884C-9605-82BC-7E71-3D1656DF5AEB}"/>
              </a:ext>
            </a:extLst>
          </p:cNvPr>
          <p:cNvSpPr txBox="1"/>
          <p:nvPr/>
        </p:nvSpPr>
        <p:spPr>
          <a:xfrm>
            <a:off x="777334" y="3456473"/>
            <a:ext cx="1537241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Feature One</a:t>
            </a:r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41425A8E-A151-ABBD-40EC-6FEDADA67099}"/>
              </a:ext>
            </a:extLst>
          </p:cNvPr>
          <p:cNvSpPr/>
          <p:nvPr/>
        </p:nvSpPr>
        <p:spPr>
          <a:xfrm>
            <a:off x="2525759" y="2729011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8BEAB129-12DD-3437-9832-A95A676A640E}"/>
              </a:ext>
            </a:extLst>
          </p:cNvPr>
          <p:cNvSpPr txBox="1"/>
          <p:nvPr/>
        </p:nvSpPr>
        <p:spPr>
          <a:xfrm>
            <a:off x="2482527" y="3667099"/>
            <a:ext cx="1537241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</a:t>
            </a:r>
            <a:endParaRPr lang="en-US" sz="90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F6BCD4D2-04F4-6B93-C16C-76561DEC3C84}"/>
              </a:ext>
            </a:extLst>
          </p:cNvPr>
          <p:cNvSpPr txBox="1"/>
          <p:nvPr/>
        </p:nvSpPr>
        <p:spPr>
          <a:xfrm>
            <a:off x="2482527" y="3456473"/>
            <a:ext cx="1537241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Feature Two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7FCCBE6-0B90-1B9F-8F3C-027372CB5D72}"/>
              </a:ext>
            </a:extLst>
          </p:cNvPr>
          <p:cNvSpPr txBox="1"/>
          <p:nvPr/>
        </p:nvSpPr>
        <p:spPr>
          <a:xfrm>
            <a:off x="777334" y="4619940"/>
            <a:ext cx="2523215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</a:t>
            </a:r>
            <a:endParaRPr lang="en-US" sz="90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96D88823-B332-1F74-2C51-4DC6177DC70E}"/>
              </a:ext>
            </a:extLst>
          </p:cNvPr>
          <p:cNvSpPr txBox="1"/>
          <p:nvPr/>
        </p:nvSpPr>
        <p:spPr>
          <a:xfrm>
            <a:off x="777334" y="4396250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Feature List</a:t>
            </a:r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6CF62531-9EE5-38A9-8FF2-DE57F7E2715A}"/>
              </a:ext>
            </a:extLst>
          </p:cNvPr>
          <p:cNvGrpSpPr/>
          <p:nvPr/>
        </p:nvGrpSpPr>
        <p:grpSpPr>
          <a:xfrm>
            <a:off x="2726288" y="2947924"/>
            <a:ext cx="267358" cy="232690"/>
            <a:chOff x="6009735" y="4805391"/>
            <a:chExt cx="356477" cy="310253"/>
          </a:xfrm>
          <a:solidFill>
            <a:schemeClr val="bg2"/>
          </a:solidFill>
        </p:grpSpPr>
        <p:sp>
          <p:nvSpPr>
            <p:cNvPr id="27" name="Freeform 98">
              <a:extLst>
                <a:ext uri="{FF2B5EF4-FFF2-40B4-BE49-F238E27FC236}">
                  <a16:creationId xmlns:a16="http://schemas.microsoft.com/office/drawing/2014/main" id="{CC0E639A-809B-15D5-467F-C23E4D436C89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9735" y="4980104"/>
              <a:ext cx="78347" cy="135540"/>
            </a:xfrm>
            <a:custGeom>
              <a:avLst/>
              <a:gdLst>
                <a:gd name="T0" fmla="*/ 100 w 100"/>
                <a:gd name="T1" fmla="*/ 173 h 173"/>
                <a:gd name="T2" fmla="*/ 100 w 100"/>
                <a:gd name="T3" fmla="*/ 0 h 173"/>
                <a:gd name="T4" fmla="*/ 10 w 100"/>
                <a:gd name="T5" fmla="*/ 92 h 173"/>
                <a:gd name="T6" fmla="*/ 0 w 100"/>
                <a:gd name="T7" fmla="*/ 83 h 173"/>
                <a:gd name="T8" fmla="*/ 0 w 100"/>
                <a:gd name="T9" fmla="*/ 173 h 173"/>
                <a:gd name="T10" fmla="*/ 100 w 100"/>
                <a:gd name="T11" fmla="*/ 173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0" h="173">
                  <a:moveTo>
                    <a:pt x="100" y="173"/>
                  </a:moveTo>
                  <a:lnTo>
                    <a:pt x="100" y="0"/>
                  </a:lnTo>
                  <a:lnTo>
                    <a:pt x="10" y="92"/>
                  </a:lnTo>
                  <a:lnTo>
                    <a:pt x="0" y="83"/>
                  </a:lnTo>
                  <a:lnTo>
                    <a:pt x="0" y="173"/>
                  </a:lnTo>
                  <a:lnTo>
                    <a:pt x="100" y="173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8" name="Freeform 99">
              <a:extLst>
                <a:ext uri="{FF2B5EF4-FFF2-40B4-BE49-F238E27FC236}">
                  <a16:creationId xmlns:a16="http://schemas.microsoft.com/office/drawing/2014/main" id="{FC0B9C9B-991A-0D58-7F3C-4ACD5A1CC10D}"/>
                </a:ext>
              </a:extLst>
            </p:cNvPr>
            <p:cNvSpPr>
              <a:spLocks/>
            </p:cNvSpPr>
            <p:nvPr/>
          </p:nvSpPr>
          <p:spPr bwMode="auto">
            <a:xfrm>
              <a:off x="6102967" y="4940931"/>
              <a:ext cx="77563" cy="174713"/>
            </a:xfrm>
            <a:custGeom>
              <a:avLst/>
              <a:gdLst>
                <a:gd name="T0" fmla="*/ 99 w 99"/>
                <a:gd name="T1" fmla="*/ 223 h 223"/>
                <a:gd name="T2" fmla="*/ 99 w 99"/>
                <a:gd name="T3" fmla="*/ 78 h 223"/>
                <a:gd name="T4" fmla="*/ 28 w 99"/>
                <a:gd name="T5" fmla="*/ 0 h 223"/>
                <a:gd name="T6" fmla="*/ 0 w 99"/>
                <a:gd name="T7" fmla="*/ 26 h 223"/>
                <a:gd name="T8" fmla="*/ 0 w 99"/>
                <a:gd name="T9" fmla="*/ 223 h 223"/>
                <a:gd name="T10" fmla="*/ 99 w 99"/>
                <a:gd name="T11" fmla="*/ 223 h 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9" h="223">
                  <a:moveTo>
                    <a:pt x="99" y="223"/>
                  </a:moveTo>
                  <a:lnTo>
                    <a:pt x="99" y="78"/>
                  </a:lnTo>
                  <a:lnTo>
                    <a:pt x="28" y="0"/>
                  </a:lnTo>
                  <a:lnTo>
                    <a:pt x="0" y="26"/>
                  </a:lnTo>
                  <a:lnTo>
                    <a:pt x="0" y="223"/>
                  </a:lnTo>
                  <a:lnTo>
                    <a:pt x="99" y="223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9" name="Freeform 100">
              <a:extLst>
                <a:ext uri="{FF2B5EF4-FFF2-40B4-BE49-F238E27FC236}">
                  <a16:creationId xmlns:a16="http://schemas.microsoft.com/office/drawing/2014/main" id="{7CC38E9C-3F2F-A1DA-4912-9695C4B9E7D9}"/>
                </a:ext>
              </a:extLst>
            </p:cNvPr>
            <p:cNvSpPr>
              <a:spLocks/>
            </p:cNvSpPr>
            <p:nvPr/>
          </p:nvSpPr>
          <p:spPr bwMode="auto">
            <a:xfrm>
              <a:off x="6195416" y="4969136"/>
              <a:ext cx="77563" cy="146508"/>
            </a:xfrm>
            <a:custGeom>
              <a:avLst/>
              <a:gdLst>
                <a:gd name="T0" fmla="*/ 99 w 99"/>
                <a:gd name="T1" fmla="*/ 187 h 187"/>
                <a:gd name="T2" fmla="*/ 99 w 99"/>
                <a:gd name="T3" fmla="*/ 0 h 187"/>
                <a:gd name="T4" fmla="*/ 14 w 99"/>
                <a:gd name="T5" fmla="*/ 78 h 187"/>
                <a:gd name="T6" fmla="*/ 0 w 99"/>
                <a:gd name="T7" fmla="*/ 61 h 187"/>
                <a:gd name="T8" fmla="*/ 0 w 99"/>
                <a:gd name="T9" fmla="*/ 187 h 187"/>
                <a:gd name="T10" fmla="*/ 99 w 99"/>
                <a:gd name="T11" fmla="*/ 187 h 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9" h="187">
                  <a:moveTo>
                    <a:pt x="99" y="187"/>
                  </a:moveTo>
                  <a:lnTo>
                    <a:pt x="99" y="0"/>
                  </a:lnTo>
                  <a:lnTo>
                    <a:pt x="14" y="78"/>
                  </a:lnTo>
                  <a:lnTo>
                    <a:pt x="0" y="61"/>
                  </a:lnTo>
                  <a:lnTo>
                    <a:pt x="0" y="187"/>
                  </a:lnTo>
                  <a:lnTo>
                    <a:pt x="99" y="187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30" name="Freeform 101">
              <a:extLst>
                <a:ext uri="{FF2B5EF4-FFF2-40B4-BE49-F238E27FC236}">
                  <a16:creationId xmlns:a16="http://schemas.microsoft.com/office/drawing/2014/main" id="{0EF86B3F-7802-E672-ABFA-A016F9FD2346}"/>
                </a:ext>
              </a:extLst>
            </p:cNvPr>
            <p:cNvSpPr>
              <a:spLocks/>
            </p:cNvSpPr>
            <p:nvPr/>
          </p:nvSpPr>
          <p:spPr bwMode="auto">
            <a:xfrm>
              <a:off x="6287865" y="4883738"/>
              <a:ext cx="78347" cy="231906"/>
            </a:xfrm>
            <a:custGeom>
              <a:avLst/>
              <a:gdLst>
                <a:gd name="T0" fmla="*/ 100 w 100"/>
                <a:gd name="T1" fmla="*/ 296 h 296"/>
                <a:gd name="T2" fmla="*/ 100 w 100"/>
                <a:gd name="T3" fmla="*/ 0 h 296"/>
                <a:gd name="T4" fmla="*/ 0 w 100"/>
                <a:gd name="T5" fmla="*/ 92 h 296"/>
                <a:gd name="T6" fmla="*/ 0 w 100"/>
                <a:gd name="T7" fmla="*/ 296 h 296"/>
                <a:gd name="T8" fmla="*/ 100 w 100"/>
                <a:gd name="T9" fmla="*/ 296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296">
                  <a:moveTo>
                    <a:pt x="100" y="296"/>
                  </a:moveTo>
                  <a:lnTo>
                    <a:pt x="100" y="0"/>
                  </a:lnTo>
                  <a:lnTo>
                    <a:pt x="0" y="92"/>
                  </a:lnTo>
                  <a:lnTo>
                    <a:pt x="0" y="296"/>
                  </a:lnTo>
                  <a:lnTo>
                    <a:pt x="100" y="29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31" name="Freeform 102">
              <a:extLst>
                <a:ext uri="{FF2B5EF4-FFF2-40B4-BE49-F238E27FC236}">
                  <a16:creationId xmlns:a16="http://schemas.microsoft.com/office/drawing/2014/main" id="{A7CA9BF0-D49B-6315-423A-6AD6843FC5DF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9735" y="4805391"/>
              <a:ext cx="356477" cy="213103"/>
            </a:xfrm>
            <a:custGeom>
              <a:avLst/>
              <a:gdLst>
                <a:gd name="T0" fmla="*/ 191 w 192"/>
                <a:gd name="T1" fmla="*/ 0 h 115"/>
                <a:gd name="T2" fmla="*/ 108 w 192"/>
                <a:gd name="T3" fmla="*/ 76 h 115"/>
                <a:gd name="T4" fmla="*/ 69 w 192"/>
                <a:gd name="T5" fmla="*/ 36 h 115"/>
                <a:gd name="T6" fmla="*/ 62 w 192"/>
                <a:gd name="T7" fmla="*/ 33 h 115"/>
                <a:gd name="T8" fmla="*/ 56 w 192"/>
                <a:gd name="T9" fmla="*/ 36 h 115"/>
                <a:gd name="T10" fmla="*/ 0 w 192"/>
                <a:gd name="T11" fmla="*/ 92 h 115"/>
                <a:gd name="T12" fmla="*/ 0 w 192"/>
                <a:gd name="T13" fmla="*/ 112 h 115"/>
                <a:gd name="T14" fmla="*/ 4 w 192"/>
                <a:gd name="T15" fmla="*/ 115 h 115"/>
                <a:gd name="T16" fmla="*/ 62 w 192"/>
                <a:gd name="T17" fmla="*/ 56 h 115"/>
                <a:gd name="T18" fmla="*/ 101 w 192"/>
                <a:gd name="T19" fmla="*/ 95 h 115"/>
                <a:gd name="T20" fmla="*/ 114 w 192"/>
                <a:gd name="T21" fmla="*/ 96 h 115"/>
                <a:gd name="T22" fmla="*/ 192 w 192"/>
                <a:gd name="T23" fmla="*/ 24 h 115"/>
                <a:gd name="T24" fmla="*/ 192 w 192"/>
                <a:gd name="T25" fmla="*/ 1 h 115"/>
                <a:gd name="T26" fmla="*/ 191 w 192"/>
                <a:gd name="T27" fmla="*/ 0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92" h="115">
                  <a:moveTo>
                    <a:pt x="191" y="0"/>
                  </a:moveTo>
                  <a:cubicBezTo>
                    <a:pt x="108" y="76"/>
                    <a:pt x="108" y="76"/>
                    <a:pt x="108" y="76"/>
                  </a:cubicBezTo>
                  <a:cubicBezTo>
                    <a:pt x="69" y="36"/>
                    <a:pt x="69" y="36"/>
                    <a:pt x="69" y="36"/>
                  </a:cubicBezTo>
                  <a:cubicBezTo>
                    <a:pt x="67" y="34"/>
                    <a:pt x="65" y="33"/>
                    <a:pt x="62" y="33"/>
                  </a:cubicBezTo>
                  <a:cubicBezTo>
                    <a:pt x="60" y="33"/>
                    <a:pt x="57" y="34"/>
                    <a:pt x="56" y="36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4" y="115"/>
                    <a:pt x="4" y="115"/>
                    <a:pt x="4" y="115"/>
                  </a:cubicBezTo>
                  <a:cubicBezTo>
                    <a:pt x="62" y="56"/>
                    <a:pt x="62" y="56"/>
                    <a:pt x="62" y="56"/>
                  </a:cubicBezTo>
                  <a:cubicBezTo>
                    <a:pt x="101" y="95"/>
                    <a:pt x="101" y="95"/>
                    <a:pt x="101" y="95"/>
                  </a:cubicBezTo>
                  <a:cubicBezTo>
                    <a:pt x="104" y="99"/>
                    <a:pt x="110" y="99"/>
                    <a:pt x="114" y="96"/>
                  </a:cubicBezTo>
                  <a:cubicBezTo>
                    <a:pt x="192" y="24"/>
                    <a:pt x="192" y="24"/>
                    <a:pt x="192" y="24"/>
                  </a:cubicBezTo>
                  <a:cubicBezTo>
                    <a:pt x="192" y="1"/>
                    <a:pt x="192" y="1"/>
                    <a:pt x="192" y="1"/>
                  </a:cubicBezTo>
                  <a:lnTo>
                    <a:pt x="1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sp>
        <p:nvSpPr>
          <p:cNvPr id="32" name="Freeform 33">
            <a:extLst>
              <a:ext uri="{FF2B5EF4-FFF2-40B4-BE49-F238E27FC236}">
                <a16:creationId xmlns:a16="http://schemas.microsoft.com/office/drawing/2014/main" id="{956F8CC6-CB4B-AD7A-91CE-F6AF10A0F5F4}"/>
              </a:ext>
            </a:extLst>
          </p:cNvPr>
          <p:cNvSpPr>
            <a:spLocks noEditPoints="1"/>
          </p:cNvSpPr>
          <p:nvPr/>
        </p:nvSpPr>
        <p:spPr bwMode="auto">
          <a:xfrm rot="21545399">
            <a:off x="1002380" y="2921799"/>
            <a:ext cx="304789" cy="284940"/>
          </a:xfrm>
          <a:custGeom>
            <a:avLst/>
            <a:gdLst>
              <a:gd name="T0" fmla="*/ 159 w 282"/>
              <a:gd name="T1" fmla="*/ 0 h 264"/>
              <a:gd name="T2" fmla="*/ 0 w 282"/>
              <a:gd name="T3" fmla="*/ 176 h 264"/>
              <a:gd name="T4" fmla="*/ 53 w 282"/>
              <a:gd name="T5" fmla="*/ 176 h 264"/>
              <a:gd name="T6" fmla="*/ 106 w 282"/>
              <a:gd name="T7" fmla="*/ 194 h 264"/>
              <a:gd name="T8" fmla="*/ 159 w 282"/>
              <a:gd name="T9" fmla="*/ 264 h 264"/>
              <a:gd name="T10" fmla="*/ 282 w 282"/>
              <a:gd name="T11" fmla="*/ 124 h 264"/>
              <a:gd name="T12" fmla="*/ 159 w 282"/>
              <a:gd name="T13" fmla="*/ 0 h 264"/>
              <a:gd name="T14" fmla="*/ 71 w 282"/>
              <a:gd name="T15" fmla="*/ 128 h 264"/>
              <a:gd name="T16" fmla="*/ 49 w 282"/>
              <a:gd name="T17" fmla="*/ 106 h 264"/>
              <a:gd name="T18" fmla="*/ 71 w 282"/>
              <a:gd name="T19" fmla="*/ 84 h 264"/>
              <a:gd name="T20" fmla="*/ 93 w 282"/>
              <a:gd name="T21" fmla="*/ 106 h 264"/>
              <a:gd name="T22" fmla="*/ 71 w 282"/>
              <a:gd name="T23" fmla="*/ 128 h 264"/>
              <a:gd name="T24" fmla="*/ 110 w 282"/>
              <a:gd name="T25" fmla="*/ 62 h 264"/>
              <a:gd name="T26" fmla="*/ 132 w 282"/>
              <a:gd name="T27" fmla="*/ 40 h 264"/>
              <a:gd name="T28" fmla="*/ 154 w 282"/>
              <a:gd name="T29" fmla="*/ 62 h 264"/>
              <a:gd name="T30" fmla="*/ 132 w 282"/>
              <a:gd name="T31" fmla="*/ 84 h 264"/>
              <a:gd name="T32" fmla="*/ 110 w 282"/>
              <a:gd name="T33" fmla="*/ 62 h 264"/>
              <a:gd name="T34" fmla="*/ 167 w 282"/>
              <a:gd name="T35" fmla="*/ 216 h 264"/>
              <a:gd name="T36" fmla="*/ 137 w 282"/>
              <a:gd name="T37" fmla="*/ 185 h 264"/>
              <a:gd name="T38" fmla="*/ 167 w 282"/>
              <a:gd name="T39" fmla="*/ 154 h 264"/>
              <a:gd name="T40" fmla="*/ 198 w 282"/>
              <a:gd name="T41" fmla="*/ 185 h 264"/>
              <a:gd name="T42" fmla="*/ 167 w 282"/>
              <a:gd name="T43" fmla="*/ 216 h 264"/>
              <a:gd name="T44" fmla="*/ 220 w 282"/>
              <a:gd name="T45" fmla="*/ 163 h 264"/>
              <a:gd name="T46" fmla="*/ 207 w 282"/>
              <a:gd name="T47" fmla="*/ 150 h 264"/>
              <a:gd name="T48" fmla="*/ 220 w 282"/>
              <a:gd name="T49" fmla="*/ 137 h 264"/>
              <a:gd name="T50" fmla="*/ 233 w 282"/>
              <a:gd name="T51" fmla="*/ 150 h 264"/>
              <a:gd name="T52" fmla="*/ 220 w 282"/>
              <a:gd name="T53" fmla="*/ 163 h 264"/>
              <a:gd name="T54" fmla="*/ 203 w 282"/>
              <a:gd name="T55" fmla="*/ 110 h 264"/>
              <a:gd name="T56" fmla="*/ 172 w 282"/>
              <a:gd name="T57" fmla="*/ 80 h 264"/>
              <a:gd name="T58" fmla="*/ 203 w 282"/>
              <a:gd name="T59" fmla="*/ 49 h 264"/>
              <a:gd name="T60" fmla="*/ 233 w 282"/>
              <a:gd name="T61" fmla="*/ 80 h 264"/>
              <a:gd name="T62" fmla="*/ 203 w 282"/>
              <a:gd name="T63" fmla="*/ 11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82" h="264">
                <a:moveTo>
                  <a:pt x="159" y="0"/>
                </a:moveTo>
                <a:cubicBezTo>
                  <a:pt x="53" y="0"/>
                  <a:pt x="0" y="106"/>
                  <a:pt x="0" y="176"/>
                </a:cubicBezTo>
                <a:cubicBezTo>
                  <a:pt x="0" y="194"/>
                  <a:pt x="35" y="229"/>
                  <a:pt x="53" y="176"/>
                </a:cubicBezTo>
                <a:cubicBezTo>
                  <a:pt x="61" y="153"/>
                  <a:pt x="106" y="159"/>
                  <a:pt x="106" y="194"/>
                </a:cubicBezTo>
                <a:cubicBezTo>
                  <a:pt x="106" y="233"/>
                  <a:pt x="123" y="264"/>
                  <a:pt x="159" y="264"/>
                </a:cubicBezTo>
                <a:cubicBezTo>
                  <a:pt x="264" y="264"/>
                  <a:pt x="282" y="176"/>
                  <a:pt x="282" y="124"/>
                </a:cubicBezTo>
                <a:cubicBezTo>
                  <a:pt x="282" y="71"/>
                  <a:pt x="264" y="0"/>
                  <a:pt x="159" y="0"/>
                </a:cubicBezTo>
                <a:close/>
                <a:moveTo>
                  <a:pt x="71" y="128"/>
                </a:moveTo>
                <a:cubicBezTo>
                  <a:pt x="58" y="128"/>
                  <a:pt x="49" y="118"/>
                  <a:pt x="49" y="106"/>
                </a:cubicBezTo>
                <a:cubicBezTo>
                  <a:pt x="49" y="94"/>
                  <a:pt x="58" y="84"/>
                  <a:pt x="71" y="84"/>
                </a:cubicBezTo>
                <a:cubicBezTo>
                  <a:pt x="83" y="84"/>
                  <a:pt x="93" y="94"/>
                  <a:pt x="93" y="106"/>
                </a:cubicBezTo>
                <a:cubicBezTo>
                  <a:pt x="93" y="118"/>
                  <a:pt x="83" y="128"/>
                  <a:pt x="71" y="128"/>
                </a:cubicBezTo>
                <a:close/>
                <a:moveTo>
                  <a:pt x="110" y="62"/>
                </a:moveTo>
                <a:cubicBezTo>
                  <a:pt x="110" y="50"/>
                  <a:pt x="120" y="40"/>
                  <a:pt x="132" y="40"/>
                </a:cubicBezTo>
                <a:cubicBezTo>
                  <a:pt x="144" y="40"/>
                  <a:pt x="154" y="50"/>
                  <a:pt x="154" y="62"/>
                </a:cubicBezTo>
                <a:cubicBezTo>
                  <a:pt x="154" y="74"/>
                  <a:pt x="144" y="84"/>
                  <a:pt x="132" y="84"/>
                </a:cubicBezTo>
                <a:cubicBezTo>
                  <a:pt x="120" y="84"/>
                  <a:pt x="110" y="74"/>
                  <a:pt x="110" y="62"/>
                </a:cubicBezTo>
                <a:close/>
                <a:moveTo>
                  <a:pt x="167" y="216"/>
                </a:moveTo>
                <a:cubicBezTo>
                  <a:pt x="150" y="216"/>
                  <a:pt x="137" y="202"/>
                  <a:pt x="137" y="185"/>
                </a:cubicBezTo>
                <a:cubicBezTo>
                  <a:pt x="137" y="168"/>
                  <a:pt x="150" y="154"/>
                  <a:pt x="167" y="154"/>
                </a:cubicBezTo>
                <a:cubicBezTo>
                  <a:pt x="184" y="154"/>
                  <a:pt x="198" y="168"/>
                  <a:pt x="198" y="185"/>
                </a:cubicBezTo>
                <a:cubicBezTo>
                  <a:pt x="198" y="202"/>
                  <a:pt x="184" y="216"/>
                  <a:pt x="167" y="216"/>
                </a:cubicBezTo>
                <a:close/>
                <a:moveTo>
                  <a:pt x="220" y="163"/>
                </a:moveTo>
                <a:cubicBezTo>
                  <a:pt x="213" y="163"/>
                  <a:pt x="207" y="157"/>
                  <a:pt x="207" y="150"/>
                </a:cubicBezTo>
                <a:cubicBezTo>
                  <a:pt x="207" y="143"/>
                  <a:pt x="213" y="137"/>
                  <a:pt x="220" y="137"/>
                </a:cubicBezTo>
                <a:cubicBezTo>
                  <a:pt x="227" y="137"/>
                  <a:pt x="233" y="143"/>
                  <a:pt x="233" y="150"/>
                </a:cubicBezTo>
                <a:cubicBezTo>
                  <a:pt x="233" y="157"/>
                  <a:pt x="227" y="163"/>
                  <a:pt x="220" y="163"/>
                </a:cubicBezTo>
                <a:close/>
                <a:moveTo>
                  <a:pt x="203" y="110"/>
                </a:moveTo>
                <a:cubicBezTo>
                  <a:pt x="186" y="110"/>
                  <a:pt x="172" y="97"/>
                  <a:pt x="172" y="80"/>
                </a:cubicBezTo>
                <a:cubicBezTo>
                  <a:pt x="172" y="63"/>
                  <a:pt x="186" y="49"/>
                  <a:pt x="203" y="49"/>
                </a:cubicBezTo>
                <a:cubicBezTo>
                  <a:pt x="220" y="49"/>
                  <a:pt x="233" y="63"/>
                  <a:pt x="233" y="80"/>
                </a:cubicBezTo>
                <a:cubicBezTo>
                  <a:pt x="233" y="97"/>
                  <a:pt x="220" y="110"/>
                  <a:pt x="203" y="11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</p:spTree>
    <p:extLst>
      <p:ext uri="{BB962C8B-B14F-4D97-AF65-F5344CB8AC3E}">
        <p14:creationId xmlns:p14="http://schemas.microsoft.com/office/powerpoint/2010/main" val="16155173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/>
      <p:bldP spid="14" grpId="0"/>
      <p:bldP spid="20" grpId="0" animBg="1"/>
      <p:bldP spid="21" grpId="0"/>
      <p:bldP spid="22" grpId="0"/>
      <p:bldP spid="24" grpId="0"/>
      <p:bldP spid="25" grpId="0"/>
      <p:bldP spid="32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036DBE16-1294-E7C2-60A3-21ED7C733D08}"/>
              </a:ext>
            </a:extLst>
          </p:cNvPr>
          <p:cNvSpPr/>
          <p:nvPr/>
        </p:nvSpPr>
        <p:spPr>
          <a:xfrm>
            <a:off x="1321454" y="2628858"/>
            <a:ext cx="2020330" cy="2631989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90500" dist="76200" dir="5400000" algn="t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DA89C0AE-C294-D595-FC77-2C6A768BF9B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Client Testimonial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0C42CE89-16C9-2619-F17D-510C116EEBF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C7689E7-6D30-C54C-286A-F3EE53ADC364}"/>
              </a:ext>
            </a:extLst>
          </p:cNvPr>
          <p:cNvSpPr/>
          <p:nvPr/>
        </p:nvSpPr>
        <p:spPr>
          <a:xfrm>
            <a:off x="5802217" y="2628858"/>
            <a:ext cx="2020330" cy="2631989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90500" dist="76200" dir="5400000" algn="t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3F5DB565-49BA-8192-F8D8-7B6DF1F4198B}"/>
              </a:ext>
            </a:extLst>
          </p:cNvPr>
          <p:cNvSpPr/>
          <p:nvPr/>
        </p:nvSpPr>
        <p:spPr>
          <a:xfrm>
            <a:off x="3358608" y="2320607"/>
            <a:ext cx="2436590" cy="3174273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241300" dist="76200" dir="5400000" algn="t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BBCB71F-070E-A439-FD4A-E93CCDDE88A3}"/>
              </a:ext>
            </a:extLst>
          </p:cNvPr>
          <p:cNvSpPr txBox="1"/>
          <p:nvPr/>
        </p:nvSpPr>
        <p:spPr>
          <a:xfrm>
            <a:off x="3811599" y="3734308"/>
            <a:ext cx="1520800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bg2"/>
                </a:solidFill>
                <a:latin typeface="+mj-lt"/>
              </a:rPr>
              <a:t>Premium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C91AEB38-E78B-36CF-BD0F-B554121091BF}"/>
              </a:ext>
            </a:extLst>
          </p:cNvPr>
          <p:cNvSpPr txBox="1"/>
          <p:nvPr/>
        </p:nvSpPr>
        <p:spPr>
          <a:xfrm>
            <a:off x="3811597" y="2834432"/>
            <a:ext cx="1520800" cy="7155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50" b="1">
                <a:solidFill>
                  <a:schemeClr val="bg2"/>
                </a:solidFill>
                <a:latin typeface="+mj-lt"/>
              </a:rPr>
              <a:t>$90</a:t>
            </a:r>
          </a:p>
        </p:txBody>
      </p: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3A04467D-4E0A-3071-FF27-CF44FAFD20E2}"/>
              </a:ext>
            </a:extLst>
          </p:cNvPr>
          <p:cNvCxnSpPr>
            <a:cxnSpLocks/>
          </p:cNvCxnSpPr>
          <p:nvPr/>
        </p:nvCxnSpPr>
        <p:spPr>
          <a:xfrm>
            <a:off x="4369391" y="3596055"/>
            <a:ext cx="405214" cy="0"/>
          </a:xfrm>
          <a:prstGeom prst="line">
            <a:avLst/>
          </a:prstGeom>
          <a:ln w="3810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C289055B-256F-83F8-6D0F-8352EDC5EC58}"/>
              </a:ext>
            </a:extLst>
          </p:cNvPr>
          <p:cNvSpPr txBox="1"/>
          <p:nvPr/>
        </p:nvSpPr>
        <p:spPr>
          <a:xfrm>
            <a:off x="3725045" y="3968710"/>
            <a:ext cx="1703715" cy="103541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5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1050">
              <a:solidFill>
                <a:schemeClr val="bg2"/>
              </a:solidFill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25D2137-E242-0D46-7C75-8B374DE47FDD}"/>
              </a:ext>
            </a:extLst>
          </p:cNvPr>
          <p:cNvSpPr txBox="1"/>
          <p:nvPr/>
        </p:nvSpPr>
        <p:spPr>
          <a:xfrm>
            <a:off x="1704704" y="3892603"/>
            <a:ext cx="129627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Standard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5D2E58F2-6203-B5C8-DBE0-759DD21E2977}"/>
              </a:ext>
            </a:extLst>
          </p:cNvPr>
          <p:cNvSpPr txBox="1"/>
          <p:nvPr/>
        </p:nvSpPr>
        <p:spPr>
          <a:xfrm>
            <a:off x="1592440" y="2992728"/>
            <a:ext cx="1520800" cy="7155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50" b="1">
                <a:solidFill>
                  <a:schemeClr val="accent1"/>
                </a:solidFill>
                <a:latin typeface="+mj-lt"/>
              </a:rPr>
              <a:t>$30</a:t>
            </a: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2B038490-B14C-3215-F776-63BF3347E4F9}"/>
              </a:ext>
            </a:extLst>
          </p:cNvPr>
          <p:cNvCxnSpPr>
            <a:cxnSpLocks/>
          </p:cNvCxnSpPr>
          <p:nvPr/>
        </p:nvCxnSpPr>
        <p:spPr>
          <a:xfrm>
            <a:off x="2150234" y="3754351"/>
            <a:ext cx="405214" cy="0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F7B19032-C8EF-CF77-3AEF-627FC200C480}"/>
              </a:ext>
            </a:extLst>
          </p:cNvPr>
          <p:cNvSpPr txBox="1"/>
          <p:nvPr/>
        </p:nvSpPr>
        <p:spPr>
          <a:xfrm>
            <a:off x="1585425" y="4127005"/>
            <a:ext cx="1544640" cy="79303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5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05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B4DB2011-0823-6C8E-FB21-12FB4AE2A5BE}"/>
              </a:ext>
            </a:extLst>
          </p:cNvPr>
          <p:cNvSpPr txBox="1"/>
          <p:nvPr/>
        </p:nvSpPr>
        <p:spPr>
          <a:xfrm>
            <a:off x="6133213" y="3892603"/>
            <a:ext cx="129627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Regular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FE9FBC38-F4C9-E28C-0CEC-6C0B75ED2EC0}"/>
              </a:ext>
            </a:extLst>
          </p:cNvPr>
          <p:cNvSpPr txBox="1"/>
          <p:nvPr/>
        </p:nvSpPr>
        <p:spPr>
          <a:xfrm>
            <a:off x="6020949" y="2992728"/>
            <a:ext cx="1520800" cy="7155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50" b="1">
                <a:solidFill>
                  <a:schemeClr val="accent1"/>
                </a:solidFill>
                <a:latin typeface="+mj-lt"/>
              </a:rPr>
              <a:t>$60</a:t>
            </a: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BBC60B43-278B-F5FD-047C-2CFD8AD723A4}"/>
              </a:ext>
            </a:extLst>
          </p:cNvPr>
          <p:cNvCxnSpPr>
            <a:cxnSpLocks/>
          </p:cNvCxnSpPr>
          <p:nvPr/>
        </p:nvCxnSpPr>
        <p:spPr>
          <a:xfrm>
            <a:off x="6578743" y="3754351"/>
            <a:ext cx="405214" cy="0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F6777E1E-B02C-57FD-C6BE-E64468C53128}"/>
              </a:ext>
            </a:extLst>
          </p:cNvPr>
          <p:cNvSpPr txBox="1"/>
          <p:nvPr/>
        </p:nvSpPr>
        <p:spPr>
          <a:xfrm>
            <a:off x="6013934" y="4127005"/>
            <a:ext cx="1544640" cy="79303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5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1050"/>
          </a:p>
        </p:txBody>
      </p:sp>
    </p:spTree>
    <p:extLst>
      <p:ext uri="{BB962C8B-B14F-4D97-AF65-F5344CB8AC3E}">
        <p14:creationId xmlns:p14="http://schemas.microsoft.com/office/powerpoint/2010/main" val="37391875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13" grpId="0" animBg="1"/>
      <p:bldP spid="14" grpId="0" animBg="1"/>
      <p:bldP spid="17" grpId="0"/>
      <p:bldP spid="18" grpId="0"/>
      <p:bldP spid="22" grpId="0"/>
      <p:bldP spid="24" grpId="0"/>
      <p:bldP spid="25" grpId="0"/>
      <p:bldP spid="27" grpId="0"/>
      <p:bldP spid="29" grpId="0"/>
      <p:bldP spid="30" grpId="0"/>
      <p:bldP spid="32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F33AE96B-CA59-823E-EA25-E3297F168B50}"/>
              </a:ext>
            </a:extLst>
          </p:cNvPr>
          <p:cNvSpPr/>
          <p:nvPr/>
        </p:nvSpPr>
        <p:spPr>
          <a:xfrm>
            <a:off x="0" y="1445455"/>
            <a:ext cx="1696829" cy="3996032"/>
          </a:xfrm>
          <a:custGeom>
            <a:avLst/>
            <a:gdLst>
              <a:gd name="connsiteX0" fmla="*/ 0 w 2262436"/>
              <a:gd name="connsiteY0" fmla="*/ 0 h 4843674"/>
              <a:gd name="connsiteX1" fmla="*/ 80607 w 2262436"/>
              <a:gd name="connsiteY1" fmla="*/ 4071 h 4843674"/>
              <a:gd name="connsiteX2" fmla="*/ 2262436 w 2262436"/>
              <a:gd name="connsiteY2" fmla="*/ 2421837 h 4843674"/>
              <a:gd name="connsiteX3" fmla="*/ 80607 w 2262436"/>
              <a:gd name="connsiteY3" fmla="*/ 4839604 h 4843674"/>
              <a:gd name="connsiteX4" fmla="*/ 0 w 2262436"/>
              <a:gd name="connsiteY4" fmla="*/ 4843674 h 48436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2436" h="4843674">
                <a:moveTo>
                  <a:pt x="0" y="0"/>
                </a:moveTo>
                <a:lnTo>
                  <a:pt x="80607" y="4071"/>
                </a:lnTo>
                <a:cubicBezTo>
                  <a:pt x="1306108" y="128527"/>
                  <a:pt x="2262436" y="1163501"/>
                  <a:pt x="2262436" y="2421837"/>
                </a:cubicBezTo>
                <a:cubicBezTo>
                  <a:pt x="2262436" y="3680173"/>
                  <a:pt x="1306108" y="4715147"/>
                  <a:pt x="80607" y="4839604"/>
                </a:cubicBezTo>
                <a:lnTo>
                  <a:pt x="0" y="484367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C9687F33-61F5-C74C-5E42-37F3A1C917A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Testimonials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FAFB8CF9-298E-0DC3-C895-BDBF03D4140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50" name="Picture Placeholder 49">
            <a:extLst>
              <a:ext uri="{FF2B5EF4-FFF2-40B4-BE49-F238E27FC236}">
                <a16:creationId xmlns:a16="http://schemas.microsoft.com/office/drawing/2014/main" id="{492903C2-1779-4F14-63CB-792859473C1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1" name="Picture Placeholder 50">
            <a:extLst>
              <a:ext uri="{FF2B5EF4-FFF2-40B4-BE49-F238E27FC236}">
                <a16:creationId xmlns:a16="http://schemas.microsoft.com/office/drawing/2014/main" id="{3C2F45AC-2813-1094-680C-3AAFE483E95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2" name="Picture Placeholder 51">
            <a:extLst>
              <a:ext uri="{FF2B5EF4-FFF2-40B4-BE49-F238E27FC236}">
                <a16:creationId xmlns:a16="http://schemas.microsoft.com/office/drawing/2014/main" id="{E69E6AD7-2D48-2D58-0D6E-25E1EEC0C1AB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1E5E13A5-DF4D-01DA-565F-A161949F2526}"/>
              </a:ext>
            </a:extLst>
          </p:cNvPr>
          <p:cNvSpPr txBox="1"/>
          <p:nvPr/>
        </p:nvSpPr>
        <p:spPr>
          <a:xfrm>
            <a:off x="4753154" y="4574651"/>
            <a:ext cx="3114675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</a:t>
            </a:r>
            <a:endParaRPr lang="en-US" sz="9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910EEB6-D519-B13A-ADDB-D2930DEBFD9B}"/>
              </a:ext>
            </a:extLst>
          </p:cNvPr>
          <p:cNvSpPr txBox="1"/>
          <p:nvPr/>
        </p:nvSpPr>
        <p:spPr>
          <a:xfrm>
            <a:off x="4753155" y="4350961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What Client Says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D58C3B24-5A93-0AF3-D8E2-A026ACEF2AB9}"/>
              </a:ext>
            </a:extLst>
          </p:cNvPr>
          <p:cNvSpPr txBox="1"/>
          <p:nvPr/>
        </p:nvSpPr>
        <p:spPr>
          <a:xfrm>
            <a:off x="2159382" y="1636677"/>
            <a:ext cx="2131220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9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DBF961F2-DDE0-3B75-054D-49FA22314B7D}"/>
              </a:ext>
            </a:extLst>
          </p:cNvPr>
          <p:cNvSpPr txBox="1"/>
          <p:nvPr/>
        </p:nvSpPr>
        <p:spPr>
          <a:xfrm>
            <a:off x="2159383" y="1230932"/>
            <a:ext cx="1721644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0759EA02-0B38-56AF-1901-96B6B6F442EC}"/>
              </a:ext>
            </a:extLst>
          </p:cNvPr>
          <p:cNvSpPr txBox="1"/>
          <p:nvPr/>
        </p:nvSpPr>
        <p:spPr>
          <a:xfrm>
            <a:off x="2159382" y="1445455"/>
            <a:ext cx="172164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b="1">
                <a:latin typeface="+mj-lt"/>
              </a:rPr>
              <a:t>Company CEO</a:t>
            </a:r>
            <a:endParaRPr lang="en-US" sz="900" b="1" i="1">
              <a:latin typeface="+mj-lt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597F6B6-F5F4-F4B2-3E16-2950C6FBD4BE}"/>
              </a:ext>
            </a:extLst>
          </p:cNvPr>
          <p:cNvSpPr txBox="1"/>
          <p:nvPr/>
        </p:nvSpPr>
        <p:spPr>
          <a:xfrm>
            <a:off x="2159382" y="3448595"/>
            <a:ext cx="2131220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9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F69D4F9-CF3B-373F-B477-2CD93E845338}"/>
              </a:ext>
            </a:extLst>
          </p:cNvPr>
          <p:cNvSpPr txBox="1"/>
          <p:nvPr/>
        </p:nvSpPr>
        <p:spPr>
          <a:xfrm>
            <a:off x="2159383" y="3042850"/>
            <a:ext cx="1721644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A383590-CD2C-E05F-4EF1-FBE7C0B4CE1A}"/>
              </a:ext>
            </a:extLst>
          </p:cNvPr>
          <p:cNvSpPr txBox="1"/>
          <p:nvPr/>
        </p:nvSpPr>
        <p:spPr>
          <a:xfrm>
            <a:off x="2159382" y="3257372"/>
            <a:ext cx="172164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b="1">
                <a:latin typeface="+mj-lt"/>
              </a:rPr>
              <a:t>Company CEO</a:t>
            </a:r>
            <a:endParaRPr lang="en-US" sz="900" b="1" i="1">
              <a:latin typeface="+mj-lt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47E2C578-16C8-6B41-8BDF-67138650F6C3}"/>
              </a:ext>
            </a:extLst>
          </p:cNvPr>
          <p:cNvSpPr txBox="1"/>
          <p:nvPr/>
        </p:nvSpPr>
        <p:spPr>
          <a:xfrm>
            <a:off x="2159381" y="5253241"/>
            <a:ext cx="2131220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9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4F366497-C609-79C1-0D32-38BB4844983E}"/>
              </a:ext>
            </a:extLst>
          </p:cNvPr>
          <p:cNvSpPr txBox="1"/>
          <p:nvPr/>
        </p:nvSpPr>
        <p:spPr>
          <a:xfrm>
            <a:off x="2159382" y="4847496"/>
            <a:ext cx="1721644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069FB10-5A47-ECC5-F6DF-50A33DBF65A6}"/>
              </a:ext>
            </a:extLst>
          </p:cNvPr>
          <p:cNvSpPr txBox="1"/>
          <p:nvPr/>
        </p:nvSpPr>
        <p:spPr>
          <a:xfrm>
            <a:off x="2159382" y="5062019"/>
            <a:ext cx="172164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b="1">
                <a:latin typeface="+mj-lt"/>
              </a:rPr>
              <a:t>Company CEO</a:t>
            </a:r>
            <a:endParaRPr lang="en-US" sz="900" b="1" i="1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0962879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2" grpId="0"/>
      <p:bldP spid="13" grpId="0"/>
      <p:bldP spid="15" grpId="0"/>
      <p:bldP spid="16" grpId="0"/>
      <p:bldP spid="17" grpId="0"/>
      <p:bldP spid="20" grpId="0"/>
      <p:bldP spid="21" grpId="0"/>
      <p:bldP spid="22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Picture Placeholder 44">
            <a:extLst>
              <a:ext uri="{FF2B5EF4-FFF2-40B4-BE49-F238E27FC236}">
                <a16:creationId xmlns:a16="http://schemas.microsoft.com/office/drawing/2014/main" id="{18AF8989-5FED-34F1-4B8F-E11454F24FB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FBEB2558-548B-0F12-88B8-50FECC5DAC9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Contact Us</a:t>
            </a:r>
          </a:p>
        </p:txBody>
      </p:sp>
      <p:sp>
        <p:nvSpPr>
          <p:cNvPr id="8" name="Subtitle 7">
            <a:extLst>
              <a:ext uri="{FF2B5EF4-FFF2-40B4-BE49-F238E27FC236}">
                <a16:creationId xmlns:a16="http://schemas.microsoft.com/office/drawing/2014/main" id="{647E9AEF-C1D6-353B-6B77-DFA6293167C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080BF6C-0793-A6AD-54E9-D8A1D66361EC}"/>
              </a:ext>
            </a:extLst>
          </p:cNvPr>
          <p:cNvSpPr txBox="1"/>
          <p:nvPr/>
        </p:nvSpPr>
        <p:spPr>
          <a:xfrm>
            <a:off x="940265" y="2190428"/>
            <a:ext cx="2952466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</a:t>
            </a:r>
            <a:endParaRPr lang="en-US" sz="90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65FC318-50FB-B858-9E38-E936D0A0BA64}"/>
              </a:ext>
            </a:extLst>
          </p:cNvPr>
          <p:cNvSpPr txBox="1"/>
          <p:nvPr/>
        </p:nvSpPr>
        <p:spPr>
          <a:xfrm>
            <a:off x="940265" y="1966739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On Detail</a:t>
            </a:r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EC4BBF80-EFAA-99EE-C62C-CF062A889AAC}"/>
              </a:ext>
            </a:extLst>
          </p:cNvPr>
          <p:cNvSpPr/>
          <p:nvPr/>
        </p:nvSpPr>
        <p:spPr>
          <a:xfrm>
            <a:off x="6796856" y="2188772"/>
            <a:ext cx="468411" cy="468411"/>
          </a:xfrm>
          <a:prstGeom prst="ellipse">
            <a:avLst/>
          </a:prstGeom>
          <a:solidFill>
            <a:schemeClr val="accent1"/>
          </a:solidFill>
          <a:ln w="571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>
              <a:solidFill>
                <a:schemeClr val="tx1"/>
              </a:solidFill>
            </a:endParaRP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98960706-EDB5-4F64-344D-74BB78301803}"/>
              </a:ext>
            </a:extLst>
          </p:cNvPr>
          <p:cNvSpPr/>
          <p:nvPr/>
        </p:nvSpPr>
        <p:spPr>
          <a:xfrm>
            <a:off x="6796856" y="1501755"/>
            <a:ext cx="468411" cy="468411"/>
          </a:xfrm>
          <a:prstGeom prst="ellipse">
            <a:avLst/>
          </a:prstGeom>
          <a:solidFill>
            <a:schemeClr val="accent1"/>
          </a:solidFill>
          <a:ln w="571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>
              <a:solidFill>
                <a:schemeClr val="tx1"/>
              </a:solidFill>
            </a:endParaRPr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1882F801-3190-F072-FFFF-D84A49DEECFB}"/>
              </a:ext>
            </a:extLst>
          </p:cNvPr>
          <p:cNvSpPr/>
          <p:nvPr/>
        </p:nvSpPr>
        <p:spPr>
          <a:xfrm>
            <a:off x="4905923" y="2187377"/>
            <a:ext cx="468411" cy="468411"/>
          </a:xfrm>
          <a:prstGeom prst="ellipse">
            <a:avLst/>
          </a:prstGeom>
          <a:solidFill>
            <a:schemeClr val="accent1"/>
          </a:solidFill>
          <a:ln w="571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>
              <a:solidFill>
                <a:schemeClr val="tx1"/>
              </a:solidFill>
            </a:endParaRPr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A2570CB1-BF41-ED7A-1BA3-F06AA750C04E}"/>
              </a:ext>
            </a:extLst>
          </p:cNvPr>
          <p:cNvSpPr/>
          <p:nvPr/>
        </p:nvSpPr>
        <p:spPr>
          <a:xfrm>
            <a:off x="4905923" y="1500361"/>
            <a:ext cx="468411" cy="468411"/>
          </a:xfrm>
          <a:prstGeom prst="ellipse">
            <a:avLst/>
          </a:prstGeom>
          <a:solidFill>
            <a:schemeClr val="accent1"/>
          </a:solidFill>
          <a:ln w="571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>
              <a:solidFill>
                <a:schemeClr val="tx1"/>
              </a:solidFill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53320CE5-4BBF-7F62-0264-FB58DAD49547}"/>
              </a:ext>
            </a:extLst>
          </p:cNvPr>
          <p:cNvGrpSpPr/>
          <p:nvPr/>
        </p:nvGrpSpPr>
        <p:grpSpPr>
          <a:xfrm>
            <a:off x="6940993" y="2344920"/>
            <a:ext cx="193790" cy="159019"/>
            <a:chOff x="5957888" y="684213"/>
            <a:chExt cx="1206500" cy="1089026"/>
          </a:xfrm>
          <a:solidFill>
            <a:schemeClr val="bg2"/>
          </a:solidFill>
          <a:effectLst/>
        </p:grpSpPr>
        <p:sp>
          <p:nvSpPr>
            <p:cNvPr id="26" name="Freeform 5">
              <a:extLst>
                <a:ext uri="{FF2B5EF4-FFF2-40B4-BE49-F238E27FC236}">
                  <a16:creationId xmlns:a16="http://schemas.microsoft.com/office/drawing/2014/main" id="{7B5E0A1C-836E-0382-8040-4E71D0AE9FFF}"/>
                </a:ext>
              </a:extLst>
            </p:cNvPr>
            <p:cNvSpPr>
              <a:spLocks/>
            </p:cNvSpPr>
            <p:nvPr/>
          </p:nvSpPr>
          <p:spPr bwMode="auto">
            <a:xfrm>
              <a:off x="6203950" y="1536701"/>
              <a:ext cx="711200" cy="236538"/>
            </a:xfrm>
            <a:custGeom>
              <a:avLst/>
              <a:gdLst>
                <a:gd name="T0" fmla="*/ 410 w 492"/>
                <a:gd name="T1" fmla="*/ 0 h 163"/>
                <a:gd name="T2" fmla="*/ 82 w 492"/>
                <a:gd name="T3" fmla="*/ 0 h 163"/>
                <a:gd name="T4" fmla="*/ 0 w 492"/>
                <a:gd name="T5" fmla="*/ 81 h 163"/>
                <a:gd name="T6" fmla="*/ 82 w 492"/>
                <a:gd name="T7" fmla="*/ 163 h 163"/>
                <a:gd name="T8" fmla="*/ 410 w 492"/>
                <a:gd name="T9" fmla="*/ 163 h 163"/>
                <a:gd name="T10" fmla="*/ 492 w 492"/>
                <a:gd name="T11" fmla="*/ 81 h 163"/>
                <a:gd name="T12" fmla="*/ 410 w 492"/>
                <a:gd name="T1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92" h="163">
                  <a:moveTo>
                    <a:pt x="410" y="0"/>
                  </a:moveTo>
                  <a:cubicBezTo>
                    <a:pt x="82" y="0"/>
                    <a:pt x="82" y="0"/>
                    <a:pt x="82" y="0"/>
                  </a:cubicBezTo>
                  <a:cubicBezTo>
                    <a:pt x="37" y="0"/>
                    <a:pt x="0" y="36"/>
                    <a:pt x="0" y="81"/>
                  </a:cubicBezTo>
                  <a:cubicBezTo>
                    <a:pt x="0" y="127"/>
                    <a:pt x="37" y="163"/>
                    <a:pt x="82" y="163"/>
                  </a:cubicBezTo>
                  <a:cubicBezTo>
                    <a:pt x="410" y="163"/>
                    <a:pt x="410" y="163"/>
                    <a:pt x="410" y="163"/>
                  </a:cubicBezTo>
                  <a:cubicBezTo>
                    <a:pt x="455" y="163"/>
                    <a:pt x="492" y="127"/>
                    <a:pt x="492" y="81"/>
                  </a:cubicBezTo>
                  <a:cubicBezTo>
                    <a:pt x="492" y="36"/>
                    <a:pt x="455" y="0"/>
                    <a:pt x="41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6">
              <a:extLst>
                <a:ext uri="{FF2B5EF4-FFF2-40B4-BE49-F238E27FC236}">
                  <a16:creationId xmlns:a16="http://schemas.microsoft.com/office/drawing/2014/main" id="{136380E8-CEE3-2C85-5E04-EDA60AA1D6B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57888" y="684213"/>
              <a:ext cx="1206500" cy="1016000"/>
            </a:xfrm>
            <a:custGeom>
              <a:avLst/>
              <a:gdLst>
                <a:gd name="T0" fmla="*/ 724 w 835"/>
                <a:gd name="T1" fmla="*/ 331 h 702"/>
                <a:gd name="T2" fmla="*/ 664 w 835"/>
                <a:gd name="T3" fmla="*/ 331 h 702"/>
                <a:gd name="T4" fmla="*/ 664 w 835"/>
                <a:gd name="T5" fmla="*/ 0 h 702"/>
                <a:gd name="T6" fmla="*/ 174 w 835"/>
                <a:gd name="T7" fmla="*/ 0 h 702"/>
                <a:gd name="T8" fmla="*/ 174 w 835"/>
                <a:gd name="T9" fmla="*/ 331 h 702"/>
                <a:gd name="T10" fmla="*/ 111 w 835"/>
                <a:gd name="T11" fmla="*/ 331 h 702"/>
                <a:gd name="T12" fmla="*/ 0 w 835"/>
                <a:gd name="T13" fmla="*/ 442 h 702"/>
                <a:gd name="T14" fmla="*/ 0 w 835"/>
                <a:gd name="T15" fmla="*/ 591 h 702"/>
                <a:gd name="T16" fmla="*/ 111 w 835"/>
                <a:gd name="T17" fmla="*/ 702 h 702"/>
                <a:gd name="T18" fmla="*/ 155 w 835"/>
                <a:gd name="T19" fmla="*/ 702 h 702"/>
                <a:gd name="T20" fmla="*/ 150 w 835"/>
                <a:gd name="T21" fmla="*/ 671 h 702"/>
                <a:gd name="T22" fmla="*/ 252 w 835"/>
                <a:gd name="T23" fmla="*/ 570 h 702"/>
                <a:gd name="T24" fmla="*/ 580 w 835"/>
                <a:gd name="T25" fmla="*/ 570 h 702"/>
                <a:gd name="T26" fmla="*/ 682 w 835"/>
                <a:gd name="T27" fmla="*/ 671 h 702"/>
                <a:gd name="T28" fmla="*/ 677 w 835"/>
                <a:gd name="T29" fmla="*/ 702 h 702"/>
                <a:gd name="T30" fmla="*/ 724 w 835"/>
                <a:gd name="T31" fmla="*/ 702 h 702"/>
                <a:gd name="T32" fmla="*/ 835 w 835"/>
                <a:gd name="T33" fmla="*/ 591 h 702"/>
                <a:gd name="T34" fmla="*/ 835 w 835"/>
                <a:gd name="T35" fmla="*/ 442 h 702"/>
                <a:gd name="T36" fmla="*/ 724 w 835"/>
                <a:gd name="T37" fmla="*/ 331 h 702"/>
                <a:gd name="T38" fmla="*/ 194 w 835"/>
                <a:gd name="T39" fmla="*/ 20 h 702"/>
                <a:gd name="T40" fmla="*/ 644 w 835"/>
                <a:gd name="T41" fmla="*/ 20 h 702"/>
                <a:gd name="T42" fmla="*/ 644 w 835"/>
                <a:gd name="T43" fmla="*/ 424 h 702"/>
                <a:gd name="T44" fmla="*/ 194 w 835"/>
                <a:gd name="T45" fmla="*/ 424 h 702"/>
                <a:gd name="T46" fmla="*/ 194 w 835"/>
                <a:gd name="T47" fmla="*/ 20 h 702"/>
                <a:gd name="T48" fmla="*/ 474 w 835"/>
                <a:gd name="T49" fmla="*/ 509 h 702"/>
                <a:gd name="T50" fmla="*/ 353 w 835"/>
                <a:gd name="T51" fmla="*/ 509 h 702"/>
                <a:gd name="T52" fmla="*/ 343 w 835"/>
                <a:gd name="T53" fmla="*/ 499 h 702"/>
                <a:gd name="T54" fmla="*/ 353 w 835"/>
                <a:gd name="T55" fmla="*/ 489 h 702"/>
                <a:gd name="T56" fmla="*/ 474 w 835"/>
                <a:gd name="T57" fmla="*/ 489 h 702"/>
                <a:gd name="T58" fmla="*/ 484 w 835"/>
                <a:gd name="T59" fmla="*/ 499 h 702"/>
                <a:gd name="T60" fmla="*/ 474 w 835"/>
                <a:gd name="T61" fmla="*/ 509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835" h="702">
                  <a:moveTo>
                    <a:pt x="724" y="331"/>
                  </a:moveTo>
                  <a:cubicBezTo>
                    <a:pt x="664" y="331"/>
                    <a:pt x="664" y="331"/>
                    <a:pt x="664" y="331"/>
                  </a:cubicBezTo>
                  <a:cubicBezTo>
                    <a:pt x="664" y="0"/>
                    <a:pt x="664" y="0"/>
                    <a:pt x="664" y="0"/>
                  </a:cubicBezTo>
                  <a:cubicBezTo>
                    <a:pt x="174" y="0"/>
                    <a:pt x="174" y="0"/>
                    <a:pt x="174" y="0"/>
                  </a:cubicBezTo>
                  <a:cubicBezTo>
                    <a:pt x="174" y="331"/>
                    <a:pt x="174" y="331"/>
                    <a:pt x="174" y="331"/>
                  </a:cubicBezTo>
                  <a:cubicBezTo>
                    <a:pt x="111" y="331"/>
                    <a:pt x="111" y="331"/>
                    <a:pt x="111" y="331"/>
                  </a:cubicBezTo>
                  <a:cubicBezTo>
                    <a:pt x="49" y="331"/>
                    <a:pt x="0" y="381"/>
                    <a:pt x="0" y="442"/>
                  </a:cubicBezTo>
                  <a:cubicBezTo>
                    <a:pt x="0" y="591"/>
                    <a:pt x="0" y="591"/>
                    <a:pt x="0" y="591"/>
                  </a:cubicBezTo>
                  <a:cubicBezTo>
                    <a:pt x="0" y="652"/>
                    <a:pt x="49" y="702"/>
                    <a:pt x="111" y="702"/>
                  </a:cubicBezTo>
                  <a:cubicBezTo>
                    <a:pt x="155" y="702"/>
                    <a:pt x="155" y="702"/>
                    <a:pt x="155" y="702"/>
                  </a:cubicBezTo>
                  <a:cubicBezTo>
                    <a:pt x="152" y="693"/>
                    <a:pt x="150" y="682"/>
                    <a:pt x="150" y="671"/>
                  </a:cubicBezTo>
                  <a:cubicBezTo>
                    <a:pt x="150" y="615"/>
                    <a:pt x="196" y="570"/>
                    <a:pt x="252" y="570"/>
                  </a:cubicBezTo>
                  <a:cubicBezTo>
                    <a:pt x="580" y="570"/>
                    <a:pt x="580" y="570"/>
                    <a:pt x="580" y="570"/>
                  </a:cubicBezTo>
                  <a:cubicBezTo>
                    <a:pt x="636" y="570"/>
                    <a:pt x="682" y="615"/>
                    <a:pt x="682" y="671"/>
                  </a:cubicBezTo>
                  <a:cubicBezTo>
                    <a:pt x="682" y="682"/>
                    <a:pt x="680" y="693"/>
                    <a:pt x="677" y="702"/>
                  </a:cubicBezTo>
                  <a:cubicBezTo>
                    <a:pt x="724" y="702"/>
                    <a:pt x="724" y="702"/>
                    <a:pt x="724" y="702"/>
                  </a:cubicBezTo>
                  <a:cubicBezTo>
                    <a:pt x="785" y="702"/>
                    <a:pt x="835" y="652"/>
                    <a:pt x="835" y="591"/>
                  </a:cubicBezTo>
                  <a:cubicBezTo>
                    <a:pt x="835" y="442"/>
                    <a:pt x="835" y="442"/>
                    <a:pt x="835" y="442"/>
                  </a:cubicBezTo>
                  <a:cubicBezTo>
                    <a:pt x="835" y="381"/>
                    <a:pt x="785" y="331"/>
                    <a:pt x="724" y="331"/>
                  </a:cubicBezTo>
                  <a:close/>
                  <a:moveTo>
                    <a:pt x="194" y="20"/>
                  </a:moveTo>
                  <a:cubicBezTo>
                    <a:pt x="644" y="20"/>
                    <a:pt x="644" y="20"/>
                    <a:pt x="644" y="20"/>
                  </a:cubicBezTo>
                  <a:cubicBezTo>
                    <a:pt x="644" y="424"/>
                    <a:pt x="644" y="424"/>
                    <a:pt x="644" y="424"/>
                  </a:cubicBezTo>
                  <a:cubicBezTo>
                    <a:pt x="194" y="424"/>
                    <a:pt x="194" y="424"/>
                    <a:pt x="194" y="424"/>
                  </a:cubicBezTo>
                  <a:lnTo>
                    <a:pt x="194" y="20"/>
                  </a:lnTo>
                  <a:close/>
                  <a:moveTo>
                    <a:pt x="474" y="509"/>
                  </a:moveTo>
                  <a:cubicBezTo>
                    <a:pt x="353" y="509"/>
                    <a:pt x="353" y="509"/>
                    <a:pt x="353" y="509"/>
                  </a:cubicBezTo>
                  <a:cubicBezTo>
                    <a:pt x="348" y="509"/>
                    <a:pt x="343" y="504"/>
                    <a:pt x="343" y="499"/>
                  </a:cubicBezTo>
                  <a:cubicBezTo>
                    <a:pt x="343" y="493"/>
                    <a:pt x="348" y="489"/>
                    <a:pt x="353" y="489"/>
                  </a:cubicBezTo>
                  <a:cubicBezTo>
                    <a:pt x="474" y="489"/>
                    <a:pt x="474" y="489"/>
                    <a:pt x="474" y="489"/>
                  </a:cubicBezTo>
                  <a:cubicBezTo>
                    <a:pt x="480" y="489"/>
                    <a:pt x="484" y="493"/>
                    <a:pt x="484" y="499"/>
                  </a:cubicBezTo>
                  <a:cubicBezTo>
                    <a:pt x="484" y="504"/>
                    <a:pt x="480" y="509"/>
                    <a:pt x="474" y="50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" name="Freeform 7">
              <a:extLst>
                <a:ext uri="{FF2B5EF4-FFF2-40B4-BE49-F238E27FC236}">
                  <a16:creationId xmlns:a16="http://schemas.microsoft.com/office/drawing/2014/main" id="{E62E2F87-4E08-498E-0AC5-33088CA8945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38888" y="877888"/>
              <a:ext cx="447675" cy="28575"/>
            </a:xfrm>
            <a:custGeom>
              <a:avLst/>
              <a:gdLst>
                <a:gd name="T0" fmla="*/ 300 w 310"/>
                <a:gd name="T1" fmla="*/ 0 h 20"/>
                <a:gd name="T2" fmla="*/ 10 w 310"/>
                <a:gd name="T3" fmla="*/ 0 h 20"/>
                <a:gd name="T4" fmla="*/ 0 w 310"/>
                <a:gd name="T5" fmla="*/ 10 h 20"/>
                <a:gd name="T6" fmla="*/ 10 w 310"/>
                <a:gd name="T7" fmla="*/ 20 h 20"/>
                <a:gd name="T8" fmla="*/ 300 w 310"/>
                <a:gd name="T9" fmla="*/ 20 h 20"/>
                <a:gd name="T10" fmla="*/ 310 w 310"/>
                <a:gd name="T11" fmla="*/ 10 h 20"/>
                <a:gd name="T12" fmla="*/ 300 w 310"/>
                <a:gd name="T1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0" h="20">
                  <a:moveTo>
                    <a:pt x="300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20"/>
                    <a:pt x="10" y="20"/>
                  </a:cubicBezTo>
                  <a:cubicBezTo>
                    <a:pt x="300" y="20"/>
                    <a:pt x="300" y="20"/>
                    <a:pt x="300" y="20"/>
                  </a:cubicBezTo>
                  <a:cubicBezTo>
                    <a:pt x="306" y="20"/>
                    <a:pt x="310" y="15"/>
                    <a:pt x="310" y="10"/>
                  </a:cubicBezTo>
                  <a:cubicBezTo>
                    <a:pt x="310" y="4"/>
                    <a:pt x="306" y="0"/>
                    <a:pt x="30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8">
              <a:extLst>
                <a:ext uri="{FF2B5EF4-FFF2-40B4-BE49-F238E27FC236}">
                  <a16:creationId xmlns:a16="http://schemas.microsoft.com/office/drawing/2014/main" id="{04DA4046-0EB7-320D-44A7-D62980CF2A0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38888" y="968376"/>
              <a:ext cx="447675" cy="30163"/>
            </a:xfrm>
            <a:custGeom>
              <a:avLst/>
              <a:gdLst>
                <a:gd name="T0" fmla="*/ 300 w 310"/>
                <a:gd name="T1" fmla="*/ 0 h 20"/>
                <a:gd name="T2" fmla="*/ 10 w 310"/>
                <a:gd name="T3" fmla="*/ 0 h 20"/>
                <a:gd name="T4" fmla="*/ 0 w 310"/>
                <a:gd name="T5" fmla="*/ 10 h 20"/>
                <a:gd name="T6" fmla="*/ 10 w 310"/>
                <a:gd name="T7" fmla="*/ 20 h 20"/>
                <a:gd name="T8" fmla="*/ 300 w 310"/>
                <a:gd name="T9" fmla="*/ 20 h 20"/>
                <a:gd name="T10" fmla="*/ 310 w 310"/>
                <a:gd name="T11" fmla="*/ 10 h 20"/>
                <a:gd name="T12" fmla="*/ 300 w 310"/>
                <a:gd name="T1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0" h="20">
                  <a:moveTo>
                    <a:pt x="300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ubicBezTo>
                    <a:pt x="300" y="20"/>
                    <a:pt x="300" y="20"/>
                    <a:pt x="300" y="20"/>
                  </a:cubicBezTo>
                  <a:cubicBezTo>
                    <a:pt x="306" y="20"/>
                    <a:pt x="310" y="16"/>
                    <a:pt x="310" y="10"/>
                  </a:cubicBezTo>
                  <a:cubicBezTo>
                    <a:pt x="310" y="5"/>
                    <a:pt x="306" y="0"/>
                    <a:pt x="30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" name="Freeform 9">
              <a:extLst>
                <a:ext uri="{FF2B5EF4-FFF2-40B4-BE49-F238E27FC236}">
                  <a16:creationId xmlns:a16="http://schemas.microsoft.com/office/drawing/2014/main" id="{C314F1F1-CFA2-50DA-009A-2BC91B1A183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38888" y="1062038"/>
              <a:ext cx="447675" cy="28575"/>
            </a:xfrm>
            <a:custGeom>
              <a:avLst/>
              <a:gdLst>
                <a:gd name="T0" fmla="*/ 300 w 310"/>
                <a:gd name="T1" fmla="*/ 0 h 20"/>
                <a:gd name="T2" fmla="*/ 10 w 310"/>
                <a:gd name="T3" fmla="*/ 0 h 20"/>
                <a:gd name="T4" fmla="*/ 0 w 310"/>
                <a:gd name="T5" fmla="*/ 10 h 20"/>
                <a:gd name="T6" fmla="*/ 10 w 310"/>
                <a:gd name="T7" fmla="*/ 20 h 20"/>
                <a:gd name="T8" fmla="*/ 300 w 310"/>
                <a:gd name="T9" fmla="*/ 20 h 20"/>
                <a:gd name="T10" fmla="*/ 310 w 310"/>
                <a:gd name="T11" fmla="*/ 10 h 20"/>
                <a:gd name="T12" fmla="*/ 300 w 310"/>
                <a:gd name="T1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0" h="20">
                  <a:moveTo>
                    <a:pt x="300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20"/>
                    <a:pt x="10" y="20"/>
                  </a:cubicBezTo>
                  <a:cubicBezTo>
                    <a:pt x="300" y="20"/>
                    <a:pt x="300" y="20"/>
                    <a:pt x="300" y="20"/>
                  </a:cubicBezTo>
                  <a:cubicBezTo>
                    <a:pt x="306" y="20"/>
                    <a:pt x="310" y="15"/>
                    <a:pt x="310" y="10"/>
                  </a:cubicBezTo>
                  <a:cubicBezTo>
                    <a:pt x="310" y="4"/>
                    <a:pt x="306" y="0"/>
                    <a:pt x="30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1" name="Freeform 5">
            <a:extLst>
              <a:ext uri="{FF2B5EF4-FFF2-40B4-BE49-F238E27FC236}">
                <a16:creationId xmlns:a16="http://schemas.microsoft.com/office/drawing/2014/main" id="{A2E55270-FE6B-38F6-ACC6-AEF9D2EA6B4F}"/>
              </a:ext>
            </a:extLst>
          </p:cNvPr>
          <p:cNvSpPr>
            <a:spLocks/>
          </p:cNvSpPr>
          <p:nvPr/>
        </p:nvSpPr>
        <p:spPr bwMode="auto">
          <a:xfrm>
            <a:off x="5043965" y="1646740"/>
            <a:ext cx="192326" cy="175654"/>
          </a:xfrm>
          <a:custGeom>
            <a:avLst/>
            <a:gdLst>
              <a:gd name="T0" fmla="*/ 65 w 91"/>
              <a:gd name="T1" fmla="*/ 32 h 91"/>
              <a:gd name="T2" fmla="*/ 64 w 91"/>
              <a:gd name="T3" fmla="*/ 12 h 91"/>
              <a:gd name="T4" fmla="*/ 85 w 91"/>
              <a:gd name="T5" fmla="*/ 14 h 91"/>
              <a:gd name="T6" fmla="*/ 63 w 91"/>
              <a:gd name="T7" fmla="*/ 64 h 91"/>
              <a:gd name="T8" fmla="*/ 14 w 91"/>
              <a:gd name="T9" fmla="*/ 85 h 91"/>
              <a:gd name="T10" fmla="*/ 11 w 91"/>
              <a:gd name="T11" fmla="*/ 65 h 91"/>
              <a:gd name="T12" fmla="*/ 32 w 91"/>
              <a:gd name="T13" fmla="*/ 65 h 91"/>
              <a:gd name="T14" fmla="*/ 53 w 91"/>
              <a:gd name="T15" fmla="*/ 53 h 91"/>
              <a:gd name="T16" fmla="*/ 65 w 91"/>
              <a:gd name="T17" fmla="*/ 32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91" h="91">
                <a:moveTo>
                  <a:pt x="65" y="32"/>
                </a:moveTo>
                <a:cubicBezTo>
                  <a:pt x="59" y="27"/>
                  <a:pt x="55" y="24"/>
                  <a:pt x="64" y="12"/>
                </a:cubicBezTo>
                <a:cubicBezTo>
                  <a:pt x="73" y="0"/>
                  <a:pt x="80" y="9"/>
                  <a:pt x="85" y="14"/>
                </a:cubicBezTo>
                <a:cubicBezTo>
                  <a:pt x="91" y="20"/>
                  <a:pt x="85" y="42"/>
                  <a:pt x="63" y="64"/>
                </a:cubicBezTo>
                <a:cubicBezTo>
                  <a:pt x="42" y="86"/>
                  <a:pt x="20" y="91"/>
                  <a:pt x="14" y="85"/>
                </a:cubicBezTo>
                <a:cubicBezTo>
                  <a:pt x="9" y="80"/>
                  <a:pt x="0" y="74"/>
                  <a:pt x="11" y="65"/>
                </a:cubicBezTo>
                <a:cubicBezTo>
                  <a:pt x="23" y="55"/>
                  <a:pt x="26" y="60"/>
                  <a:pt x="32" y="65"/>
                </a:cubicBezTo>
                <a:cubicBezTo>
                  <a:pt x="35" y="69"/>
                  <a:pt x="45" y="61"/>
                  <a:pt x="53" y="53"/>
                </a:cubicBezTo>
                <a:cubicBezTo>
                  <a:pt x="61" y="45"/>
                  <a:pt x="68" y="36"/>
                  <a:pt x="65" y="32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42EB3EE6-1549-1E8E-3FE3-EAFCF56C0D26}"/>
              </a:ext>
            </a:extLst>
          </p:cNvPr>
          <p:cNvSpPr txBox="1"/>
          <p:nvPr/>
        </p:nvSpPr>
        <p:spPr>
          <a:xfrm>
            <a:off x="5415031" y="1614336"/>
            <a:ext cx="1243784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b="1">
                <a:latin typeface="+mj-lt"/>
              </a:rPr>
              <a:t>021-345678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2329024B-8865-3AC6-D4C3-F05BBA24F2E6}"/>
              </a:ext>
            </a:extLst>
          </p:cNvPr>
          <p:cNvSpPr txBox="1"/>
          <p:nvPr/>
        </p:nvSpPr>
        <p:spPr>
          <a:xfrm>
            <a:off x="7293452" y="1613660"/>
            <a:ext cx="1205501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b="1">
                <a:latin typeface="+mj-lt"/>
              </a:rPr>
              <a:t>email@com</a:t>
            </a:r>
            <a:endParaRPr lang="en-US" sz="1050" b="1" dirty="0">
              <a:latin typeface="+mj-lt"/>
            </a:endParaRP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3C8CCA9-9225-A86E-27DC-5075631AB4B5}"/>
              </a:ext>
            </a:extLst>
          </p:cNvPr>
          <p:cNvSpPr txBox="1"/>
          <p:nvPr/>
        </p:nvSpPr>
        <p:spPr>
          <a:xfrm>
            <a:off x="7293452" y="2309177"/>
            <a:ext cx="1205501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b="1">
                <a:latin typeface="+mj-lt"/>
              </a:rPr>
              <a:t>123-092123</a:t>
            </a:r>
          </a:p>
        </p:txBody>
      </p:sp>
      <p:sp>
        <p:nvSpPr>
          <p:cNvPr id="35" name="Freeform 80">
            <a:extLst>
              <a:ext uri="{FF2B5EF4-FFF2-40B4-BE49-F238E27FC236}">
                <a16:creationId xmlns:a16="http://schemas.microsoft.com/office/drawing/2014/main" id="{745C87FC-EF17-C09B-2253-56DFCB1804FF}"/>
              </a:ext>
            </a:extLst>
          </p:cNvPr>
          <p:cNvSpPr>
            <a:spLocks noEditPoints="1"/>
          </p:cNvSpPr>
          <p:nvPr/>
        </p:nvSpPr>
        <p:spPr bwMode="auto">
          <a:xfrm>
            <a:off x="5071397" y="2321472"/>
            <a:ext cx="137464" cy="214510"/>
          </a:xfrm>
          <a:custGeom>
            <a:avLst/>
            <a:gdLst>
              <a:gd name="T0" fmla="*/ 8 w 54"/>
              <a:gd name="T1" fmla="*/ 8 h 92"/>
              <a:gd name="T2" fmla="*/ 27 w 54"/>
              <a:gd name="T3" fmla="*/ 0 h 92"/>
              <a:gd name="T4" fmla="*/ 46 w 54"/>
              <a:gd name="T5" fmla="*/ 8 h 92"/>
              <a:gd name="T6" fmla="*/ 54 w 54"/>
              <a:gd name="T7" fmla="*/ 27 h 92"/>
              <a:gd name="T8" fmla="*/ 47 w 54"/>
              <a:gd name="T9" fmla="*/ 50 h 92"/>
              <a:gd name="T10" fmla="*/ 34 w 54"/>
              <a:gd name="T11" fmla="*/ 79 h 92"/>
              <a:gd name="T12" fmla="*/ 27 w 54"/>
              <a:gd name="T13" fmla="*/ 92 h 92"/>
              <a:gd name="T14" fmla="*/ 24 w 54"/>
              <a:gd name="T15" fmla="*/ 87 h 92"/>
              <a:gd name="T16" fmla="*/ 18 w 54"/>
              <a:gd name="T17" fmla="*/ 74 h 92"/>
              <a:gd name="T18" fmla="*/ 10 w 54"/>
              <a:gd name="T19" fmla="*/ 56 h 92"/>
              <a:gd name="T20" fmla="*/ 3 w 54"/>
              <a:gd name="T21" fmla="*/ 40 h 92"/>
              <a:gd name="T22" fmla="*/ 0 w 54"/>
              <a:gd name="T23" fmla="*/ 27 h 92"/>
              <a:gd name="T24" fmla="*/ 8 w 54"/>
              <a:gd name="T25" fmla="*/ 8 h 92"/>
              <a:gd name="T26" fmla="*/ 18 w 54"/>
              <a:gd name="T27" fmla="*/ 36 h 92"/>
              <a:gd name="T28" fmla="*/ 27 w 54"/>
              <a:gd name="T29" fmla="*/ 40 h 92"/>
              <a:gd name="T30" fmla="*/ 36 w 54"/>
              <a:gd name="T31" fmla="*/ 36 h 92"/>
              <a:gd name="T32" fmla="*/ 40 w 54"/>
              <a:gd name="T33" fmla="*/ 27 h 92"/>
              <a:gd name="T34" fmla="*/ 36 w 54"/>
              <a:gd name="T35" fmla="*/ 18 h 92"/>
              <a:gd name="T36" fmla="*/ 27 w 54"/>
              <a:gd name="T37" fmla="*/ 14 h 92"/>
              <a:gd name="T38" fmla="*/ 18 w 54"/>
              <a:gd name="T39" fmla="*/ 18 h 92"/>
              <a:gd name="T40" fmla="*/ 14 w 54"/>
              <a:gd name="T41" fmla="*/ 27 h 92"/>
              <a:gd name="T42" fmla="*/ 18 w 54"/>
              <a:gd name="T43" fmla="*/ 36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4" h="92">
                <a:moveTo>
                  <a:pt x="8" y="8"/>
                </a:moveTo>
                <a:cubicBezTo>
                  <a:pt x="13" y="3"/>
                  <a:pt x="20" y="0"/>
                  <a:pt x="27" y="0"/>
                </a:cubicBezTo>
                <a:cubicBezTo>
                  <a:pt x="35" y="0"/>
                  <a:pt x="41" y="3"/>
                  <a:pt x="46" y="8"/>
                </a:cubicBezTo>
                <a:cubicBezTo>
                  <a:pt x="52" y="13"/>
                  <a:pt x="54" y="20"/>
                  <a:pt x="54" y="27"/>
                </a:cubicBezTo>
                <a:cubicBezTo>
                  <a:pt x="54" y="31"/>
                  <a:pt x="52" y="39"/>
                  <a:pt x="47" y="50"/>
                </a:cubicBezTo>
                <a:cubicBezTo>
                  <a:pt x="43" y="61"/>
                  <a:pt x="38" y="71"/>
                  <a:pt x="34" y="79"/>
                </a:cubicBezTo>
                <a:cubicBezTo>
                  <a:pt x="27" y="92"/>
                  <a:pt x="27" y="92"/>
                  <a:pt x="27" y="92"/>
                </a:cubicBezTo>
                <a:cubicBezTo>
                  <a:pt x="24" y="87"/>
                  <a:pt x="24" y="87"/>
                  <a:pt x="24" y="87"/>
                </a:cubicBezTo>
                <a:cubicBezTo>
                  <a:pt x="18" y="74"/>
                  <a:pt x="18" y="74"/>
                  <a:pt x="18" y="74"/>
                </a:cubicBezTo>
                <a:cubicBezTo>
                  <a:pt x="15" y="68"/>
                  <a:pt x="12" y="62"/>
                  <a:pt x="10" y="56"/>
                </a:cubicBezTo>
                <a:cubicBezTo>
                  <a:pt x="7" y="51"/>
                  <a:pt x="5" y="45"/>
                  <a:pt x="3" y="40"/>
                </a:cubicBezTo>
                <a:cubicBezTo>
                  <a:pt x="1" y="34"/>
                  <a:pt x="0" y="30"/>
                  <a:pt x="0" y="27"/>
                </a:cubicBezTo>
                <a:cubicBezTo>
                  <a:pt x="0" y="19"/>
                  <a:pt x="3" y="13"/>
                  <a:pt x="8" y="8"/>
                </a:cubicBezTo>
                <a:close/>
                <a:moveTo>
                  <a:pt x="18" y="36"/>
                </a:moveTo>
                <a:cubicBezTo>
                  <a:pt x="21" y="39"/>
                  <a:pt x="24" y="40"/>
                  <a:pt x="27" y="40"/>
                </a:cubicBezTo>
                <a:cubicBezTo>
                  <a:pt x="31" y="40"/>
                  <a:pt x="34" y="39"/>
                  <a:pt x="36" y="36"/>
                </a:cubicBezTo>
                <a:cubicBezTo>
                  <a:pt x="39" y="34"/>
                  <a:pt x="40" y="31"/>
                  <a:pt x="40" y="27"/>
                </a:cubicBezTo>
                <a:cubicBezTo>
                  <a:pt x="40" y="24"/>
                  <a:pt x="39" y="20"/>
                  <a:pt x="36" y="18"/>
                </a:cubicBezTo>
                <a:cubicBezTo>
                  <a:pt x="34" y="15"/>
                  <a:pt x="31" y="14"/>
                  <a:pt x="27" y="14"/>
                </a:cubicBezTo>
                <a:cubicBezTo>
                  <a:pt x="24" y="14"/>
                  <a:pt x="21" y="15"/>
                  <a:pt x="18" y="18"/>
                </a:cubicBezTo>
                <a:cubicBezTo>
                  <a:pt x="16" y="20"/>
                  <a:pt x="14" y="24"/>
                  <a:pt x="14" y="27"/>
                </a:cubicBezTo>
                <a:cubicBezTo>
                  <a:pt x="14" y="31"/>
                  <a:pt x="16" y="34"/>
                  <a:pt x="18" y="36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44854EAA-4013-527F-3F58-E5960181754E}"/>
              </a:ext>
            </a:extLst>
          </p:cNvPr>
          <p:cNvSpPr txBox="1"/>
          <p:nvPr/>
        </p:nvSpPr>
        <p:spPr>
          <a:xfrm>
            <a:off x="5412625" y="2302188"/>
            <a:ext cx="1243784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b="1">
                <a:latin typeface="+mj-lt"/>
              </a:rPr>
              <a:t>Breeze, 23 Ave</a:t>
            </a:r>
            <a:endParaRPr lang="en-US" sz="1050" b="1" dirty="0">
              <a:latin typeface="+mj-lt"/>
            </a:endParaRPr>
          </a:p>
        </p:txBody>
      </p:sp>
      <p:sp>
        <p:nvSpPr>
          <p:cNvPr id="37" name="Freeform 49">
            <a:extLst>
              <a:ext uri="{FF2B5EF4-FFF2-40B4-BE49-F238E27FC236}">
                <a16:creationId xmlns:a16="http://schemas.microsoft.com/office/drawing/2014/main" id="{B66E34C6-D864-A7E8-998A-2512DA467D43}"/>
              </a:ext>
            </a:extLst>
          </p:cNvPr>
          <p:cNvSpPr>
            <a:spLocks noEditPoints="1"/>
          </p:cNvSpPr>
          <p:nvPr/>
        </p:nvSpPr>
        <p:spPr bwMode="auto">
          <a:xfrm>
            <a:off x="6948442" y="1673170"/>
            <a:ext cx="186227" cy="122795"/>
          </a:xfrm>
          <a:custGeom>
            <a:avLst/>
            <a:gdLst>
              <a:gd name="T0" fmla="*/ 51 w 97"/>
              <a:gd name="T1" fmla="*/ 37 h 64"/>
              <a:gd name="T2" fmla="*/ 97 w 97"/>
              <a:gd name="T3" fmla="*/ 11 h 64"/>
              <a:gd name="T4" fmla="*/ 97 w 97"/>
              <a:gd name="T5" fmla="*/ 64 h 64"/>
              <a:gd name="T6" fmla="*/ 0 w 97"/>
              <a:gd name="T7" fmla="*/ 64 h 64"/>
              <a:gd name="T8" fmla="*/ 0 w 97"/>
              <a:gd name="T9" fmla="*/ 11 h 64"/>
              <a:gd name="T10" fmla="*/ 46 w 97"/>
              <a:gd name="T11" fmla="*/ 37 h 64"/>
              <a:gd name="T12" fmla="*/ 48 w 97"/>
              <a:gd name="T13" fmla="*/ 38 h 64"/>
              <a:gd name="T14" fmla="*/ 51 w 97"/>
              <a:gd name="T15" fmla="*/ 37 h 64"/>
              <a:gd name="T16" fmla="*/ 93 w 97"/>
              <a:gd name="T17" fmla="*/ 0 h 64"/>
              <a:gd name="T18" fmla="*/ 48 w 97"/>
              <a:gd name="T19" fmla="*/ 26 h 64"/>
              <a:gd name="T20" fmla="*/ 3 w 97"/>
              <a:gd name="T21" fmla="*/ 0 h 64"/>
              <a:gd name="T22" fmla="*/ 93 w 97"/>
              <a:gd name="T23" fmla="*/ 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97" h="64">
                <a:moveTo>
                  <a:pt x="51" y="37"/>
                </a:moveTo>
                <a:cubicBezTo>
                  <a:pt x="97" y="11"/>
                  <a:pt x="97" y="11"/>
                  <a:pt x="97" y="11"/>
                </a:cubicBezTo>
                <a:cubicBezTo>
                  <a:pt x="97" y="64"/>
                  <a:pt x="97" y="64"/>
                  <a:pt x="97" y="64"/>
                </a:cubicBezTo>
                <a:cubicBezTo>
                  <a:pt x="0" y="64"/>
                  <a:pt x="0" y="64"/>
                  <a:pt x="0" y="64"/>
                </a:cubicBezTo>
                <a:cubicBezTo>
                  <a:pt x="0" y="11"/>
                  <a:pt x="0" y="11"/>
                  <a:pt x="0" y="11"/>
                </a:cubicBezTo>
                <a:cubicBezTo>
                  <a:pt x="46" y="37"/>
                  <a:pt x="46" y="37"/>
                  <a:pt x="46" y="37"/>
                </a:cubicBezTo>
                <a:cubicBezTo>
                  <a:pt x="46" y="37"/>
                  <a:pt x="47" y="38"/>
                  <a:pt x="48" y="38"/>
                </a:cubicBezTo>
                <a:cubicBezTo>
                  <a:pt x="49" y="38"/>
                  <a:pt x="50" y="37"/>
                  <a:pt x="51" y="37"/>
                </a:cubicBezTo>
                <a:close/>
                <a:moveTo>
                  <a:pt x="93" y="0"/>
                </a:moveTo>
                <a:cubicBezTo>
                  <a:pt x="48" y="26"/>
                  <a:pt x="48" y="26"/>
                  <a:pt x="48" y="26"/>
                </a:cubicBezTo>
                <a:cubicBezTo>
                  <a:pt x="3" y="0"/>
                  <a:pt x="3" y="0"/>
                  <a:pt x="3" y="0"/>
                </a:cubicBezTo>
                <a:lnTo>
                  <a:pt x="93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31004982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" grpId="0" animBg="1"/>
      <p:bldP spid="22" grpId="0" animBg="1"/>
      <p:bldP spid="23" grpId="0" animBg="1"/>
      <p:bldP spid="24" grpId="0" animBg="1"/>
      <p:bldP spid="31" grpId="0" animBg="1"/>
      <p:bldP spid="32" grpId="0"/>
      <p:bldP spid="33" grpId="0"/>
      <p:bldP spid="34" grpId="0"/>
      <p:bldP spid="35" grpId="0" animBg="1"/>
      <p:bldP spid="36" grpId="0"/>
      <p:bldP spid="3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>
            <a:extLst>
              <a:ext uri="{FF2B5EF4-FFF2-40B4-BE49-F238E27FC236}">
                <a16:creationId xmlns:a16="http://schemas.microsoft.com/office/drawing/2014/main" id="{FF25CD76-DFBA-0B3D-F7FB-F5CF76C8B5E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Table Of Content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DA6B9B68-4A61-2927-D2D8-C56C13A38F5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939041E2-21E8-E412-B3F2-3DCDBC38A57D}"/>
              </a:ext>
            </a:extLst>
          </p:cNvPr>
          <p:cNvSpPr/>
          <p:nvPr/>
        </p:nvSpPr>
        <p:spPr>
          <a:xfrm>
            <a:off x="951077" y="2406987"/>
            <a:ext cx="1155369" cy="1159002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49072726-CC7E-8587-2787-26BD042E6761}"/>
              </a:ext>
            </a:extLst>
          </p:cNvPr>
          <p:cNvSpPr txBox="1"/>
          <p:nvPr/>
        </p:nvSpPr>
        <p:spPr>
          <a:xfrm>
            <a:off x="943655" y="2683724"/>
            <a:ext cx="11702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>
                <a:latin typeface="+mj-lt"/>
              </a:rPr>
              <a:t>01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063FCF56-7C3B-266E-DCF1-79E4A93649E4}"/>
              </a:ext>
            </a:extLst>
          </p:cNvPr>
          <p:cNvSpPr txBox="1"/>
          <p:nvPr/>
        </p:nvSpPr>
        <p:spPr>
          <a:xfrm>
            <a:off x="642938" y="3898397"/>
            <a:ext cx="1771650" cy="9006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enim, </a:t>
            </a:r>
            <a:endParaRPr lang="en-US" sz="90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B3F1D33-1491-2FF0-2BCC-D60DF8C314B2}"/>
              </a:ext>
            </a:extLst>
          </p:cNvPr>
          <p:cNvSpPr txBox="1"/>
          <p:nvPr/>
        </p:nvSpPr>
        <p:spPr>
          <a:xfrm>
            <a:off x="664369" y="3674707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Content List</a:t>
            </a:r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87B2ABBF-4044-C6E2-A5C1-612BA0DD2420}"/>
              </a:ext>
            </a:extLst>
          </p:cNvPr>
          <p:cNvSpPr/>
          <p:nvPr/>
        </p:nvSpPr>
        <p:spPr>
          <a:xfrm>
            <a:off x="2979902" y="2404391"/>
            <a:ext cx="1155369" cy="1159002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1D3E841C-58EA-5037-EB1F-41845FB6EA09}"/>
              </a:ext>
            </a:extLst>
          </p:cNvPr>
          <p:cNvSpPr txBox="1"/>
          <p:nvPr/>
        </p:nvSpPr>
        <p:spPr>
          <a:xfrm>
            <a:off x="2972480" y="2681128"/>
            <a:ext cx="11702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>
                <a:latin typeface="+mj-lt"/>
              </a:rPr>
              <a:t>02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5109294D-4A23-1B9E-A110-38D0D7C5E16B}"/>
              </a:ext>
            </a:extLst>
          </p:cNvPr>
          <p:cNvSpPr txBox="1"/>
          <p:nvPr/>
        </p:nvSpPr>
        <p:spPr>
          <a:xfrm>
            <a:off x="2671763" y="3895801"/>
            <a:ext cx="1771650" cy="9006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enim, </a:t>
            </a:r>
            <a:endParaRPr lang="en-US" sz="90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A4B76CA8-C147-850C-3896-F89E0B03F04E}"/>
              </a:ext>
            </a:extLst>
          </p:cNvPr>
          <p:cNvSpPr txBox="1"/>
          <p:nvPr/>
        </p:nvSpPr>
        <p:spPr>
          <a:xfrm>
            <a:off x="2693194" y="3672112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Content List</a:t>
            </a:r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1A1FEB92-3C10-BDC8-9ECD-64C091527EDD}"/>
              </a:ext>
            </a:extLst>
          </p:cNvPr>
          <p:cNvSpPr/>
          <p:nvPr/>
        </p:nvSpPr>
        <p:spPr>
          <a:xfrm>
            <a:off x="5008727" y="2404391"/>
            <a:ext cx="1155369" cy="1159002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0DFC253D-E98A-F882-01C5-FBC69C164681}"/>
              </a:ext>
            </a:extLst>
          </p:cNvPr>
          <p:cNvSpPr txBox="1"/>
          <p:nvPr/>
        </p:nvSpPr>
        <p:spPr>
          <a:xfrm>
            <a:off x="5001304" y="2681128"/>
            <a:ext cx="11702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>
                <a:latin typeface="+mj-lt"/>
              </a:rPr>
              <a:t>03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03E53E3B-5E6D-BB57-B725-5D6CAD96D8B0}"/>
              </a:ext>
            </a:extLst>
          </p:cNvPr>
          <p:cNvSpPr txBox="1"/>
          <p:nvPr/>
        </p:nvSpPr>
        <p:spPr>
          <a:xfrm>
            <a:off x="4700587" y="3895801"/>
            <a:ext cx="1771650" cy="9006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enim, </a:t>
            </a:r>
            <a:endParaRPr lang="en-US" sz="90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3741F361-0C4D-A0B0-F158-E566276D3597}"/>
              </a:ext>
            </a:extLst>
          </p:cNvPr>
          <p:cNvSpPr txBox="1"/>
          <p:nvPr/>
        </p:nvSpPr>
        <p:spPr>
          <a:xfrm>
            <a:off x="4722019" y="3672112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Content List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53341765-968E-E566-8FFE-C4890A91A875}"/>
              </a:ext>
            </a:extLst>
          </p:cNvPr>
          <p:cNvSpPr/>
          <p:nvPr/>
        </p:nvSpPr>
        <p:spPr>
          <a:xfrm>
            <a:off x="7037552" y="2401796"/>
            <a:ext cx="1155369" cy="1159002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D6D1980C-1265-7909-A67B-B368D711E758}"/>
              </a:ext>
            </a:extLst>
          </p:cNvPr>
          <p:cNvSpPr txBox="1"/>
          <p:nvPr/>
        </p:nvSpPr>
        <p:spPr>
          <a:xfrm>
            <a:off x="7030129" y="2678533"/>
            <a:ext cx="11702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>
                <a:latin typeface="+mj-lt"/>
              </a:rPr>
              <a:t>04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80D98000-88A6-1113-F9E1-BF6983385AF2}"/>
              </a:ext>
            </a:extLst>
          </p:cNvPr>
          <p:cNvSpPr txBox="1"/>
          <p:nvPr/>
        </p:nvSpPr>
        <p:spPr>
          <a:xfrm>
            <a:off x="6729412" y="3893206"/>
            <a:ext cx="1771650" cy="9006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Aenean nulla enim, </a:t>
            </a:r>
            <a:endParaRPr lang="en-US" sz="900"/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1EDEAF6D-FE34-258A-DC66-CF1C4B3ABD09}"/>
              </a:ext>
            </a:extLst>
          </p:cNvPr>
          <p:cNvSpPr txBox="1"/>
          <p:nvPr/>
        </p:nvSpPr>
        <p:spPr>
          <a:xfrm>
            <a:off x="6750844" y="3669516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accent1"/>
                </a:solidFill>
                <a:latin typeface="+mj-lt"/>
              </a:rPr>
              <a:t>Content List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01F12DF9-5CC3-34DA-1AB1-8431DBFA8D5C}"/>
              </a:ext>
            </a:extLst>
          </p:cNvPr>
          <p:cNvSpPr/>
          <p:nvPr/>
        </p:nvSpPr>
        <p:spPr>
          <a:xfrm>
            <a:off x="3881768" y="5862968"/>
            <a:ext cx="1380464" cy="1380464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12340410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 animBg="1"/>
      <p:bldP spid="39" grpId="0"/>
      <p:bldP spid="40" grpId="0"/>
      <p:bldP spid="41" grpId="0"/>
      <p:bldP spid="42" grpId="0" animBg="1"/>
      <p:bldP spid="43" grpId="0"/>
      <p:bldP spid="44" grpId="0"/>
      <p:bldP spid="45" grpId="0"/>
      <p:bldP spid="46" grpId="0" animBg="1"/>
      <p:bldP spid="47" grpId="0"/>
      <p:bldP spid="48" grpId="0"/>
      <p:bldP spid="49" grpId="0"/>
      <p:bldP spid="50" grpId="0" animBg="1"/>
      <p:bldP spid="51" grpId="0"/>
      <p:bldP spid="52" grpId="0"/>
      <p:bldP spid="53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6750E01-F4FB-2B6D-1DAD-0D4E12CFEC6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498C62E-EAF5-6D5E-9EE0-48E840DFBAE9}"/>
              </a:ext>
            </a:extLst>
          </p:cNvPr>
          <p:cNvSpPr/>
          <p:nvPr/>
        </p:nvSpPr>
        <p:spPr>
          <a:xfrm>
            <a:off x="-1" y="3479"/>
            <a:ext cx="9144000" cy="6845999"/>
          </a:xfrm>
          <a:prstGeom prst="rect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3BD12819-62E9-7C0D-8E7E-599BB8DC3610}"/>
              </a:ext>
            </a:extLst>
          </p:cNvPr>
          <p:cNvSpPr/>
          <p:nvPr/>
        </p:nvSpPr>
        <p:spPr>
          <a:xfrm>
            <a:off x="2772773" y="1608662"/>
            <a:ext cx="3645471" cy="3645471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2D62EF18-F4ED-D884-D702-D57878C1201C}"/>
              </a:ext>
            </a:extLst>
          </p:cNvPr>
          <p:cNvSpPr/>
          <p:nvPr/>
        </p:nvSpPr>
        <p:spPr>
          <a:xfrm>
            <a:off x="2593075" y="1419775"/>
            <a:ext cx="4018451" cy="4018451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154D4621-3D9A-16B1-EEC7-ECF01D1150AC}"/>
              </a:ext>
            </a:extLst>
          </p:cNvPr>
          <p:cNvSpPr txBox="1"/>
          <p:nvPr/>
        </p:nvSpPr>
        <p:spPr>
          <a:xfrm>
            <a:off x="6791225" y="3247789"/>
            <a:ext cx="193559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>
                <a:solidFill>
                  <a:schemeClr val="accent1"/>
                </a:solidFill>
                <a:latin typeface="+mj-lt"/>
              </a:rPr>
              <a:t>Graph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7D63675B-1C06-599D-883C-D42952245126}"/>
              </a:ext>
            </a:extLst>
          </p:cNvPr>
          <p:cNvGrpSpPr/>
          <p:nvPr/>
        </p:nvGrpSpPr>
        <p:grpSpPr>
          <a:xfrm>
            <a:off x="436355" y="3324670"/>
            <a:ext cx="799515" cy="182258"/>
            <a:chOff x="365223" y="265188"/>
            <a:chExt cx="1072946" cy="244591"/>
          </a:xfrm>
          <a:solidFill>
            <a:schemeClr val="accent1"/>
          </a:solidFill>
        </p:grpSpPr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9E003DD3-3249-C8EF-731D-EAE814C12AE0}"/>
                </a:ext>
              </a:extLst>
            </p:cNvPr>
            <p:cNvSpPr/>
            <p:nvPr/>
          </p:nvSpPr>
          <p:spPr>
            <a:xfrm>
              <a:off x="640795" y="265188"/>
              <a:ext cx="240790" cy="240790"/>
            </a:xfrm>
            <a:custGeom>
              <a:avLst/>
              <a:gdLst>
                <a:gd name="connsiteX0" fmla="*/ 160770 w 240790"/>
                <a:gd name="connsiteY0" fmla="*/ 102306 h 240790"/>
                <a:gd name="connsiteX1" fmla="*/ 160770 w 240790"/>
                <a:gd name="connsiteY1" fmla="*/ 114474 h 240790"/>
                <a:gd name="connsiteX2" fmla="*/ 160770 w 240790"/>
                <a:gd name="connsiteY2" fmla="*/ 116709 h 240790"/>
                <a:gd name="connsiteX3" fmla="*/ 146119 w 240790"/>
                <a:gd name="connsiteY3" fmla="*/ 116709 h 240790"/>
                <a:gd name="connsiteX4" fmla="*/ 146119 w 240790"/>
                <a:gd name="connsiteY4" fmla="*/ 119440 h 240790"/>
                <a:gd name="connsiteX5" fmla="*/ 146616 w 240790"/>
                <a:gd name="connsiteY5" fmla="*/ 127386 h 240790"/>
                <a:gd name="connsiteX6" fmla="*/ 154313 w 240790"/>
                <a:gd name="connsiteY6" fmla="*/ 127635 h 240790"/>
                <a:gd name="connsiteX7" fmla="*/ 161018 w 240790"/>
                <a:gd name="connsiteY7" fmla="*/ 127635 h 240790"/>
                <a:gd name="connsiteX8" fmla="*/ 161018 w 240790"/>
                <a:gd name="connsiteY8" fmla="*/ 142037 h 240790"/>
                <a:gd name="connsiteX9" fmla="*/ 171696 w 240790"/>
                <a:gd name="connsiteY9" fmla="*/ 142037 h 240790"/>
                <a:gd name="connsiteX10" fmla="*/ 171696 w 240790"/>
                <a:gd name="connsiteY10" fmla="*/ 127635 h 240790"/>
                <a:gd name="connsiteX11" fmla="*/ 186098 w 240790"/>
                <a:gd name="connsiteY11" fmla="*/ 127635 h 240790"/>
                <a:gd name="connsiteX12" fmla="*/ 186098 w 240790"/>
                <a:gd name="connsiteY12" fmla="*/ 119440 h 240790"/>
                <a:gd name="connsiteX13" fmla="*/ 186098 w 240790"/>
                <a:gd name="connsiteY13" fmla="*/ 116957 h 240790"/>
                <a:gd name="connsiteX14" fmla="*/ 174179 w 240790"/>
                <a:gd name="connsiteY14" fmla="*/ 116957 h 240790"/>
                <a:gd name="connsiteX15" fmla="*/ 171447 w 240790"/>
                <a:gd name="connsiteY15" fmla="*/ 116957 h 240790"/>
                <a:gd name="connsiteX16" fmla="*/ 171447 w 240790"/>
                <a:gd name="connsiteY16" fmla="*/ 116460 h 240790"/>
                <a:gd name="connsiteX17" fmla="*/ 171447 w 240790"/>
                <a:gd name="connsiteY17" fmla="*/ 114474 h 240790"/>
                <a:gd name="connsiteX18" fmla="*/ 171447 w 240790"/>
                <a:gd name="connsiteY18" fmla="*/ 104045 h 240790"/>
                <a:gd name="connsiteX19" fmla="*/ 170454 w 240790"/>
                <a:gd name="connsiteY19" fmla="*/ 102555 h 240790"/>
                <a:gd name="connsiteX20" fmla="*/ 160770 w 240790"/>
                <a:gd name="connsiteY20" fmla="*/ 102306 h 240790"/>
                <a:gd name="connsiteX21" fmla="*/ 90496 w 240790"/>
                <a:gd name="connsiteY21" fmla="*/ 83186 h 240790"/>
                <a:gd name="connsiteX22" fmla="*/ 56477 w 240790"/>
                <a:gd name="connsiteY22" fmla="*/ 117205 h 240790"/>
                <a:gd name="connsiteX23" fmla="*/ 58464 w 240790"/>
                <a:gd name="connsiteY23" fmla="*/ 139305 h 240790"/>
                <a:gd name="connsiteX24" fmla="*/ 102167 w 240790"/>
                <a:gd name="connsiteY24" fmla="*/ 165627 h 240790"/>
                <a:gd name="connsiteX25" fmla="*/ 126254 w 240790"/>
                <a:gd name="connsiteY25" fmla="*/ 154453 h 240790"/>
                <a:gd name="connsiteX26" fmla="*/ 136683 w 240790"/>
                <a:gd name="connsiteY26" fmla="*/ 118447 h 240790"/>
                <a:gd name="connsiteX27" fmla="*/ 133207 w 240790"/>
                <a:gd name="connsiteY27" fmla="*/ 115715 h 240790"/>
                <a:gd name="connsiteX28" fmla="*/ 105892 w 240790"/>
                <a:gd name="connsiteY28" fmla="*/ 115715 h 240790"/>
                <a:gd name="connsiteX29" fmla="*/ 98194 w 240790"/>
                <a:gd name="connsiteY29" fmla="*/ 115715 h 240790"/>
                <a:gd name="connsiteX30" fmla="*/ 96953 w 240790"/>
                <a:gd name="connsiteY30" fmla="*/ 116709 h 240790"/>
                <a:gd name="connsiteX31" fmla="*/ 96953 w 240790"/>
                <a:gd name="connsiteY31" fmla="*/ 132601 h 240790"/>
                <a:gd name="connsiteX32" fmla="*/ 119053 w 240790"/>
                <a:gd name="connsiteY32" fmla="*/ 132601 h 240790"/>
                <a:gd name="connsiteX33" fmla="*/ 118308 w 240790"/>
                <a:gd name="connsiteY33" fmla="*/ 135332 h 240790"/>
                <a:gd name="connsiteX34" fmla="*/ 93228 w 240790"/>
                <a:gd name="connsiteY34" fmla="*/ 148493 h 240790"/>
                <a:gd name="connsiteX35" fmla="*/ 73363 w 240790"/>
                <a:gd name="connsiteY35" fmla="*/ 119440 h 240790"/>
                <a:gd name="connsiteX36" fmla="*/ 75101 w 240790"/>
                <a:gd name="connsiteY36" fmla="*/ 113729 h 240790"/>
                <a:gd name="connsiteX37" fmla="*/ 102416 w 240790"/>
                <a:gd name="connsiteY37" fmla="*/ 100071 h 240790"/>
                <a:gd name="connsiteX38" fmla="*/ 112845 w 240790"/>
                <a:gd name="connsiteY38" fmla="*/ 105535 h 240790"/>
                <a:gd name="connsiteX39" fmla="*/ 125012 w 240790"/>
                <a:gd name="connsiteY39" fmla="*/ 93367 h 240790"/>
                <a:gd name="connsiteX40" fmla="*/ 124019 w 240790"/>
                <a:gd name="connsiteY40" fmla="*/ 92374 h 240790"/>
                <a:gd name="connsiteX41" fmla="*/ 90496 w 240790"/>
                <a:gd name="connsiteY41" fmla="*/ 83186 h 240790"/>
                <a:gd name="connsiteX42" fmla="*/ 120395 w 240790"/>
                <a:gd name="connsiteY42" fmla="*/ 0 h 240790"/>
                <a:gd name="connsiteX43" fmla="*/ 240790 w 240790"/>
                <a:gd name="connsiteY43" fmla="*/ 120395 h 240790"/>
                <a:gd name="connsiteX44" fmla="*/ 120395 w 240790"/>
                <a:gd name="connsiteY44" fmla="*/ 240790 h 240790"/>
                <a:gd name="connsiteX45" fmla="*/ 0 w 240790"/>
                <a:gd name="connsiteY45" fmla="*/ 120395 h 240790"/>
                <a:gd name="connsiteX46" fmla="*/ 120395 w 240790"/>
                <a:gd name="connsiteY46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240790" h="240790">
                  <a:moveTo>
                    <a:pt x="160770" y="102306"/>
                  </a:moveTo>
                  <a:cubicBezTo>
                    <a:pt x="160770" y="106528"/>
                    <a:pt x="160770" y="110501"/>
                    <a:pt x="160770" y="114474"/>
                  </a:cubicBezTo>
                  <a:cubicBezTo>
                    <a:pt x="160770" y="115219"/>
                    <a:pt x="160770" y="115964"/>
                    <a:pt x="160770" y="116709"/>
                  </a:cubicBezTo>
                  <a:cubicBezTo>
                    <a:pt x="155803" y="116709"/>
                    <a:pt x="151085" y="116709"/>
                    <a:pt x="146119" y="116709"/>
                  </a:cubicBezTo>
                  <a:cubicBezTo>
                    <a:pt x="146119" y="117950"/>
                    <a:pt x="146119" y="118695"/>
                    <a:pt x="146119" y="119440"/>
                  </a:cubicBezTo>
                  <a:cubicBezTo>
                    <a:pt x="146367" y="121923"/>
                    <a:pt x="146367" y="124655"/>
                    <a:pt x="146616" y="127386"/>
                  </a:cubicBezTo>
                  <a:cubicBezTo>
                    <a:pt x="149099" y="127635"/>
                    <a:pt x="151582" y="127635"/>
                    <a:pt x="154313" y="127635"/>
                  </a:cubicBezTo>
                  <a:cubicBezTo>
                    <a:pt x="156548" y="127635"/>
                    <a:pt x="158535" y="127635"/>
                    <a:pt x="161018" y="127635"/>
                  </a:cubicBezTo>
                  <a:cubicBezTo>
                    <a:pt x="161018" y="132601"/>
                    <a:pt x="161018" y="137319"/>
                    <a:pt x="161018" y="142037"/>
                  </a:cubicBezTo>
                  <a:cubicBezTo>
                    <a:pt x="164743" y="142037"/>
                    <a:pt x="167971" y="142037"/>
                    <a:pt x="171696" y="142037"/>
                  </a:cubicBezTo>
                  <a:cubicBezTo>
                    <a:pt x="171696" y="137319"/>
                    <a:pt x="171696" y="132601"/>
                    <a:pt x="171696" y="127635"/>
                  </a:cubicBezTo>
                  <a:cubicBezTo>
                    <a:pt x="176662" y="127635"/>
                    <a:pt x="181131" y="127635"/>
                    <a:pt x="186098" y="127635"/>
                  </a:cubicBezTo>
                  <a:cubicBezTo>
                    <a:pt x="186098" y="124903"/>
                    <a:pt x="186098" y="122171"/>
                    <a:pt x="186098" y="119440"/>
                  </a:cubicBezTo>
                  <a:cubicBezTo>
                    <a:pt x="186098" y="118447"/>
                    <a:pt x="186098" y="117702"/>
                    <a:pt x="186098" y="116957"/>
                  </a:cubicBezTo>
                  <a:cubicBezTo>
                    <a:pt x="182125" y="116957"/>
                    <a:pt x="178152" y="116957"/>
                    <a:pt x="174179" y="116957"/>
                  </a:cubicBezTo>
                  <a:cubicBezTo>
                    <a:pt x="173434" y="116957"/>
                    <a:pt x="172440" y="116957"/>
                    <a:pt x="171447" y="116957"/>
                  </a:cubicBezTo>
                  <a:cubicBezTo>
                    <a:pt x="171447" y="116709"/>
                    <a:pt x="171447" y="116460"/>
                    <a:pt x="171447" y="116460"/>
                  </a:cubicBezTo>
                  <a:cubicBezTo>
                    <a:pt x="171447" y="115715"/>
                    <a:pt x="171447" y="115219"/>
                    <a:pt x="171447" y="114474"/>
                  </a:cubicBezTo>
                  <a:cubicBezTo>
                    <a:pt x="171447" y="110997"/>
                    <a:pt x="171447" y="107521"/>
                    <a:pt x="171447" y="104045"/>
                  </a:cubicBezTo>
                  <a:cubicBezTo>
                    <a:pt x="171447" y="103548"/>
                    <a:pt x="170702" y="102555"/>
                    <a:pt x="170454" y="102555"/>
                  </a:cubicBezTo>
                  <a:cubicBezTo>
                    <a:pt x="167226" y="102306"/>
                    <a:pt x="164246" y="102306"/>
                    <a:pt x="160770" y="102306"/>
                  </a:cubicBezTo>
                  <a:close/>
                  <a:moveTo>
                    <a:pt x="90496" y="83186"/>
                  </a:moveTo>
                  <a:cubicBezTo>
                    <a:pt x="72369" y="86166"/>
                    <a:pt x="59209" y="100320"/>
                    <a:pt x="56477" y="117205"/>
                  </a:cubicBezTo>
                  <a:cubicBezTo>
                    <a:pt x="55235" y="124407"/>
                    <a:pt x="55732" y="131856"/>
                    <a:pt x="58464" y="139305"/>
                  </a:cubicBezTo>
                  <a:cubicBezTo>
                    <a:pt x="65417" y="156936"/>
                    <a:pt x="83295" y="167862"/>
                    <a:pt x="102167" y="165627"/>
                  </a:cubicBezTo>
                  <a:cubicBezTo>
                    <a:pt x="111603" y="164634"/>
                    <a:pt x="119797" y="161157"/>
                    <a:pt x="126254" y="154453"/>
                  </a:cubicBezTo>
                  <a:cubicBezTo>
                    <a:pt x="135938" y="144272"/>
                    <a:pt x="138421" y="132104"/>
                    <a:pt x="136683" y="118447"/>
                  </a:cubicBezTo>
                  <a:cubicBezTo>
                    <a:pt x="136186" y="115964"/>
                    <a:pt x="135193" y="115715"/>
                    <a:pt x="133207" y="115715"/>
                  </a:cubicBezTo>
                  <a:cubicBezTo>
                    <a:pt x="124019" y="115715"/>
                    <a:pt x="115080" y="115715"/>
                    <a:pt x="105892" y="115715"/>
                  </a:cubicBezTo>
                  <a:cubicBezTo>
                    <a:pt x="103409" y="115715"/>
                    <a:pt x="100677" y="115467"/>
                    <a:pt x="98194" y="115715"/>
                  </a:cubicBezTo>
                  <a:cubicBezTo>
                    <a:pt x="97697" y="115715"/>
                    <a:pt x="96953" y="116212"/>
                    <a:pt x="96953" y="116709"/>
                  </a:cubicBezTo>
                  <a:cubicBezTo>
                    <a:pt x="96953" y="121923"/>
                    <a:pt x="96953" y="127138"/>
                    <a:pt x="96953" y="132601"/>
                  </a:cubicBezTo>
                  <a:cubicBezTo>
                    <a:pt x="104402" y="132601"/>
                    <a:pt x="111603" y="132601"/>
                    <a:pt x="119053" y="132601"/>
                  </a:cubicBezTo>
                  <a:cubicBezTo>
                    <a:pt x="118804" y="133594"/>
                    <a:pt x="118556" y="134587"/>
                    <a:pt x="118308" y="135332"/>
                  </a:cubicBezTo>
                  <a:cubicBezTo>
                    <a:pt x="115080" y="145513"/>
                    <a:pt x="104650" y="150480"/>
                    <a:pt x="93228" y="148493"/>
                  </a:cubicBezTo>
                  <a:cubicBezTo>
                    <a:pt x="79322" y="146258"/>
                    <a:pt x="70879" y="133346"/>
                    <a:pt x="73363" y="119440"/>
                  </a:cubicBezTo>
                  <a:cubicBezTo>
                    <a:pt x="73611" y="117454"/>
                    <a:pt x="74356" y="115467"/>
                    <a:pt x="75101" y="113729"/>
                  </a:cubicBezTo>
                  <a:cubicBezTo>
                    <a:pt x="79819" y="103548"/>
                    <a:pt x="90993" y="97588"/>
                    <a:pt x="102416" y="100071"/>
                  </a:cubicBezTo>
                  <a:cubicBezTo>
                    <a:pt x="106389" y="101065"/>
                    <a:pt x="109865" y="102803"/>
                    <a:pt x="112845" y="105535"/>
                  </a:cubicBezTo>
                  <a:cubicBezTo>
                    <a:pt x="116818" y="101561"/>
                    <a:pt x="120791" y="97588"/>
                    <a:pt x="125012" y="93367"/>
                  </a:cubicBezTo>
                  <a:cubicBezTo>
                    <a:pt x="124764" y="93119"/>
                    <a:pt x="124267" y="92870"/>
                    <a:pt x="124019" y="92374"/>
                  </a:cubicBezTo>
                  <a:cubicBezTo>
                    <a:pt x="114335" y="84179"/>
                    <a:pt x="102912" y="80951"/>
                    <a:pt x="90496" y="83186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350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83D5C369-03AC-E9DA-52EE-FF6F92FB8FF1}"/>
                </a:ext>
              </a:extLst>
            </p:cNvPr>
            <p:cNvSpPr/>
            <p:nvPr/>
          </p:nvSpPr>
          <p:spPr>
            <a:xfrm>
              <a:off x="921001" y="265188"/>
              <a:ext cx="240790" cy="240790"/>
            </a:xfrm>
            <a:custGeom>
              <a:avLst/>
              <a:gdLst>
                <a:gd name="connsiteX0" fmla="*/ 142914 w 240790"/>
                <a:gd name="connsiteY0" fmla="*/ 72756 h 240790"/>
                <a:gd name="connsiteX1" fmla="*/ 117089 w 240790"/>
                <a:gd name="connsiteY1" fmla="*/ 98084 h 240790"/>
                <a:gd name="connsiteX2" fmla="*/ 117834 w 240790"/>
                <a:gd name="connsiteY2" fmla="*/ 103795 h 240790"/>
                <a:gd name="connsiteX3" fmla="*/ 64694 w 240790"/>
                <a:gd name="connsiteY3" fmla="*/ 77226 h 240790"/>
                <a:gd name="connsiteX4" fmla="*/ 61218 w 240790"/>
                <a:gd name="connsiteY4" fmla="*/ 89890 h 240790"/>
                <a:gd name="connsiteX5" fmla="*/ 72640 w 240790"/>
                <a:gd name="connsiteY5" fmla="*/ 110997 h 240790"/>
                <a:gd name="connsiteX6" fmla="*/ 60969 w 240790"/>
                <a:gd name="connsiteY6" fmla="*/ 107768 h 240790"/>
                <a:gd name="connsiteX7" fmla="*/ 60969 w 240790"/>
                <a:gd name="connsiteY7" fmla="*/ 108017 h 240790"/>
                <a:gd name="connsiteX8" fmla="*/ 62708 w 240790"/>
                <a:gd name="connsiteY8" fmla="*/ 117204 h 240790"/>
                <a:gd name="connsiteX9" fmla="*/ 81580 w 240790"/>
                <a:gd name="connsiteY9" fmla="*/ 132848 h 240790"/>
                <a:gd name="connsiteX10" fmla="*/ 74875 w 240790"/>
                <a:gd name="connsiteY10" fmla="*/ 133842 h 240790"/>
                <a:gd name="connsiteX11" fmla="*/ 70157 w 240790"/>
                <a:gd name="connsiteY11" fmla="*/ 133345 h 240790"/>
                <a:gd name="connsiteX12" fmla="*/ 94244 w 240790"/>
                <a:gd name="connsiteY12" fmla="*/ 150975 h 240790"/>
                <a:gd name="connsiteX13" fmla="*/ 62211 w 240790"/>
                <a:gd name="connsiteY13" fmla="*/ 161901 h 240790"/>
                <a:gd name="connsiteX14" fmla="*/ 56003 w 240790"/>
                <a:gd name="connsiteY14" fmla="*/ 161653 h 240790"/>
                <a:gd name="connsiteX15" fmla="*/ 95485 w 240790"/>
                <a:gd name="connsiteY15" fmla="*/ 173075 h 240790"/>
                <a:gd name="connsiteX16" fmla="*/ 167000 w 240790"/>
                <a:gd name="connsiteY16" fmla="*/ 116211 h 240790"/>
                <a:gd name="connsiteX17" fmla="*/ 168739 w 240790"/>
                <a:gd name="connsiteY17" fmla="*/ 100816 h 240790"/>
                <a:gd name="connsiteX18" fmla="*/ 168739 w 240790"/>
                <a:gd name="connsiteY18" fmla="*/ 97588 h 240790"/>
                <a:gd name="connsiteX19" fmla="*/ 181403 w 240790"/>
                <a:gd name="connsiteY19" fmla="*/ 84675 h 240790"/>
                <a:gd name="connsiteX20" fmla="*/ 166752 w 240790"/>
                <a:gd name="connsiteY20" fmla="*/ 88648 h 240790"/>
                <a:gd name="connsiteX21" fmla="*/ 178175 w 240790"/>
                <a:gd name="connsiteY21" fmla="*/ 74494 h 240790"/>
                <a:gd name="connsiteX22" fmla="*/ 161786 w 240790"/>
                <a:gd name="connsiteY22" fmla="*/ 80702 h 240790"/>
                <a:gd name="connsiteX23" fmla="*/ 142914 w 240790"/>
                <a:gd name="connsiteY23" fmla="*/ 72756 h 240790"/>
                <a:gd name="connsiteX24" fmla="*/ 120395 w 240790"/>
                <a:gd name="connsiteY24" fmla="*/ 0 h 240790"/>
                <a:gd name="connsiteX25" fmla="*/ 240790 w 240790"/>
                <a:gd name="connsiteY25" fmla="*/ 120395 h 240790"/>
                <a:gd name="connsiteX26" fmla="*/ 120395 w 240790"/>
                <a:gd name="connsiteY26" fmla="*/ 240790 h 240790"/>
                <a:gd name="connsiteX27" fmla="*/ 0 w 240790"/>
                <a:gd name="connsiteY27" fmla="*/ 120395 h 240790"/>
                <a:gd name="connsiteX28" fmla="*/ 120395 w 240790"/>
                <a:gd name="connsiteY28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40790" h="240790">
                  <a:moveTo>
                    <a:pt x="142914" y="72756"/>
                  </a:moveTo>
                  <a:cubicBezTo>
                    <a:pt x="128760" y="72756"/>
                    <a:pt x="117089" y="84179"/>
                    <a:pt x="117089" y="98084"/>
                  </a:cubicBezTo>
                  <a:cubicBezTo>
                    <a:pt x="117089" y="100071"/>
                    <a:pt x="117337" y="102057"/>
                    <a:pt x="117834" y="103795"/>
                  </a:cubicBezTo>
                  <a:cubicBezTo>
                    <a:pt x="96479" y="102802"/>
                    <a:pt x="77358" y="92621"/>
                    <a:pt x="64694" y="77226"/>
                  </a:cubicBezTo>
                  <a:cubicBezTo>
                    <a:pt x="62459" y="80950"/>
                    <a:pt x="61218" y="85420"/>
                    <a:pt x="61218" y="89890"/>
                  </a:cubicBezTo>
                  <a:cubicBezTo>
                    <a:pt x="61218" y="98829"/>
                    <a:pt x="65936" y="106527"/>
                    <a:pt x="72640" y="110997"/>
                  </a:cubicBezTo>
                  <a:cubicBezTo>
                    <a:pt x="68419" y="110997"/>
                    <a:pt x="64446" y="109755"/>
                    <a:pt x="60969" y="107768"/>
                  </a:cubicBezTo>
                  <a:cubicBezTo>
                    <a:pt x="60969" y="108017"/>
                    <a:pt x="60969" y="108017"/>
                    <a:pt x="60969" y="108017"/>
                  </a:cubicBezTo>
                  <a:cubicBezTo>
                    <a:pt x="60969" y="111245"/>
                    <a:pt x="61466" y="114225"/>
                    <a:pt x="62708" y="117204"/>
                  </a:cubicBezTo>
                  <a:cubicBezTo>
                    <a:pt x="65936" y="125151"/>
                    <a:pt x="72889" y="131110"/>
                    <a:pt x="81580" y="132848"/>
                  </a:cubicBezTo>
                  <a:cubicBezTo>
                    <a:pt x="79345" y="133345"/>
                    <a:pt x="77110" y="133842"/>
                    <a:pt x="74875" y="133842"/>
                  </a:cubicBezTo>
                  <a:cubicBezTo>
                    <a:pt x="73137" y="133842"/>
                    <a:pt x="71647" y="133593"/>
                    <a:pt x="70157" y="133345"/>
                  </a:cubicBezTo>
                  <a:cubicBezTo>
                    <a:pt x="73385" y="143526"/>
                    <a:pt x="83069" y="150727"/>
                    <a:pt x="94244" y="150975"/>
                  </a:cubicBezTo>
                  <a:cubicBezTo>
                    <a:pt x="85304" y="157680"/>
                    <a:pt x="74379" y="161901"/>
                    <a:pt x="62211" y="161901"/>
                  </a:cubicBezTo>
                  <a:cubicBezTo>
                    <a:pt x="59976" y="161901"/>
                    <a:pt x="58238" y="161653"/>
                    <a:pt x="56003" y="161653"/>
                  </a:cubicBezTo>
                  <a:cubicBezTo>
                    <a:pt x="67426" y="168854"/>
                    <a:pt x="81083" y="173075"/>
                    <a:pt x="95485" y="173075"/>
                  </a:cubicBezTo>
                  <a:cubicBezTo>
                    <a:pt x="135713" y="173075"/>
                    <a:pt x="160544" y="145264"/>
                    <a:pt x="167000" y="116211"/>
                  </a:cubicBezTo>
                  <a:cubicBezTo>
                    <a:pt x="168242" y="110997"/>
                    <a:pt x="168739" y="106030"/>
                    <a:pt x="168739" y="100816"/>
                  </a:cubicBezTo>
                  <a:cubicBezTo>
                    <a:pt x="168739" y="99822"/>
                    <a:pt x="168739" y="98581"/>
                    <a:pt x="168739" y="97588"/>
                  </a:cubicBezTo>
                  <a:cubicBezTo>
                    <a:pt x="173705" y="94359"/>
                    <a:pt x="178175" y="89890"/>
                    <a:pt x="181403" y="84675"/>
                  </a:cubicBezTo>
                  <a:cubicBezTo>
                    <a:pt x="176933" y="86662"/>
                    <a:pt x="171967" y="87903"/>
                    <a:pt x="166752" y="88648"/>
                  </a:cubicBezTo>
                  <a:cubicBezTo>
                    <a:pt x="172215" y="85420"/>
                    <a:pt x="176188" y="80454"/>
                    <a:pt x="178175" y="74494"/>
                  </a:cubicBezTo>
                  <a:cubicBezTo>
                    <a:pt x="173208" y="77474"/>
                    <a:pt x="167497" y="79461"/>
                    <a:pt x="161786" y="80702"/>
                  </a:cubicBezTo>
                  <a:cubicBezTo>
                    <a:pt x="157068" y="75736"/>
                    <a:pt x="150363" y="72756"/>
                    <a:pt x="142914" y="72756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350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5C40DE6D-C6BB-0D42-E2D2-B71BD4364494}"/>
                </a:ext>
              </a:extLst>
            </p:cNvPr>
            <p:cNvSpPr/>
            <p:nvPr/>
          </p:nvSpPr>
          <p:spPr>
            <a:xfrm>
              <a:off x="1197379" y="265188"/>
              <a:ext cx="240790" cy="240790"/>
            </a:xfrm>
            <a:custGeom>
              <a:avLst/>
              <a:gdLst>
                <a:gd name="connsiteX0" fmla="*/ 105790 w 240790"/>
                <a:gd name="connsiteY0" fmla="*/ 104547 h 240790"/>
                <a:gd name="connsiteX1" fmla="*/ 105790 w 240790"/>
                <a:gd name="connsiteY1" fmla="*/ 118701 h 240790"/>
                <a:gd name="connsiteX2" fmla="*/ 105790 w 240790"/>
                <a:gd name="connsiteY2" fmla="*/ 178545 h 240790"/>
                <a:gd name="connsiteX3" fmla="*/ 127393 w 240790"/>
                <a:gd name="connsiteY3" fmla="*/ 178545 h 240790"/>
                <a:gd name="connsiteX4" fmla="*/ 127393 w 240790"/>
                <a:gd name="connsiteY4" fmla="*/ 141795 h 240790"/>
                <a:gd name="connsiteX5" fmla="*/ 141051 w 240790"/>
                <a:gd name="connsiteY5" fmla="*/ 122923 h 240790"/>
                <a:gd name="connsiteX6" fmla="*/ 153963 w 240790"/>
                <a:gd name="connsiteY6" fmla="*/ 142539 h 240790"/>
                <a:gd name="connsiteX7" fmla="*/ 153963 w 240790"/>
                <a:gd name="connsiteY7" fmla="*/ 178545 h 240790"/>
                <a:gd name="connsiteX8" fmla="*/ 176063 w 240790"/>
                <a:gd name="connsiteY8" fmla="*/ 178545 h 240790"/>
                <a:gd name="connsiteX9" fmla="*/ 176063 w 240790"/>
                <a:gd name="connsiteY9" fmla="*/ 137821 h 240790"/>
                <a:gd name="connsiteX10" fmla="*/ 175318 w 240790"/>
                <a:gd name="connsiteY10" fmla="*/ 127392 h 240790"/>
                <a:gd name="connsiteX11" fmla="*/ 148252 w 240790"/>
                <a:gd name="connsiteY11" fmla="*/ 104547 h 240790"/>
                <a:gd name="connsiteX12" fmla="*/ 126648 w 240790"/>
                <a:gd name="connsiteY12" fmla="*/ 114480 h 240790"/>
                <a:gd name="connsiteX13" fmla="*/ 126400 w 240790"/>
                <a:gd name="connsiteY13" fmla="*/ 114480 h 240790"/>
                <a:gd name="connsiteX14" fmla="*/ 126400 w 240790"/>
                <a:gd name="connsiteY14" fmla="*/ 104547 h 240790"/>
                <a:gd name="connsiteX15" fmla="*/ 65066 w 240790"/>
                <a:gd name="connsiteY15" fmla="*/ 104547 h 240790"/>
                <a:gd name="connsiteX16" fmla="*/ 65066 w 240790"/>
                <a:gd name="connsiteY16" fmla="*/ 124412 h 240790"/>
                <a:gd name="connsiteX17" fmla="*/ 65066 w 240790"/>
                <a:gd name="connsiteY17" fmla="*/ 178794 h 240790"/>
                <a:gd name="connsiteX18" fmla="*/ 90891 w 240790"/>
                <a:gd name="connsiteY18" fmla="*/ 178794 h 240790"/>
                <a:gd name="connsiteX19" fmla="*/ 90891 w 240790"/>
                <a:gd name="connsiteY19" fmla="*/ 119943 h 240790"/>
                <a:gd name="connsiteX20" fmla="*/ 90891 w 240790"/>
                <a:gd name="connsiteY20" fmla="*/ 104547 h 240790"/>
                <a:gd name="connsiteX21" fmla="*/ 77978 w 240790"/>
                <a:gd name="connsiteY21" fmla="*/ 67548 h 240790"/>
                <a:gd name="connsiteX22" fmla="*/ 65066 w 240790"/>
                <a:gd name="connsiteY22" fmla="*/ 80460 h 240790"/>
                <a:gd name="connsiteX23" fmla="*/ 77978 w 240790"/>
                <a:gd name="connsiteY23" fmla="*/ 93373 h 240790"/>
                <a:gd name="connsiteX24" fmla="*/ 90891 w 240790"/>
                <a:gd name="connsiteY24" fmla="*/ 80460 h 240790"/>
                <a:gd name="connsiteX25" fmla="*/ 77978 w 240790"/>
                <a:gd name="connsiteY25" fmla="*/ 67548 h 240790"/>
                <a:gd name="connsiteX26" fmla="*/ 120395 w 240790"/>
                <a:gd name="connsiteY26" fmla="*/ 0 h 240790"/>
                <a:gd name="connsiteX27" fmla="*/ 240790 w 240790"/>
                <a:gd name="connsiteY27" fmla="*/ 120395 h 240790"/>
                <a:gd name="connsiteX28" fmla="*/ 120395 w 240790"/>
                <a:gd name="connsiteY28" fmla="*/ 240790 h 240790"/>
                <a:gd name="connsiteX29" fmla="*/ 0 w 240790"/>
                <a:gd name="connsiteY29" fmla="*/ 120395 h 240790"/>
                <a:gd name="connsiteX30" fmla="*/ 120395 w 240790"/>
                <a:gd name="connsiteY30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40790" h="240790">
                  <a:moveTo>
                    <a:pt x="105790" y="104547"/>
                  </a:moveTo>
                  <a:lnTo>
                    <a:pt x="105790" y="118701"/>
                  </a:lnTo>
                  <a:lnTo>
                    <a:pt x="105790" y="178545"/>
                  </a:lnTo>
                  <a:lnTo>
                    <a:pt x="127393" y="178545"/>
                  </a:lnTo>
                  <a:lnTo>
                    <a:pt x="127393" y="141795"/>
                  </a:lnTo>
                  <a:cubicBezTo>
                    <a:pt x="127393" y="132110"/>
                    <a:pt x="129380" y="122923"/>
                    <a:pt x="141051" y="122923"/>
                  </a:cubicBezTo>
                  <a:cubicBezTo>
                    <a:pt x="152970" y="122923"/>
                    <a:pt x="153963" y="133848"/>
                    <a:pt x="153963" y="142539"/>
                  </a:cubicBezTo>
                  <a:lnTo>
                    <a:pt x="153963" y="178545"/>
                  </a:lnTo>
                  <a:lnTo>
                    <a:pt x="176063" y="178545"/>
                  </a:lnTo>
                  <a:lnTo>
                    <a:pt x="176063" y="137821"/>
                  </a:lnTo>
                  <a:cubicBezTo>
                    <a:pt x="176063" y="134097"/>
                    <a:pt x="175815" y="130620"/>
                    <a:pt x="175318" y="127392"/>
                  </a:cubicBezTo>
                  <a:cubicBezTo>
                    <a:pt x="173580" y="113486"/>
                    <a:pt x="167124" y="104547"/>
                    <a:pt x="148252" y="104547"/>
                  </a:cubicBezTo>
                  <a:cubicBezTo>
                    <a:pt x="137078" y="104547"/>
                    <a:pt x="129628" y="108520"/>
                    <a:pt x="126648" y="114480"/>
                  </a:cubicBezTo>
                  <a:lnTo>
                    <a:pt x="126400" y="114480"/>
                  </a:lnTo>
                  <a:lnTo>
                    <a:pt x="126400" y="104547"/>
                  </a:lnTo>
                  <a:close/>
                  <a:moveTo>
                    <a:pt x="65066" y="104547"/>
                  </a:moveTo>
                  <a:lnTo>
                    <a:pt x="65066" y="124412"/>
                  </a:lnTo>
                  <a:lnTo>
                    <a:pt x="65066" y="178794"/>
                  </a:lnTo>
                  <a:lnTo>
                    <a:pt x="90891" y="178794"/>
                  </a:lnTo>
                  <a:lnTo>
                    <a:pt x="90891" y="119943"/>
                  </a:lnTo>
                  <a:lnTo>
                    <a:pt x="90891" y="104547"/>
                  </a:lnTo>
                  <a:close/>
                  <a:moveTo>
                    <a:pt x="77978" y="67548"/>
                  </a:moveTo>
                  <a:cubicBezTo>
                    <a:pt x="70777" y="67548"/>
                    <a:pt x="65066" y="73259"/>
                    <a:pt x="65066" y="80460"/>
                  </a:cubicBezTo>
                  <a:cubicBezTo>
                    <a:pt x="65066" y="87662"/>
                    <a:pt x="70777" y="93373"/>
                    <a:pt x="77978" y="93373"/>
                  </a:cubicBezTo>
                  <a:cubicBezTo>
                    <a:pt x="85180" y="93373"/>
                    <a:pt x="90891" y="87662"/>
                    <a:pt x="90891" y="80460"/>
                  </a:cubicBezTo>
                  <a:cubicBezTo>
                    <a:pt x="90891" y="73259"/>
                    <a:pt x="85180" y="67548"/>
                    <a:pt x="77978" y="67548"/>
                  </a:cubicBez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350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65510FA9-3743-17A6-194F-A6B2C2EBC510}"/>
                </a:ext>
              </a:extLst>
            </p:cNvPr>
            <p:cNvSpPr/>
            <p:nvPr/>
          </p:nvSpPr>
          <p:spPr>
            <a:xfrm>
              <a:off x="365223" y="268989"/>
              <a:ext cx="240790" cy="240790"/>
            </a:xfrm>
            <a:custGeom>
              <a:avLst/>
              <a:gdLst>
                <a:gd name="connsiteX0" fmla="*/ 129794 w 240790"/>
                <a:gd name="connsiteY0" fmla="*/ 57533 h 240790"/>
                <a:gd name="connsiteX1" fmla="*/ 103473 w 240790"/>
                <a:gd name="connsiteY1" fmla="*/ 83854 h 240790"/>
                <a:gd name="connsiteX2" fmla="*/ 103473 w 240790"/>
                <a:gd name="connsiteY2" fmla="*/ 95277 h 240790"/>
                <a:gd name="connsiteX3" fmla="*/ 91057 w 240790"/>
                <a:gd name="connsiteY3" fmla="*/ 95277 h 240790"/>
                <a:gd name="connsiteX4" fmla="*/ 91057 w 240790"/>
                <a:gd name="connsiteY4" fmla="*/ 110424 h 240790"/>
                <a:gd name="connsiteX5" fmla="*/ 91057 w 240790"/>
                <a:gd name="connsiteY5" fmla="*/ 120357 h 240790"/>
                <a:gd name="connsiteX6" fmla="*/ 103721 w 240790"/>
                <a:gd name="connsiteY6" fmla="*/ 120357 h 240790"/>
                <a:gd name="connsiteX7" fmla="*/ 103721 w 240790"/>
                <a:gd name="connsiteY7" fmla="*/ 183181 h 240790"/>
                <a:gd name="connsiteX8" fmla="*/ 128801 w 240790"/>
                <a:gd name="connsiteY8" fmla="*/ 183181 h 240790"/>
                <a:gd name="connsiteX9" fmla="*/ 128801 w 240790"/>
                <a:gd name="connsiteY9" fmla="*/ 120357 h 240790"/>
                <a:gd name="connsiteX10" fmla="*/ 147176 w 240790"/>
                <a:gd name="connsiteY10" fmla="*/ 120357 h 240790"/>
                <a:gd name="connsiteX11" fmla="*/ 147921 w 240790"/>
                <a:gd name="connsiteY11" fmla="*/ 110424 h 240790"/>
                <a:gd name="connsiteX12" fmla="*/ 149411 w 240790"/>
                <a:gd name="connsiteY12" fmla="*/ 95277 h 240790"/>
                <a:gd name="connsiteX13" fmla="*/ 129546 w 240790"/>
                <a:gd name="connsiteY13" fmla="*/ 95277 h 240790"/>
                <a:gd name="connsiteX14" fmla="*/ 129546 w 240790"/>
                <a:gd name="connsiteY14" fmla="*/ 85096 h 240790"/>
                <a:gd name="connsiteX15" fmla="*/ 135008 w 240790"/>
                <a:gd name="connsiteY15" fmla="*/ 79137 h 240790"/>
                <a:gd name="connsiteX16" fmla="*/ 149163 w 240790"/>
                <a:gd name="connsiteY16" fmla="*/ 79137 h 240790"/>
                <a:gd name="connsiteX17" fmla="*/ 149163 w 240790"/>
                <a:gd name="connsiteY17" fmla="*/ 57533 h 240790"/>
                <a:gd name="connsiteX18" fmla="*/ 120395 w 240790"/>
                <a:gd name="connsiteY18" fmla="*/ 0 h 240790"/>
                <a:gd name="connsiteX19" fmla="*/ 240790 w 240790"/>
                <a:gd name="connsiteY19" fmla="*/ 120395 h 240790"/>
                <a:gd name="connsiteX20" fmla="*/ 120395 w 240790"/>
                <a:gd name="connsiteY20" fmla="*/ 240790 h 240790"/>
                <a:gd name="connsiteX21" fmla="*/ 0 w 240790"/>
                <a:gd name="connsiteY21" fmla="*/ 120395 h 240790"/>
                <a:gd name="connsiteX22" fmla="*/ 120395 w 240790"/>
                <a:gd name="connsiteY22" fmla="*/ 0 h 240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240790" h="240790">
                  <a:moveTo>
                    <a:pt x="129794" y="57533"/>
                  </a:moveTo>
                  <a:cubicBezTo>
                    <a:pt x="108191" y="57533"/>
                    <a:pt x="103473" y="73425"/>
                    <a:pt x="103473" y="83854"/>
                  </a:cubicBezTo>
                  <a:lnTo>
                    <a:pt x="103473" y="95277"/>
                  </a:lnTo>
                  <a:lnTo>
                    <a:pt x="91057" y="95277"/>
                  </a:lnTo>
                  <a:lnTo>
                    <a:pt x="91057" y="110424"/>
                  </a:lnTo>
                  <a:lnTo>
                    <a:pt x="91057" y="120357"/>
                  </a:lnTo>
                  <a:lnTo>
                    <a:pt x="103721" y="120357"/>
                  </a:lnTo>
                  <a:cubicBezTo>
                    <a:pt x="103721" y="148913"/>
                    <a:pt x="103721" y="183181"/>
                    <a:pt x="103721" y="183181"/>
                  </a:cubicBezTo>
                  <a:lnTo>
                    <a:pt x="128801" y="183181"/>
                  </a:lnTo>
                  <a:cubicBezTo>
                    <a:pt x="128801" y="183181"/>
                    <a:pt x="128801" y="148417"/>
                    <a:pt x="128801" y="120357"/>
                  </a:cubicBezTo>
                  <a:lnTo>
                    <a:pt x="147176" y="120357"/>
                  </a:lnTo>
                  <a:lnTo>
                    <a:pt x="147921" y="110424"/>
                  </a:lnTo>
                  <a:lnTo>
                    <a:pt x="149411" y="95277"/>
                  </a:lnTo>
                  <a:lnTo>
                    <a:pt x="129546" y="95277"/>
                  </a:lnTo>
                  <a:lnTo>
                    <a:pt x="129546" y="85096"/>
                  </a:lnTo>
                  <a:cubicBezTo>
                    <a:pt x="129546" y="80378"/>
                    <a:pt x="132774" y="79137"/>
                    <a:pt x="135008" y="79137"/>
                  </a:cubicBezTo>
                  <a:cubicBezTo>
                    <a:pt x="137243" y="79137"/>
                    <a:pt x="149163" y="79137"/>
                    <a:pt x="149163" y="79137"/>
                  </a:cubicBezTo>
                  <a:lnTo>
                    <a:pt x="149163" y="57533"/>
                  </a:lnTo>
                  <a:close/>
                  <a:moveTo>
                    <a:pt x="120395" y="0"/>
                  </a:moveTo>
                  <a:cubicBezTo>
                    <a:pt x="186887" y="0"/>
                    <a:pt x="240790" y="53903"/>
                    <a:pt x="240790" y="120395"/>
                  </a:cubicBezTo>
                  <a:cubicBezTo>
                    <a:pt x="240790" y="186887"/>
                    <a:pt x="186887" y="240790"/>
                    <a:pt x="120395" y="240790"/>
                  </a:cubicBezTo>
                  <a:cubicBezTo>
                    <a:pt x="53903" y="240790"/>
                    <a:pt x="0" y="186887"/>
                    <a:pt x="0" y="120395"/>
                  </a:cubicBezTo>
                  <a:cubicBezTo>
                    <a:pt x="0" y="53903"/>
                    <a:pt x="53903" y="0"/>
                    <a:pt x="12039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350"/>
            </a:p>
          </p:txBody>
        </p:sp>
      </p:grpSp>
      <p:sp>
        <p:nvSpPr>
          <p:cNvPr id="52" name="TextBox 51">
            <a:extLst>
              <a:ext uri="{FF2B5EF4-FFF2-40B4-BE49-F238E27FC236}">
                <a16:creationId xmlns:a16="http://schemas.microsoft.com/office/drawing/2014/main" id="{AB223571-A14E-C7B5-459C-2A66E22DDC87}"/>
              </a:ext>
            </a:extLst>
          </p:cNvPr>
          <p:cNvSpPr txBox="1"/>
          <p:nvPr/>
        </p:nvSpPr>
        <p:spPr>
          <a:xfrm>
            <a:off x="3185241" y="2878457"/>
            <a:ext cx="2773517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300" b="1">
                <a:solidFill>
                  <a:schemeClr val="bg2"/>
                </a:solidFill>
              </a:rPr>
              <a:t>Thanks For</a:t>
            </a:r>
          </a:p>
          <a:p>
            <a:pPr algn="ctr"/>
            <a:r>
              <a:rPr lang="en-US" sz="3300" b="1">
                <a:solidFill>
                  <a:schemeClr val="bg2"/>
                </a:solidFill>
              </a:rPr>
              <a:t>Watching</a:t>
            </a:r>
          </a:p>
        </p:txBody>
      </p:sp>
    </p:spTree>
    <p:extLst>
      <p:ext uri="{BB962C8B-B14F-4D97-AF65-F5344CB8AC3E}">
        <p14:creationId xmlns:p14="http://schemas.microsoft.com/office/powerpoint/2010/main" val="25344669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" grpId="0" animBg="1"/>
      <p:bldP spid="56" grpId="0" animBg="1"/>
      <p:bldP spid="5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908EA66D-C6E2-B509-1187-2361D3789DA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E7975BC2-4734-F5B8-DFB1-4D88F62A27A5}"/>
              </a:ext>
            </a:extLst>
          </p:cNvPr>
          <p:cNvSpPr/>
          <p:nvPr/>
        </p:nvSpPr>
        <p:spPr>
          <a:xfrm>
            <a:off x="4613783" y="1606265"/>
            <a:ext cx="3645471" cy="3645471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174C6039-791A-E412-03FD-1784C4F0D2EA}"/>
              </a:ext>
            </a:extLst>
          </p:cNvPr>
          <p:cNvSpPr/>
          <p:nvPr/>
        </p:nvSpPr>
        <p:spPr>
          <a:xfrm>
            <a:off x="4434085" y="1417378"/>
            <a:ext cx="4018451" cy="4018451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2581CAD-4F42-894C-1D14-1DF491E16383}"/>
              </a:ext>
            </a:extLst>
          </p:cNvPr>
          <p:cNvSpPr txBox="1"/>
          <p:nvPr/>
        </p:nvSpPr>
        <p:spPr>
          <a:xfrm>
            <a:off x="5525151" y="2389719"/>
            <a:ext cx="182273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>
                <a:solidFill>
                  <a:schemeClr val="bg2"/>
                </a:solidFill>
                <a:latin typeface="+mj-lt"/>
              </a:rPr>
              <a:t>Break</a:t>
            </a:r>
          </a:p>
          <a:p>
            <a:pPr algn="ctr"/>
            <a:r>
              <a:rPr lang="en-US" sz="3600" b="1">
                <a:solidFill>
                  <a:schemeClr val="bg2"/>
                </a:solidFill>
                <a:latin typeface="+mj-lt"/>
              </a:rPr>
              <a:t>Slide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C94B194-A268-22B7-FBAF-83D72917BB6F}"/>
              </a:ext>
            </a:extLst>
          </p:cNvPr>
          <p:cNvSpPr txBox="1"/>
          <p:nvPr/>
        </p:nvSpPr>
        <p:spPr>
          <a:xfrm>
            <a:off x="5525151" y="4006184"/>
            <a:ext cx="1822736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</a:t>
            </a:r>
            <a:endParaRPr lang="en-US" sz="900">
              <a:solidFill>
                <a:schemeClr val="bg2"/>
              </a:solidFill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D520524C-539D-386C-0082-617742FFC964}"/>
              </a:ext>
            </a:extLst>
          </p:cNvPr>
          <p:cNvSpPr txBox="1"/>
          <p:nvPr/>
        </p:nvSpPr>
        <p:spPr>
          <a:xfrm>
            <a:off x="5525151" y="3782494"/>
            <a:ext cx="182273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50" b="1">
                <a:solidFill>
                  <a:schemeClr val="bg2"/>
                </a:solidFill>
                <a:latin typeface="+mj-lt"/>
              </a:rPr>
              <a:t>Content Break</a:t>
            </a:r>
          </a:p>
        </p:txBody>
      </p:sp>
    </p:spTree>
    <p:extLst>
      <p:ext uri="{BB962C8B-B14F-4D97-AF65-F5344CB8AC3E}">
        <p14:creationId xmlns:p14="http://schemas.microsoft.com/office/powerpoint/2010/main" val="5053264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/>
      <p:bldP spid="8" grpId="0"/>
      <p:bldP spid="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794138DE-65E5-1024-F3F4-7060C4FA6C0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All About Us</a:t>
            </a:r>
          </a:p>
        </p:txBody>
      </p:sp>
      <p:sp>
        <p:nvSpPr>
          <p:cNvPr id="4" name="Subtitle 3">
            <a:extLst>
              <a:ext uri="{FF2B5EF4-FFF2-40B4-BE49-F238E27FC236}">
                <a16:creationId xmlns:a16="http://schemas.microsoft.com/office/drawing/2014/main" id="{05864068-29E0-210A-AA2E-97300D53468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32" name="Picture Placeholder 31">
            <a:extLst>
              <a:ext uri="{FF2B5EF4-FFF2-40B4-BE49-F238E27FC236}">
                <a16:creationId xmlns:a16="http://schemas.microsoft.com/office/drawing/2014/main" id="{14E92B82-B57A-F58C-BE9E-A4E1778F2DB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4D99B8D5-20DC-0C68-68BB-D02D1330060A}"/>
              </a:ext>
            </a:extLst>
          </p:cNvPr>
          <p:cNvSpPr/>
          <p:nvPr/>
        </p:nvSpPr>
        <p:spPr>
          <a:xfrm>
            <a:off x="621506" y="1628051"/>
            <a:ext cx="1589565" cy="1589565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990AE817-2169-804B-1173-FE23ADE71875}"/>
              </a:ext>
            </a:extLst>
          </p:cNvPr>
          <p:cNvSpPr/>
          <p:nvPr/>
        </p:nvSpPr>
        <p:spPr>
          <a:xfrm>
            <a:off x="4817681" y="2671395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3" name="Freeform 159">
            <a:extLst>
              <a:ext uri="{FF2B5EF4-FFF2-40B4-BE49-F238E27FC236}">
                <a16:creationId xmlns:a16="http://schemas.microsoft.com/office/drawing/2014/main" id="{05EE7455-63EE-FA87-F215-FD8DC2A88DF1}"/>
              </a:ext>
            </a:extLst>
          </p:cNvPr>
          <p:cNvSpPr>
            <a:spLocks noEditPoints="1"/>
          </p:cNvSpPr>
          <p:nvPr/>
        </p:nvSpPr>
        <p:spPr bwMode="auto">
          <a:xfrm>
            <a:off x="4998189" y="2863237"/>
            <a:ext cx="307398" cy="286833"/>
          </a:xfrm>
          <a:custGeom>
            <a:avLst/>
            <a:gdLst>
              <a:gd name="T0" fmla="*/ 21 w 120"/>
              <a:gd name="T1" fmla="*/ 64 h 112"/>
              <a:gd name="T2" fmla="*/ 12 w 120"/>
              <a:gd name="T3" fmla="*/ 64 h 112"/>
              <a:gd name="T4" fmla="*/ 0 w 120"/>
              <a:gd name="T5" fmla="*/ 54 h 112"/>
              <a:gd name="T6" fmla="*/ 8 w 120"/>
              <a:gd name="T7" fmla="*/ 32 h 112"/>
              <a:gd name="T8" fmla="*/ 24 w 120"/>
              <a:gd name="T9" fmla="*/ 37 h 112"/>
              <a:gd name="T10" fmla="*/ 33 w 120"/>
              <a:gd name="T11" fmla="*/ 36 h 112"/>
              <a:gd name="T12" fmla="*/ 32 w 120"/>
              <a:gd name="T13" fmla="*/ 40 h 112"/>
              <a:gd name="T14" fmla="*/ 37 w 120"/>
              <a:gd name="T15" fmla="*/ 56 h 112"/>
              <a:gd name="T16" fmla="*/ 21 w 120"/>
              <a:gd name="T17" fmla="*/ 64 h 112"/>
              <a:gd name="T18" fmla="*/ 24 w 120"/>
              <a:gd name="T19" fmla="*/ 32 h 112"/>
              <a:gd name="T20" fmla="*/ 8 w 120"/>
              <a:gd name="T21" fmla="*/ 16 h 112"/>
              <a:gd name="T22" fmla="*/ 24 w 120"/>
              <a:gd name="T23" fmla="*/ 0 h 112"/>
              <a:gd name="T24" fmla="*/ 40 w 120"/>
              <a:gd name="T25" fmla="*/ 16 h 112"/>
              <a:gd name="T26" fmla="*/ 24 w 120"/>
              <a:gd name="T27" fmla="*/ 32 h 112"/>
              <a:gd name="T28" fmla="*/ 87 w 120"/>
              <a:gd name="T29" fmla="*/ 112 h 112"/>
              <a:gd name="T30" fmla="*/ 33 w 120"/>
              <a:gd name="T31" fmla="*/ 112 h 112"/>
              <a:gd name="T32" fmla="*/ 16 w 120"/>
              <a:gd name="T33" fmla="*/ 95 h 112"/>
              <a:gd name="T34" fmla="*/ 38 w 120"/>
              <a:gd name="T35" fmla="*/ 60 h 112"/>
              <a:gd name="T36" fmla="*/ 60 w 120"/>
              <a:gd name="T37" fmla="*/ 68 h 112"/>
              <a:gd name="T38" fmla="*/ 83 w 120"/>
              <a:gd name="T39" fmla="*/ 60 h 112"/>
              <a:gd name="T40" fmla="*/ 104 w 120"/>
              <a:gd name="T41" fmla="*/ 95 h 112"/>
              <a:gd name="T42" fmla="*/ 87 w 120"/>
              <a:gd name="T43" fmla="*/ 112 h 112"/>
              <a:gd name="T44" fmla="*/ 60 w 120"/>
              <a:gd name="T45" fmla="*/ 64 h 112"/>
              <a:gd name="T46" fmla="*/ 36 w 120"/>
              <a:gd name="T47" fmla="*/ 40 h 112"/>
              <a:gd name="T48" fmla="*/ 60 w 120"/>
              <a:gd name="T49" fmla="*/ 16 h 112"/>
              <a:gd name="T50" fmla="*/ 84 w 120"/>
              <a:gd name="T51" fmla="*/ 40 h 112"/>
              <a:gd name="T52" fmla="*/ 60 w 120"/>
              <a:gd name="T53" fmla="*/ 64 h 112"/>
              <a:gd name="T54" fmla="*/ 96 w 120"/>
              <a:gd name="T55" fmla="*/ 32 h 112"/>
              <a:gd name="T56" fmla="*/ 80 w 120"/>
              <a:gd name="T57" fmla="*/ 16 h 112"/>
              <a:gd name="T58" fmla="*/ 96 w 120"/>
              <a:gd name="T59" fmla="*/ 0 h 112"/>
              <a:gd name="T60" fmla="*/ 112 w 120"/>
              <a:gd name="T61" fmla="*/ 16 h 112"/>
              <a:gd name="T62" fmla="*/ 96 w 120"/>
              <a:gd name="T63" fmla="*/ 32 h 112"/>
              <a:gd name="T64" fmla="*/ 108 w 120"/>
              <a:gd name="T65" fmla="*/ 64 h 112"/>
              <a:gd name="T66" fmla="*/ 100 w 120"/>
              <a:gd name="T67" fmla="*/ 64 h 112"/>
              <a:gd name="T68" fmla="*/ 83 w 120"/>
              <a:gd name="T69" fmla="*/ 56 h 112"/>
              <a:gd name="T70" fmla="*/ 88 w 120"/>
              <a:gd name="T71" fmla="*/ 40 h 112"/>
              <a:gd name="T72" fmla="*/ 88 w 120"/>
              <a:gd name="T73" fmla="*/ 36 h 112"/>
              <a:gd name="T74" fmla="*/ 96 w 120"/>
              <a:gd name="T75" fmla="*/ 37 h 112"/>
              <a:gd name="T76" fmla="*/ 112 w 120"/>
              <a:gd name="T77" fmla="*/ 32 h 112"/>
              <a:gd name="T78" fmla="*/ 120 w 120"/>
              <a:gd name="T79" fmla="*/ 54 h 112"/>
              <a:gd name="T80" fmla="*/ 108 w 120"/>
              <a:gd name="T81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20" h="112">
                <a:moveTo>
                  <a:pt x="21" y="64"/>
                </a:moveTo>
                <a:cubicBezTo>
                  <a:pt x="12" y="64"/>
                  <a:pt x="12" y="64"/>
                  <a:pt x="12" y="64"/>
                </a:cubicBezTo>
                <a:cubicBezTo>
                  <a:pt x="6" y="64"/>
                  <a:pt x="0" y="61"/>
                  <a:pt x="0" y="54"/>
                </a:cubicBezTo>
                <a:cubicBezTo>
                  <a:pt x="0" y="49"/>
                  <a:pt x="0" y="32"/>
                  <a:pt x="8" y="32"/>
                </a:cubicBezTo>
                <a:cubicBezTo>
                  <a:pt x="9" y="32"/>
                  <a:pt x="16" y="37"/>
                  <a:pt x="24" y="37"/>
                </a:cubicBezTo>
                <a:cubicBezTo>
                  <a:pt x="27" y="37"/>
                  <a:pt x="30" y="36"/>
                  <a:pt x="33" y="36"/>
                </a:cubicBezTo>
                <a:cubicBezTo>
                  <a:pt x="32" y="37"/>
                  <a:pt x="32" y="38"/>
                  <a:pt x="32" y="40"/>
                </a:cubicBezTo>
                <a:cubicBezTo>
                  <a:pt x="32" y="45"/>
                  <a:pt x="34" y="51"/>
                  <a:pt x="37" y="56"/>
                </a:cubicBezTo>
                <a:cubicBezTo>
                  <a:pt x="31" y="56"/>
                  <a:pt x="25" y="59"/>
                  <a:pt x="21" y="64"/>
                </a:cubicBezTo>
                <a:close/>
                <a:moveTo>
                  <a:pt x="24" y="32"/>
                </a:moveTo>
                <a:cubicBezTo>
                  <a:pt x="15" y="32"/>
                  <a:pt x="8" y="24"/>
                  <a:pt x="8" y="16"/>
                </a:cubicBezTo>
                <a:cubicBezTo>
                  <a:pt x="8" y="7"/>
                  <a:pt x="15" y="0"/>
                  <a:pt x="24" y="0"/>
                </a:cubicBezTo>
                <a:cubicBezTo>
                  <a:pt x="33" y="0"/>
                  <a:pt x="40" y="7"/>
                  <a:pt x="40" y="16"/>
                </a:cubicBezTo>
                <a:cubicBezTo>
                  <a:pt x="40" y="24"/>
                  <a:pt x="33" y="32"/>
                  <a:pt x="24" y="32"/>
                </a:cubicBezTo>
                <a:close/>
                <a:moveTo>
                  <a:pt x="87" y="112"/>
                </a:moveTo>
                <a:cubicBezTo>
                  <a:pt x="33" y="112"/>
                  <a:pt x="33" y="112"/>
                  <a:pt x="33" y="112"/>
                </a:cubicBezTo>
                <a:cubicBezTo>
                  <a:pt x="23" y="112"/>
                  <a:pt x="16" y="106"/>
                  <a:pt x="16" y="95"/>
                </a:cubicBezTo>
                <a:cubicBezTo>
                  <a:pt x="16" y="81"/>
                  <a:pt x="20" y="60"/>
                  <a:pt x="38" y="60"/>
                </a:cubicBezTo>
                <a:cubicBezTo>
                  <a:pt x="40" y="60"/>
                  <a:pt x="48" y="68"/>
                  <a:pt x="60" y="68"/>
                </a:cubicBezTo>
                <a:cubicBezTo>
                  <a:pt x="73" y="68"/>
                  <a:pt x="80" y="60"/>
                  <a:pt x="83" y="60"/>
                </a:cubicBezTo>
                <a:cubicBezTo>
                  <a:pt x="101" y="60"/>
                  <a:pt x="104" y="81"/>
                  <a:pt x="104" y="95"/>
                </a:cubicBezTo>
                <a:cubicBezTo>
                  <a:pt x="104" y="106"/>
                  <a:pt x="97" y="112"/>
                  <a:pt x="87" y="112"/>
                </a:cubicBezTo>
                <a:close/>
                <a:moveTo>
                  <a:pt x="60" y="64"/>
                </a:moveTo>
                <a:cubicBezTo>
                  <a:pt x="47" y="64"/>
                  <a:pt x="36" y="53"/>
                  <a:pt x="36" y="40"/>
                </a:cubicBezTo>
                <a:cubicBezTo>
                  <a:pt x="36" y="26"/>
                  <a:pt x="47" y="16"/>
                  <a:pt x="60" y="16"/>
                </a:cubicBezTo>
                <a:cubicBezTo>
                  <a:pt x="73" y="16"/>
                  <a:pt x="84" y="26"/>
                  <a:pt x="84" y="40"/>
                </a:cubicBezTo>
                <a:cubicBezTo>
                  <a:pt x="84" y="53"/>
                  <a:pt x="73" y="64"/>
                  <a:pt x="60" y="64"/>
                </a:cubicBezTo>
                <a:close/>
                <a:moveTo>
                  <a:pt x="96" y="32"/>
                </a:moveTo>
                <a:cubicBezTo>
                  <a:pt x="87" y="32"/>
                  <a:pt x="80" y="24"/>
                  <a:pt x="80" y="16"/>
                </a:cubicBezTo>
                <a:cubicBezTo>
                  <a:pt x="80" y="7"/>
                  <a:pt x="87" y="0"/>
                  <a:pt x="96" y="0"/>
                </a:cubicBezTo>
                <a:cubicBezTo>
                  <a:pt x="105" y="0"/>
                  <a:pt x="112" y="7"/>
                  <a:pt x="112" y="16"/>
                </a:cubicBezTo>
                <a:cubicBezTo>
                  <a:pt x="112" y="24"/>
                  <a:pt x="105" y="32"/>
                  <a:pt x="96" y="32"/>
                </a:cubicBezTo>
                <a:close/>
                <a:moveTo>
                  <a:pt x="108" y="64"/>
                </a:moveTo>
                <a:cubicBezTo>
                  <a:pt x="100" y="64"/>
                  <a:pt x="100" y="64"/>
                  <a:pt x="100" y="64"/>
                </a:cubicBezTo>
                <a:cubicBezTo>
                  <a:pt x="95" y="59"/>
                  <a:pt x="90" y="56"/>
                  <a:pt x="83" y="56"/>
                </a:cubicBezTo>
                <a:cubicBezTo>
                  <a:pt x="86" y="51"/>
                  <a:pt x="88" y="45"/>
                  <a:pt x="88" y="40"/>
                </a:cubicBezTo>
                <a:cubicBezTo>
                  <a:pt x="88" y="38"/>
                  <a:pt x="88" y="37"/>
                  <a:pt x="88" y="36"/>
                </a:cubicBezTo>
                <a:cubicBezTo>
                  <a:pt x="91" y="36"/>
                  <a:pt x="93" y="37"/>
                  <a:pt x="96" y="37"/>
                </a:cubicBezTo>
                <a:cubicBezTo>
                  <a:pt x="105" y="37"/>
                  <a:pt x="111" y="32"/>
                  <a:pt x="112" y="32"/>
                </a:cubicBezTo>
                <a:cubicBezTo>
                  <a:pt x="120" y="32"/>
                  <a:pt x="120" y="49"/>
                  <a:pt x="120" y="54"/>
                </a:cubicBezTo>
                <a:cubicBezTo>
                  <a:pt x="120" y="61"/>
                  <a:pt x="114" y="64"/>
                  <a:pt x="108" y="64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AA5D827-18B2-B8A2-78EE-27D21C6A66CF}"/>
              </a:ext>
            </a:extLst>
          </p:cNvPr>
          <p:cNvSpPr txBox="1"/>
          <p:nvPr/>
        </p:nvSpPr>
        <p:spPr>
          <a:xfrm>
            <a:off x="4753018" y="3637446"/>
            <a:ext cx="1728788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90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CFA078C2-3350-B9D2-5CD7-D54E865623CD}"/>
              </a:ext>
            </a:extLst>
          </p:cNvPr>
          <p:cNvSpPr txBox="1"/>
          <p:nvPr/>
        </p:nvSpPr>
        <p:spPr>
          <a:xfrm>
            <a:off x="4753018" y="3426820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Who We Are ?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6B065D1C-BFE7-5531-8740-BB957D7BE24A}"/>
              </a:ext>
            </a:extLst>
          </p:cNvPr>
          <p:cNvSpPr/>
          <p:nvPr/>
        </p:nvSpPr>
        <p:spPr>
          <a:xfrm>
            <a:off x="6649746" y="2671395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EF7E5F9F-A7E9-0D41-0ADA-84C2AD3DA903}"/>
              </a:ext>
            </a:extLst>
          </p:cNvPr>
          <p:cNvSpPr txBox="1"/>
          <p:nvPr/>
        </p:nvSpPr>
        <p:spPr>
          <a:xfrm>
            <a:off x="6585083" y="3637446"/>
            <a:ext cx="1728788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90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3B3FDDA2-E58A-E371-7006-63801129FFEE}"/>
              </a:ext>
            </a:extLst>
          </p:cNvPr>
          <p:cNvSpPr txBox="1"/>
          <p:nvPr/>
        </p:nvSpPr>
        <p:spPr>
          <a:xfrm>
            <a:off x="6585083" y="3426820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What We Do ?</a:t>
            </a:r>
          </a:p>
        </p:txBody>
      </p:sp>
      <p:sp>
        <p:nvSpPr>
          <p:cNvPr id="20" name="Freeform 72">
            <a:extLst>
              <a:ext uri="{FF2B5EF4-FFF2-40B4-BE49-F238E27FC236}">
                <a16:creationId xmlns:a16="http://schemas.microsoft.com/office/drawing/2014/main" id="{6BA12C76-672B-DA64-2603-1D6D29519A55}"/>
              </a:ext>
            </a:extLst>
          </p:cNvPr>
          <p:cNvSpPr>
            <a:spLocks noEditPoints="1"/>
          </p:cNvSpPr>
          <p:nvPr/>
        </p:nvSpPr>
        <p:spPr bwMode="auto">
          <a:xfrm>
            <a:off x="6848818" y="2871518"/>
            <a:ext cx="270272" cy="270272"/>
          </a:xfrm>
          <a:custGeom>
            <a:avLst/>
            <a:gdLst>
              <a:gd name="T0" fmla="*/ 96 w 96"/>
              <a:gd name="T1" fmla="*/ 55 h 96"/>
              <a:gd name="T2" fmla="*/ 94 w 96"/>
              <a:gd name="T3" fmla="*/ 58 h 96"/>
              <a:gd name="T4" fmla="*/ 82 w 96"/>
              <a:gd name="T5" fmla="*/ 59 h 96"/>
              <a:gd name="T6" fmla="*/ 80 w 96"/>
              <a:gd name="T7" fmla="*/ 65 h 96"/>
              <a:gd name="T8" fmla="*/ 86 w 96"/>
              <a:gd name="T9" fmla="*/ 74 h 96"/>
              <a:gd name="T10" fmla="*/ 87 w 96"/>
              <a:gd name="T11" fmla="*/ 75 h 96"/>
              <a:gd name="T12" fmla="*/ 87 w 96"/>
              <a:gd name="T13" fmla="*/ 77 h 96"/>
              <a:gd name="T14" fmla="*/ 74 w 96"/>
              <a:gd name="T15" fmla="*/ 88 h 96"/>
              <a:gd name="T16" fmla="*/ 73 w 96"/>
              <a:gd name="T17" fmla="*/ 87 h 96"/>
              <a:gd name="T18" fmla="*/ 64 w 96"/>
              <a:gd name="T19" fmla="*/ 81 h 96"/>
              <a:gd name="T20" fmla="*/ 59 w 96"/>
              <a:gd name="T21" fmla="*/ 83 h 96"/>
              <a:gd name="T22" fmla="*/ 57 w 96"/>
              <a:gd name="T23" fmla="*/ 95 h 96"/>
              <a:gd name="T24" fmla="*/ 54 w 96"/>
              <a:gd name="T25" fmla="*/ 96 h 96"/>
              <a:gd name="T26" fmla="*/ 41 w 96"/>
              <a:gd name="T27" fmla="*/ 96 h 96"/>
              <a:gd name="T28" fmla="*/ 38 w 96"/>
              <a:gd name="T29" fmla="*/ 94 h 96"/>
              <a:gd name="T30" fmla="*/ 37 w 96"/>
              <a:gd name="T31" fmla="*/ 83 h 96"/>
              <a:gd name="T32" fmla="*/ 31 w 96"/>
              <a:gd name="T33" fmla="*/ 81 h 96"/>
              <a:gd name="T34" fmla="*/ 22 w 96"/>
              <a:gd name="T35" fmla="*/ 87 h 96"/>
              <a:gd name="T36" fmla="*/ 21 w 96"/>
              <a:gd name="T37" fmla="*/ 88 h 96"/>
              <a:gd name="T38" fmla="*/ 19 w 96"/>
              <a:gd name="T39" fmla="*/ 87 h 96"/>
              <a:gd name="T40" fmla="*/ 9 w 96"/>
              <a:gd name="T41" fmla="*/ 77 h 96"/>
              <a:gd name="T42" fmla="*/ 8 w 96"/>
              <a:gd name="T43" fmla="*/ 75 h 96"/>
              <a:gd name="T44" fmla="*/ 9 w 96"/>
              <a:gd name="T45" fmla="*/ 74 h 96"/>
              <a:gd name="T46" fmla="*/ 15 w 96"/>
              <a:gd name="T47" fmla="*/ 65 h 96"/>
              <a:gd name="T48" fmla="*/ 13 w 96"/>
              <a:gd name="T49" fmla="*/ 59 h 96"/>
              <a:gd name="T50" fmla="*/ 1 w 96"/>
              <a:gd name="T51" fmla="*/ 57 h 96"/>
              <a:gd name="T52" fmla="*/ 0 w 96"/>
              <a:gd name="T53" fmla="*/ 55 h 96"/>
              <a:gd name="T54" fmla="*/ 0 w 96"/>
              <a:gd name="T55" fmla="*/ 41 h 96"/>
              <a:gd name="T56" fmla="*/ 1 w 96"/>
              <a:gd name="T57" fmla="*/ 39 h 96"/>
              <a:gd name="T58" fmla="*/ 13 w 96"/>
              <a:gd name="T59" fmla="*/ 37 h 96"/>
              <a:gd name="T60" fmla="*/ 15 w 96"/>
              <a:gd name="T61" fmla="*/ 32 h 96"/>
              <a:gd name="T62" fmla="*/ 9 w 96"/>
              <a:gd name="T63" fmla="*/ 23 h 96"/>
              <a:gd name="T64" fmla="*/ 8 w 96"/>
              <a:gd name="T65" fmla="*/ 22 h 96"/>
              <a:gd name="T66" fmla="*/ 9 w 96"/>
              <a:gd name="T67" fmla="*/ 20 h 96"/>
              <a:gd name="T68" fmla="*/ 21 w 96"/>
              <a:gd name="T69" fmla="*/ 9 h 96"/>
              <a:gd name="T70" fmla="*/ 22 w 96"/>
              <a:gd name="T71" fmla="*/ 10 h 96"/>
              <a:gd name="T72" fmla="*/ 31 w 96"/>
              <a:gd name="T73" fmla="*/ 16 h 96"/>
              <a:gd name="T74" fmla="*/ 37 w 96"/>
              <a:gd name="T75" fmla="*/ 14 h 96"/>
              <a:gd name="T76" fmla="*/ 38 w 96"/>
              <a:gd name="T77" fmla="*/ 2 h 96"/>
              <a:gd name="T78" fmla="*/ 41 w 96"/>
              <a:gd name="T79" fmla="*/ 0 h 96"/>
              <a:gd name="T80" fmla="*/ 54 w 96"/>
              <a:gd name="T81" fmla="*/ 0 h 96"/>
              <a:gd name="T82" fmla="*/ 57 w 96"/>
              <a:gd name="T83" fmla="*/ 2 h 96"/>
              <a:gd name="T84" fmla="*/ 58 w 96"/>
              <a:gd name="T85" fmla="*/ 14 h 96"/>
              <a:gd name="T86" fmla="*/ 64 w 96"/>
              <a:gd name="T87" fmla="*/ 16 h 96"/>
              <a:gd name="T88" fmla="*/ 73 w 96"/>
              <a:gd name="T89" fmla="*/ 9 h 96"/>
              <a:gd name="T90" fmla="*/ 74 w 96"/>
              <a:gd name="T91" fmla="*/ 9 h 96"/>
              <a:gd name="T92" fmla="*/ 76 w 96"/>
              <a:gd name="T93" fmla="*/ 10 h 96"/>
              <a:gd name="T94" fmla="*/ 86 w 96"/>
              <a:gd name="T95" fmla="*/ 20 h 96"/>
              <a:gd name="T96" fmla="*/ 87 w 96"/>
              <a:gd name="T97" fmla="*/ 22 h 96"/>
              <a:gd name="T98" fmla="*/ 86 w 96"/>
              <a:gd name="T99" fmla="*/ 23 h 96"/>
              <a:gd name="T100" fmla="*/ 80 w 96"/>
              <a:gd name="T101" fmla="*/ 31 h 96"/>
              <a:gd name="T102" fmla="*/ 82 w 96"/>
              <a:gd name="T103" fmla="*/ 38 h 96"/>
              <a:gd name="T104" fmla="*/ 94 w 96"/>
              <a:gd name="T105" fmla="*/ 39 h 96"/>
              <a:gd name="T106" fmla="*/ 96 w 96"/>
              <a:gd name="T107" fmla="*/ 42 h 96"/>
              <a:gd name="T108" fmla="*/ 96 w 96"/>
              <a:gd name="T109" fmla="*/ 55 h 96"/>
              <a:gd name="T110" fmla="*/ 48 w 96"/>
              <a:gd name="T111" fmla="*/ 32 h 96"/>
              <a:gd name="T112" fmla="*/ 32 w 96"/>
              <a:gd name="T113" fmla="*/ 48 h 96"/>
              <a:gd name="T114" fmla="*/ 48 w 96"/>
              <a:gd name="T115" fmla="*/ 64 h 96"/>
              <a:gd name="T116" fmla="*/ 64 w 96"/>
              <a:gd name="T117" fmla="*/ 48 h 96"/>
              <a:gd name="T118" fmla="*/ 48 w 96"/>
              <a:gd name="T119" fmla="*/ 32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96" h="96">
                <a:moveTo>
                  <a:pt x="96" y="55"/>
                </a:moveTo>
                <a:cubicBezTo>
                  <a:pt x="96" y="56"/>
                  <a:pt x="95" y="58"/>
                  <a:pt x="94" y="58"/>
                </a:cubicBezTo>
                <a:cubicBezTo>
                  <a:pt x="82" y="59"/>
                  <a:pt x="82" y="59"/>
                  <a:pt x="82" y="59"/>
                </a:cubicBezTo>
                <a:cubicBezTo>
                  <a:pt x="82" y="61"/>
                  <a:pt x="81" y="63"/>
                  <a:pt x="80" y="65"/>
                </a:cubicBezTo>
                <a:cubicBezTo>
                  <a:pt x="82" y="68"/>
                  <a:pt x="84" y="71"/>
                  <a:pt x="86" y="74"/>
                </a:cubicBezTo>
                <a:cubicBezTo>
                  <a:pt x="87" y="74"/>
                  <a:pt x="87" y="75"/>
                  <a:pt x="87" y="75"/>
                </a:cubicBezTo>
                <a:cubicBezTo>
                  <a:pt x="87" y="76"/>
                  <a:pt x="87" y="76"/>
                  <a:pt x="87" y="77"/>
                </a:cubicBezTo>
                <a:cubicBezTo>
                  <a:pt x="85" y="79"/>
                  <a:pt x="77" y="88"/>
                  <a:pt x="74" y="88"/>
                </a:cubicBezTo>
                <a:cubicBezTo>
                  <a:pt x="74" y="88"/>
                  <a:pt x="73" y="88"/>
                  <a:pt x="73" y="87"/>
                </a:cubicBezTo>
                <a:cubicBezTo>
                  <a:pt x="64" y="81"/>
                  <a:pt x="64" y="81"/>
                  <a:pt x="64" y="81"/>
                </a:cubicBezTo>
                <a:cubicBezTo>
                  <a:pt x="62" y="82"/>
                  <a:pt x="60" y="82"/>
                  <a:pt x="59" y="83"/>
                </a:cubicBezTo>
                <a:cubicBezTo>
                  <a:pt x="58" y="87"/>
                  <a:pt x="58" y="91"/>
                  <a:pt x="57" y="95"/>
                </a:cubicBezTo>
                <a:cubicBezTo>
                  <a:pt x="56" y="96"/>
                  <a:pt x="56" y="96"/>
                  <a:pt x="54" y="96"/>
                </a:cubicBezTo>
                <a:cubicBezTo>
                  <a:pt x="41" y="96"/>
                  <a:pt x="41" y="96"/>
                  <a:pt x="41" y="96"/>
                </a:cubicBezTo>
                <a:cubicBezTo>
                  <a:pt x="40" y="96"/>
                  <a:pt x="39" y="96"/>
                  <a:pt x="38" y="94"/>
                </a:cubicBezTo>
                <a:cubicBezTo>
                  <a:pt x="37" y="83"/>
                  <a:pt x="37" y="83"/>
                  <a:pt x="37" y="83"/>
                </a:cubicBezTo>
                <a:cubicBezTo>
                  <a:pt x="35" y="82"/>
                  <a:pt x="33" y="82"/>
                  <a:pt x="31" y="81"/>
                </a:cubicBezTo>
                <a:cubicBezTo>
                  <a:pt x="22" y="87"/>
                  <a:pt x="22" y="87"/>
                  <a:pt x="22" y="87"/>
                </a:cubicBezTo>
                <a:cubicBezTo>
                  <a:pt x="22" y="88"/>
                  <a:pt x="21" y="88"/>
                  <a:pt x="21" y="88"/>
                </a:cubicBezTo>
                <a:cubicBezTo>
                  <a:pt x="20" y="88"/>
                  <a:pt x="20" y="88"/>
                  <a:pt x="19" y="87"/>
                </a:cubicBezTo>
                <a:cubicBezTo>
                  <a:pt x="16" y="84"/>
                  <a:pt x="11" y="80"/>
                  <a:pt x="9" y="77"/>
                </a:cubicBezTo>
                <a:cubicBezTo>
                  <a:pt x="8" y="76"/>
                  <a:pt x="8" y="76"/>
                  <a:pt x="8" y="75"/>
                </a:cubicBezTo>
                <a:cubicBezTo>
                  <a:pt x="8" y="75"/>
                  <a:pt x="9" y="74"/>
                  <a:pt x="9" y="74"/>
                </a:cubicBezTo>
                <a:cubicBezTo>
                  <a:pt x="11" y="71"/>
                  <a:pt x="13" y="68"/>
                  <a:pt x="15" y="65"/>
                </a:cubicBezTo>
                <a:cubicBezTo>
                  <a:pt x="14" y="63"/>
                  <a:pt x="13" y="61"/>
                  <a:pt x="13" y="59"/>
                </a:cubicBezTo>
                <a:cubicBezTo>
                  <a:pt x="1" y="57"/>
                  <a:pt x="1" y="57"/>
                  <a:pt x="1" y="57"/>
                </a:cubicBezTo>
                <a:cubicBezTo>
                  <a:pt x="0" y="57"/>
                  <a:pt x="0" y="56"/>
                  <a:pt x="0" y="55"/>
                </a:cubicBezTo>
                <a:cubicBezTo>
                  <a:pt x="0" y="41"/>
                  <a:pt x="0" y="41"/>
                  <a:pt x="0" y="41"/>
                </a:cubicBezTo>
                <a:cubicBezTo>
                  <a:pt x="0" y="40"/>
                  <a:pt x="0" y="39"/>
                  <a:pt x="1" y="39"/>
                </a:cubicBezTo>
                <a:cubicBezTo>
                  <a:pt x="13" y="37"/>
                  <a:pt x="13" y="37"/>
                  <a:pt x="13" y="37"/>
                </a:cubicBezTo>
                <a:cubicBezTo>
                  <a:pt x="14" y="35"/>
                  <a:pt x="14" y="33"/>
                  <a:pt x="15" y="32"/>
                </a:cubicBezTo>
                <a:cubicBezTo>
                  <a:pt x="13" y="29"/>
                  <a:pt x="11" y="26"/>
                  <a:pt x="9" y="23"/>
                </a:cubicBezTo>
                <a:cubicBezTo>
                  <a:pt x="8" y="23"/>
                  <a:pt x="8" y="22"/>
                  <a:pt x="8" y="22"/>
                </a:cubicBezTo>
                <a:cubicBezTo>
                  <a:pt x="8" y="21"/>
                  <a:pt x="8" y="21"/>
                  <a:pt x="9" y="20"/>
                </a:cubicBezTo>
                <a:cubicBezTo>
                  <a:pt x="10" y="18"/>
                  <a:pt x="19" y="9"/>
                  <a:pt x="21" y="9"/>
                </a:cubicBezTo>
                <a:cubicBezTo>
                  <a:pt x="21" y="9"/>
                  <a:pt x="22" y="9"/>
                  <a:pt x="22" y="10"/>
                </a:cubicBezTo>
                <a:cubicBezTo>
                  <a:pt x="31" y="16"/>
                  <a:pt x="31" y="16"/>
                  <a:pt x="31" y="16"/>
                </a:cubicBezTo>
                <a:cubicBezTo>
                  <a:pt x="33" y="15"/>
                  <a:pt x="35" y="14"/>
                  <a:pt x="37" y="14"/>
                </a:cubicBezTo>
                <a:cubicBezTo>
                  <a:pt x="37" y="10"/>
                  <a:pt x="37" y="6"/>
                  <a:pt x="38" y="2"/>
                </a:cubicBezTo>
                <a:cubicBezTo>
                  <a:pt x="39" y="1"/>
                  <a:pt x="40" y="0"/>
                  <a:pt x="41" y="0"/>
                </a:cubicBezTo>
                <a:cubicBezTo>
                  <a:pt x="54" y="0"/>
                  <a:pt x="54" y="0"/>
                  <a:pt x="54" y="0"/>
                </a:cubicBezTo>
                <a:cubicBezTo>
                  <a:pt x="56" y="0"/>
                  <a:pt x="57" y="1"/>
                  <a:pt x="57" y="2"/>
                </a:cubicBezTo>
                <a:cubicBezTo>
                  <a:pt x="58" y="14"/>
                  <a:pt x="58" y="14"/>
                  <a:pt x="58" y="14"/>
                </a:cubicBezTo>
                <a:cubicBezTo>
                  <a:pt x="60" y="14"/>
                  <a:pt x="62" y="15"/>
                  <a:pt x="64" y="16"/>
                </a:cubicBezTo>
                <a:cubicBezTo>
                  <a:pt x="73" y="9"/>
                  <a:pt x="73" y="9"/>
                  <a:pt x="73" y="9"/>
                </a:cubicBezTo>
                <a:cubicBezTo>
                  <a:pt x="73" y="9"/>
                  <a:pt x="74" y="9"/>
                  <a:pt x="74" y="9"/>
                </a:cubicBezTo>
                <a:cubicBezTo>
                  <a:pt x="75" y="9"/>
                  <a:pt x="76" y="9"/>
                  <a:pt x="76" y="10"/>
                </a:cubicBezTo>
                <a:cubicBezTo>
                  <a:pt x="79" y="13"/>
                  <a:pt x="84" y="16"/>
                  <a:pt x="86" y="20"/>
                </a:cubicBezTo>
                <a:cubicBezTo>
                  <a:pt x="87" y="21"/>
                  <a:pt x="87" y="21"/>
                  <a:pt x="87" y="22"/>
                </a:cubicBezTo>
                <a:cubicBezTo>
                  <a:pt x="87" y="22"/>
                  <a:pt x="87" y="23"/>
                  <a:pt x="86" y="23"/>
                </a:cubicBezTo>
                <a:cubicBezTo>
                  <a:pt x="84" y="26"/>
                  <a:pt x="82" y="29"/>
                  <a:pt x="80" y="31"/>
                </a:cubicBezTo>
                <a:cubicBezTo>
                  <a:pt x="81" y="33"/>
                  <a:pt x="82" y="36"/>
                  <a:pt x="82" y="38"/>
                </a:cubicBezTo>
                <a:cubicBezTo>
                  <a:pt x="94" y="39"/>
                  <a:pt x="94" y="39"/>
                  <a:pt x="94" y="39"/>
                </a:cubicBezTo>
                <a:cubicBezTo>
                  <a:pt x="95" y="40"/>
                  <a:pt x="96" y="41"/>
                  <a:pt x="96" y="42"/>
                </a:cubicBezTo>
                <a:lnTo>
                  <a:pt x="96" y="55"/>
                </a:lnTo>
                <a:close/>
                <a:moveTo>
                  <a:pt x="48" y="32"/>
                </a:moveTo>
                <a:cubicBezTo>
                  <a:pt x="39" y="32"/>
                  <a:pt x="32" y="40"/>
                  <a:pt x="32" y="48"/>
                </a:cubicBezTo>
                <a:cubicBezTo>
                  <a:pt x="32" y="57"/>
                  <a:pt x="39" y="64"/>
                  <a:pt x="48" y="64"/>
                </a:cubicBezTo>
                <a:cubicBezTo>
                  <a:pt x="56" y="64"/>
                  <a:pt x="64" y="57"/>
                  <a:pt x="64" y="48"/>
                </a:cubicBezTo>
                <a:cubicBezTo>
                  <a:pt x="64" y="40"/>
                  <a:pt x="56" y="32"/>
                  <a:pt x="48" y="32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F7F5B582-A2F9-6DB2-C862-9201A09A76AB}"/>
              </a:ext>
            </a:extLst>
          </p:cNvPr>
          <p:cNvSpPr txBox="1"/>
          <p:nvPr/>
        </p:nvSpPr>
        <p:spPr>
          <a:xfrm>
            <a:off x="4753018" y="4540394"/>
            <a:ext cx="2718937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90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07E66226-267E-B027-1231-45ED1089C729}"/>
              </a:ext>
            </a:extLst>
          </p:cNvPr>
          <p:cNvSpPr txBox="1"/>
          <p:nvPr/>
        </p:nvSpPr>
        <p:spPr>
          <a:xfrm>
            <a:off x="4753018" y="4316704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How We Work ?</a:t>
            </a:r>
          </a:p>
        </p:txBody>
      </p:sp>
    </p:spTree>
    <p:extLst>
      <p:ext uri="{BB962C8B-B14F-4D97-AF65-F5344CB8AC3E}">
        <p14:creationId xmlns:p14="http://schemas.microsoft.com/office/powerpoint/2010/main" val="35820746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 animBg="1"/>
      <p:bldP spid="14" grpId="0"/>
      <p:bldP spid="15" grpId="0"/>
      <p:bldP spid="16" grpId="0" animBg="1"/>
      <p:bldP spid="18" grpId="0"/>
      <p:bldP spid="19" grpId="0"/>
      <p:bldP spid="20" grpId="0" animBg="1"/>
      <p:bldP spid="21" grpId="0"/>
      <p:bldP spid="2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: Top Corners Rounded 13">
            <a:extLst>
              <a:ext uri="{FF2B5EF4-FFF2-40B4-BE49-F238E27FC236}">
                <a16:creationId xmlns:a16="http://schemas.microsoft.com/office/drawing/2014/main" id="{84EA8AB9-4B65-EE73-FAB7-05C10950D184}"/>
              </a:ext>
            </a:extLst>
          </p:cNvPr>
          <p:cNvSpPr/>
          <p:nvPr/>
        </p:nvSpPr>
        <p:spPr>
          <a:xfrm rot="16200000">
            <a:off x="3435000" y="1143000"/>
            <a:ext cx="6845999" cy="4572001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40" name="Picture Placeholder 39">
            <a:extLst>
              <a:ext uri="{FF2B5EF4-FFF2-40B4-BE49-F238E27FC236}">
                <a16:creationId xmlns:a16="http://schemas.microsoft.com/office/drawing/2014/main" id="{AE4685A3-9D50-5EFA-2E82-899D75081B0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DA7E0D63-DEB5-9467-2398-F298D533A16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Our Leader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999C22DE-FECC-1DA8-03AD-C8D7D3E13CA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C96CFCA-EC85-2BFC-BC4F-0E6F93A4FF59}"/>
              </a:ext>
            </a:extLst>
          </p:cNvPr>
          <p:cNvSpPr txBox="1"/>
          <p:nvPr/>
        </p:nvSpPr>
        <p:spPr>
          <a:xfrm>
            <a:off x="754677" y="4835813"/>
            <a:ext cx="2718937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9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1DE9D7D-DE7B-2782-A19C-C4F81517D381}"/>
              </a:ext>
            </a:extLst>
          </p:cNvPr>
          <p:cNvSpPr txBox="1"/>
          <p:nvPr/>
        </p:nvSpPr>
        <p:spPr>
          <a:xfrm>
            <a:off x="754677" y="4583663"/>
            <a:ext cx="21645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Nick R. Bocker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F04EB697-B61B-6C61-97DA-5CE66A06FBB5}"/>
              </a:ext>
            </a:extLst>
          </p:cNvPr>
          <p:cNvSpPr/>
          <p:nvPr/>
        </p:nvSpPr>
        <p:spPr>
          <a:xfrm>
            <a:off x="6610762" y="1610096"/>
            <a:ext cx="668416" cy="670517"/>
          </a:xfrm>
          <a:prstGeom prst="ellipse">
            <a:avLst/>
          </a:prstGeom>
          <a:solidFill>
            <a:schemeClr val="bg2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A15E60C-A9E2-421D-FC93-DFF3A127A476}"/>
              </a:ext>
            </a:extLst>
          </p:cNvPr>
          <p:cNvSpPr txBox="1"/>
          <p:nvPr/>
        </p:nvSpPr>
        <p:spPr>
          <a:xfrm>
            <a:off x="6546099" y="2576147"/>
            <a:ext cx="1728788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900">
              <a:solidFill>
                <a:schemeClr val="bg2"/>
              </a:solidFill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05D4D5F-CE84-439B-34D0-0020A9EB6A49}"/>
              </a:ext>
            </a:extLst>
          </p:cNvPr>
          <p:cNvSpPr txBox="1"/>
          <p:nvPr/>
        </p:nvSpPr>
        <p:spPr>
          <a:xfrm>
            <a:off x="6546099" y="2365521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bg2"/>
                </a:solidFill>
                <a:latin typeface="+mj-lt"/>
              </a:rPr>
              <a:t>Description</a:t>
            </a: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0D5EB889-7A71-E78B-B45E-2C5FA5E4855C}"/>
              </a:ext>
            </a:extLst>
          </p:cNvPr>
          <p:cNvSpPr/>
          <p:nvPr/>
        </p:nvSpPr>
        <p:spPr>
          <a:xfrm>
            <a:off x="6610762" y="3869762"/>
            <a:ext cx="668416" cy="670517"/>
          </a:xfrm>
          <a:prstGeom prst="ellipse">
            <a:avLst/>
          </a:prstGeom>
          <a:solidFill>
            <a:schemeClr val="bg2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47AA1D6-6F4E-3098-C7F8-ECC25862EB04}"/>
              </a:ext>
            </a:extLst>
          </p:cNvPr>
          <p:cNvSpPr txBox="1"/>
          <p:nvPr/>
        </p:nvSpPr>
        <p:spPr>
          <a:xfrm>
            <a:off x="6546099" y="4835813"/>
            <a:ext cx="1728788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solidFill>
                  <a:schemeClr val="bg2"/>
                </a:solidFill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900">
              <a:solidFill>
                <a:schemeClr val="bg2"/>
              </a:solidFill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D4A79FF8-682C-1A77-BD2A-26C06E671EE6}"/>
              </a:ext>
            </a:extLst>
          </p:cNvPr>
          <p:cNvSpPr txBox="1"/>
          <p:nvPr/>
        </p:nvSpPr>
        <p:spPr>
          <a:xfrm>
            <a:off x="6546099" y="4625187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bg2"/>
                </a:solidFill>
                <a:latin typeface="+mj-lt"/>
              </a:rPr>
              <a:t>Description</a:t>
            </a:r>
          </a:p>
        </p:txBody>
      </p:sp>
      <p:sp>
        <p:nvSpPr>
          <p:cNvPr id="32" name="Freeform 74">
            <a:extLst>
              <a:ext uri="{FF2B5EF4-FFF2-40B4-BE49-F238E27FC236}">
                <a16:creationId xmlns:a16="http://schemas.microsoft.com/office/drawing/2014/main" id="{A5F7BFE6-15A3-4D9F-E005-CA2DD6287A82}"/>
              </a:ext>
            </a:extLst>
          </p:cNvPr>
          <p:cNvSpPr>
            <a:spLocks noEditPoints="1"/>
          </p:cNvSpPr>
          <p:nvPr/>
        </p:nvSpPr>
        <p:spPr bwMode="auto">
          <a:xfrm>
            <a:off x="6802690" y="4091911"/>
            <a:ext cx="284560" cy="226219"/>
          </a:xfrm>
          <a:custGeom>
            <a:avLst/>
            <a:gdLst>
              <a:gd name="T0" fmla="*/ 97 w 101"/>
              <a:gd name="T1" fmla="*/ 47 h 80"/>
              <a:gd name="T2" fmla="*/ 95 w 101"/>
              <a:gd name="T3" fmla="*/ 47 h 80"/>
              <a:gd name="T4" fmla="*/ 95 w 101"/>
              <a:gd name="T5" fmla="*/ 47 h 80"/>
              <a:gd name="T6" fmla="*/ 94 w 101"/>
              <a:gd name="T7" fmla="*/ 47 h 80"/>
              <a:gd name="T8" fmla="*/ 51 w 101"/>
              <a:gd name="T9" fmla="*/ 11 h 80"/>
              <a:gd name="T10" fmla="*/ 7 w 101"/>
              <a:gd name="T11" fmla="*/ 47 h 80"/>
              <a:gd name="T12" fmla="*/ 6 w 101"/>
              <a:gd name="T13" fmla="*/ 47 h 80"/>
              <a:gd name="T14" fmla="*/ 5 w 101"/>
              <a:gd name="T15" fmla="*/ 47 h 80"/>
              <a:gd name="T16" fmla="*/ 1 w 101"/>
              <a:gd name="T17" fmla="*/ 42 h 80"/>
              <a:gd name="T18" fmla="*/ 1 w 101"/>
              <a:gd name="T19" fmla="*/ 39 h 80"/>
              <a:gd name="T20" fmla="*/ 46 w 101"/>
              <a:gd name="T21" fmla="*/ 2 h 80"/>
              <a:gd name="T22" fmla="*/ 55 w 101"/>
              <a:gd name="T23" fmla="*/ 2 h 80"/>
              <a:gd name="T24" fmla="*/ 71 w 101"/>
              <a:gd name="T25" fmla="*/ 15 h 80"/>
              <a:gd name="T26" fmla="*/ 71 w 101"/>
              <a:gd name="T27" fmla="*/ 2 h 80"/>
              <a:gd name="T28" fmla="*/ 73 w 101"/>
              <a:gd name="T29" fmla="*/ 0 h 80"/>
              <a:gd name="T30" fmla="*/ 85 w 101"/>
              <a:gd name="T31" fmla="*/ 0 h 80"/>
              <a:gd name="T32" fmla="*/ 87 w 101"/>
              <a:gd name="T33" fmla="*/ 2 h 80"/>
              <a:gd name="T34" fmla="*/ 87 w 101"/>
              <a:gd name="T35" fmla="*/ 28 h 80"/>
              <a:gd name="T36" fmla="*/ 100 w 101"/>
              <a:gd name="T37" fmla="*/ 39 h 80"/>
              <a:gd name="T38" fmla="*/ 100 w 101"/>
              <a:gd name="T39" fmla="*/ 42 h 80"/>
              <a:gd name="T40" fmla="*/ 97 w 101"/>
              <a:gd name="T41" fmla="*/ 47 h 80"/>
              <a:gd name="T42" fmla="*/ 87 w 101"/>
              <a:gd name="T43" fmla="*/ 76 h 80"/>
              <a:gd name="T44" fmla="*/ 83 w 101"/>
              <a:gd name="T45" fmla="*/ 80 h 80"/>
              <a:gd name="T46" fmla="*/ 59 w 101"/>
              <a:gd name="T47" fmla="*/ 80 h 80"/>
              <a:gd name="T48" fmla="*/ 59 w 101"/>
              <a:gd name="T49" fmla="*/ 56 h 80"/>
              <a:gd name="T50" fmla="*/ 43 w 101"/>
              <a:gd name="T51" fmla="*/ 56 h 80"/>
              <a:gd name="T52" fmla="*/ 43 w 101"/>
              <a:gd name="T53" fmla="*/ 80 h 80"/>
              <a:gd name="T54" fmla="*/ 19 w 101"/>
              <a:gd name="T55" fmla="*/ 80 h 80"/>
              <a:gd name="T56" fmla="*/ 15 w 101"/>
              <a:gd name="T57" fmla="*/ 76 h 80"/>
              <a:gd name="T58" fmla="*/ 15 w 101"/>
              <a:gd name="T59" fmla="*/ 46 h 80"/>
              <a:gd name="T60" fmla="*/ 15 w 101"/>
              <a:gd name="T61" fmla="*/ 46 h 80"/>
              <a:gd name="T62" fmla="*/ 51 w 101"/>
              <a:gd name="T63" fmla="*/ 16 h 80"/>
              <a:gd name="T64" fmla="*/ 86 w 101"/>
              <a:gd name="T65" fmla="*/ 46 h 80"/>
              <a:gd name="T66" fmla="*/ 87 w 101"/>
              <a:gd name="T67" fmla="*/ 46 h 80"/>
              <a:gd name="T68" fmla="*/ 87 w 101"/>
              <a:gd name="T69" fmla="*/ 7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01" h="80">
                <a:moveTo>
                  <a:pt x="97" y="47"/>
                </a:moveTo>
                <a:cubicBezTo>
                  <a:pt x="96" y="47"/>
                  <a:pt x="96" y="47"/>
                  <a:pt x="95" y="47"/>
                </a:cubicBezTo>
                <a:cubicBezTo>
                  <a:pt x="95" y="47"/>
                  <a:pt x="95" y="47"/>
                  <a:pt x="95" y="47"/>
                </a:cubicBezTo>
                <a:cubicBezTo>
                  <a:pt x="95" y="47"/>
                  <a:pt x="94" y="47"/>
                  <a:pt x="94" y="47"/>
                </a:cubicBezTo>
                <a:cubicBezTo>
                  <a:pt x="51" y="11"/>
                  <a:pt x="51" y="11"/>
                  <a:pt x="51" y="11"/>
                </a:cubicBezTo>
                <a:cubicBezTo>
                  <a:pt x="7" y="47"/>
                  <a:pt x="7" y="47"/>
                  <a:pt x="7" y="47"/>
                </a:cubicBezTo>
                <a:cubicBezTo>
                  <a:pt x="7" y="47"/>
                  <a:pt x="6" y="47"/>
                  <a:pt x="6" y="47"/>
                </a:cubicBezTo>
                <a:cubicBezTo>
                  <a:pt x="5" y="47"/>
                  <a:pt x="5" y="47"/>
                  <a:pt x="5" y="47"/>
                </a:cubicBezTo>
                <a:cubicBezTo>
                  <a:pt x="1" y="42"/>
                  <a:pt x="1" y="42"/>
                  <a:pt x="1" y="42"/>
                </a:cubicBezTo>
                <a:cubicBezTo>
                  <a:pt x="0" y="41"/>
                  <a:pt x="0" y="40"/>
                  <a:pt x="1" y="39"/>
                </a:cubicBezTo>
                <a:cubicBezTo>
                  <a:pt x="46" y="2"/>
                  <a:pt x="46" y="2"/>
                  <a:pt x="46" y="2"/>
                </a:cubicBezTo>
                <a:cubicBezTo>
                  <a:pt x="48" y="0"/>
                  <a:pt x="53" y="0"/>
                  <a:pt x="55" y="2"/>
                </a:cubicBezTo>
                <a:cubicBezTo>
                  <a:pt x="71" y="15"/>
                  <a:pt x="71" y="15"/>
                  <a:pt x="71" y="15"/>
                </a:cubicBezTo>
                <a:cubicBezTo>
                  <a:pt x="71" y="2"/>
                  <a:pt x="71" y="2"/>
                  <a:pt x="71" y="2"/>
                </a:cubicBezTo>
                <a:cubicBezTo>
                  <a:pt x="71" y="1"/>
                  <a:pt x="71" y="0"/>
                  <a:pt x="73" y="0"/>
                </a:cubicBezTo>
                <a:cubicBezTo>
                  <a:pt x="85" y="0"/>
                  <a:pt x="85" y="0"/>
                  <a:pt x="85" y="0"/>
                </a:cubicBezTo>
                <a:cubicBezTo>
                  <a:pt x="86" y="0"/>
                  <a:pt x="87" y="1"/>
                  <a:pt x="87" y="2"/>
                </a:cubicBezTo>
                <a:cubicBezTo>
                  <a:pt x="87" y="28"/>
                  <a:pt x="87" y="28"/>
                  <a:pt x="87" y="28"/>
                </a:cubicBezTo>
                <a:cubicBezTo>
                  <a:pt x="100" y="39"/>
                  <a:pt x="100" y="39"/>
                  <a:pt x="100" y="39"/>
                </a:cubicBezTo>
                <a:cubicBezTo>
                  <a:pt x="101" y="40"/>
                  <a:pt x="101" y="41"/>
                  <a:pt x="100" y="42"/>
                </a:cubicBezTo>
                <a:lnTo>
                  <a:pt x="97" y="47"/>
                </a:lnTo>
                <a:close/>
                <a:moveTo>
                  <a:pt x="87" y="76"/>
                </a:moveTo>
                <a:cubicBezTo>
                  <a:pt x="87" y="79"/>
                  <a:pt x="85" y="80"/>
                  <a:pt x="83" y="80"/>
                </a:cubicBezTo>
                <a:cubicBezTo>
                  <a:pt x="59" y="80"/>
                  <a:pt x="59" y="80"/>
                  <a:pt x="59" y="80"/>
                </a:cubicBezTo>
                <a:cubicBezTo>
                  <a:pt x="59" y="56"/>
                  <a:pt x="59" y="56"/>
                  <a:pt x="59" y="56"/>
                </a:cubicBezTo>
                <a:cubicBezTo>
                  <a:pt x="43" y="56"/>
                  <a:pt x="43" y="56"/>
                  <a:pt x="43" y="56"/>
                </a:cubicBezTo>
                <a:cubicBezTo>
                  <a:pt x="43" y="80"/>
                  <a:pt x="43" y="80"/>
                  <a:pt x="43" y="80"/>
                </a:cubicBezTo>
                <a:cubicBezTo>
                  <a:pt x="19" y="80"/>
                  <a:pt x="19" y="80"/>
                  <a:pt x="19" y="80"/>
                </a:cubicBezTo>
                <a:cubicBezTo>
                  <a:pt x="16" y="80"/>
                  <a:pt x="15" y="79"/>
                  <a:pt x="15" y="76"/>
                </a:cubicBezTo>
                <a:cubicBezTo>
                  <a:pt x="15" y="46"/>
                  <a:pt x="15" y="46"/>
                  <a:pt x="15" y="46"/>
                </a:cubicBezTo>
                <a:cubicBezTo>
                  <a:pt x="15" y="46"/>
                  <a:pt x="15" y="46"/>
                  <a:pt x="15" y="46"/>
                </a:cubicBezTo>
                <a:cubicBezTo>
                  <a:pt x="51" y="16"/>
                  <a:pt x="51" y="16"/>
                  <a:pt x="51" y="16"/>
                </a:cubicBezTo>
                <a:cubicBezTo>
                  <a:pt x="86" y="46"/>
                  <a:pt x="86" y="46"/>
                  <a:pt x="86" y="46"/>
                </a:cubicBezTo>
                <a:cubicBezTo>
                  <a:pt x="87" y="46"/>
                  <a:pt x="87" y="46"/>
                  <a:pt x="87" y="46"/>
                </a:cubicBezTo>
                <a:lnTo>
                  <a:pt x="87" y="7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3" name="Freeform 136">
            <a:extLst>
              <a:ext uri="{FF2B5EF4-FFF2-40B4-BE49-F238E27FC236}">
                <a16:creationId xmlns:a16="http://schemas.microsoft.com/office/drawing/2014/main" id="{982F72DF-4D8A-5F0F-CE92-A588A9348048}"/>
              </a:ext>
            </a:extLst>
          </p:cNvPr>
          <p:cNvSpPr>
            <a:spLocks noEditPoints="1"/>
          </p:cNvSpPr>
          <p:nvPr/>
        </p:nvSpPr>
        <p:spPr bwMode="auto">
          <a:xfrm>
            <a:off x="6799117" y="1810219"/>
            <a:ext cx="291704" cy="270272"/>
          </a:xfrm>
          <a:custGeom>
            <a:avLst/>
            <a:gdLst>
              <a:gd name="T0" fmla="*/ 104 w 104"/>
              <a:gd name="T1" fmla="*/ 30 h 96"/>
              <a:gd name="T2" fmla="*/ 70 w 104"/>
              <a:gd name="T3" fmla="*/ 56 h 96"/>
              <a:gd name="T4" fmla="*/ 64 w 104"/>
              <a:gd name="T5" fmla="*/ 62 h 96"/>
              <a:gd name="T6" fmla="*/ 60 w 104"/>
              <a:gd name="T7" fmla="*/ 72 h 96"/>
              <a:gd name="T8" fmla="*/ 68 w 104"/>
              <a:gd name="T9" fmla="*/ 80 h 96"/>
              <a:gd name="T10" fmla="*/ 80 w 104"/>
              <a:gd name="T11" fmla="*/ 90 h 96"/>
              <a:gd name="T12" fmla="*/ 80 w 104"/>
              <a:gd name="T13" fmla="*/ 94 h 96"/>
              <a:gd name="T14" fmla="*/ 78 w 104"/>
              <a:gd name="T15" fmla="*/ 96 h 96"/>
              <a:gd name="T16" fmla="*/ 26 w 104"/>
              <a:gd name="T17" fmla="*/ 96 h 96"/>
              <a:gd name="T18" fmla="*/ 24 w 104"/>
              <a:gd name="T19" fmla="*/ 94 h 96"/>
              <a:gd name="T20" fmla="*/ 24 w 104"/>
              <a:gd name="T21" fmla="*/ 90 h 96"/>
              <a:gd name="T22" fmla="*/ 36 w 104"/>
              <a:gd name="T23" fmla="*/ 80 h 96"/>
              <a:gd name="T24" fmla="*/ 44 w 104"/>
              <a:gd name="T25" fmla="*/ 72 h 96"/>
              <a:gd name="T26" fmla="*/ 40 w 104"/>
              <a:gd name="T27" fmla="*/ 62 h 96"/>
              <a:gd name="T28" fmla="*/ 34 w 104"/>
              <a:gd name="T29" fmla="*/ 56 h 96"/>
              <a:gd name="T30" fmla="*/ 0 w 104"/>
              <a:gd name="T31" fmla="*/ 30 h 96"/>
              <a:gd name="T32" fmla="*/ 0 w 104"/>
              <a:gd name="T33" fmla="*/ 22 h 96"/>
              <a:gd name="T34" fmla="*/ 6 w 104"/>
              <a:gd name="T35" fmla="*/ 16 h 96"/>
              <a:gd name="T36" fmla="*/ 24 w 104"/>
              <a:gd name="T37" fmla="*/ 16 h 96"/>
              <a:gd name="T38" fmla="*/ 24 w 104"/>
              <a:gd name="T39" fmla="*/ 10 h 96"/>
              <a:gd name="T40" fmla="*/ 34 w 104"/>
              <a:gd name="T41" fmla="*/ 0 h 96"/>
              <a:gd name="T42" fmla="*/ 70 w 104"/>
              <a:gd name="T43" fmla="*/ 0 h 96"/>
              <a:gd name="T44" fmla="*/ 80 w 104"/>
              <a:gd name="T45" fmla="*/ 10 h 96"/>
              <a:gd name="T46" fmla="*/ 80 w 104"/>
              <a:gd name="T47" fmla="*/ 16 h 96"/>
              <a:gd name="T48" fmla="*/ 98 w 104"/>
              <a:gd name="T49" fmla="*/ 16 h 96"/>
              <a:gd name="T50" fmla="*/ 104 w 104"/>
              <a:gd name="T51" fmla="*/ 22 h 96"/>
              <a:gd name="T52" fmla="*/ 104 w 104"/>
              <a:gd name="T53" fmla="*/ 30 h 96"/>
              <a:gd name="T54" fmla="*/ 24 w 104"/>
              <a:gd name="T55" fmla="*/ 24 h 96"/>
              <a:gd name="T56" fmla="*/ 8 w 104"/>
              <a:gd name="T57" fmla="*/ 24 h 96"/>
              <a:gd name="T58" fmla="*/ 8 w 104"/>
              <a:gd name="T59" fmla="*/ 30 h 96"/>
              <a:gd name="T60" fmla="*/ 28 w 104"/>
              <a:gd name="T61" fmla="*/ 47 h 96"/>
              <a:gd name="T62" fmla="*/ 24 w 104"/>
              <a:gd name="T63" fmla="*/ 24 h 96"/>
              <a:gd name="T64" fmla="*/ 96 w 104"/>
              <a:gd name="T65" fmla="*/ 24 h 96"/>
              <a:gd name="T66" fmla="*/ 80 w 104"/>
              <a:gd name="T67" fmla="*/ 24 h 96"/>
              <a:gd name="T68" fmla="*/ 75 w 104"/>
              <a:gd name="T69" fmla="*/ 47 h 96"/>
              <a:gd name="T70" fmla="*/ 96 w 104"/>
              <a:gd name="T71" fmla="*/ 30 h 96"/>
              <a:gd name="T72" fmla="*/ 96 w 104"/>
              <a:gd name="T73" fmla="*/ 24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04" h="96">
                <a:moveTo>
                  <a:pt x="104" y="30"/>
                </a:moveTo>
                <a:cubicBezTo>
                  <a:pt x="104" y="42"/>
                  <a:pt x="89" y="55"/>
                  <a:pt x="70" y="56"/>
                </a:cubicBezTo>
                <a:cubicBezTo>
                  <a:pt x="67" y="59"/>
                  <a:pt x="65" y="61"/>
                  <a:pt x="64" y="62"/>
                </a:cubicBezTo>
                <a:cubicBezTo>
                  <a:pt x="61" y="65"/>
                  <a:pt x="60" y="68"/>
                  <a:pt x="60" y="72"/>
                </a:cubicBezTo>
                <a:cubicBezTo>
                  <a:pt x="60" y="76"/>
                  <a:pt x="62" y="80"/>
                  <a:pt x="68" y="80"/>
                </a:cubicBezTo>
                <a:cubicBezTo>
                  <a:pt x="74" y="80"/>
                  <a:pt x="80" y="84"/>
                  <a:pt x="80" y="90"/>
                </a:cubicBezTo>
                <a:cubicBezTo>
                  <a:pt x="80" y="94"/>
                  <a:pt x="80" y="94"/>
                  <a:pt x="80" y="94"/>
                </a:cubicBezTo>
                <a:cubicBezTo>
                  <a:pt x="80" y="95"/>
                  <a:pt x="79" y="96"/>
                  <a:pt x="78" y="96"/>
                </a:cubicBezTo>
                <a:cubicBezTo>
                  <a:pt x="26" y="96"/>
                  <a:pt x="26" y="96"/>
                  <a:pt x="26" y="96"/>
                </a:cubicBezTo>
                <a:cubicBezTo>
                  <a:pt x="25" y="96"/>
                  <a:pt x="24" y="95"/>
                  <a:pt x="24" y="94"/>
                </a:cubicBezTo>
                <a:cubicBezTo>
                  <a:pt x="24" y="90"/>
                  <a:pt x="24" y="90"/>
                  <a:pt x="24" y="90"/>
                </a:cubicBezTo>
                <a:cubicBezTo>
                  <a:pt x="24" y="84"/>
                  <a:pt x="30" y="80"/>
                  <a:pt x="36" y="80"/>
                </a:cubicBezTo>
                <a:cubicBezTo>
                  <a:pt x="42" y="80"/>
                  <a:pt x="44" y="76"/>
                  <a:pt x="44" y="72"/>
                </a:cubicBezTo>
                <a:cubicBezTo>
                  <a:pt x="44" y="68"/>
                  <a:pt x="43" y="65"/>
                  <a:pt x="40" y="62"/>
                </a:cubicBezTo>
                <a:cubicBezTo>
                  <a:pt x="38" y="61"/>
                  <a:pt x="36" y="59"/>
                  <a:pt x="34" y="56"/>
                </a:cubicBezTo>
                <a:cubicBezTo>
                  <a:pt x="14" y="55"/>
                  <a:pt x="0" y="42"/>
                  <a:pt x="0" y="30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19"/>
                  <a:pt x="2" y="16"/>
                  <a:pt x="6" y="16"/>
                </a:cubicBezTo>
                <a:cubicBezTo>
                  <a:pt x="24" y="16"/>
                  <a:pt x="24" y="16"/>
                  <a:pt x="24" y="16"/>
                </a:cubicBezTo>
                <a:cubicBezTo>
                  <a:pt x="24" y="10"/>
                  <a:pt x="24" y="10"/>
                  <a:pt x="24" y="10"/>
                </a:cubicBezTo>
                <a:cubicBezTo>
                  <a:pt x="24" y="4"/>
                  <a:pt x="28" y="0"/>
                  <a:pt x="34" y="0"/>
                </a:cubicBezTo>
                <a:cubicBezTo>
                  <a:pt x="70" y="0"/>
                  <a:pt x="70" y="0"/>
                  <a:pt x="70" y="0"/>
                </a:cubicBezTo>
                <a:cubicBezTo>
                  <a:pt x="75" y="0"/>
                  <a:pt x="80" y="4"/>
                  <a:pt x="80" y="10"/>
                </a:cubicBezTo>
                <a:cubicBezTo>
                  <a:pt x="80" y="16"/>
                  <a:pt x="80" y="16"/>
                  <a:pt x="80" y="16"/>
                </a:cubicBezTo>
                <a:cubicBezTo>
                  <a:pt x="98" y="16"/>
                  <a:pt x="98" y="16"/>
                  <a:pt x="98" y="16"/>
                </a:cubicBezTo>
                <a:cubicBezTo>
                  <a:pt x="101" y="16"/>
                  <a:pt x="104" y="19"/>
                  <a:pt x="104" y="22"/>
                </a:cubicBezTo>
                <a:lnTo>
                  <a:pt x="104" y="30"/>
                </a:lnTo>
                <a:close/>
                <a:moveTo>
                  <a:pt x="24" y="24"/>
                </a:moveTo>
                <a:cubicBezTo>
                  <a:pt x="8" y="24"/>
                  <a:pt x="8" y="24"/>
                  <a:pt x="8" y="24"/>
                </a:cubicBezTo>
                <a:cubicBezTo>
                  <a:pt x="8" y="30"/>
                  <a:pt x="8" y="30"/>
                  <a:pt x="8" y="30"/>
                </a:cubicBezTo>
                <a:cubicBezTo>
                  <a:pt x="8" y="36"/>
                  <a:pt x="16" y="44"/>
                  <a:pt x="28" y="47"/>
                </a:cubicBezTo>
                <a:cubicBezTo>
                  <a:pt x="26" y="41"/>
                  <a:pt x="24" y="34"/>
                  <a:pt x="24" y="24"/>
                </a:cubicBezTo>
                <a:close/>
                <a:moveTo>
                  <a:pt x="96" y="24"/>
                </a:moveTo>
                <a:cubicBezTo>
                  <a:pt x="80" y="24"/>
                  <a:pt x="80" y="24"/>
                  <a:pt x="80" y="24"/>
                </a:cubicBezTo>
                <a:cubicBezTo>
                  <a:pt x="80" y="34"/>
                  <a:pt x="78" y="41"/>
                  <a:pt x="75" y="47"/>
                </a:cubicBezTo>
                <a:cubicBezTo>
                  <a:pt x="87" y="44"/>
                  <a:pt x="96" y="36"/>
                  <a:pt x="96" y="30"/>
                </a:cubicBezTo>
                <a:lnTo>
                  <a:pt x="96" y="2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65A6E97-8B09-AE88-AEDC-CD4C250C7D94}"/>
              </a:ext>
            </a:extLst>
          </p:cNvPr>
          <p:cNvSpPr/>
          <p:nvPr/>
        </p:nvSpPr>
        <p:spPr>
          <a:xfrm>
            <a:off x="2681984" y="2886153"/>
            <a:ext cx="1085694" cy="1085694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560091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18" grpId="0"/>
      <p:bldP spid="19" grpId="0"/>
      <p:bldP spid="28" grpId="0" animBg="1"/>
      <p:bldP spid="30" grpId="0"/>
      <p:bldP spid="31" grpId="0"/>
      <p:bldP spid="32" grpId="0" animBg="1"/>
      <p:bldP spid="33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5CE3122D-D640-AFCC-A18C-E58F4556E6BC}"/>
              </a:ext>
            </a:extLst>
          </p:cNvPr>
          <p:cNvSpPr/>
          <p:nvPr/>
        </p:nvSpPr>
        <p:spPr>
          <a:xfrm>
            <a:off x="614363" y="6001"/>
            <a:ext cx="2449398" cy="68459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1" name="Picture Placeholder 30">
            <a:extLst>
              <a:ext uri="{FF2B5EF4-FFF2-40B4-BE49-F238E27FC236}">
                <a16:creationId xmlns:a16="http://schemas.microsoft.com/office/drawing/2014/main" id="{0A2F6064-64EC-9D5F-6001-EC8E9CCF9D3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0427873A-2B08-E12A-83EC-6053D9B704F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Meet The Team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6BC99C9C-22DD-D176-ED1C-824541C41E5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5765FD1-7C63-9007-5ACD-09F2EF39F8E9}"/>
              </a:ext>
            </a:extLst>
          </p:cNvPr>
          <p:cNvSpPr txBox="1"/>
          <p:nvPr/>
        </p:nvSpPr>
        <p:spPr>
          <a:xfrm>
            <a:off x="4829175" y="2858813"/>
            <a:ext cx="2718937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9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91EEAC4-5418-656E-20AC-E1985C281BAC}"/>
              </a:ext>
            </a:extLst>
          </p:cNvPr>
          <p:cNvSpPr txBox="1"/>
          <p:nvPr/>
        </p:nvSpPr>
        <p:spPr>
          <a:xfrm>
            <a:off x="4829176" y="2599519"/>
            <a:ext cx="21645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B0E0ECF8-0EBA-D994-6EB0-CF5D0661C49C}"/>
              </a:ext>
            </a:extLst>
          </p:cNvPr>
          <p:cNvSpPr/>
          <p:nvPr/>
        </p:nvSpPr>
        <p:spPr>
          <a:xfrm>
            <a:off x="4893838" y="3630347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D135B661-C866-3BF7-CB62-2438AAB9DF09}"/>
              </a:ext>
            </a:extLst>
          </p:cNvPr>
          <p:cNvSpPr txBox="1"/>
          <p:nvPr/>
        </p:nvSpPr>
        <p:spPr>
          <a:xfrm>
            <a:off x="4829175" y="4574967"/>
            <a:ext cx="1728788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90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32A6E34-BFA9-429B-9E54-629B0124A7A6}"/>
              </a:ext>
            </a:extLst>
          </p:cNvPr>
          <p:cNvSpPr txBox="1"/>
          <p:nvPr/>
        </p:nvSpPr>
        <p:spPr>
          <a:xfrm>
            <a:off x="4829175" y="4364341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Who We Are ?</a:t>
            </a:r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42624518-D6F2-A8E1-9C14-3B2D2C1C1DF2}"/>
              </a:ext>
            </a:extLst>
          </p:cNvPr>
          <p:cNvSpPr/>
          <p:nvPr/>
        </p:nvSpPr>
        <p:spPr>
          <a:xfrm>
            <a:off x="6660161" y="3630347"/>
            <a:ext cx="668416" cy="67051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FB8FF76-17D1-502C-F843-23E47C6C9E0D}"/>
              </a:ext>
            </a:extLst>
          </p:cNvPr>
          <p:cNvSpPr txBox="1"/>
          <p:nvPr/>
        </p:nvSpPr>
        <p:spPr>
          <a:xfrm>
            <a:off x="6595498" y="4574967"/>
            <a:ext cx="1728788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</a:t>
            </a:r>
            <a:endParaRPr lang="en-US" sz="9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FE451875-4D85-42A4-DA2C-02BC2E451135}"/>
              </a:ext>
            </a:extLst>
          </p:cNvPr>
          <p:cNvSpPr txBox="1"/>
          <p:nvPr/>
        </p:nvSpPr>
        <p:spPr>
          <a:xfrm>
            <a:off x="6595498" y="4364341"/>
            <a:ext cx="1728788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Who We Are ?</a:t>
            </a:r>
          </a:p>
        </p:txBody>
      </p:sp>
      <p:sp>
        <p:nvSpPr>
          <p:cNvPr id="22" name="Freeform 81">
            <a:extLst>
              <a:ext uri="{FF2B5EF4-FFF2-40B4-BE49-F238E27FC236}">
                <a16:creationId xmlns:a16="http://schemas.microsoft.com/office/drawing/2014/main" id="{0B517B47-214C-24D5-046F-573AE98CA096}"/>
              </a:ext>
            </a:extLst>
          </p:cNvPr>
          <p:cNvSpPr>
            <a:spLocks/>
          </p:cNvSpPr>
          <p:nvPr/>
        </p:nvSpPr>
        <p:spPr bwMode="auto">
          <a:xfrm>
            <a:off x="5083411" y="3825174"/>
            <a:ext cx="289268" cy="280862"/>
          </a:xfrm>
          <a:custGeom>
            <a:avLst/>
            <a:gdLst>
              <a:gd name="T0" fmla="*/ 94 w 97"/>
              <a:gd name="T1" fmla="*/ 16 h 94"/>
              <a:gd name="T2" fmla="*/ 81 w 97"/>
              <a:gd name="T3" fmla="*/ 27 h 94"/>
              <a:gd name="T4" fmla="*/ 73 w 97"/>
              <a:gd name="T5" fmla="*/ 12 h 94"/>
              <a:gd name="T6" fmla="*/ 82 w 97"/>
              <a:gd name="T7" fmla="*/ 2 h 94"/>
              <a:gd name="T8" fmla="*/ 77 w 97"/>
              <a:gd name="T9" fmla="*/ 2 h 94"/>
              <a:gd name="T10" fmla="*/ 64 w 97"/>
              <a:gd name="T11" fmla="*/ 5 h 94"/>
              <a:gd name="T12" fmla="*/ 61 w 97"/>
              <a:gd name="T13" fmla="*/ 14 h 94"/>
              <a:gd name="T14" fmla="*/ 63 w 97"/>
              <a:gd name="T15" fmla="*/ 27 h 94"/>
              <a:gd name="T16" fmla="*/ 52 w 97"/>
              <a:gd name="T17" fmla="*/ 42 h 94"/>
              <a:gd name="T18" fmla="*/ 43 w 97"/>
              <a:gd name="T19" fmla="*/ 39 h 94"/>
              <a:gd name="T20" fmla="*/ 35 w 97"/>
              <a:gd name="T21" fmla="*/ 33 h 94"/>
              <a:gd name="T22" fmla="*/ 34 w 97"/>
              <a:gd name="T23" fmla="*/ 31 h 94"/>
              <a:gd name="T24" fmla="*/ 33 w 97"/>
              <a:gd name="T25" fmla="*/ 27 h 94"/>
              <a:gd name="T26" fmla="*/ 31 w 97"/>
              <a:gd name="T27" fmla="*/ 23 h 94"/>
              <a:gd name="T28" fmla="*/ 47 w 97"/>
              <a:gd name="T29" fmla="*/ 17 h 94"/>
              <a:gd name="T30" fmla="*/ 45 w 97"/>
              <a:gd name="T31" fmla="*/ 12 h 94"/>
              <a:gd name="T32" fmla="*/ 44 w 97"/>
              <a:gd name="T33" fmla="*/ 10 h 94"/>
              <a:gd name="T34" fmla="*/ 11 w 97"/>
              <a:gd name="T35" fmla="*/ 23 h 94"/>
              <a:gd name="T36" fmla="*/ 11 w 97"/>
              <a:gd name="T37" fmla="*/ 24 h 94"/>
              <a:gd name="T38" fmla="*/ 9 w 97"/>
              <a:gd name="T39" fmla="*/ 33 h 94"/>
              <a:gd name="T40" fmla="*/ 0 w 97"/>
              <a:gd name="T41" fmla="*/ 38 h 94"/>
              <a:gd name="T42" fmla="*/ 17 w 97"/>
              <a:gd name="T43" fmla="*/ 41 h 94"/>
              <a:gd name="T44" fmla="*/ 16 w 97"/>
              <a:gd name="T45" fmla="*/ 36 h 94"/>
              <a:gd name="T46" fmla="*/ 24 w 97"/>
              <a:gd name="T47" fmla="*/ 37 h 94"/>
              <a:gd name="T48" fmla="*/ 27 w 97"/>
              <a:gd name="T49" fmla="*/ 39 h 94"/>
              <a:gd name="T50" fmla="*/ 29 w 97"/>
              <a:gd name="T51" fmla="*/ 39 h 94"/>
              <a:gd name="T52" fmla="*/ 36 w 97"/>
              <a:gd name="T53" fmla="*/ 49 h 94"/>
              <a:gd name="T54" fmla="*/ 15 w 97"/>
              <a:gd name="T55" fmla="*/ 84 h 94"/>
              <a:gd name="T56" fmla="*/ 23 w 97"/>
              <a:gd name="T57" fmla="*/ 93 h 94"/>
              <a:gd name="T58" fmla="*/ 77 w 97"/>
              <a:gd name="T59" fmla="*/ 89 h 94"/>
              <a:gd name="T60" fmla="*/ 85 w 97"/>
              <a:gd name="T61" fmla="*/ 81 h 94"/>
              <a:gd name="T62" fmla="*/ 59 w 97"/>
              <a:gd name="T63" fmla="*/ 53 h 94"/>
              <a:gd name="T64" fmla="*/ 69 w 97"/>
              <a:gd name="T65" fmla="*/ 42 h 94"/>
              <a:gd name="T66" fmla="*/ 77 w 97"/>
              <a:gd name="T67" fmla="*/ 38 h 94"/>
              <a:gd name="T68" fmla="*/ 96 w 97"/>
              <a:gd name="T69" fmla="*/ 28 h 94"/>
              <a:gd name="T70" fmla="*/ 97 w 97"/>
              <a:gd name="T71" fmla="*/ 17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97" h="94">
                <a:moveTo>
                  <a:pt x="96" y="16"/>
                </a:moveTo>
                <a:cubicBezTo>
                  <a:pt x="95" y="16"/>
                  <a:pt x="94" y="16"/>
                  <a:pt x="94" y="16"/>
                </a:cubicBezTo>
                <a:cubicBezTo>
                  <a:pt x="94" y="16"/>
                  <a:pt x="94" y="16"/>
                  <a:pt x="87" y="27"/>
                </a:cubicBezTo>
                <a:cubicBezTo>
                  <a:pt x="87" y="27"/>
                  <a:pt x="87" y="27"/>
                  <a:pt x="81" y="27"/>
                </a:cubicBezTo>
                <a:cubicBezTo>
                  <a:pt x="81" y="27"/>
                  <a:pt x="81" y="27"/>
                  <a:pt x="73" y="19"/>
                </a:cubicBezTo>
                <a:cubicBezTo>
                  <a:pt x="73" y="19"/>
                  <a:pt x="73" y="19"/>
                  <a:pt x="73" y="12"/>
                </a:cubicBezTo>
                <a:cubicBezTo>
                  <a:pt x="73" y="12"/>
                  <a:pt x="73" y="12"/>
                  <a:pt x="83" y="4"/>
                </a:cubicBezTo>
                <a:cubicBezTo>
                  <a:pt x="83" y="3"/>
                  <a:pt x="83" y="2"/>
                  <a:pt x="82" y="2"/>
                </a:cubicBezTo>
                <a:cubicBezTo>
                  <a:pt x="82" y="2"/>
                  <a:pt x="82" y="2"/>
                  <a:pt x="81" y="2"/>
                </a:cubicBezTo>
                <a:cubicBezTo>
                  <a:pt x="81" y="2"/>
                  <a:pt x="79" y="2"/>
                  <a:pt x="77" y="2"/>
                </a:cubicBezTo>
                <a:cubicBezTo>
                  <a:pt x="77" y="1"/>
                  <a:pt x="76" y="1"/>
                  <a:pt x="75" y="1"/>
                </a:cubicBezTo>
                <a:cubicBezTo>
                  <a:pt x="69" y="0"/>
                  <a:pt x="66" y="3"/>
                  <a:pt x="64" y="5"/>
                </a:cubicBezTo>
                <a:cubicBezTo>
                  <a:pt x="62" y="8"/>
                  <a:pt x="61" y="10"/>
                  <a:pt x="61" y="10"/>
                </a:cubicBezTo>
                <a:cubicBezTo>
                  <a:pt x="61" y="10"/>
                  <a:pt x="61" y="11"/>
                  <a:pt x="61" y="14"/>
                </a:cubicBezTo>
                <a:cubicBezTo>
                  <a:pt x="61" y="18"/>
                  <a:pt x="61" y="23"/>
                  <a:pt x="62" y="26"/>
                </a:cubicBezTo>
                <a:cubicBezTo>
                  <a:pt x="63" y="27"/>
                  <a:pt x="63" y="27"/>
                  <a:pt x="63" y="27"/>
                </a:cubicBezTo>
                <a:cubicBezTo>
                  <a:pt x="62" y="30"/>
                  <a:pt x="59" y="35"/>
                  <a:pt x="59" y="35"/>
                </a:cubicBezTo>
                <a:cubicBezTo>
                  <a:pt x="59" y="35"/>
                  <a:pt x="59" y="35"/>
                  <a:pt x="52" y="42"/>
                </a:cubicBezTo>
                <a:cubicBezTo>
                  <a:pt x="52" y="42"/>
                  <a:pt x="52" y="42"/>
                  <a:pt x="50" y="45"/>
                </a:cubicBezTo>
                <a:cubicBezTo>
                  <a:pt x="50" y="45"/>
                  <a:pt x="50" y="45"/>
                  <a:pt x="43" y="39"/>
                </a:cubicBezTo>
                <a:cubicBezTo>
                  <a:pt x="43" y="40"/>
                  <a:pt x="42" y="41"/>
                  <a:pt x="42" y="41"/>
                </a:cubicBezTo>
                <a:cubicBezTo>
                  <a:pt x="42" y="41"/>
                  <a:pt x="42" y="41"/>
                  <a:pt x="35" y="33"/>
                </a:cubicBezTo>
                <a:cubicBezTo>
                  <a:pt x="35" y="33"/>
                  <a:pt x="35" y="33"/>
                  <a:pt x="35" y="33"/>
                </a:cubicBezTo>
                <a:cubicBezTo>
                  <a:pt x="35" y="33"/>
                  <a:pt x="35" y="33"/>
                  <a:pt x="34" y="31"/>
                </a:cubicBezTo>
                <a:cubicBezTo>
                  <a:pt x="34" y="31"/>
                  <a:pt x="34" y="31"/>
                  <a:pt x="31" y="29"/>
                </a:cubicBezTo>
                <a:cubicBezTo>
                  <a:pt x="31" y="29"/>
                  <a:pt x="31" y="29"/>
                  <a:pt x="33" y="27"/>
                </a:cubicBezTo>
                <a:cubicBezTo>
                  <a:pt x="33" y="27"/>
                  <a:pt x="33" y="27"/>
                  <a:pt x="31" y="26"/>
                </a:cubicBezTo>
                <a:cubicBezTo>
                  <a:pt x="31" y="25"/>
                  <a:pt x="31" y="24"/>
                  <a:pt x="31" y="23"/>
                </a:cubicBezTo>
                <a:cubicBezTo>
                  <a:pt x="32" y="22"/>
                  <a:pt x="39" y="20"/>
                  <a:pt x="45" y="18"/>
                </a:cubicBezTo>
                <a:cubicBezTo>
                  <a:pt x="45" y="18"/>
                  <a:pt x="45" y="18"/>
                  <a:pt x="47" y="17"/>
                </a:cubicBezTo>
                <a:cubicBezTo>
                  <a:pt x="47" y="17"/>
                  <a:pt x="47" y="17"/>
                  <a:pt x="46" y="15"/>
                </a:cubicBezTo>
                <a:cubicBezTo>
                  <a:pt x="46" y="15"/>
                  <a:pt x="46" y="15"/>
                  <a:pt x="45" y="12"/>
                </a:cubicBezTo>
                <a:cubicBezTo>
                  <a:pt x="45" y="12"/>
                  <a:pt x="45" y="12"/>
                  <a:pt x="44" y="11"/>
                </a:cubicBezTo>
                <a:cubicBezTo>
                  <a:pt x="44" y="11"/>
                  <a:pt x="44" y="11"/>
                  <a:pt x="44" y="10"/>
                </a:cubicBezTo>
                <a:cubicBezTo>
                  <a:pt x="43" y="10"/>
                  <a:pt x="38" y="10"/>
                  <a:pt x="32" y="11"/>
                </a:cubicBezTo>
                <a:cubicBezTo>
                  <a:pt x="23" y="13"/>
                  <a:pt x="17" y="17"/>
                  <a:pt x="11" y="23"/>
                </a:cubicBezTo>
                <a:cubicBezTo>
                  <a:pt x="11" y="23"/>
                  <a:pt x="11" y="23"/>
                  <a:pt x="11" y="23"/>
                </a:cubicBezTo>
                <a:cubicBezTo>
                  <a:pt x="11" y="23"/>
                  <a:pt x="11" y="23"/>
                  <a:pt x="11" y="24"/>
                </a:cubicBezTo>
                <a:cubicBezTo>
                  <a:pt x="11" y="27"/>
                  <a:pt x="11" y="29"/>
                  <a:pt x="11" y="30"/>
                </a:cubicBezTo>
                <a:cubicBezTo>
                  <a:pt x="11" y="31"/>
                  <a:pt x="11" y="33"/>
                  <a:pt x="9" y="33"/>
                </a:cubicBezTo>
                <a:cubicBezTo>
                  <a:pt x="9" y="33"/>
                  <a:pt x="9" y="33"/>
                  <a:pt x="6" y="31"/>
                </a:cubicBezTo>
                <a:cubicBezTo>
                  <a:pt x="6" y="31"/>
                  <a:pt x="6" y="31"/>
                  <a:pt x="0" y="38"/>
                </a:cubicBezTo>
                <a:cubicBezTo>
                  <a:pt x="0" y="38"/>
                  <a:pt x="0" y="38"/>
                  <a:pt x="10" y="48"/>
                </a:cubicBezTo>
                <a:cubicBezTo>
                  <a:pt x="10" y="48"/>
                  <a:pt x="10" y="48"/>
                  <a:pt x="17" y="41"/>
                </a:cubicBezTo>
                <a:cubicBezTo>
                  <a:pt x="17" y="41"/>
                  <a:pt x="17" y="41"/>
                  <a:pt x="13" y="37"/>
                </a:cubicBezTo>
                <a:cubicBezTo>
                  <a:pt x="14" y="37"/>
                  <a:pt x="15" y="37"/>
                  <a:pt x="16" y="36"/>
                </a:cubicBezTo>
                <a:cubicBezTo>
                  <a:pt x="17" y="35"/>
                  <a:pt x="21" y="35"/>
                  <a:pt x="23" y="36"/>
                </a:cubicBezTo>
                <a:cubicBezTo>
                  <a:pt x="23" y="36"/>
                  <a:pt x="23" y="36"/>
                  <a:pt x="24" y="37"/>
                </a:cubicBezTo>
                <a:cubicBezTo>
                  <a:pt x="24" y="37"/>
                  <a:pt x="24" y="37"/>
                  <a:pt x="25" y="36"/>
                </a:cubicBezTo>
                <a:cubicBezTo>
                  <a:pt x="25" y="36"/>
                  <a:pt x="25" y="36"/>
                  <a:pt x="27" y="39"/>
                </a:cubicBezTo>
                <a:cubicBezTo>
                  <a:pt x="27" y="39"/>
                  <a:pt x="27" y="39"/>
                  <a:pt x="29" y="40"/>
                </a:cubicBezTo>
                <a:cubicBezTo>
                  <a:pt x="29" y="40"/>
                  <a:pt x="29" y="40"/>
                  <a:pt x="29" y="39"/>
                </a:cubicBezTo>
                <a:cubicBezTo>
                  <a:pt x="29" y="39"/>
                  <a:pt x="29" y="39"/>
                  <a:pt x="37" y="47"/>
                </a:cubicBezTo>
                <a:cubicBezTo>
                  <a:pt x="36" y="48"/>
                  <a:pt x="36" y="48"/>
                  <a:pt x="36" y="49"/>
                </a:cubicBezTo>
                <a:cubicBezTo>
                  <a:pt x="36" y="49"/>
                  <a:pt x="36" y="49"/>
                  <a:pt x="42" y="55"/>
                </a:cubicBezTo>
                <a:cubicBezTo>
                  <a:pt x="42" y="55"/>
                  <a:pt x="42" y="55"/>
                  <a:pt x="15" y="84"/>
                </a:cubicBezTo>
                <a:cubicBezTo>
                  <a:pt x="13" y="86"/>
                  <a:pt x="14" y="89"/>
                  <a:pt x="17" y="91"/>
                </a:cubicBezTo>
                <a:cubicBezTo>
                  <a:pt x="19" y="93"/>
                  <a:pt x="22" y="94"/>
                  <a:pt x="23" y="93"/>
                </a:cubicBezTo>
                <a:cubicBezTo>
                  <a:pt x="23" y="93"/>
                  <a:pt x="23" y="93"/>
                  <a:pt x="50" y="63"/>
                </a:cubicBezTo>
                <a:cubicBezTo>
                  <a:pt x="50" y="63"/>
                  <a:pt x="50" y="63"/>
                  <a:pt x="77" y="89"/>
                </a:cubicBezTo>
                <a:cubicBezTo>
                  <a:pt x="79" y="91"/>
                  <a:pt x="82" y="90"/>
                  <a:pt x="84" y="88"/>
                </a:cubicBezTo>
                <a:cubicBezTo>
                  <a:pt x="86" y="85"/>
                  <a:pt x="87" y="82"/>
                  <a:pt x="85" y="81"/>
                </a:cubicBezTo>
                <a:cubicBezTo>
                  <a:pt x="85" y="81"/>
                  <a:pt x="85" y="81"/>
                  <a:pt x="58" y="54"/>
                </a:cubicBezTo>
                <a:cubicBezTo>
                  <a:pt x="58" y="54"/>
                  <a:pt x="58" y="54"/>
                  <a:pt x="59" y="53"/>
                </a:cubicBezTo>
                <a:cubicBezTo>
                  <a:pt x="59" y="53"/>
                  <a:pt x="59" y="53"/>
                  <a:pt x="59" y="52"/>
                </a:cubicBezTo>
                <a:cubicBezTo>
                  <a:pt x="59" y="52"/>
                  <a:pt x="65" y="45"/>
                  <a:pt x="69" y="42"/>
                </a:cubicBezTo>
                <a:cubicBezTo>
                  <a:pt x="71" y="40"/>
                  <a:pt x="73" y="39"/>
                  <a:pt x="74" y="38"/>
                </a:cubicBezTo>
                <a:cubicBezTo>
                  <a:pt x="75" y="38"/>
                  <a:pt x="77" y="38"/>
                  <a:pt x="77" y="38"/>
                </a:cubicBezTo>
                <a:cubicBezTo>
                  <a:pt x="77" y="38"/>
                  <a:pt x="83" y="39"/>
                  <a:pt x="83" y="39"/>
                </a:cubicBezTo>
                <a:cubicBezTo>
                  <a:pt x="92" y="39"/>
                  <a:pt x="96" y="28"/>
                  <a:pt x="96" y="28"/>
                </a:cubicBezTo>
                <a:cubicBezTo>
                  <a:pt x="96" y="28"/>
                  <a:pt x="96" y="27"/>
                  <a:pt x="97" y="21"/>
                </a:cubicBezTo>
                <a:cubicBezTo>
                  <a:pt x="97" y="19"/>
                  <a:pt x="97" y="18"/>
                  <a:pt x="97" y="17"/>
                </a:cubicBezTo>
                <a:cubicBezTo>
                  <a:pt x="96" y="16"/>
                  <a:pt x="96" y="16"/>
                  <a:pt x="96" y="16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26CBC330-F5EB-F6D0-6867-B075872ED613}"/>
              </a:ext>
            </a:extLst>
          </p:cNvPr>
          <p:cNvGrpSpPr/>
          <p:nvPr/>
        </p:nvGrpSpPr>
        <p:grpSpPr>
          <a:xfrm>
            <a:off x="6874647" y="3827972"/>
            <a:ext cx="238168" cy="278064"/>
            <a:chOff x="9166197" y="3938427"/>
            <a:chExt cx="317557" cy="370752"/>
          </a:xfrm>
        </p:grpSpPr>
        <p:sp>
          <p:nvSpPr>
            <p:cNvPr id="24" name="Freeform 30">
              <a:extLst>
                <a:ext uri="{FF2B5EF4-FFF2-40B4-BE49-F238E27FC236}">
                  <a16:creationId xmlns:a16="http://schemas.microsoft.com/office/drawing/2014/main" id="{8AF91C71-2AE8-E37F-AC15-AB4FE1BFFE8F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6197" y="4143147"/>
              <a:ext cx="317557" cy="166032"/>
            </a:xfrm>
            <a:custGeom>
              <a:avLst/>
              <a:gdLst>
                <a:gd name="T0" fmla="*/ 124 w 164"/>
                <a:gd name="T1" fmla="*/ 0 h 86"/>
                <a:gd name="T2" fmla="*/ 108 w 164"/>
                <a:gd name="T3" fmla="*/ 0 h 86"/>
                <a:gd name="T4" fmla="*/ 95 w 164"/>
                <a:gd name="T5" fmla="*/ 44 h 86"/>
                <a:gd name="T6" fmla="*/ 84 w 164"/>
                <a:gd name="T7" fmla="*/ 21 h 86"/>
                <a:gd name="T8" fmla="*/ 95 w 164"/>
                <a:gd name="T9" fmla="*/ 8 h 86"/>
                <a:gd name="T10" fmla="*/ 94 w 164"/>
                <a:gd name="T11" fmla="*/ 6 h 86"/>
                <a:gd name="T12" fmla="*/ 81 w 164"/>
                <a:gd name="T13" fmla="*/ 7 h 86"/>
                <a:gd name="T14" fmla="*/ 69 w 164"/>
                <a:gd name="T15" fmla="*/ 6 h 86"/>
                <a:gd name="T16" fmla="*/ 68 w 164"/>
                <a:gd name="T17" fmla="*/ 7 h 86"/>
                <a:gd name="T18" fmla="*/ 80 w 164"/>
                <a:gd name="T19" fmla="*/ 22 h 86"/>
                <a:gd name="T20" fmla="*/ 70 w 164"/>
                <a:gd name="T21" fmla="*/ 45 h 86"/>
                <a:gd name="T22" fmla="*/ 57 w 164"/>
                <a:gd name="T23" fmla="*/ 0 h 86"/>
                <a:gd name="T24" fmla="*/ 40 w 164"/>
                <a:gd name="T25" fmla="*/ 0 h 86"/>
                <a:gd name="T26" fmla="*/ 0 w 164"/>
                <a:gd name="T27" fmla="*/ 40 h 86"/>
                <a:gd name="T28" fmla="*/ 0 w 164"/>
                <a:gd name="T29" fmla="*/ 86 h 86"/>
                <a:gd name="T30" fmla="*/ 164 w 164"/>
                <a:gd name="T31" fmla="*/ 86 h 86"/>
                <a:gd name="T32" fmla="*/ 164 w 164"/>
                <a:gd name="T33" fmla="*/ 40 h 86"/>
                <a:gd name="T34" fmla="*/ 124 w 164"/>
                <a:gd name="T35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64" h="86">
                  <a:moveTo>
                    <a:pt x="124" y="0"/>
                  </a:moveTo>
                  <a:cubicBezTo>
                    <a:pt x="108" y="0"/>
                    <a:pt x="108" y="0"/>
                    <a:pt x="108" y="0"/>
                  </a:cubicBezTo>
                  <a:cubicBezTo>
                    <a:pt x="95" y="44"/>
                    <a:pt x="95" y="44"/>
                    <a:pt x="95" y="44"/>
                  </a:cubicBezTo>
                  <a:cubicBezTo>
                    <a:pt x="84" y="21"/>
                    <a:pt x="84" y="21"/>
                    <a:pt x="84" y="21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4" y="6"/>
                    <a:pt x="94" y="6"/>
                    <a:pt x="94" y="6"/>
                  </a:cubicBezTo>
                  <a:cubicBezTo>
                    <a:pt x="90" y="7"/>
                    <a:pt x="86" y="7"/>
                    <a:pt x="81" y="7"/>
                  </a:cubicBezTo>
                  <a:cubicBezTo>
                    <a:pt x="77" y="7"/>
                    <a:pt x="73" y="7"/>
                    <a:pt x="69" y="6"/>
                  </a:cubicBezTo>
                  <a:cubicBezTo>
                    <a:pt x="68" y="7"/>
                    <a:pt x="68" y="7"/>
                    <a:pt x="68" y="7"/>
                  </a:cubicBezTo>
                  <a:cubicBezTo>
                    <a:pt x="80" y="22"/>
                    <a:pt x="80" y="22"/>
                    <a:pt x="80" y="22"/>
                  </a:cubicBezTo>
                  <a:cubicBezTo>
                    <a:pt x="70" y="45"/>
                    <a:pt x="70" y="45"/>
                    <a:pt x="70" y="45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86"/>
                    <a:pt x="0" y="86"/>
                    <a:pt x="0" y="86"/>
                  </a:cubicBezTo>
                  <a:cubicBezTo>
                    <a:pt x="164" y="86"/>
                    <a:pt x="164" y="86"/>
                    <a:pt x="164" y="86"/>
                  </a:cubicBezTo>
                  <a:cubicBezTo>
                    <a:pt x="164" y="40"/>
                    <a:pt x="164" y="40"/>
                    <a:pt x="164" y="40"/>
                  </a:cubicBezTo>
                  <a:cubicBezTo>
                    <a:pt x="164" y="18"/>
                    <a:pt x="147" y="0"/>
                    <a:pt x="124" y="0"/>
                  </a:cubicBezTo>
                  <a:close/>
                </a:path>
              </a:pathLst>
            </a:cu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5" name="Freeform 31">
              <a:extLst>
                <a:ext uri="{FF2B5EF4-FFF2-40B4-BE49-F238E27FC236}">
                  <a16:creationId xmlns:a16="http://schemas.microsoft.com/office/drawing/2014/main" id="{B41A9447-81A9-C9B4-CBC8-AA9242FF1B5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229870" y="3938427"/>
              <a:ext cx="191824" cy="204720"/>
            </a:xfrm>
            <a:custGeom>
              <a:avLst/>
              <a:gdLst>
                <a:gd name="T0" fmla="*/ 91 w 99"/>
                <a:gd name="T1" fmla="*/ 38 h 106"/>
                <a:gd name="T2" fmla="*/ 49 w 99"/>
                <a:gd name="T3" fmla="*/ 0 h 106"/>
                <a:gd name="T4" fmla="*/ 8 w 99"/>
                <a:gd name="T5" fmla="*/ 38 h 106"/>
                <a:gd name="T6" fmla="*/ 0 w 99"/>
                <a:gd name="T7" fmla="*/ 53 h 106"/>
                <a:gd name="T8" fmla="*/ 11 w 99"/>
                <a:gd name="T9" fmla="*/ 68 h 106"/>
                <a:gd name="T10" fmla="*/ 12 w 99"/>
                <a:gd name="T11" fmla="*/ 68 h 106"/>
                <a:gd name="T12" fmla="*/ 49 w 99"/>
                <a:gd name="T13" fmla="*/ 106 h 106"/>
                <a:gd name="T14" fmla="*/ 87 w 99"/>
                <a:gd name="T15" fmla="*/ 68 h 106"/>
                <a:gd name="T16" fmla="*/ 88 w 99"/>
                <a:gd name="T17" fmla="*/ 68 h 106"/>
                <a:gd name="T18" fmla="*/ 99 w 99"/>
                <a:gd name="T19" fmla="*/ 53 h 106"/>
                <a:gd name="T20" fmla="*/ 91 w 99"/>
                <a:gd name="T21" fmla="*/ 38 h 106"/>
                <a:gd name="T22" fmla="*/ 76 w 99"/>
                <a:gd name="T23" fmla="*/ 44 h 106"/>
                <a:gd name="T24" fmla="*/ 71 w 99"/>
                <a:gd name="T25" fmla="*/ 44 h 106"/>
                <a:gd name="T26" fmla="*/ 71 w 99"/>
                <a:gd name="T27" fmla="*/ 49 h 106"/>
                <a:gd name="T28" fmla="*/ 75 w 99"/>
                <a:gd name="T29" fmla="*/ 51 h 106"/>
                <a:gd name="T30" fmla="*/ 76 w 99"/>
                <a:gd name="T31" fmla="*/ 53 h 106"/>
                <a:gd name="T32" fmla="*/ 71 w 99"/>
                <a:gd name="T33" fmla="*/ 62 h 106"/>
                <a:gd name="T34" fmla="*/ 68 w 99"/>
                <a:gd name="T35" fmla="*/ 62 h 106"/>
                <a:gd name="T36" fmla="*/ 65 w 99"/>
                <a:gd name="T37" fmla="*/ 59 h 106"/>
                <a:gd name="T38" fmla="*/ 60 w 99"/>
                <a:gd name="T39" fmla="*/ 63 h 106"/>
                <a:gd name="T40" fmla="*/ 62 w 99"/>
                <a:gd name="T41" fmla="*/ 67 h 106"/>
                <a:gd name="T42" fmla="*/ 61 w 99"/>
                <a:gd name="T43" fmla="*/ 69 h 106"/>
                <a:gd name="T44" fmla="*/ 52 w 99"/>
                <a:gd name="T45" fmla="*/ 72 h 106"/>
                <a:gd name="T46" fmla="*/ 49 w 99"/>
                <a:gd name="T47" fmla="*/ 70 h 106"/>
                <a:gd name="T48" fmla="*/ 49 w 99"/>
                <a:gd name="T49" fmla="*/ 66 h 106"/>
                <a:gd name="T50" fmla="*/ 43 w 99"/>
                <a:gd name="T51" fmla="*/ 65 h 106"/>
                <a:gd name="T52" fmla="*/ 42 w 99"/>
                <a:gd name="T53" fmla="*/ 69 h 106"/>
                <a:gd name="T54" fmla="*/ 40 w 99"/>
                <a:gd name="T55" fmla="*/ 70 h 106"/>
                <a:gd name="T56" fmla="*/ 31 w 99"/>
                <a:gd name="T57" fmla="*/ 65 h 106"/>
                <a:gd name="T58" fmla="*/ 31 w 99"/>
                <a:gd name="T59" fmla="*/ 62 h 106"/>
                <a:gd name="T60" fmla="*/ 34 w 99"/>
                <a:gd name="T61" fmla="*/ 59 h 106"/>
                <a:gd name="T62" fmla="*/ 30 w 99"/>
                <a:gd name="T63" fmla="*/ 55 h 106"/>
                <a:gd name="T64" fmla="*/ 26 w 99"/>
                <a:gd name="T65" fmla="*/ 57 h 106"/>
                <a:gd name="T66" fmla="*/ 24 w 99"/>
                <a:gd name="T67" fmla="*/ 55 h 106"/>
                <a:gd name="T68" fmla="*/ 21 w 99"/>
                <a:gd name="T69" fmla="*/ 46 h 106"/>
                <a:gd name="T70" fmla="*/ 23 w 99"/>
                <a:gd name="T71" fmla="*/ 44 h 106"/>
                <a:gd name="T72" fmla="*/ 27 w 99"/>
                <a:gd name="T73" fmla="*/ 44 h 106"/>
                <a:gd name="T74" fmla="*/ 28 w 99"/>
                <a:gd name="T75" fmla="*/ 38 h 106"/>
                <a:gd name="T76" fmla="*/ 24 w 99"/>
                <a:gd name="T77" fmla="*/ 37 h 106"/>
                <a:gd name="T78" fmla="*/ 23 w 99"/>
                <a:gd name="T79" fmla="*/ 34 h 106"/>
                <a:gd name="T80" fmla="*/ 28 w 99"/>
                <a:gd name="T81" fmla="*/ 26 h 106"/>
                <a:gd name="T82" fmla="*/ 31 w 99"/>
                <a:gd name="T83" fmla="*/ 25 h 106"/>
                <a:gd name="T84" fmla="*/ 34 w 99"/>
                <a:gd name="T85" fmla="*/ 28 h 106"/>
                <a:gd name="T86" fmla="*/ 38 w 99"/>
                <a:gd name="T87" fmla="*/ 25 h 106"/>
                <a:gd name="T88" fmla="*/ 36 w 99"/>
                <a:gd name="T89" fmla="*/ 21 h 106"/>
                <a:gd name="T90" fmla="*/ 37 w 99"/>
                <a:gd name="T91" fmla="*/ 18 h 106"/>
                <a:gd name="T92" fmla="*/ 47 w 99"/>
                <a:gd name="T93" fmla="*/ 16 h 106"/>
                <a:gd name="T94" fmla="*/ 49 w 99"/>
                <a:gd name="T95" fmla="*/ 17 h 106"/>
                <a:gd name="T96" fmla="*/ 49 w 99"/>
                <a:gd name="T97" fmla="*/ 22 h 106"/>
                <a:gd name="T98" fmla="*/ 55 w 99"/>
                <a:gd name="T99" fmla="*/ 22 h 106"/>
                <a:gd name="T100" fmla="*/ 56 w 99"/>
                <a:gd name="T101" fmla="*/ 18 h 106"/>
                <a:gd name="T102" fmla="*/ 59 w 99"/>
                <a:gd name="T103" fmla="*/ 17 h 106"/>
                <a:gd name="T104" fmla="*/ 67 w 99"/>
                <a:gd name="T105" fmla="*/ 22 h 106"/>
                <a:gd name="T106" fmla="*/ 68 w 99"/>
                <a:gd name="T107" fmla="*/ 25 h 106"/>
                <a:gd name="T108" fmla="*/ 65 w 99"/>
                <a:gd name="T109" fmla="*/ 28 h 106"/>
                <a:gd name="T110" fmla="*/ 68 w 99"/>
                <a:gd name="T111" fmla="*/ 33 h 106"/>
                <a:gd name="T112" fmla="*/ 72 w 99"/>
                <a:gd name="T113" fmla="*/ 31 h 106"/>
                <a:gd name="T114" fmla="*/ 75 w 99"/>
                <a:gd name="T115" fmla="*/ 32 h 106"/>
                <a:gd name="T116" fmla="*/ 77 w 99"/>
                <a:gd name="T117" fmla="*/ 41 h 106"/>
                <a:gd name="T118" fmla="*/ 76 w 99"/>
                <a:gd name="T119" fmla="*/ 44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9" h="106">
                  <a:moveTo>
                    <a:pt x="91" y="38"/>
                  </a:moveTo>
                  <a:cubicBezTo>
                    <a:pt x="89" y="12"/>
                    <a:pt x="71" y="0"/>
                    <a:pt x="49" y="0"/>
                  </a:cubicBezTo>
                  <a:cubicBezTo>
                    <a:pt x="27" y="0"/>
                    <a:pt x="10" y="12"/>
                    <a:pt x="8" y="38"/>
                  </a:cubicBezTo>
                  <a:cubicBezTo>
                    <a:pt x="3" y="40"/>
                    <a:pt x="0" y="46"/>
                    <a:pt x="0" y="53"/>
                  </a:cubicBezTo>
                  <a:cubicBezTo>
                    <a:pt x="0" y="61"/>
                    <a:pt x="5" y="68"/>
                    <a:pt x="11" y="68"/>
                  </a:cubicBezTo>
                  <a:cubicBezTo>
                    <a:pt x="11" y="68"/>
                    <a:pt x="12" y="68"/>
                    <a:pt x="12" y="68"/>
                  </a:cubicBezTo>
                  <a:cubicBezTo>
                    <a:pt x="19" y="88"/>
                    <a:pt x="33" y="106"/>
                    <a:pt x="49" y="106"/>
                  </a:cubicBezTo>
                  <a:cubicBezTo>
                    <a:pt x="66" y="106"/>
                    <a:pt x="80" y="88"/>
                    <a:pt x="87" y="68"/>
                  </a:cubicBezTo>
                  <a:cubicBezTo>
                    <a:pt x="87" y="68"/>
                    <a:pt x="87" y="68"/>
                    <a:pt x="88" y="68"/>
                  </a:cubicBezTo>
                  <a:cubicBezTo>
                    <a:pt x="94" y="68"/>
                    <a:pt x="99" y="61"/>
                    <a:pt x="99" y="53"/>
                  </a:cubicBezTo>
                  <a:cubicBezTo>
                    <a:pt x="99" y="46"/>
                    <a:pt x="95" y="40"/>
                    <a:pt x="91" y="38"/>
                  </a:cubicBezTo>
                  <a:close/>
                  <a:moveTo>
                    <a:pt x="76" y="44"/>
                  </a:moveTo>
                  <a:cubicBezTo>
                    <a:pt x="71" y="44"/>
                    <a:pt x="71" y="44"/>
                    <a:pt x="71" y="44"/>
                  </a:cubicBezTo>
                  <a:cubicBezTo>
                    <a:pt x="71" y="46"/>
                    <a:pt x="71" y="48"/>
                    <a:pt x="71" y="49"/>
                  </a:cubicBezTo>
                  <a:cubicBezTo>
                    <a:pt x="75" y="51"/>
                    <a:pt x="75" y="51"/>
                    <a:pt x="75" y="51"/>
                  </a:cubicBezTo>
                  <a:cubicBezTo>
                    <a:pt x="76" y="51"/>
                    <a:pt x="76" y="52"/>
                    <a:pt x="76" y="53"/>
                  </a:cubicBezTo>
                  <a:cubicBezTo>
                    <a:pt x="74" y="56"/>
                    <a:pt x="73" y="59"/>
                    <a:pt x="71" y="62"/>
                  </a:cubicBezTo>
                  <a:cubicBezTo>
                    <a:pt x="70" y="63"/>
                    <a:pt x="69" y="63"/>
                    <a:pt x="68" y="62"/>
                  </a:cubicBezTo>
                  <a:cubicBezTo>
                    <a:pt x="65" y="59"/>
                    <a:pt x="65" y="59"/>
                    <a:pt x="65" y="59"/>
                  </a:cubicBezTo>
                  <a:cubicBezTo>
                    <a:pt x="64" y="61"/>
                    <a:pt x="62" y="62"/>
                    <a:pt x="60" y="63"/>
                  </a:cubicBezTo>
                  <a:cubicBezTo>
                    <a:pt x="62" y="67"/>
                    <a:pt x="62" y="67"/>
                    <a:pt x="62" y="67"/>
                  </a:cubicBezTo>
                  <a:cubicBezTo>
                    <a:pt x="63" y="67"/>
                    <a:pt x="62" y="69"/>
                    <a:pt x="61" y="69"/>
                  </a:cubicBezTo>
                  <a:cubicBezTo>
                    <a:pt x="58" y="71"/>
                    <a:pt x="55" y="71"/>
                    <a:pt x="52" y="72"/>
                  </a:cubicBezTo>
                  <a:cubicBezTo>
                    <a:pt x="50" y="72"/>
                    <a:pt x="49" y="71"/>
                    <a:pt x="49" y="70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47" y="66"/>
                    <a:pt x="45" y="66"/>
                    <a:pt x="43" y="65"/>
                  </a:cubicBezTo>
                  <a:cubicBezTo>
                    <a:pt x="42" y="69"/>
                    <a:pt x="42" y="69"/>
                    <a:pt x="42" y="69"/>
                  </a:cubicBezTo>
                  <a:cubicBezTo>
                    <a:pt x="42" y="70"/>
                    <a:pt x="41" y="71"/>
                    <a:pt x="40" y="70"/>
                  </a:cubicBezTo>
                  <a:cubicBezTo>
                    <a:pt x="37" y="69"/>
                    <a:pt x="34" y="67"/>
                    <a:pt x="31" y="65"/>
                  </a:cubicBezTo>
                  <a:cubicBezTo>
                    <a:pt x="30" y="64"/>
                    <a:pt x="30" y="63"/>
                    <a:pt x="31" y="62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8"/>
                    <a:pt x="31" y="56"/>
                    <a:pt x="30" y="55"/>
                  </a:cubicBezTo>
                  <a:cubicBezTo>
                    <a:pt x="26" y="57"/>
                    <a:pt x="26" y="57"/>
                    <a:pt x="26" y="57"/>
                  </a:cubicBezTo>
                  <a:cubicBezTo>
                    <a:pt x="26" y="57"/>
                    <a:pt x="24" y="57"/>
                    <a:pt x="24" y="55"/>
                  </a:cubicBezTo>
                  <a:cubicBezTo>
                    <a:pt x="22" y="53"/>
                    <a:pt x="22" y="49"/>
                    <a:pt x="21" y="46"/>
                  </a:cubicBezTo>
                  <a:cubicBezTo>
                    <a:pt x="21" y="45"/>
                    <a:pt x="22" y="44"/>
                    <a:pt x="23" y="44"/>
                  </a:cubicBezTo>
                  <a:cubicBezTo>
                    <a:pt x="27" y="44"/>
                    <a:pt x="27" y="44"/>
                    <a:pt x="27" y="44"/>
                  </a:cubicBezTo>
                  <a:cubicBezTo>
                    <a:pt x="27" y="42"/>
                    <a:pt x="27" y="40"/>
                    <a:pt x="28" y="38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3" y="37"/>
                    <a:pt x="22" y="35"/>
                    <a:pt x="23" y="34"/>
                  </a:cubicBezTo>
                  <a:cubicBezTo>
                    <a:pt x="24" y="31"/>
                    <a:pt x="26" y="28"/>
                    <a:pt x="28" y="26"/>
                  </a:cubicBezTo>
                  <a:cubicBezTo>
                    <a:pt x="29" y="25"/>
                    <a:pt x="30" y="24"/>
                    <a:pt x="31" y="25"/>
                  </a:cubicBezTo>
                  <a:cubicBezTo>
                    <a:pt x="34" y="28"/>
                    <a:pt x="34" y="28"/>
                    <a:pt x="34" y="28"/>
                  </a:cubicBezTo>
                  <a:cubicBezTo>
                    <a:pt x="35" y="27"/>
                    <a:pt x="36" y="25"/>
                    <a:pt x="38" y="25"/>
                  </a:cubicBezTo>
                  <a:cubicBezTo>
                    <a:pt x="36" y="21"/>
                    <a:pt x="36" y="21"/>
                    <a:pt x="36" y="21"/>
                  </a:cubicBezTo>
                  <a:cubicBezTo>
                    <a:pt x="36" y="20"/>
                    <a:pt x="36" y="19"/>
                    <a:pt x="37" y="18"/>
                  </a:cubicBezTo>
                  <a:cubicBezTo>
                    <a:pt x="40" y="17"/>
                    <a:pt x="44" y="16"/>
                    <a:pt x="47" y="16"/>
                  </a:cubicBezTo>
                  <a:cubicBezTo>
                    <a:pt x="48" y="16"/>
                    <a:pt x="49" y="16"/>
                    <a:pt x="49" y="17"/>
                  </a:cubicBezTo>
                  <a:cubicBezTo>
                    <a:pt x="49" y="22"/>
                    <a:pt x="49" y="22"/>
                    <a:pt x="49" y="22"/>
                  </a:cubicBezTo>
                  <a:cubicBezTo>
                    <a:pt x="51" y="22"/>
                    <a:pt x="53" y="22"/>
                    <a:pt x="55" y="22"/>
                  </a:cubicBezTo>
                  <a:cubicBezTo>
                    <a:pt x="56" y="18"/>
                    <a:pt x="56" y="18"/>
                    <a:pt x="56" y="18"/>
                  </a:cubicBezTo>
                  <a:cubicBezTo>
                    <a:pt x="56" y="17"/>
                    <a:pt x="58" y="17"/>
                    <a:pt x="59" y="17"/>
                  </a:cubicBezTo>
                  <a:cubicBezTo>
                    <a:pt x="62" y="19"/>
                    <a:pt x="65" y="20"/>
                    <a:pt x="67" y="22"/>
                  </a:cubicBezTo>
                  <a:cubicBezTo>
                    <a:pt x="68" y="23"/>
                    <a:pt x="69" y="24"/>
                    <a:pt x="68" y="25"/>
                  </a:cubicBezTo>
                  <a:cubicBezTo>
                    <a:pt x="65" y="28"/>
                    <a:pt x="65" y="28"/>
                    <a:pt x="65" y="28"/>
                  </a:cubicBezTo>
                  <a:cubicBezTo>
                    <a:pt x="66" y="29"/>
                    <a:pt x="67" y="31"/>
                    <a:pt x="68" y="33"/>
                  </a:cubicBezTo>
                  <a:cubicBezTo>
                    <a:pt x="72" y="31"/>
                    <a:pt x="72" y="31"/>
                    <a:pt x="72" y="31"/>
                  </a:cubicBezTo>
                  <a:cubicBezTo>
                    <a:pt x="73" y="30"/>
                    <a:pt x="74" y="31"/>
                    <a:pt x="75" y="32"/>
                  </a:cubicBezTo>
                  <a:cubicBezTo>
                    <a:pt x="76" y="35"/>
                    <a:pt x="77" y="38"/>
                    <a:pt x="77" y="41"/>
                  </a:cubicBezTo>
                  <a:cubicBezTo>
                    <a:pt x="77" y="43"/>
                    <a:pt x="77" y="44"/>
                    <a:pt x="76" y="44"/>
                  </a:cubicBezTo>
                  <a:close/>
                </a:path>
              </a:pathLst>
            </a:cu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6" name="Oval 32">
              <a:extLst>
                <a:ext uri="{FF2B5EF4-FFF2-40B4-BE49-F238E27FC236}">
                  <a16:creationId xmlns:a16="http://schemas.microsoft.com/office/drawing/2014/main" id="{713DF1D3-8804-C13B-7C53-0EE880D355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01602" y="4000488"/>
              <a:ext cx="46747" cy="46747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</p:spTree>
    <p:extLst>
      <p:ext uri="{BB962C8B-B14F-4D97-AF65-F5344CB8AC3E}">
        <p14:creationId xmlns:p14="http://schemas.microsoft.com/office/powerpoint/2010/main" val="17216508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0" grpId="0"/>
      <p:bldP spid="11" grpId="0" animBg="1"/>
      <p:bldP spid="13" grpId="0"/>
      <p:bldP spid="14" grpId="0"/>
      <p:bldP spid="18" grpId="0" animBg="1"/>
      <p:bldP spid="20" grpId="0"/>
      <p:bldP spid="21" grpId="0"/>
      <p:bldP spid="22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Picture Placeholder 42">
            <a:extLst>
              <a:ext uri="{FF2B5EF4-FFF2-40B4-BE49-F238E27FC236}">
                <a16:creationId xmlns:a16="http://schemas.microsoft.com/office/drawing/2014/main" id="{A4FB53F8-7023-6FC8-6AC5-9CB1EB4444C2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E4FEE440-FEFA-EB3A-E6D6-D74FCA622E3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Meet The Team</a:t>
            </a:r>
          </a:p>
        </p:txBody>
      </p:sp>
      <p:sp>
        <p:nvSpPr>
          <p:cNvPr id="6" name="Subtitle 5">
            <a:extLst>
              <a:ext uri="{FF2B5EF4-FFF2-40B4-BE49-F238E27FC236}">
                <a16:creationId xmlns:a16="http://schemas.microsoft.com/office/drawing/2014/main" id="{62E22669-F104-9541-FA8F-60E49AE7E18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45" name="Picture Placeholder 44">
            <a:extLst>
              <a:ext uri="{FF2B5EF4-FFF2-40B4-BE49-F238E27FC236}">
                <a16:creationId xmlns:a16="http://schemas.microsoft.com/office/drawing/2014/main" id="{D06A2CA2-96FC-1185-F681-6A95DFB3622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47" name="Picture Placeholder 46">
            <a:extLst>
              <a:ext uri="{FF2B5EF4-FFF2-40B4-BE49-F238E27FC236}">
                <a16:creationId xmlns:a16="http://schemas.microsoft.com/office/drawing/2014/main" id="{12D49B9D-B747-8DBB-54A4-50A674E966E4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F929DAA-25C1-0A8E-F47C-825AB1617A38}"/>
              </a:ext>
            </a:extLst>
          </p:cNvPr>
          <p:cNvSpPr txBox="1"/>
          <p:nvPr/>
        </p:nvSpPr>
        <p:spPr>
          <a:xfrm>
            <a:off x="6068926" y="3141366"/>
            <a:ext cx="2131220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90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266D0BFD-64F5-E85B-67C2-1987497FDD5A}"/>
              </a:ext>
            </a:extLst>
          </p:cNvPr>
          <p:cNvSpPr txBox="1"/>
          <p:nvPr/>
        </p:nvSpPr>
        <p:spPr>
          <a:xfrm>
            <a:off x="6068927" y="2735621"/>
            <a:ext cx="1721644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23BD689D-4238-8481-0212-755872739BB3}"/>
              </a:ext>
            </a:extLst>
          </p:cNvPr>
          <p:cNvSpPr txBox="1"/>
          <p:nvPr/>
        </p:nvSpPr>
        <p:spPr>
          <a:xfrm>
            <a:off x="6068926" y="2950144"/>
            <a:ext cx="172164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b="1">
                <a:latin typeface="+mj-lt"/>
              </a:rPr>
              <a:t>Manager</a:t>
            </a:r>
            <a:endParaRPr lang="en-US" sz="900" b="1" i="1">
              <a:latin typeface="+mj-lt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9D6A031-EA73-CAE6-979E-374D68EDD52E}"/>
              </a:ext>
            </a:extLst>
          </p:cNvPr>
          <p:cNvSpPr txBox="1"/>
          <p:nvPr/>
        </p:nvSpPr>
        <p:spPr>
          <a:xfrm>
            <a:off x="6068926" y="5052585"/>
            <a:ext cx="2131220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9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B5A94CA-CFAE-8CF1-FE8B-7A1DD67409E9}"/>
              </a:ext>
            </a:extLst>
          </p:cNvPr>
          <p:cNvSpPr txBox="1"/>
          <p:nvPr/>
        </p:nvSpPr>
        <p:spPr>
          <a:xfrm>
            <a:off x="6068927" y="4646840"/>
            <a:ext cx="1721644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9F4B04F1-77B9-6411-79E6-9D7AEE2390FA}"/>
              </a:ext>
            </a:extLst>
          </p:cNvPr>
          <p:cNvSpPr txBox="1"/>
          <p:nvPr/>
        </p:nvSpPr>
        <p:spPr>
          <a:xfrm>
            <a:off x="6068926" y="4861363"/>
            <a:ext cx="172164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b="1">
                <a:latin typeface="+mj-lt"/>
              </a:rPr>
              <a:t>Manager</a:t>
            </a:r>
            <a:endParaRPr lang="en-US" sz="900" b="1" i="1">
              <a:latin typeface="+mj-lt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B430ACFD-C209-40B8-DB0C-8056A88EEE4B}"/>
              </a:ext>
            </a:extLst>
          </p:cNvPr>
          <p:cNvSpPr txBox="1"/>
          <p:nvPr/>
        </p:nvSpPr>
        <p:spPr>
          <a:xfrm>
            <a:off x="2349233" y="5040936"/>
            <a:ext cx="2131220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In</a:t>
            </a:r>
            <a:endParaRPr lang="en-US" sz="90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4F29A0C-589A-CF94-30C5-262686ADAC25}"/>
              </a:ext>
            </a:extLst>
          </p:cNvPr>
          <p:cNvSpPr txBox="1"/>
          <p:nvPr/>
        </p:nvSpPr>
        <p:spPr>
          <a:xfrm>
            <a:off x="2349234" y="4635190"/>
            <a:ext cx="1721644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Tara Zona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C545AF7-8BE5-0E97-0A8C-0E80CBED84DA}"/>
              </a:ext>
            </a:extLst>
          </p:cNvPr>
          <p:cNvSpPr txBox="1"/>
          <p:nvPr/>
        </p:nvSpPr>
        <p:spPr>
          <a:xfrm>
            <a:off x="2349234" y="4849713"/>
            <a:ext cx="172164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b="1">
                <a:latin typeface="+mj-lt"/>
              </a:rPr>
              <a:t>Manager</a:t>
            </a:r>
            <a:endParaRPr lang="en-US" sz="900" b="1" i="1">
              <a:latin typeface="+mj-lt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AC95AC04-5877-97B7-F2A9-24E080E48EF5}"/>
              </a:ext>
            </a:extLst>
          </p:cNvPr>
          <p:cNvSpPr txBox="1"/>
          <p:nvPr/>
        </p:nvSpPr>
        <p:spPr>
          <a:xfrm>
            <a:off x="1014143" y="3096282"/>
            <a:ext cx="2718937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90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A738B159-CE5B-74C0-B283-B905277DA581}"/>
              </a:ext>
            </a:extLst>
          </p:cNvPr>
          <p:cNvSpPr txBox="1"/>
          <p:nvPr/>
        </p:nvSpPr>
        <p:spPr>
          <a:xfrm>
            <a:off x="1014143" y="2872592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Team Member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82DA98B3-4865-8152-4D87-2DA1E8FD4624}"/>
              </a:ext>
            </a:extLst>
          </p:cNvPr>
          <p:cNvSpPr/>
          <p:nvPr/>
        </p:nvSpPr>
        <p:spPr>
          <a:xfrm>
            <a:off x="7022485" y="-917954"/>
            <a:ext cx="2355322" cy="2362727"/>
          </a:xfrm>
          <a:prstGeom prst="ellipse">
            <a:avLst/>
          </a:prstGeom>
          <a:solidFill>
            <a:schemeClr val="accent1"/>
          </a:solidFill>
          <a:ln w="38100">
            <a:noFill/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11795428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1" grpId="0"/>
      <p:bldP spid="12" grpId="0"/>
      <p:bldP spid="15" grpId="0"/>
      <p:bldP spid="16" grpId="0"/>
      <p:bldP spid="17" grpId="0"/>
      <p:bldP spid="18" grpId="0"/>
      <p:bldP spid="19" grpId="0"/>
      <p:bldP spid="20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26549157-BAA3-DD12-FC5B-DD2E2CF809A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C5B751B2-DB7D-D90D-04F2-D0D21159180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Explaining Vision</a:t>
            </a:r>
          </a:p>
        </p:txBody>
      </p:sp>
      <p:sp>
        <p:nvSpPr>
          <p:cNvPr id="8" name="Subtitle 7">
            <a:extLst>
              <a:ext uri="{FF2B5EF4-FFF2-40B4-BE49-F238E27FC236}">
                <a16:creationId xmlns:a16="http://schemas.microsoft.com/office/drawing/2014/main" id="{FA8A1204-D8BC-474E-0F48-72ED57F33C8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Insert subtitle right here</a:t>
            </a: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BF8E1BAD-6940-16B8-9F02-266253002BCE}"/>
              </a:ext>
            </a:extLst>
          </p:cNvPr>
          <p:cNvSpPr/>
          <p:nvPr/>
        </p:nvSpPr>
        <p:spPr>
          <a:xfrm>
            <a:off x="934035" y="3867700"/>
            <a:ext cx="1085694" cy="1085694"/>
          </a:xfrm>
          <a:prstGeom prst="ellipse">
            <a:avLst/>
          </a:prstGeom>
          <a:noFill/>
          <a:ln w="38100">
            <a:solidFill>
              <a:schemeClr val="accent1"/>
            </a:solidFill>
            <a:prstDash val="lg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22BC33A3-5383-7473-E69B-B83BF99AA48E}"/>
              </a:ext>
            </a:extLst>
          </p:cNvPr>
          <p:cNvSpPr txBox="1"/>
          <p:nvPr/>
        </p:nvSpPr>
        <p:spPr>
          <a:xfrm>
            <a:off x="4572000" y="3062409"/>
            <a:ext cx="2718937" cy="4851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>
                <a:ea typeface="Times New Roman" panose="02020603050405020304" pitchFamily="18" charset="0"/>
                <a:cs typeface="Raleway" panose="020B0503030101060003" pitchFamily="34" charset="0"/>
              </a:rPr>
              <a:t>Mauris consequat sem at mattis malesuada. Nullam eu tincidunt ex. In eu consectetur ipsum. </a:t>
            </a:r>
            <a:endParaRPr lang="en-US" sz="90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D55D380E-C514-589D-49BC-070439AD5F2A}"/>
              </a:ext>
            </a:extLst>
          </p:cNvPr>
          <p:cNvSpPr txBox="1"/>
          <p:nvPr/>
        </p:nvSpPr>
        <p:spPr>
          <a:xfrm>
            <a:off x="4572001" y="2838719"/>
            <a:ext cx="2164556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0" b="1">
                <a:solidFill>
                  <a:schemeClr val="accent1"/>
                </a:solidFill>
                <a:latin typeface="+mj-lt"/>
              </a:rPr>
              <a:t>Company Vision</a:t>
            </a:r>
          </a:p>
        </p:txBody>
      </p:sp>
      <p:sp>
        <p:nvSpPr>
          <p:cNvPr id="16" name="Rectangle: Top Corners Rounded 15">
            <a:extLst>
              <a:ext uri="{FF2B5EF4-FFF2-40B4-BE49-F238E27FC236}">
                <a16:creationId xmlns:a16="http://schemas.microsoft.com/office/drawing/2014/main" id="{5BA7907C-7C8B-2699-A686-2B476A82984F}"/>
              </a:ext>
            </a:extLst>
          </p:cNvPr>
          <p:cNvSpPr/>
          <p:nvPr/>
        </p:nvSpPr>
        <p:spPr>
          <a:xfrm rot="16200000">
            <a:off x="6231303" y="2246320"/>
            <a:ext cx="1253396" cy="4571999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AE052462-7D3D-965B-1168-085EB8BACC20}"/>
              </a:ext>
            </a:extLst>
          </p:cNvPr>
          <p:cNvSpPr/>
          <p:nvPr/>
        </p:nvSpPr>
        <p:spPr>
          <a:xfrm>
            <a:off x="4824461" y="4117901"/>
            <a:ext cx="829818" cy="829818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8" name="Freeform 61">
            <a:extLst>
              <a:ext uri="{FF2B5EF4-FFF2-40B4-BE49-F238E27FC236}">
                <a16:creationId xmlns:a16="http://schemas.microsoft.com/office/drawing/2014/main" id="{88E3C7FD-6DF9-0ECA-437E-328D1A2D0D9E}"/>
              </a:ext>
            </a:extLst>
          </p:cNvPr>
          <p:cNvSpPr>
            <a:spLocks noEditPoints="1"/>
          </p:cNvSpPr>
          <p:nvPr/>
        </p:nvSpPr>
        <p:spPr bwMode="auto">
          <a:xfrm flipH="1" flipV="1">
            <a:off x="5110366" y="4428630"/>
            <a:ext cx="258009" cy="208360"/>
          </a:xfrm>
          <a:custGeom>
            <a:avLst/>
            <a:gdLst>
              <a:gd name="T0" fmla="*/ 36 w 83"/>
              <a:gd name="T1" fmla="*/ 6 h 74"/>
              <a:gd name="T2" fmla="*/ 15 w 83"/>
              <a:gd name="T3" fmla="*/ 38 h 74"/>
              <a:gd name="T4" fmla="*/ 17 w 83"/>
              <a:gd name="T5" fmla="*/ 44 h 74"/>
              <a:gd name="T6" fmla="*/ 18 w 83"/>
              <a:gd name="T7" fmla="*/ 44 h 74"/>
              <a:gd name="T8" fmla="*/ 21 w 83"/>
              <a:gd name="T9" fmla="*/ 43 h 74"/>
              <a:gd name="T10" fmla="*/ 31 w 83"/>
              <a:gd name="T11" fmla="*/ 48 h 74"/>
              <a:gd name="T12" fmla="*/ 35 w 83"/>
              <a:gd name="T13" fmla="*/ 59 h 74"/>
              <a:gd name="T14" fmla="*/ 31 w 83"/>
              <a:gd name="T15" fmla="*/ 69 h 74"/>
              <a:gd name="T16" fmla="*/ 20 w 83"/>
              <a:gd name="T17" fmla="*/ 74 h 74"/>
              <a:gd name="T18" fmla="*/ 6 w 83"/>
              <a:gd name="T19" fmla="*/ 67 h 74"/>
              <a:gd name="T20" fmla="*/ 0 w 83"/>
              <a:gd name="T21" fmla="*/ 49 h 74"/>
              <a:gd name="T22" fmla="*/ 5 w 83"/>
              <a:gd name="T23" fmla="*/ 26 h 74"/>
              <a:gd name="T24" fmla="*/ 19 w 83"/>
              <a:gd name="T25" fmla="*/ 8 h 74"/>
              <a:gd name="T26" fmla="*/ 32 w 83"/>
              <a:gd name="T27" fmla="*/ 0 h 74"/>
              <a:gd name="T28" fmla="*/ 35 w 83"/>
              <a:gd name="T29" fmla="*/ 2 h 74"/>
              <a:gd name="T30" fmla="*/ 36 w 83"/>
              <a:gd name="T31" fmla="*/ 5 h 74"/>
              <a:gd name="T32" fmla="*/ 36 w 83"/>
              <a:gd name="T33" fmla="*/ 6 h 74"/>
              <a:gd name="T34" fmla="*/ 82 w 83"/>
              <a:gd name="T35" fmla="*/ 6 h 74"/>
              <a:gd name="T36" fmla="*/ 61 w 83"/>
              <a:gd name="T37" fmla="*/ 39 h 74"/>
              <a:gd name="T38" fmla="*/ 63 w 83"/>
              <a:gd name="T39" fmla="*/ 44 h 74"/>
              <a:gd name="T40" fmla="*/ 65 w 83"/>
              <a:gd name="T41" fmla="*/ 44 h 74"/>
              <a:gd name="T42" fmla="*/ 67 w 83"/>
              <a:gd name="T43" fmla="*/ 43 h 74"/>
              <a:gd name="T44" fmla="*/ 77 w 83"/>
              <a:gd name="T45" fmla="*/ 48 h 74"/>
              <a:gd name="T46" fmla="*/ 82 w 83"/>
              <a:gd name="T47" fmla="*/ 59 h 74"/>
              <a:gd name="T48" fmla="*/ 77 w 83"/>
              <a:gd name="T49" fmla="*/ 69 h 74"/>
              <a:gd name="T50" fmla="*/ 67 w 83"/>
              <a:gd name="T51" fmla="*/ 74 h 74"/>
              <a:gd name="T52" fmla="*/ 52 w 83"/>
              <a:gd name="T53" fmla="*/ 67 h 74"/>
              <a:gd name="T54" fmla="*/ 47 w 83"/>
              <a:gd name="T55" fmla="*/ 49 h 74"/>
              <a:gd name="T56" fmla="*/ 52 w 83"/>
              <a:gd name="T57" fmla="*/ 26 h 74"/>
              <a:gd name="T58" fmla="*/ 66 w 83"/>
              <a:gd name="T59" fmla="*/ 8 h 74"/>
              <a:gd name="T60" fmla="*/ 79 w 83"/>
              <a:gd name="T61" fmla="*/ 0 h 74"/>
              <a:gd name="T62" fmla="*/ 82 w 83"/>
              <a:gd name="T63" fmla="*/ 2 h 74"/>
              <a:gd name="T64" fmla="*/ 83 w 83"/>
              <a:gd name="T65" fmla="*/ 5 h 74"/>
              <a:gd name="T66" fmla="*/ 82 w 83"/>
              <a:gd name="T67" fmla="*/ 6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3" h="74">
                <a:moveTo>
                  <a:pt x="36" y="6"/>
                </a:moveTo>
                <a:cubicBezTo>
                  <a:pt x="22" y="15"/>
                  <a:pt x="15" y="25"/>
                  <a:pt x="15" y="38"/>
                </a:cubicBezTo>
                <a:cubicBezTo>
                  <a:pt x="15" y="42"/>
                  <a:pt x="15" y="44"/>
                  <a:pt x="17" y="44"/>
                </a:cubicBezTo>
                <a:cubicBezTo>
                  <a:pt x="18" y="44"/>
                  <a:pt x="18" y="44"/>
                  <a:pt x="18" y="44"/>
                </a:cubicBezTo>
                <a:cubicBezTo>
                  <a:pt x="19" y="44"/>
                  <a:pt x="20" y="43"/>
                  <a:pt x="21" y="43"/>
                </a:cubicBezTo>
                <a:cubicBezTo>
                  <a:pt x="25" y="43"/>
                  <a:pt x="28" y="45"/>
                  <a:pt x="31" y="48"/>
                </a:cubicBezTo>
                <a:cubicBezTo>
                  <a:pt x="34" y="51"/>
                  <a:pt x="35" y="54"/>
                  <a:pt x="35" y="59"/>
                </a:cubicBezTo>
                <a:cubicBezTo>
                  <a:pt x="35" y="63"/>
                  <a:pt x="33" y="66"/>
                  <a:pt x="31" y="69"/>
                </a:cubicBezTo>
                <a:cubicBezTo>
                  <a:pt x="28" y="72"/>
                  <a:pt x="24" y="74"/>
                  <a:pt x="20" y="74"/>
                </a:cubicBezTo>
                <a:cubicBezTo>
                  <a:pt x="14" y="74"/>
                  <a:pt x="9" y="71"/>
                  <a:pt x="6" y="67"/>
                </a:cubicBezTo>
                <a:cubicBezTo>
                  <a:pt x="2" y="62"/>
                  <a:pt x="0" y="56"/>
                  <a:pt x="0" y="49"/>
                </a:cubicBezTo>
                <a:cubicBezTo>
                  <a:pt x="0" y="40"/>
                  <a:pt x="2" y="33"/>
                  <a:pt x="5" y="26"/>
                </a:cubicBezTo>
                <a:cubicBezTo>
                  <a:pt x="8" y="20"/>
                  <a:pt x="13" y="13"/>
                  <a:pt x="19" y="8"/>
                </a:cubicBezTo>
                <a:cubicBezTo>
                  <a:pt x="26" y="2"/>
                  <a:pt x="30" y="0"/>
                  <a:pt x="32" y="0"/>
                </a:cubicBezTo>
                <a:cubicBezTo>
                  <a:pt x="33" y="0"/>
                  <a:pt x="34" y="0"/>
                  <a:pt x="35" y="2"/>
                </a:cubicBezTo>
                <a:cubicBezTo>
                  <a:pt x="36" y="3"/>
                  <a:pt x="36" y="4"/>
                  <a:pt x="36" y="5"/>
                </a:cubicBezTo>
                <a:lnTo>
                  <a:pt x="36" y="6"/>
                </a:lnTo>
                <a:close/>
                <a:moveTo>
                  <a:pt x="82" y="6"/>
                </a:moveTo>
                <a:cubicBezTo>
                  <a:pt x="68" y="15"/>
                  <a:pt x="61" y="26"/>
                  <a:pt x="61" y="39"/>
                </a:cubicBezTo>
                <a:cubicBezTo>
                  <a:pt x="61" y="42"/>
                  <a:pt x="62" y="44"/>
                  <a:pt x="63" y="44"/>
                </a:cubicBezTo>
                <a:cubicBezTo>
                  <a:pt x="65" y="44"/>
                  <a:pt x="65" y="44"/>
                  <a:pt x="65" y="44"/>
                </a:cubicBezTo>
                <a:cubicBezTo>
                  <a:pt x="66" y="44"/>
                  <a:pt x="67" y="43"/>
                  <a:pt x="67" y="43"/>
                </a:cubicBezTo>
                <a:cubicBezTo>
                  <a:pt x="71" y="43"/>
                  <a:pt x="75" y="45"/>
                  <a:pt x="77" y="48"/>
                </a:cubicBezTo>
                <a:cubicBezTo>
                  <a:pt x="80" y="51"/>
                  <a:pt x="82" y="54"/>
                  <a:pt x="82" y="59"/>
                </a:cubicBezTo>
                <a:cubicBezTo>
                  <a:pt x="82" y="63"/>
                  <a:pt x="80" y="66"/>
                  <a:pt x="77" y="69"/>
                </a:cubicBezTo>
                <a:cubicBezTo>
                  <a:pt x="74" y="72"/>
                  <a:pt x="71" y="74"/>
                  <a:pt x="67" y="74"/>
                </a:cubicBezTo>
                <a:cubicBezTo>
                  <a:pt x="61" y="74"/>
                  <a:pt x="56" y="71"/>
                  <a:pt x="52" y="67"/>
                </a:cubicBezTo>
                <a:cubicBezTo>
                  <a:pt x="48" y="62"/>
                  <a:pt x="47" y="56"/>
                  <a:pt x="47" y="49"/>
                </a:cubicBezTo>
                <a:cubicBezTo>
                  <a:pt x="47" y="40"/>
                  <a:pt x="48" y="33"/>
                  <a:pt x="52" y="26"/>
                </a:cubicBezTo>
                <a:cubicBezTo>
                  <a:pt x="55" y="19"/>
                  <a:pt x="60" y="13"/>
                  <a:pt x="66" y="8"/>
                </a:cubicBezTo>
                <a:cubicBezTo>
                  <a:pt x="73" y="2"/>
                  <a:pt x="77" y="0"/>
                  <a:pt x="79" y="0"/>
                </a:cubicBezTo>
                <a:cubicBezTo>
                  <a:pt x="80" y="0"/>
                  <a:pt x="81" y="0"/>
                  <a:pt x="82" y="2"/>
                </a:cubicBezTo>
                <a:cubicBezTo>
                  <a:pt x="82" y="3"/>
                  <a:pt x="83" y="4"/>
                  <a:pt x="83" y="5"/>
                </a:cubicBezTo>
                <a:lnTo>
                  <a:pt x="82" y="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r>
              <a:rPr lang="en-US" sz="1350"/>
              <a:t> 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E459D19-ABA2-4D06-2EF9-2A4C48765689}"/>
              </a:ext>
            </a:extLst>
          </p:cNvPr>
          <p:cNvSpPr txBox="1"/>
          <p:nvPr/>
        </p:nvSpPr>
        <p:spPr>
          <a:xfrm>
            <a:off x="5813017" y="4186071"/>
            <a:ext cx="2612528" cy="71558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350" b="1">
                <a:solidFill>
                  <a:schemeClr val="bg2"/>
                </a:solidFill>
              </a:rPr>
              <a:t>It is literally true that you can succeed best and quickest by helping others to succeed.</a:t>
            </a:r>
          </a:p>
        </p:txBody>
      </p:sp>
    </p:spTree>
    <p:extLst>
      <p:ext uri="{BB962C8B-B14F-4D97-AF65-F5344CB8AC3E}">
        <p14:creationId xmlns:p14="http://schemas.microsoft.com/office/powerpoint/2010/main" val="2896694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/>
    </p:bldLst>
  </p:timing>
</p:sld>
</file>

<file path=ppt/theme/theme1.xml><?xml version="1.0" encoding="utf-8"?>
<a:theme xmlns:a="http://schemas.openxmlformats.org/drawingml/2006/main" name="Office Theme">
  <a:themeElements>
    <a:clrScheme name="Graph Pink Dark">
      <a:dk1>
        <a:srgbClr val="FFFFFF"/>
      </a:dk1>
      <a:lt1>
        <a:srgbClr val="313131"/>
      </a:lt1>
      <a:dk2>
        <a:srgbClr val="313C3F"/>
      </a:dk2>
      <a:lt2>
        <a:srgbClr val="FFFFFF"/>
      </a:lt2>
      <a:accent1>
        <a:srgbClr val="F69A8F"/>
      </a:accent1>
      <a:accent2>
        <a:srgbClr val="F8B1AA"/>
      </a:accent2>
      <a:accent3>
        <a:srgbClr val="F9BFB9"/>
      </a:accent3>
      <a:accent4>
        <a:srgbClr val="F6C0A8"/>
      </a:accent4>
      <a:accent5>
        <a:srgbClr val="F4B69A"/>
      </a:accent5>
      <a:accent6>
        <a:srgbClr val="F2A786"/>
      </a:accent6>
      <a:hlink>
        <a:srgbClr val="FFFFFF"/>
      </a:hlink>
      <a:folHlink>
        <a:srgbClr val="FFFFFF"/>
      </a:folHlink>
    </a:clrScheme>
    <a:fontScheme name="Custom 14">
      <a:majorFont>
        <a:latin typeface="Rubik"/>
        <a:ea typeface=""/>
        <a:cs typeface=""/>
      </a:majorFont>
      <a:minorFont>
        <a:latin typeface="IBM Plex Sans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3850</TotalTime>
  <Words>1439</Words>
  <Application>Microsoft Office PowerPoint</Application>
  <PresentationFormat>On-screen Show (4:3)</PresentationFormat>
  <Paragraphs>259</Paragraphs>
  <Slides>30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5" baseType="lpstr">
      <vt:lpstr>Arial</vt:lpstr>
      <vt:lpstr>Calibri</vt:lpstr>
      <vt:lpstr>IBM Plex Sans</vt:lpstr>
      <vt:lpstr>Rubik</vt:lpstr>
      <vt:lpstr>Office Theme</vt:lpstr>
      <vt:lpstr>PowerPoint Presentation</vt:lpstr>
      <vt:lpstr>Hello &amp; Welcome</vt:lpstr>
      <vt:lpstr>Table Of Content</vt:lpstr>
      <vt:lpstr>PowerPoint Presentation</vt:lpstr>
      <vt:lpstr>All About Us</vt:lpstr>
      <vt:lpstr>Our Leader</vt:lpstr>
      <vt:lpstr>Meet The Team</vt:lpstr>
      <vt:lpstr>Meet The Team</vt:lpstr>
      <vt:lpstr>Explaining Vision</vt:lpstr>
      <vt:lpstr>Explaining Mission</vt:lpstr>
      <vt:lpstr>Business Preview</vt:lpstr>
      <vt:lpstr>Our Problem</vt:lpstr>
      <vt:lpstr>Problem Solving</vt:lpstr>
      <vt:lpstr>SWOT Analytics</vt:lpstr>
      <vt:lpstr>Target Market</vt:lpstr>
      <vt:lpstr>Our Services</vt:lpstr>
      <vt:lpstr>PowerPoint Presentation</vt:lpstr>
      <vt:lpstr>Chart Report</vt:lpstr>
      <vt:lpstr>Chart Report</vt:lpstr>
      <vt:lpstr>Chart Report</vt:lpstr>
      <vt:lpstr>Infographic Slide</vt:lpstr>
      <vt:lpstr>Infographic Slide</vt:lpstr>
      <vt:lpstr>Infographic</vt:lpstr>
      <vt:lpstr>PowerPoint Presentation</vt:lpstr>
      <vt:lpstr>Mockup Slide</vt:lpstr>
      <vt:lpstr>Mockup Slide</vt:lpstr>
      <vt:lpstr>Client Testimonial</vt:lpstr>
      <vt:lpstr>Testimonials</vt:lpstr>
      <vt:lpstr>Contact Us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DESIGNESTO</dc:creator>
  <cp:lastModifiedBy>digigraph8</cp:lastModifiedBy>
  <cp:revision>243</cp:revision>
  <dcterms:created xsi:type="dcterms:W3CDTF">2017-01-10T11:09:36Z</dcterms:created>
  <dcterms:modified xsi:type="dcterms:W3CDTF">2022-06-23T07:22:12Z</dcterms:modified>
</cp:coreProperties>
</file>

<file path=docProps/thumbnail.jpeg>
</file>