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88" d="100"/>
          <a:sy n="88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86-487A-BEEC-FF0EE9BB6A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86-487A-BEEC-FF0EE9BB6AF5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86-487A-BEEC-FF0EE9BB6AF5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86-487A-BEEC-FF0EE9BB6AF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46194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2813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2813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3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0" y="158576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0" y="144492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79498" cy="4174886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86035" y="108747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4194" y="15081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4194" y="13672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2885536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3247" y="10511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3247" y="9102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3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36531" y="1425196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6531" y="1284350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8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025" y="2490850"/>
            <a:ext cx="4371975" cy="4367150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5094" y="124655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5094" y="110570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0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5836" y="1632488"/>
            <a:ext cx="3586164" cy="35930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2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3703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2295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3842" y="125897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3842" y="111812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2050" y="0"/>
            <a:ext cx="3586163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381" y="303718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4381" y="289634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73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" y="224288"/>
            <a:ext cx="862965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5613" y="2071688"/>
            <a:ext cx="1502826" cy="3081968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3869585" y="2932200"/>
            <a:ext cx="1505460" cy="3076575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5562" y="110251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5562" y="96167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0986" y="1754348"/>
            <a:ext cx="4483580" cy="25211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7334" y="142617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7334" y="128533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09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154" y="148656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154" y="134571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638" y="2925587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0638" y="1119790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638" y="4731384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3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264" y="4109682"/>
            <a:ext cx="7263471" cy="2748318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64" y="9862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0264" y="8453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0432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56347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4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36519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018" y="153223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018" y="139139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06" y="1632489"/>
            <a:ext cx="3586163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7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4830" y="2079255"/>
            <a:ext cx="2694338" cy="269949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676" y="113834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4676" y="99750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5421" y="2201958"/>
            <a:ext cx="2449398" cy="24540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5263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3854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009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4143" y="121172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4143" y="107087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0503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503" y="2546286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036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4521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4521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0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651" r:id="rId25"/>
    <p:sldLayoutId id="214748367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162" userDrawn="1">
          <p15:clr>
            <a:srgbClr val="F26B43"/>
          </p15:clr>
        </p15:guide>
        <p15:guide id="6" pos="55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824242" y="3321813"/>
            <a:ext cx="1935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2894022" y="2971421"/>
            <a:ext cx="335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053021D-2CDD-706C-768F-707FA6EB8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031266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031266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1659291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34528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37387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980299" y="4128363"/>
            <a:ext cx="23296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7124271" y="3905621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18F860F-F39E-C335-4887-17A4674C5E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4164773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4100110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4100110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6127467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6062803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6062803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3408530" y="472089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3408530" y="449721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8077495" y="-454999"/>
            <a:ext cx="1329518" cy="133369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6322439" y="2882455"/>
            <a:ext cx="278469" cy="242061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4360730" y="2895169"/>
            <a:ext cx="276501" cy="221397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004055" y="32703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7104087" y="2885782"/>
            <a:ext cx="2419090" cy="242669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11FF52B-8BFA-37E2-AA67-A543740D7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058857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994194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994194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2907876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2843212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2843212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008785" y="4776717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008786" y="455302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054196" y="4490258"/>
            <a:ext cx="808783" cy="81132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282931" y="3043959"/>
            <a:ext cx="220266" cy="242888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3105875" y="3027232"/>
            <a:ext cx="272415" cy="276344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310354" y="4763167"/>
            <a:ext cx="296466" cy="265510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5186035" y="1304276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C996E49E-EC5B-A73C-38D8-14AAC528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2477687" y="3021151"/>
            <a:ext cx="815698" cy="815698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4049900" y="222971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3985237" y="3167806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3985237" y="295718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6104034" y="221257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6039371" y="315065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6039371" y="294003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4047911" y="3961803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3983248" y="4899891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3983248" y="4689265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6102045" y="39446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6037382" y="4882743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6037382" y="467211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6298248" y="4148403"/>
            <a:ext cx="276009" cy="263021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4282309" y="2440555"/>
            <a:ext cx="203597" cy="248841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4245812" y="4184492"/>
            <a:ext cx="298739" cy="225137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6305874" y="2440229"/>
            <a:ext cx="260757" cy="223366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5360778" y="1507688"/>
            <a:ext cx="2721531" cy="3842624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5760225" y="2436280"/>
            <a:ext cx="303234" cy="342786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6132053" y="3673375"/>
            <a:ext cx="325032" cy="287239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7048841" y="2138959"/>
            <a:ext cx="301354" cy="263684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7188955" y="3378492"/>
            <a:ext cx="402767" cy="294883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13653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13653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277475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277475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13653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13653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277475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277475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136532" y="4627208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136532" y="440351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65D067-1A97-81C2-C5AD-2DF483F4C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5957888" y="2538226"/>
            <a:ext cx="1486016" cy="148601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1976821" y="2896989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1976821" y="267329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101857" y="264741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1976821" y="384440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1976821" y="362071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101857" y="359482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390339" y="2828878"/>
            <a:ext cx="158294" cy="374632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382964" y="3777726"/>
            <a:ext cx="173042" cy="371771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065094" y="475465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065094" y="453097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4237793" y="234220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3607594" y="3286827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3707606" y="307620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1984893" y="233523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354693" y="3279855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454706" y="306922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6490693" y="234282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5860494" y="328744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5960506" y="307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3113247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2483048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2583061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5362340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4732141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4832153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189684" y="2532876"/>
            <a:ext cx="258831" cy="275237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4448706" y="2546699"/>
            <a:ext cx="246589" cy="261534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6694796" y="2522676"/>
            <a:ext cx="260209" cy="293389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3328371" y="4142855"/>
            <a:ext cx="238168" cy="27806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5515291" y="4174943"/>
            <a:ext cx="362513" cy="23418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C80909-C9BA-82A6-B81C-3AB89724E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188362" y="1635632"/>
            <a:ext cx="838817" cy="83881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3907338" y="1303586"/>
            <a:ext cx="4250826" cy="42508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5121383" y="1928973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4639720" y="3224604"/>
            <a:ext cx="2786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5121383" y="4466927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5121383" y="4243237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564356" y="1411883"/>
          <a:ext cx="3864770" cy="4034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5725571" y="2890604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5725571" y="266691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4850607" y="2641025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5725571" y="3766822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5725571" y="354313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4850607" y="3517243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5725571" y="4643043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5725571" y="441935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4850607" y="4393464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4909055" y="2882851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4909055" y="375907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4907207" y="463529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3005138" y="2188072"/>
          <a:ext cx="3133725" cy="33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878075" y="2188072"/>
            <a:ext cx="668416" cy="6705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813412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813412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878075" y="3823991"/>
            <a:ext cx="668416" cy="670517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813412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813412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7569305" y="2188072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6448147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6601801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7569305" y="3823991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6448147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6601801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903102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7598975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90310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759433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DDDCA2-BCAD-86C0-96B4-94465484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764381" y="4111550"/>
            <a:ext cx="3215436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764382" y="388786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851470" y="5080266"/>
            <a:ext cx="1455962" cy="3502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994342" y="5139990"/>
            <a:ext cx="1170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607616" y="-471426"/>
            <a:ext cx="2021138" cy="2021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770776" y="2568485"/>
          <a:ext cx="7602448" cy="292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5764997" y="135544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5764997" y="113175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4890033" y="110586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4948481" y="1347695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2996484" y="2279135"/>
            <a:ext cx="3151033" cy="3151033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5217041" y="3012524"/>
            <a:ext cx="276009" cy="248949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5233018" y="4406643"/>
            <a:ext cx="276225" cy="330994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3722931" y="4443552"/>
            <a:ext cx="264319" cy="257175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3712811" y="3049489"/>
            <a:ext cx="284560" cy="175022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939509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939508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939508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939507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6360137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6683692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6360137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6683692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826562" y="3005446"/>
            <a:ext cx="7490877" cy="1646804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7360010" y="3679552"/>
            <a:ext cx="268052" cy="304823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5891236" y="3667608"/>
            <a:ext cx="282575" cy="32871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4436982" y="3689413"/>
            <a:ext cx="285100" cy="285101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2954528" y="3689493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1531556" y="3704156"/>
            <a:ext cx="238797" cy="25561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738541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900319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172190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2333968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3655479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3817257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5089128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5250906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6572417" y="2600481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6734196" y="237679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4827617" y="-1143"/>
            <a:ext cx="3659567" cy="6845999"/>
            <a:chOff x="1216577" y="-1134998"/>
            <a:chExt cx="4879423" cy="9127999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-1134998"/>
              <a:ext cx="541273" cy="9127999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1815969" y="3833709"/>
            <a:ext cx="191689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1815968" y="3610020"/>
            <a:ext cx="1642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941004" y="358413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933843" y="4745344"/>
            <a:ext cx="252470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933843" y="4521655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199006" y="3843289"/>
            <a:ext cx="219251" cy="219251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4832377" y="201024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4827614" y="285449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5653183" y="2027717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5653182" y="285120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4832377" y="369876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4827614" y="454301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5653183" y="3716236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5653182" y="453972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2749265" y="1606265"/>
            <a:ext cx="3645471" cy="3645471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2569566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3660632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3660632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3660632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5920380" y="417269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5740681" y="3983806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79ADE0-6304-8090-2FCD-AA0C724FD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1F97BD4-9801-FEE2-9D15-8D0D0A4C4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8989" y="2772836"/>
            <a:ext cx="1626652" cy="3443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1675273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1675273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890879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838241" y="4275415"/>
            <a:ext cx="1868841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838241" y="4051725"/>
            <a:ext cx="1626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4264997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4264997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3480603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3679141" y="2628057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085984" y="2623704"/>
            <a:ext cx="278204" cy="280046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864211"/>
            <a:ext cx="1626652" cy="3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6323310" y="-63608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6143611" y="-824970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78" y="1571140"/>
            <a:ext cx="4905486" cy="371572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820566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777334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777334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2525759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2482527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2482527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777334" y="4619940"/>
            <a:ext cx="252321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777334" y="4396250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2726288" y="2947924"/>
            <a:ext cx="267358" cy="232690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002380" y="2921799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321454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5802217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3358608" y="2320607"/>
            <a:ext cx="2436590" cy="317427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3811599" y="373430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3811597" y="2834432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4369391" y="3596055"/>
            <a:ext cx="40521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3725045" y="3968710"/>
            <a:ext cx="1703715" cy="1035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1704704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1592440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150234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1585425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6133213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6020949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6578743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6013934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445455"/>
            <a:ext cx="1696829" cy="3996032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92903C2-1779-4F14-63CB-792859473C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C2F45AC-2813-1094-680C-3AAFE483E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69E6AD7-2D48-2D58-0D6E-25E1EEC0C1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4753154" y="4574651"/>
            <a:ext cx="311467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4753155" y="4350961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159382" y="1636677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159383" y="1230932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159382" y="1445455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159382" y="344859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159383" y="304285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159382" y="3257372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159381" y="5253241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159382" y="4847496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159382" y="5062019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8AF8989-5FED-34F1-4B8F-E11454F24F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940265" y="2190428"/>
            <a:ext cx="295246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940265" y="196673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6796856" y="2188772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6796856" y="1501755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4905923" y="2187377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4905923" y="1500361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6940993" y="2344920"/>
            <a:ext cx="193790" cy="159019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5043965" y="1646740"/>
            <a:ext cx="192326" cy="175654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5415031" y="1614336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7293452" y="1613660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email@com</a:t>
            </a:r>
            <a:endParaRPr lang="en-US" sz="105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7293452" y="2309177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5071397" y="2321472"/>
            <a:ext cx="137464" cy="214510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5412625" y="2302188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Breeze, 23 Ave</a:t>
            </a:r>
            <a:endParaRPr lang="en-US" sz="105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6948442" y="1673170"/>
            <a:ext cx="186227" cy="122795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951077" y="2406987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943655" y="2683724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642938" y="3898397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664369" y="367470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2979902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2972480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2671763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2693194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5008727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5001304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4700587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4722019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7037552" y="2401796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7030129" y="2678533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6729412" y="3893206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6750844" y="3669516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3881768" y="5862968"/>
            <a:ext cx="1380464" cy="1380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791225" y="3247789"/>
            <a:ext cx="19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185241" y="2878457"/>
            <a:ext cx="2773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33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4613783" y="1606265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4434085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5525151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5525151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5525151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E92B82-B57A-F58C-BE9E-A4E1778F2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621506" y="1628051"/>
            <a:ext cx="1589565" cy="158956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4817681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4998189" y="2863237"/>
            <a:ext cx="307398" cy="286833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4753018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4753018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6649746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6585083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6585083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6848818" y="2871518"/>
            <a:ext cx="270272" cy="270272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4753018" y="4540394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4753018" y="431670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3435000" y="1143000"/>
            <a:ext cx="6845999" cy="4572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4685A3-9D50-5EFA-2E82-899D75081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754677" y="4835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754677" y="4583663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6610762" y="1610096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6546099" y="257614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6546099" y="236552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6610762" y="3869762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6546099" y="4835813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6546099" y="462518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6802690" y="4091911"/>
            <a:ext cx="284560" cy="226219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6799117" y="1810219"/>
            <a:ext cx="291704" cy="270272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2681984" y="2886153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614363" y="6001"/>
            <a:ext cx="2449398" cy="684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4829175" y="2858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4829176" y="2599519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4893838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4829175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4829175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6660161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6595498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6595498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5083411" y="3825174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6874647" y="3827972"/>
            <a:ext cx="238168" cy="278064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6068926" y="314136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6068927" y="2735621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6068926" y="2950144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6068926" y="505258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6068927" y="464684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6068926" y="486136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2349233" y="504093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2349234" y="463519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2349234" y="484971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014143" y="3096282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014143" y="2872592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7022485" y="-917954"/>
            <a:ext cx="2355322" cy="236272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6549157-BAA3-DD12-FC5B-DD2E2CF809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934035" y="38677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4572000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4572001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6231303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48244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51103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5813017" y="4186071"/>
            <a:ext cx="261252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raph Pink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F69A8F"/>
      </a:accent1>
      <a:accent2>
        <a:srgbClr val="F8B1AA"/>
      </a:accent2>
      <a:accent3>
        <a:srgbClr val="F9BFB9"/>
      </a:accent3>
      <a:accent4>
        <a:srgbClr val="F6C0A8"/>
      </a:accent4>
      <a:accent5>
        <a:srgbClr val="F4B69A"/>
      </a:accent5>
      <a:accent6>
        <a:srgbClr val="F2A786"/>
      </a:accent6>
      <a:hlink>
        <a:srgbClr val="FFFFFF"/>
      </a:hlink>
      <a:folHlink>
        <a:srgbClr val="FFFFFF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3850</TotalTime>
  <Words>1439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242</cp:revision>
  <dcterms:created xsi:type="dcterms:W3CDTF">2017-01-10T11:09:36Z</dcterms:created>
  <dcterms:modified xsi:type="dcterms:W3CDTF">2022-06-23T07:21:14Z</dcterms:modified>
</cp:coreProperties>
</file>