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86-487A-BEEC-FF0EE9BB6A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86-487A-BEEC-FF0EE9BB6AF5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86-487A-BEEC-FF0EE9BB6AF5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86-487A-BEEC-FF0EE9BB6AF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296CD"/>
      </a:accent1>
      <a:accent2>
        <a:srgbClr val="0070C0"/>
      </a:accent2>
      <a:accent3>
        <a:srgbClr val="0563C1"/>
      </a:accent3>
      <a:accent4>
        <a:srgbClr val="0F6193"/>
      </a:accent4>
      <a:accent5>
        <a:srgbClr val="073049"/>
      </a:accent5>
      <a:accent6>
        <a:srgbClr val="023160"/>
      </a:accent6>
      <a:hlink>
        <a:srgbClr val="0563C1"/>
      </a:hlink>
      <a:folHlink>
        <a:srgbClr val="954F72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3850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240</cp:revision>
  <dcterms:created xsi:type="dcterms:W3CDTF">2017-01-10T11:09:36Z</dcterms:created>
  <dcterms:modified xsi:type="dcterms:W3CDTF">2022-06-23T07:19:14Z</dcterms:modified>
</cp:coreProperties>
</file>