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65-40BE-8613-C65AAAC8A61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665-40BE-8613-C65AAAC8A61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65-40BE-8613-C65AAAC8A61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65-40BE-8613-C65AAAC8A61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hestal pink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F69A8F"/>
      </a:accent1>
      <a:accent2>
        <a:srgbClr val="F8B1AA"/>
      </a:accent2>
      <a:accent3>
        <a:srgbClr val="F9BFB9"/>
      </a:accent3>
      <a:accent4>
        <a:srgbClr val="F6C0A8"/>
      </a:accent4>
      <a:accent5>
        <a:srgbClr val="F4B69A"/>
      </a:accent5>
      <a:accent6>
        <a:srgbClr val="F2A786"/>
      </a:accent6>
      <a:hlink>
        <a:srgbClr val="FFFFFF"/>
      </a:hlink>
      <a:folHlink>
        <a:srgbClr val="FFFFFF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3844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237</cp:revision>
  <dcterms:created xsi:type="dcterms:W3CDTF">2017-01-10T11:09:36Z</dcterms:created>
  <dcterms:modified xsi:type="dcterms:W3CDTF">2022-06-23T07:14:45Z</dcterms:modified>
</cp:coreProperties>
</file>