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A2-4B10-B857-FD227E4EE83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A2-4B10-B857-FD227E4EE83D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0A2-4B10-B857-FD227E4EE83D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0A2-4B10-B857-FD227E4EE83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stipendum orrange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AAA21"/>
      </a:accent1>
      <a:accent2>
        <a:srgbClr val="FDB817"/>
      </a:accent2>
      <a:accent3>
        <a:srgbClr val="FAD41C"/>
      </a:accent3>
      <a:accent4>
        <a:srgbClr val="FFE716"/>
      </a:accent4>
      <a:accent5>
        <a:srgbClr val="FFC000"/>
      </a:accent5>
      <a:accent6>
        <a:srgbClr val="FCE576"/>
      </a:accent6>
      <a:hlink>
        <a:srgbClr val="A05024"/>
      </a:hlink>
      <a:folHlink>
        <a:srgbClr val="FEC037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3846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237</cp:revision>
  <dcterms:created xsi:type="dcterms:W3CDTF">2017-01-10T11:09:36Z</dcterms:created>
  <dcterms:modified xsi:type="dcterms:W3CDTF">2022-06-23T07:14:11Z</dcterms:modified>
</cp:coreProperties>
</file>